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jpeg" ContentType="image/jpg"/>
  <Default Extension="png" ContentType="image/png"/>
  <Default Extension="bmp" ContentType="image/bmp"/>
  <Default Extension="gif" ContentType="image/gif"/>
  <Default Extension="tif" ContentType="image/tif"/>
  <Default Extension="pdf" ContentType="application/pdf"/>
  <Default Extension="mov" ContentType="application/movie"/>
  <Default Extension="vml" ContentType="application/vnd.openxmlformats-officedocument.vmlDrawing"/>
  <Default Extension="xlsx" ContentType="application/vnd.openxmlformats-officedocument.spreadsheetml.sheet"/>
  <Override PartName="/docProps/core.xml" ContentType="application/vnd.openxmlformats-package.core-properties+xml"/>
  <Override PartName="/docProps/app.xml" ContentType="application/vnd.openxmlformats-officedocument.extended-properties+xml"/>
  <Override PartName="/ppt/presentation.xml" ContentType="application/vnd.openxmlformats-officedocument.presentationml.presentation.main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commentAuthors.xml" ContentType="application/vnd.openxmlformats-officedocument.presentationml.commentAuthors+xml"/>
  <Override PartName="/ppt/tableStyles.xml" ContentType="application/vnd.openxmlformats-officedocument.presentationml.tableStyles+xml"/>
  <Override PartName="/ppt/slideMasters/slideMaster1.xml" ContentType="application/vnd.openxmlformats-officedocument.presentationml.slideMaster+xml"/>
  <Override PartName="/ppt/theme/theme1.xml" ContentType="application/vnd.openxmlformats-officedocument.theme+xml"/>
  <Override PartName="/ppt/notesMasters/notesMaster1.xml" ContentType="application/vnd.openxmlformats-officedocument.presentationml.notes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media/image1.jpeg" ContentType="image/jpeg"/>
  <Override PartName="/ppt/media/image2.jpeg" ContentType="image/jpeg"/>
  <Override PartName="/ppt/media/image3.jpeg" ContentType="image/jpeg"/>
  <Override PartName="/ppt/media/image4.jpeg" ContentType="image/jpeg"/>
  <Override PartName="/ppt/media/image5.jpeg" ContentType="image/jpeg"/>
  <Override PartName="/ppt/media/image6.jpeg" ContentType="image/jpeg"/>
  <Override PartName="/ppt/media/image7.jpeg" ContentType="image/jpeg"/>
  <Override PartName="/ppt/media/image8.jpeg" ContentType="image/jpeg"/>
  <Override PartName="/ppt/media/image9.jpeg" ContentType="image/jpeg"/>
  <Override PartName="/ppt/media/image10.jpeg" ContentType="image/jpeg"/>
  <Override PartName="/ppt/media/image11.jpeg" ContentType="image/jpeg"/>
  <Override PartName="/ppt/media/image12.jpeg" ContentType="image/jpeg"/>
</Types>
</file>

<file path=_rels/.rels><?xml version="1.0" encoding="UTF-8"?>
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officeDocument" Target="ppt/presentation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ldMasterIdLst>
    <p:sldMasterId id="2147483648" r:id="rId5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</p:sldIdLst>
  <p:sldSz cx="9144000" cy="5143500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800" u="none" kumimoji="0" normalizeH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162130"/>
        </a:solidFill>
        <a:effectLst/>
        <a:uFillTx/>
        <a:latin typeface="+mn-lt"/>
        <a:ea typeface="+mn-ea"/>
        <a:cs typeface="+mn-cs"/>
        <a:sym typeface="Arial"/>
      </a:defRPr>
    </a:lvl1pPr>
    <a:lvl2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162130"/>
        </a:solidFill>
        <a:effectLst/>
        <a:uFillTx/>
        <a:latin typeface="+mn-lt"/>
        <a:ea typeface="+mn-ea"/>
        <a:cs typeface="+mn-cs"/>
        <a:sym typeface="Arial"/>
      </a:defRPr>
    </a:lvl2pPr>
    <a:lvl3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162130"/>
        </a:solidFill>
        <a:effectLst/>
        <a:uFillTx/>
        <a:latin typeface="+mn-lt"/>
        <a:ea typeface="+mn-ea"/>
        <a:cs typeface="+mn-cs"/>
        <a:sym typeface="Arial"/>
      </a:defRPr>
    </a:lvl3pPr>
    <a:lvl4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162130"/>
        </a:solidFill>
        <a:effectLst/>
        <a:uFillTx/>
        <a:latin typeface="+mn-lt"/>
        <a:ea typeface="+mn-ea"/>
        <a:cs typeface="+mn-cs"/>
        <a:sym typeface="Arial"/>
      </a:defRPr>
    </a:lvl4pPr>
    <a:lvl5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162130"/>
        </a:solidFill>
        <a:effectLst/>
        <a:uFillTx/>
        <a:latin typeface="+mn-lt"/>
        <a:ea typeface="+mn-ea"/>
        <a:cs typeface="+mn-cs"/>
        <a:sym typeface="Arial"/>
      </a:defRPr>
    </a:lvl5pPr>
    <a:lvl6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162130"/>
        </a:solidFill>
        <a:effectLst/>
        <a:uFillTx/>
        <a:latin typeface="+mn-lt"/>
        <a:ea typeface="+mn-ea"/>
        <a:cs typeface="+mn-cs"/>
        <a:sym typeface="Arial"/>
      </a:defRPr>
    </a:lvl6pPr>
    <a:lvl7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162130"/>
        </a:solidFill>
        <a:effectLst/>
        <a:uFillTx/>
        <a:latin typeface="+mn-lt"/>
        <a:ea typeface="+mn-ea"/>
        <a:cs typeface="+mn-cs"/>
        <a:sym typeface="Arial"/>
      </a:defRPr>
    </a:lvl7pPr>
    <a:lvl8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162130"/>
        </a:solidFill>
        <a:effectLst/>
        <a:uFillTx/>
        <a:latin typeface="+mn-lt"/>
        <a:ea typeface="+mn-ea"/>
        <a:cs typeface="+mn-cs"/>
        <a:sym typeface="Arial"/>
      </a:defRPr>
    </a:lvl8pPr>
    <a:lvl9pPr marL="0" marR="0" indent="0" algn="l" defTabSz="914400" rtl="1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b="0" baseline="0" cap="none" i="0" spc="0" strike="noStrike" sz="1400" u="none" kumimoji="0" normalizeH="0">
        <a:ln>
          <a:noFill/>
        </a:ln>
        <a:solidFill>
          <a:srgbClr val="162130"/>
        </a:solidFill>
        <a:effectLst/>
        <a:uFillTx/>
        <a:latin typeface="+mn-lt"/>
        <a:ea typeface="+mn-ea"/>
        <a:cs typeface="+mn-cs"/>
        <a:sym typeface="Arial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/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showPr loop="0"/>
</p:presentationPr>
</file>

<file path=ppt/tableStyles.xml><?xml version="1.0" encoding="utf-8"?>
<a:tblStyleLst xmlns:a="http://schemas.openxmlformats.org/drawingml/2006/main" xmlns:r="http://schemas.openxmlformats.org/officeDocument/2006/relationships" def="{5940675A-B579-460E-94D1-54222C63F5DA}">
  <a:tblStyle styleId="{4C3C2611-4C71-4FC5-86AE-919BDF0F9419}" styleName="">
    <a:tblBg/>
    <a:wholeTbl>
      <a:tcTxStyle b="off" i="off">
        <a:fontRef idx="minor">
          <a:srgbClr val="000000"/>
        </a:fontRef>
        <a:srgbClr val="000000"/>
      </a:tcTxStyle>
      <a:tcStyle>
        <a:tcBdr>
          <a:left>
            <a:ln w="9525" cap="flat">
              <a:solidFill>
                <a:srgbClr val="9E9E9E"/>
              </a:solidFill>
              <a:prstDash val="solid"/>
              <a:round/>
            </a:ln>
          </a:left>
          <a:right>
            <a:ln w="9525" cap="flat">
              <a:solidFill>
                <a:srgbClr val="9E9E9E"/>
              </a:solidFill>
              <a:prstDash val="solid"/>
              <a:round/>
            </a:ln>
          </a:right>
          <a:top>
            <a:ln w="9525" cap="flat">
              <a:solidFill>
                <a:srgbClr val="9E9E9E"/>
              </a:solidFill>
              <a:prstDash val="solid"/>
              <a:round/>
            </a:ln>
          </a:top>
          <a:bottom>
            <a:ln w="9525" cap="flat">
              <a:solidFill>
                <a:srgbClr val="9E9E9E"/>
              </a:solidFill>
              <a:prstDash val="solid"/>
              <a:round/>
            </a:ln>
          </a:bottom>
          <a:insideH>
            <a:ln w="9525" cap="flat">
              <a:solidFill>
                <a:srgbClr val="9E9E9E"/>
              </a:solidFill>
              <a:prstDash val="solid"/>
              <a:round/>
            </a:ln>
          </a:insideH>
          <a:insideV>
            <a:ln w="9525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wholeTbl>
    <a:band2H>
      <a:tcTxStyle b="def" i="def"/>
      <a:tcStyle>
        <a:tcBdr/>
        <a:fill>
          <a:solidFill>
            <a:srgbClr val="FFFFFF"/>
          </a:solidFill>
        </a:fill>
      </a:tcStyle>
    </a:band2H>
    <a:firstCol>
      <a:tcTxStyle b="off" i="off">
        <a:fontRef idx="minor">
          <a:srgbClr val="000000"/>
        </a:fontRef>
        <a:srgbClr val="000000"/>
      </a:tcTxStyle>
      <a:tcStyle>
        <a:tcBdr>
          <a:left>
            <a:ln w="9525" cap="flat">
              <a:solidFill>
                <a:srgbClr val="9E9E9E"/>
              </a:solidFill>
              <a:prstDash val="solid"/>
              <a:round/>
            </a:ln>
          </a:left>
          <a:right>
            <a:ln w="9525" cap="flat">
              <a:solidFill>
                <a:srgbClr val="9E9E9E"/>
              </a:solidFill>
              <a:prstDash val="solid"/>
              <a:round/>
            </a:ln>
          </a:right>
          <a:top>
            <a:ln w="9525" cap="flat">
              <a:solidFill>
                <a:srgbClr val="9E9E9E"/>
              </a:solidFill>
              <a:prstDash val="solid"/>
              <a:round/>
            </a:ln>
          </a:top>
          <a:bottom>
            <a:ln w="9525" cap="flat">
              <a:solidFill>
                <a:srgbClr val="9E9E9E"/>
              </a:solidFill>
              <a:prstDash val="solid"/>
              <a:round/>
            </a:ln>
          </a:bottom>
          <a:insideH>
            <a:ln w="9525" cap="flat">
              <a:solidFill>
                <a:srgbClr val="9E9E9E"/>
              </a:solidFill>
              <a:prstDash val="solid"/>
              <a:round/>
            </a:ln>
          </a:insideH>
          <a:insideV>
            <a:ln w="9525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firstCol>
    <a:lastRow>
      <a:tcTxStyle b="off" i="off">
        <a:fontRef idx="minor">
          <a:srgbClr val="000000"/>
        </a:fontRef>
        <a:srgbClr val="000000"/>
      </a:tcTxStyle>
      <a:tcStyle>
        <a:tcBdr>
          <a:left>
            <a:ln w="9525" cap="flat">
              <a:solidFill>
                <a:srgbClr val="9E9E9E"/>
              </a:solidFill>
              <a:prstDash val="solid"/>
              <a:round/>
            </a:ln>
          </a:left>
          <a:right>
            <a:ln w="9525" cap="flat">
              <a:solidFill>
                <a:srgbClr val="9E9E9E"/>
              </a:solidFill>
              <a:prstDash val="solid"/>
              <a:round/>
            </a:ln>
          </a:right>
          <a:top>
            <a:ln w="9525" cap="flat">
              <a:solidFill>
                <a:srgbClr val="9E9E9E"/>
              </a:solidFill>
              <a:prstDash val="solid"/>
              <a:round/>
            </a:ln>
          </a:top>
          <a:bottom>
            <a:ln w="9525" cap="flat">
              <a:solidFill>
                <a:srgbClr val="9E9E9E"/>
              </a:solidFill>
              <a:prstDash val="solid"/>
              <a:round/>
            </a:ln>
          </a:bottom>
          <a:insideH>
            <a:ln w="9525" cap="flat">
              <a:solidFill>
                <a:srgbClr val="9E9E9E"/>
              </a:solidFill>
              <a:prstDash val="solid"/>
              <a:round/>
            </a:ln>
          </a:insideH>
          <a:insideV>
            <a:ln w="9525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lastRow>
    <a:firstRow>
      <a:tcTxStyle b="off" i="off">
        <a:fontRef idx="minor">
          <a:srgbClr val="000000"/>
        </a:fontRef>
        <a:srgbClr val="000000"/>
      </a:tcTxStyle>
      <a:tcStyle>
        <a:tcBdr>
          <a:left>
            <a:ln w="9525" cap="flat">
              <a:solidFill>
                <a:srgbClr val="9E9E9E"/>
              </a:solidFill>
              <a:prstDash val="solid"/>
              <a:round/>
            </a:ln>
          </a:left>
          <a:right>
            <a:ln w="9525" cap="flat">
              <a:solidFill>
                <a:srgbClr val="9E9E9E"/>
              </a:solidFill>
              <a:prstDash val="solid"/>
              <a:round/>
            </a:ln>
          </a:right>
          <a:top>
            <a:ln w="9525" cap="flat">
              <a:solidFill>
                <a:srgbClr val="9E9E9E"/>
              </a:solidFill>
              <a:prstDash val="solid"/>
              <a:round/>
            </a:ln>
          </a:top>
          <a:bottom>
            <a:ln w="9525" cap="flat">
              <a:solidFill>
                <a:srgbClr val="9E9E9E"/>
              </a:solidFill>
              <a:prstDash val="solid"/>
              <a:round/>
            </a:ln>
          </a:bottom>
          <a:insideH>
            <a:ln w="9525" cap="flat">
              <a:solidFill>
                <a:srgbClr val="9E9E9E"/>
              </a:solidFill>
              <a:prstDash val="solid"/>
              <a:round/>
            </a:ln>
          </a:insideH>
          <a:insideV>
            <a:ln w="9525" cap="flat">
              <a:solidFill>
                <a:srgbClr val="9E9E9E"/>
              </a:solidFill>
              <a:prstDash val="solid"/>
              <a:round/>
            </a:ln>
          </a:insideV>
        </a:tcBdr>
        <a:fill>
          <a:noFill/>
        </a:fill>
      </a:tcStyle>
    </a:firstRow>
  </a:tblStyle>
  <a:tblStyle styleId="{C7B018BB-80A7-4F77-B60F-C8B233D01FF8}" styleName="">
    <a:tblBg/>
    <a:wholeTbl>
      <a:tcTxStyle b="off" i="off">
        <a:fontRef idx="minor">
          <a:srgbClr val="162130"/>
        </a:fontRef>
        <a:srgbClr val="162130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rgbClr val="FEE9CB"/>
          </a:solidFill>
        </a:fill>
      </a:tcStyle>
    </a:wholeTbl>
    <a:band2H>
      <a:tcTxStyle b="def" i="def"/>
      <a:tcStyle>
        <a:tcBdr/>
        <a:fill>
          <a:solidFill>
            <a:srgbClr val="FFF4E7"/>
          </a:solidFill>
        </a:fill>
      </a:tcStyle>
    </a:band2H>
    <a:firstCol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381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lastRow>
    <a:firstRow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381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chemeClr val="accent1"/>
          </a:solidFill>
        </a:fill>
      </a:tcStyle>
    </a:firstRow>
  </a:tblStyle>
  <a:tblStyle styleId="{EEE7283C-3CF3-47DC-8721-378D4A62B228}" styleName="">
    <a:tblBg/>
    <a:wholeTbl>
      <a:tcTxStyle b="off" i="off">
        <a:fontRef idx="minor">
          <a:srgbClr val="162130"/>
        </a:fontRef>
        <a:srgbClr val="162130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rgbClr val="ECCBCC"/>
          </a:solidFill>
        </a:fill>
      </a:tcStyle>
    </a:wholeTbl>
    <a:band2H>
      <a:tcTxStyle b="def" i="def"/>
      <a:tcStyle>
        <a:tcBdr/>
        <a:fill>
          <a:solidFill>
            <a:srgbClr val="F6E7E7"/>
          </a:solidFill>
        </a:fill>
      </a:tcStyle>
    </a:band2H>
    <a:firstCol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Col>
    <a:lastRow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381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381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chemeClr val="accent3"/>
          </a:solidFill>
        </a:fill>
      </a:tcStyle>
    </a:firstRow>
  </a:tblStyle>
  <a:tblStyle styleId="{CF821DB8-F4EB-4A41-A1BA-3FCAFE7338EE}" styleName="">
    <a:tblBg/>
    <a:wholeTbl>
      <a:tcTxStyle b="off" i="off">
        <a:fontRef idx="minor">
          <a:srgbClr val="162130"/>
        </a:fontRef>
        <a:srgbClr val="162130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rgbClr val="D1E9F0"/>
          </a:solidFill>
        </a:fill>
      </a:tcStyle>
    </a:wholeTbl>
    <a:band2H>
      <a:tcTxStyle b="def" i="def"/>
      <a:tcStyle>
        <a:tcBdr/>
        <a:fill>
          <a:solidFill>
            <a:srgbClr val="E9F4F7"/>
          </a:solidFill>
        </a:fill>
      </a:tcStyle>
    </a:band2H>
    <a:firstCol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Col>
    <a:lastRow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381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lastRow>
    <a:firstRow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381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chemeClr val="accent6"/>
          </a:solidFill>
        </a:fill>
      </a:tcStyle>
    </a:firstRow>
  </a:tblStyle>
  <a:tblStyle styleId="{33BA23B1-9221-436E-865A-0063620EA4FD}" styleName="">
    <a:tblBg/>
    <a:wholeTbl>
      <a:tcTxStyle b="off" i="off">
        <a:fontRef idx="minor">
          <a:srgbClr val="162130"/>
        </a:fontRef>
        <a:srgbClr val="16213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E7E7E7"/>
          </a:solidFill>
        </a:fill>
      </a:tcStyle>
    </a:wholeTbl>
    <a:band2H>
      <a:tcTxStyle b="def" i="def"/>
      <a:tcStyle>
        <a:tcBdr/>
        <a:fill>
          <a:solidFill>
            <a:schemeClr val="accent3"/>
          </a:solidFill>
        </a:fill>
      </a:tcStyle>
    </a:band2H>
    <a:firstCol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Col>
    <a:lastRow>
      <a:tcTxStyle b="on" i="off">
        <a:fontRef idx="minor">
          <a:srgbClr val="162130"/>
        </a:fontRef>
        <a:srgbClr val="16213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50800" cap="flat">
              <a:solidFill>
                <a:srgbClr val="162130"/>
              </a:solidFill>
              <a:prstDash val="solid"/>
              <a:round/>
            </a:ln>
          </a:top>
          <a:bottom>
            <a:ln w="25400" cap="flat">
              <a:solidFill>
                <a:srgbClr val="162130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3"/>
          </a:solidFill>
        </a:fill>
      </a:tcStyle>
    </a:lastRow>
    <a:firstRow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25400" cap="flat">
              <a:solidFill>
                <a:srgbClr val="162130"/>
              </a:solidFill>
              <a:prstDash val="solid"/>
              <a:round/>
            </a:ln>
          </a:top>
          <a:bottom>
            <a:ln w="25400" cap="flat">
              <a:solidFill>
                <a:srgbClr val="162130"/>
              </a:solidFill>
              <a:prstDash val="solid"/>
              <a:round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/>
          </a:solidFill>
        </a:fill>
      </a:tcStyle>
    </a:firstRow>
  </a:tblStyle>
  <a:tblStyle styleId="{2708684C-4D16-4618-839F-0558EEFCDFE6}" styleName="">
    <a:tblBg/>
    <a:wholeTbl>
      <a:tcTxStyle b="off" i="off">
        <a:fontRef idx="minor">
          <a:srgbClr val="162130"/>
        </a:fontRef>
        <a:srgbClr val="162130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rgbClr val="CACBCC"/>
          </a:solidFill>
        </a:fill>
      </a:tcStyle>
    </a:wholeTbl>
    <a:band2H>
      <a:tcTxStyle b="def" i="def"/>
      <a:tcStyle>
        <a:tcBdr/>
        <a:fill>
          <a:solidFill>
            <a:srgbClr val="E7E7E7"/>
          </a:solidFill>
        </a:fill>
      </a:tcStyle>
    </a:band2H>
    <a:firstCol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rgbClr val="162130"/>
          </a:solidFill>
        </a:fill>
      </a:tcStyle>
    </a:firstCol>
    <a:lastRow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38100" cap="flat">
              <a:solidFill>
                <a:schemeClr val="accent3"/>
              </a:solidFill>
              <a:prstDash val="solid"/>
              <a:round/>
            </a:ln>
          </a:top>
          <a:bottom>
            <a:ln w="127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rgbClr val="162130"/>
          </a:solidFill>
        </a:fill>
      </a:tcStyle>
    </a:lastRow>
    <a:firstRow>
      <a:tcTxStyle b="on" i="off">
        <a:fontRef idx="minor">
          <a:schemeClr val="accent3"/>
        </a:fontRef>
        <a:schemeClr val="accent3"/>
      </a:tcTxStyle>
      <a:tcStyle>
        <a:tcBdr>
          <a:left>
            <a:ln w="12700" cap="flat">
              <a:solidFill>
                <a:schemeClr val="accent3"/>
              </a:solidFill>
              <a:prstDash val="solid"/>
              <a:round/>
            </a:ln>
          </a:left>
          <a:right>
            <a:ln w="12700" cap="flat">
              <a:solidFill>
                <a:schemeClr val="accent3"/>
              </a:solidFill>
              <a:prstDash val="solid"/>
              <a:round/>
            </a:ln>
          </a:right>
          <a:top>
            <a:ln w="12700" cap="flat">
              <a:solidFill>
                <a:schemeClr val="accent3"/>
              </a:solidFill>
              <a:prstDash val="solid"/>
              <a:round/>
            </a:ln>
          </a:top>
          <a:bottom>
            <a:ln w="38100" cap="flat">
              <a:solidFill>
                <a:schemeClr val="accent3"/>
              </a:solidFill>
              <a:prstDash val="solid"/>
              <a:round/>
            </a:ln>
          </a:bottom>
          <a:insideH>
            <a:ln w="12700" cap="flat">
              <a:solidFill>
                <a:schemeClr val="accent3"/>
              </a:solidFill>
              <a:prstDash val="solid"/>
              <a:round/>
            </a:ln>
          </a:insideH>
          <a:insideV>
            <a:ln w="12700" cap="flat">
              <a:solidFill>
                <a:schemeClr val="accent3"/>
              </a:solidFill>
              <a:prstDash val="solid"/>
              <a:round/>
            </a:ln>
          </a:insideV>
        </a:tcBdr>
        <a:fill>
          <a:solidFill>
            <a:srgbClr val="162130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Comments="1"/>
</file>

<file path=ppt/_rels/presentation.xml.rels><?xml version="1.0" encoding="UTF-8"?>
<Relationships xmlns="http://schemas.openxmlformats.org/package/2006/relationships"><Relationship Id="rId1" Type="http://schemas.openxmlformats.org/officeDocument/2006/relationships/presProps" Target="presProps.xml"/><Relationship Id="rId2" Type="http://schemas.openxmlformats.org/officeDocument/2006/relationships/viewProps" Target="viewProps.xml"/><Relationship Id="rId3" Type="http://schemas.openxmlformats.org/officeDocument/2006/relationships/commentAuthors" Target="commentAuthors.xml"/><Relationship Id="rId4" Type="http://schemas.openxmlformats.org/officeDocument/2006/relationships/tableStyles" Target="tableStyles.xml"/><Relationship Id="rId5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9" Type="http://schemas.openxmlformats.org/officeDocument/2006/relationships/slide" Target="slides/slide2.xml"/><Relationship Id="rId10" Type="http://schemas.openxmlformats.org/officeDocument/2006/relationships/slide" Target="slides/slide3.xml"/><Relationship Id="rId11" Type="http://schemas.openxmlformats.org/officeDocument/2006/relationships/slide" Target="slides/slide4.xml"/><Relationship Id="rId12" Type="http://schemas.openxmlformats.org/officeDocument/2006/relationships/slide" Target="slides/slide5.xml"/><Relationship Id="rId13" Type="http://schemas.openxmlformats.org/officeDocument/2006/relationships/slide" Target="slides/slide6.xml"/><Relationship Id="rId14" Type="http://schemas.openxmlformats.org/officeDocument/2006/relationships/slide" Target="slides/slide7.xml"/><Relationship Id="rId15" Type="http://schemas.openxmlformats.org/officeDocument/2006/relationships/slide" Target="slides/slide8.xml"/><Relationship Id="rId16" Type="http://schemas.openxmlformats.org/officeDocument/2006/relationships/slide" Target="slides/slide9.xml"/><Relationship Id="rId17" Type="http://schemas.openxmlformats.org/officeDocument/2006/relationships/slide" Target="slides/slide10.xml"/><Relationship Id="rId18" Type="http://schemas.openxmlformats.org/officeDocument/2006/relationships/slide" Target="slides/slide11.xml"/><Relationship Id="rId19" Type="http://schemas.openxmlformats.org/officeDocument/2006/relationships/slide" Target="slides/slide12.xml"/><Relationship Id="rId20" Type="http://schemas.openxmlformats.org/officeDocument/2006/relationships/slide" Target="slides/slide13.xml"/><Relationship Id="rId21" Type="http://schemas.openxmlformats.org/officeDocument/2006/relationships/slide" Target="slides/slide14.xml"/><Relationship Id="rId22" Type="http://schemas.openxmlformats.org/officeDocument/2006/relationships/slide" Target="slides/slide15.xml"/><Relationship Id="rId23" Type="http://schemas.openxmlformats.org/officeDocument/2006/relationships/slide" Target="slides/slide16.xml"/><Relationship Id="rId24" Type="http://schemas.openxmlformats.org/officeDocument/2006/relationships/slide" Target="slides/slide17.xml"/></Relationships>

</file>

<file path=ppt/notesMasters/_rels/notesMaster1.xml.rels><?xml version="1.0" encoding="UTF-8"?>
<Relationships xmlns="http://schemas.openxmlformats.org/package/2006/relationships"><Relationship Id="rId1" Type="http://schemas.openxmlformats.org/officeDocument/2006/relationships/theme" Target="../theme/theme2.xml"/></Relationships>
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8" name="Shape 10418"/>
          <p:cNvSpPr/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  <p:sp>
        <p:nvSpPr>
          <p:cNvPr id="10419" name="Shape 10419"/>
          <p:cNvSpPr/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p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rtl="1" latinLnBrk="0">
      <a:defRPr sz="1400">
        <a:latin typeface="+mn-lt"/>
        <a:ea typeface="+mn-ea"/>
        <a:cs typeface="+mn-cs"/>
        <a:sym typeface="Arial"/>
      </a:defRPr>
    </a:lvl1pPr>
    <a:lvl2pPr indent="228600" rtl="1" latinLnBrk="0">
      <a:defRPr sz="1400">
        <a:latin typeface="+mn-lt"/>
        <a:ea typeface="+mn-ea"/>
        <a:cs typeface="+mn-cs"/>
        <a:sym typeface="Arial"/>
      </a:defRPr>
    </a:lvl2pPr>
    <a:lvl3pPr indent="457200" rtl="1" latinLnBrk="0">
      <a:defRPr sz="1400">
        <a:latin typeface="+mn-lt"/>
        <a:ea typeface="+mn-ea"/>
        <a:cs typeface="+mn-cs"/>
        <a:sym typeface="Arial"/>
      </a:defRPr>
    </a:lvl3pPr>
    <a:lvl4pPr indent="685800" rtl="1" latinLnBrk="0">
      <a:defRPr sz="1400">
        <a:latin typeface="+mn-lt"/>
        <a:ea typeface="+mn-ea"/>
        <a:cs typeface="+mn-cs"/>
        <a:sym typeface="Arial"/>
      </a:defRPr>
    </a:lvl4pPr>
    <a:lvl5pPr indent="914400" rtl="1" latinLnBrk="0">
      <a:defRPr sz="1400">
        <a:latin typeface="+mn-lt"/>
        <a:ea typeface="+mn-ea"/>
        <a:cs typeface="+mn-cs"/>
        <a:sym typeface="Arial"/>
      </a:defRPr>
    </a:lvl5pPr>
    <a:lvl6pPr indent="1143000" rtl="1" latinLnBrk="0">
      <a:defRPr sz="1400">
        <a:latin typeface="+mn-lt"/>
        <a:ea typeface="+mn-ea"/>
        <a:cs typeface="+mn-cs"/>
        <a:sym typeface="Arial"/>
      </a:defRPr>
    </a:lvl6pPr>
    <a:lvl7pPr indent="1371600" rtl="1" latinLnBrk="0">
      <a:defRPr sz="1400">
        <a:latin typeface="+mn-lt"/>
        <a:ea typeface="+mn-ea"/>
        <a:cs typeface="+mn-cs"/>
        <a:sym typeface="Arial"/>
      </a:defRPr>
    </a:lvl7pPr>
    <a:lvl8pPr indent="1600200" rtl="1" latinLnBrk="0">
      <a:defRPr sz="1400">
        <a:latin typeface="+mn-lt"/>
        <a:ea typeface="+mn-ea"/>
        <a:cs typeface="+mn-cs"/>
        <a:sym typeface="Arial"/>
      </a:defRPr>
    </a:lvl8pPr>
    <a:lvl9pPr indent="1828800" rtl="1" latinLnBrk="0">
      <a:defRPr sz="1400">
        <a:latin typeface="+mn-lt"/>
        <a:ea typeface="+mn-ea"/>
        <a:cs typeface="+mn-cs"/>
        <a:sym typeface="Arial"/>
      </a:defRPr>
    </a:lvl9pPr>
  </p:notesStyle>
</p:notesMaster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1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itle" showMasterSp="0" showMasterPhAnim="1">
  <p:cSld name="TITLE"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oogle Shape;9;p2"/>
          <p:cNvGrpSpPr/>
          <p:nvPr/>
        </p:nvGrpSpPr>
        <p:grpSpPr>
          <a:xfrm>
            <a:off x="4499981" y="-33737"/>
            <a:ext cx="4787965" cy="5210960"/>
            <a:chOff x="-1" y="-1"/>
            <a:chExt cx="4787963" cy="5210959"/>
          </a:xfrm>
        </p:grpSpPr>
        <p:sp>
          <p:nvSpPr>
            <p:cNvPr id="14" name="Google Shape;10;p2"/>
            <p:cNvSpPr/>
            <p:nvPr/>
          </p:nvSpPr>
          <p:spPr>
            <a:xfrm>
              <a:off x="33916" y="14683"/>
              <a:ext cx="4724403" cy="5162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20"/>
                  </a:moveTo>
                  <a:lnTo>
                    <a:pt x="21556" y="0"/>
                  </a:lnTo>
                  <a:lnTo>
                    <a:pt x="21600" y="21560"/>
                  </a:lnTo>
                  <a:lnTo>
                    <a:pt x="11192" y="2160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18" name="Google Shape;11;p2"/>
            <p:cNvGrpSpPr/>
            <p:nvPr/>
          </p:nvGrpSpPr>
          <p:grpSpPr>
            <a:xfrm>
              <a:off x="-2" y="-2"/>
              <a:ext cx="4787965" cy="5210960"/>
              <a:chOff x="0" y="0"/>
              <a:chExt cx="4787963" cy="5210959"/>
            </a:xfrm>
          </p:grpSpPr>
          <p:sp>
            <p:nvSpPr>
              <p:cNvPr id="15" name="Google Shape;12;p2"/>
              <p:cNvSpPr/>
              <p:nvPr/>
            </p:nvSpPr>
            <p:spPr>
              <a:xfrm>
                <a:off x="-1" y="-1"/>
                <a:ext cx="4787965" cy="52109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486" y="85"/>
                    </a:moveTo>
                    <a:lnTo>
                      <a:pt x="21486" y="1543"/>
                    </a:lnTo>
                    <a:lnTo>
                      <a:pt x="15013" y="13859"/>
                    </a:lnTo>
                    <a:lnTo>
                      <a:pt x="21439" y="21515"/>
                    </a:lnTo>
                    <a:lnTo>
                      <a:pt x="14602" y="14641"/>
                    </a:lnTo>
                    <a:lnTo>
                      <a:pt x="11012" y="21473"/>
                    </a:lnTo>
                    <a:lnTo>
                      <a:pt x="13821" y="13856"/>
                    </a:lnTo>
                    <a:lnTo>
                      <a:pt x="170" y="127"/>
                    </a:lnTo>
                    <a:lnTo>
                      <a:pt x="3492" y="127"/>
                    </a:lnTo>
                    <a:lnTo>
                      <a:pt x="14187" y="12867"/>
                    </a:lnTo>
                    <a:lnTo>
                      <a:pt x="18902" y="85"/>
                    </a:lnTo>
                    <a:close/>
                    <a:moveTo>
                      <a:pt x="21593" y="0"/>
                    </a:moveTo>
                    <a:lnTo>
                      <a:pt x="0" y="42"/>
                    </a:lnTo>
                    <a:lnTo>
                      <a:pt x="10920" y="21600"/>
                    </a:lnTo>
                    <a:lnTo>
                      <a:pt x="21600" y="21600"/>
                    </a:lnTo>
                    <a:lnTo>
                      <a:pt x="2159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6" name="Google Shape;13;p2"/>
              <p:cNvSpPr/>
              <p:nvPr/>
            </p:nvSpPr>
            <p:spPr>
              <a:xfrm>
                <a:off x="37657" y="20478"/>
                <a:ext cx="4724951" cy="517003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8982" y="0"/>
                    </a:moveTo>
                    <a:lnTo>
                      <a:pt x="14204" y="12883"/>
                    </a:lnTo>
                    <a:lnTo>
                      <a:pt x="3366" y="43"/>
                    </a:lnTo>
                    <a:lnTo>
                      <a:pt x="0" y="43"/>
                    </a:lnTo>
                    <a:lnTo>
                      <a:pt x="13833" y="13880"/>
                    </a:lnTo>
                    <a:lnTo>
                      <a:pt x="10987" y="21557"/>
                    </a:lnTo>
                    <a:lnTo>
                      <a:pt x="14624" y="14671"/>
                    </a:lnTo>
                    <a:lnTo>
                      <a:pt x="21553" y="21600"/>
                    </a:lnTo>
                    <a:lnTo>
                      <a:pt x="15041" y="13883"/>
                    </a:lnTo>
                    <a:lnTo>
                      <a:pt x="21600" y="147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7" name="Google Shape;14;p2"/>
              <p:cNvSpPr/>
              <p:nvPr/>
            </p:nvSpPr>
            <p:spPr>
              <a:xfrm>
                <a:off x="-1" y="-1"/>
                <a:ext cx="4787965" cy="52109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593" y="0"/>
                    </a:moveTo>
                    <a:lnTo>
                      <a:pt x="21600" y="21600"/>
                    </a:lnTo>
                    <a:lnTo>
                      <a:pt x="10920" y="21600"/>
                    </a:lnTo>
                    <a:lnTo>
                      <a:pt x="0" y="42"/>
                    </a:lnTo>
                    <a:close/>
                  </a:path>
                </a:pathLst>
              </a:custGeom>
              <a:noFill/>
              <a:ln w="29775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1576" name="Google Shape;15;p2"/>
          <p:cNvGrpSpPr/>
          <p:nvPr/>
        </p:nvGrpSpPr>
        <p:grpSpPr>
          <a:xfrm>
            <a:off x="-143939" y="-23496"/>
            <a:ext cx="5612269" cy="2513433"/>
            <a:chOff x="0" y="0"/>
            <a:chExt cx="5612267" cy="2513430"/>
          </a:xfrm>
        </p:grpSpPr>
        <p:sp>
          <p:nvSpPr>
            <p:cNvPr id="20" name="Google Shape;16;p2"/>
            <p:cNvSpPr/>
            <p:nvPr/>
          </p:nvSpPr>
          <p:spPr>
            <a:xfrm>
              <a:off x="7764" y="-1"/>
              <a:ext cx="5604504" cy="2510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51" y="155"/>
                  </a:moveTo>
                  <a:cubicBezTo>
                    <a:pt x="490" y="155"/>
                    <a:pt x="527" y="229"/>
                    <a:pt x="527" y="320"/>
                  </a:cubicBezTo>
                  <a:cubicBezTo>
                    <a:pt x="527" y="408"/>
                    <a:pt x="494" y="489"/>
                    <a:pt x="451" y="489"/>
                  </a:cubicBezTo>
                  <a:cubicBezTo>
                    <a:pt x="410" y="489"/>
                    <a:pt x="377" y="412"/>
                    <a:pt x="377" y="320"/>
                  </a:cubicBezTo>
                  <a:cubicBezTo>
                    <a:pt x="378" y="229"/>
                    <a:pt x="410" y="155"/>
                    <a:pt x="451" y="155"/>
                  </a:cubicBezTo>
                  <a:close/>
                  <a:moveTo>
                    <a:pt x="944" y="155"/>
                  </a:moveTo>
                  <a:cubicBezTo>
                    <a:pt x="984" y="155"/>
                    <a:pt x="1019" y="229"/>
                    <a:pt x="1019" y="320"/>
                  </a:cubicBezTo>
                  <a:cubicBezTo>
                    <a:pt x="1019" y="408"/>
                    <a:pt x="985" y="489"/>
                    <a:pt x="944" y="489"/>
                  </a:cubicBezTo>
                  <a:cubicBezTo>
                    <a:pt x="905" y="489"/>
                    <a:pt x="869" y="412"/>
                    <a:pt x="869" y="320"/>
                  </a:cubicBezTo>
                  <a:cubicBezTo>
                    <a:pt x="869" y="229"/>
                    <a:pt x="903" y="155"/>
                    <a:pt x="944" y="155"/>
                  </a:cubicBezTo>
                  <a:close/>
                  <a:moveTo>
                    <a:pt x="1440" y="155"/>
                  </a:moveTo>
                  <a:cubicBezTo>
                    <a:pt x="1479" y="155"/>
                    <a:pt x="1514" y="229"/>
                    <a:pt x="1514" y="320"/>
                  </a:cubicBezTo>
                  <a:cubicBezTo>
                    <a:pt x="1514" y="408"/>
                    <a:pt x="1480" y="489"/>
                    <a:pt x="1440" y="489"/>
                  </a:cubicBezTo>
                  <a:cubicBezTo>
                    <a:pt x="1400" y="489"/>
                    <a:pt x="1364" y="412"/>
                    <a:pt x="1364" y="320"/>
                  </a:cubicBezTo>
                  <a:cubicBezTo>
                    <a:pt x="1364" y="229"/>
                    <a:pt x="1397" y="155"/>
                    <a:pt x="1440" y="155"/>
                  </a:cubicBezTo>
                  <a:close/>
                  <a:moveTo>
                    <a:pt x="1931" y="155"/>
                  </a:moveTo>
                  <a:cubicBezTo>
                    <a:pt x="1971" y="155"/>
                    <a:pt x="2007" y="229"/>
                    <a:pt x="2007" y="320"/>
                  </a:cubicBezTo>
                  <a:cubicBezTo>
                    <a:pt x="2007" y="408"/>
                    <a:pt x="1972" y="489"/>
                    <a:pt x="1931" y="489"/>
                  </a:cubicBezTo>
                  <a:cubicBezTo>
                    <a:pt x="1892" y="489"/>
                    <a:pt x="1856" y="412"/>
                    <a:pt x="1856" y="320"/>
                  </a:cubicBezTo>
                  <a:cubicBezTo>
                    <a:pt x="1856" y="229"/>
                    <a:pt x="1890" y="155"/>
                    <a:pt x="1931" y="155"/>
                  </a:cubicBezTo>
                  <a:close/>
                  <a:moveTo>
                    <a:pt x="2426" y="155"/>
                  </a:moveTo>
                  <a:cubicBezTo>
                    <a:pt x="2466" y="155"/>
                    <a:pt x="2501" y="229"/>
                    <a:pt x="2501" y="320"/>
                  </a:cubicBezTo>
                  <a:cubicBezTo>
                    <a:pt x="2501" y="408"/>
                    <a:pt x="2467" y="489"/>
                    <a:pt x="2426" y="489"/>
                  </a:cubicBezTo>
                  <a:cubicBezTo>
                    <a:pt x="2387" y="489"/>
                    <a:pt x="2351" y="412"/>
                    <a:pt x="2351" y="320"/>
                  </a:cubicBezTo>
                  <a:cubicBezTo>
                    <a:pt x="2351" y="229"/>
                    <a:pt x="2385" y="155"/>
                    <a:pt x="2426" y="155"/>
                  </a:cubicBezTo>
                  <a:close/>
                  <a:moveTo>
                    <a:pt x="2918" y="155"/>
                  </a:moveTo>
                  <a:cubicBezTo>
                    <a:pt x="2958" y="155"/>
                    <a:pt x="2994" y="229"/>
                    <a:pt x="2994" y="320"/>
                  </a:cubicBezTo>
                  <a:cubicBezTo>
                    <a:pt x="2994" y="408"/>
                    <a:pt x="2961" y="489"/>
                    <a:pt x="2918" y="489"/>
                  </a:cubicBezTo>
                  <a:cubicBezTo>
                    <a:pt x="2877" y="489"/>
                    <a:pt x="2844" y="412"/>
                    <a:pt x="2844" y="320"/>
                  </a:cubicBezTo>
                  <a:cubicBezTo>
                    <a:pt x="2844" y="229"/>
                    <a:pt x="2877" y="155"/>
                    <a:pt x="2918" y="155"/>
                  </a:cubicBezTo>
                  <a:close/>
                  <a:moveTo>
                    <a:pt x="3413" y="155"/>
                  </a:moveTo>
                  <a:cubicBezTo>
                    <a:pt x="3453" y="155"/>
                    <a:pt x="3489" y="229"/>
                    <a:pt x="3489" y="320"/>
                  </a:cubicBezTo>
                  <a:cubicBezTo>
                    <a:pt x="3489" y="408"/>
                    <a:pt x="3454" y="489"/>
                    <a:pt x="3413" y="489"/>
                  </a:cubicBezTo>
                  <a:cubicBezTo>
                    <a:pt x="3373" y="489"/>
                    <a:pt x="3338" y="412"/>
                    <a:pt x="3338" y="320"/>
                  </a:cubicBezTo>
                  <a:cubicBezTo>
                    <a:pt x="3338" y="229"/>
                    <a:pt x="3373" y="155"/>
                    <a:pt x="3413" y="155"/>
                  </a:cubicBezTo>
                  <a:close/>
                  <a:moveTo>
                    <a:pt x="3907" y="155"/>
                  </a:moveTo>
                  <a:cubicBezTo>
                    <a:pt x="3946" y="155"/>
                    <a:pt x="3981" y="229"/>
                    <a:pt x="3981" y="320"/>
                  </a:cubicBezTo>
                  <a:cubicBezTo>
                    <a:pt x="3981" y="408"/>
                    <a:pt x="3948" y="489"/>
                    <a:pt x="3907" y="489"/>
                  </a:cubicBezTo>
                  <a:cubicBezTo>
                    <a:pt x="3864" y="489"/>
                    <a:pt x="3831" y="412"/>
                    <a:pt x="3831" y="320"/>
                  </a:cubicBezTo>
                  <a:cubicBezTo>
                    <a:pt x="3831" y="229"/>
                    <a:pt x="3864" y="155"/>
                    <a:pt x="3907" y="155"/>
                  </a:cubicBezTo>
                  <a:close/>
                  <a:moveTo>
                    <a:pt x="4400" y="155"/>
                  </a:moveTo>
                  <a:cubicBezTo>
                    <a:pt x="4440" y="155"/>
                    <a:pt x="4476" y="229"/>
                    <a:pt x="4476" y="320"/>
                  </a:cubicBezTo>
                  <a:cubicBezTo>
                    <a:pt x="4476" y="408"/>
                    <a:pt x="4443" y="489"/>
                    <a:pt x="4400" y="489"/>
                  </a:cubicBezTo>
                  <a:cubicBezTo>
                    <a:pt x="4359" y="489"/>
                    <a:pt x="4326" y="412"/>
                    <a:pt x="4326" y="320"/>
                  </a:cubicBezTo>
                  <a:cubicBezTo>
                    <a:pt x="4326" y="229"/>
                    <a:pt x="4359" y="155"/>
                    <a:pt x="4400" y="155"/>
                  </a:cubicBezTo>
                  <a:close/>
                  <a:moveTo>
                    <a:pt x="4894" y="155"/>
                  </a:moveTo>
                  <a:cubicBezTo>
                    <a:pt x="4933" y="155"/>
                    <a:pt x="4968" y="229"/>
                    <a:pt x="4968" y="320"/>
                  </a:cubicBezTo>
                  <a:cubicBezTo>
                    <a:pt x="4968" y="408"/>
                    <a:pt x="4935" y="489"/>
                    <a:pt x="4894" y="489"/>
                  </a:cubicBezTo>
                  <a:cubicBezTo>
                    <a:pt x="4853" y="489"/>
                    <a:pt x="4818" y="412"/>
                    <a:pt x="4818" y="320"/>
                  </a:cubicBezTo>
                  <a:cubicBezTo>
                    <a:pt x="4821" y="229"/>
                    <a:pt x="4853" y="155"/>
                    <a:pt x="4894" y="155"/>
                  </a:cubicBezTo>
                  <a:close/>
                  <a:moveTo>
                    <a:pt x="5386" y="155"/>
                  </a:moveTo>
                  <a:cubicBezTo>
                    <a:pt x="5425" y="155"/>
                    <a:pt x="5461" y="229"/>
                    <a:pt x="5461" y="320"/>
                  </a:cubicBezTo>
                  <a:cubicBezTo>
                    <a:pt x="5461" y="408"/>
                    <a:pt x="5428" y="489"/>
                    <a:pt x="5386" y="489"/>
                  </a:cubicBezTo>
                  <a:cubicBezTo>
                    <a:pt x="5346" y="489"/>
                    <a:pt x="5312" y="412"/>
                    <a:pt x="5312" y="320"/>
                  </a:cubicBezTo>
                  <a:cubicBezTo>
                    <a:pt x="5312" y="229"/>
                    <a:pt x="5345" y="155"/>
                    <a:pt x="5386" y="155"/>
                  </a:cubicBezTo>
                  <a:close/>
                  <a:moveTo>
                    <a:pt x="5881" y="155"/>
                  </a:moveTo>
                  <a:cubicBezTo>
                    <a:pt x="5920" y="155"/>
                    <a:pt x="5957" y="229"/>
                    <a:pt x="5957" y="320"/>
                  </a:cubicBezTo>
                  <a:cubicBezTo>
                    <a:pt x="5957" y="408"/>
                    <a:pt x="5922" y="489"/>
                    <a:pt x="5881" y="489"/>
                  </a:cubicBezTo>
                  <a:cubicBezTo>
                    <a:pt x="5841" y="489"/>
                    <a:pt x="5807" y="412"/>
                    <a:pt x="5807" y="320"/>
                  </a:cubicBezTo>
                  <a:cubicBezTo>
                    <a:pt x="5807" y="229"/>
                    <a:pt x="5840" y="155"/>
                    <a:pt x="5881" y="155"/>
                  </a:cubicBezTo>
                  <a:close/>
                  <a:moveTo>
                    <a:pt x="6374" y="155"/>
                  </a:moveTo>
                  <a:cubicBezTo>
                    <a:pt x="6414" y="155"/>
                    <a:pt x="6449" y="229"/>
                    <a:pt x="6449" y="320"/>
                  </a:cubicBezTo>
                  <a:cubicBezTo>
                    <a:pt x="6449" y="408"/>
                    <a:pt x="6415" y="489"/>
                    <a:pt x="6374" y="489"/>
                  </a:cubicBezTo>
                  <a:cubicBezTo>
                    <a:pt x="6335" y="489"/>
                    <a:pt x="6299" y="412"/>
                    <a:pt x="6299" y="320"/>
                  </a:cubicBezTo>
                  <a:cubicBezTo>
                    <a:pt x="6299" y="229"/>
                    <a:pt x="6335" y="155"/>
                    <a:pt x="6374" y="155"/>
                  </a:cubicBezTo>
                  <a:close/>
                  <a:moveTo>
                    <a:pt x="6868" y="155"/>
                  </a:moveTo>
                  <a:cubicBezTo>
                    <a:pt x="6907" y="155"/>
                    <a:pt x="6944" y="229"/>
                    <a:pt x="6944" y="320"/>
                  </a:cubicBezTo>
                  <a:cubicBezTo>
                    <a:pt x="6944" y="408"/>
                    <a:pt x="6910" y="489"/>
                    <a:pt x="6868" y="489"/>
                  </a:cubicBezTo>
                  <a:cubicBezTo>
                    <a:pt x="6828" y="489"/>
                    <a:pt x="6794" y="412"/>
                    <a:pt x="6794" y="320"/>
                  </a:cubicBezTo>
                  <a:cubicBezTo>
                    <a:pt x="6794" y="229"/>
                    <a:pt x="6827" y="155"/>
                    <a:pt x="6868" y="155"/>
                  </a:cubicBezTo>
                  <a:close/>
                  <a:moveTo>
                    <a:pt x="7363" y="155"/>
                  </a:moveTo>
                  <a:cubicBezTo>
                    <a:pt x="7402" y="155"/>
                    <a:pt x="7439" y="229"/>
                    <a:pt x="7439" y="320"/>
                  </a:cubicBezTo>
                  <a:cubicBezTo>
                    <a:pt x="7439" y="408"/>
                    <a:pt x="7404" y="489"/>
                    <a:pt x="7363" y="489"/>
                  </a:cubicBezTo>
                  <a:cubicBezTo>
                    <a:pt x="7322" y="489"/>
                    <a:pt x="7289" y="412"/>
                    <a:pt x="7289" y="320"/>
                  </a:cubicBezTo>
                  <a:cubicBezTo>
                    <a:pt x="7289" y="229"/>
                    <a:pt x="7322" y="155"/>
                    <a:pt x="7363" y="155"/>
                  </a:cubicBezTo>
                  <a:close/>
                  <a:moveTo>
                    <a:pt x="7856" y="155"/>
                  </a:moveTo>
                  <a:cubicBezTo>
                    <a:pt x="7896" y="155"/>
                    <a:pt x="7931" y="229"/>
                    <a:pt x="7931" y="320"/>
                  </a:cubicBezTo>
                  <a:cubicBezTo>
                    <a:pt x="7931" y="408"/>
                    <a:pt x="7897" y="489"/>
                    <a:pt x="7856" y="489"/>
                  </a:cubicBezTo>
                  <a:cubicBezTo>
                    <a:pt x="7814" y="489"/>
                    <a:pt x="7781" y="412"/>
                    <a:pt x="7781" y="320"/>
                  </a:cubicBezTo>
                  <a:cubicBezTo>
                    <a:pt x="7781" y="229"/>
                    <a:pt x="7814" y="155"/>
                    <a:pt x="7856" y="155"/>
                  </a:cubicBezTo>
                  <a:close/>
                  <a:moveTo>
                    <a:pt x="8350" y="155"/>
                  </a:moveTo>
                  <a:cubicBezTo>
                    <a:pt x="8389" y="155"/>
                    <a:pt x="8426" y="229"/>
                    <a:pt x="8426" y="320"/>
                  </a:cubicBezTo>
                  <a:cubicBezTo>
                    <a:pt x="8426" y="408"/>
                    <a:pt x="8392" y="489"/>
                    <a:pt x="8350" y="489"/>
                  </a:cubicBezTo>
                  <a:cubicBezTo>
                    <a:pt x="8309" y="489"/>
                    <a:pt x="8276" y="412"/>
                    <a:pt x="8276" y="320"/>
                  </a:cubicBezTo>
                  <a:cubicBezTo>
                    <a:pt x="8276" y="229"/>
                    <a:pt x="8309" y="155"/>
                    <a:pt x="8350" y="155"/>
                  </a:cubicBezTo>
                  <a:close/>
                  <a:moveTo>
                    <a:pt x="8843" y="155"/>
                  </a:moveTo>
                  <a:cubicBezTo>
                    <a:pt x="8883" y="155"/>
                    <a:pt x="8918" y="229"/>
                    <a:pt x="8918" y="320"/>
                  </a:cubicBezTo>
                  <a:cubicBezTo>
                    <a:pt x="8918" y="408"/>
                    <a:pt x="8884" y="489"/>
                    <a:pt x="8843" y="489"/>
                  </a:cubicBezTo>
                  <a:cubicBezTo>
                    <a:pt x="8802" y="489"/>
                    <a:pt x="8768" y="412"/>
                    <a:pt x="8768" y="320"/>
                  </a:cubicBezTo>
                  <a:cubicBezTo>
                    <a:pt x="8768" y="229"/>
                    <a:pt x="8802" y="155"/>
                    <a:pt x="8843" y="155"/>
                  </a:cubicBezTo>
                  <a:close/>
                  <a:moveTo>
                    <a:pt x="9337" y="155"/>
                  </a:moveTo>
                  <a:cubicBezTo>
                    <a:pt x="9376" y="155"/>
                    <a:pt x="9412" y="229"/>
                    <a:pt x="9412" y="320"/>
                  </a:cubicBezTo>
                  <a:cubicBezTo>
                    <a:pt x="9412" y="408"/>
                    <a:pt x="9379" y="489"/>
                    <a:pt x="9337" y="489"/>
                  </a:cubicBezTo>
                  <a:cubicBezTo>
                    <a:pt x="9296" y="489"/>
                    <a:pt x="9263" y="412"/>
                    <a:pt x="9263" y="320"/>
                  </a:cubicBezTo>
                  <a:cubicBezTo>
                    <a:pt x="9263" y="229"/>
                    <a:pt x="9296" y="155"/>
                    <a:pt x="9337" y="155"/>
                  </a:cubicBezTo>
                  <a:close/>
                  <a:moveTo>
                    <a:pt x="9830" y="155"/>
                  </a:moveTo>
                  <a:cubicBezTo>
                    <a:pt x="9870" y="155"/>
                    <a:pt x="9904" y="229"/>
                    <a:pt x="9904" y="320"/>
                  </a:cubicBezTo>
                  <a:cubicBezTo>
                    <a:pt x="9904" y="408"/>
                    <a:pt x="9871" y="489"/>
                    <a:pt x="9830" y="489"/>
                  </a:cubicBezTo>
                  <a:cubicBezTo>
                    <a:pt x="9791" y="489"/>
                    <a:pt x="9756" y="412"/>
                    <a:pt x="9756" y="320"/>
                  </a:cubicBezTo>
                  <a:cubicBezTo>
                    <a:pt x="9756" y="229"/>
                    <a:pt x="9789" y="155"/>
                    <a:pt x="9830" y="155"/>
                  </a:cubicBezTo>
                  <a:close/>
                  <a:moveTo>
                    <a:pt x="10310" y="155"/>
                  </a:moveTo>
                  <a:cubicBezTo>
                    <a:pt x="10349" y="155"/>
                    <a:pt x="10384" y="229"/>
                    <a:pt x="10384" y="320"/>
                  </a:cubicBezTo>
                  <a:cubicBezTo>
                    <a:pt x="10384" y="408"/>
                    <a:pt x="10351" y="489"/>
                    <a:pt x="10310" y="489"/>
                  </a:cubicBezTo>
                  <a:cubicBezTo>
                    <a:pt x="10269" y="489"/>
                    <a:pt x="10234" y="412"/>
                    <a:pt x="10234" y="320"/>
                  </a:cubicBezTo>
                  <a:cubicBezTo>
                    <a:pt x="10234" y="229"/>
                    <a:pt x="10269" y="155"/>
                    <a:pt x="10310" y="155"/>
                  </a:cubicBezTo>
                  <a:close/>
                  <a:moveTo>
                    <a:pt x="10802" y="155"/>
                  </a:moveTo>
                  <a:cubicBezTo>
                    <a:pt x="10841" y="155"/>
                    <a:pt x="10877" y="229"/>
                    <a:pt x="10877" y="320"/>
                  </a:cubicBezTo>
                  <a:cubicBezTo>
                    <a:pt x="10877" y="408"/>
                    <a:pt x="10843" y="489"/>
                    <a:pt x="10802" y="489"/>
                  </a:cubicBezTo>
                  <a:cubicBezTo>
                    <a:pt x="10761" y="489"/>
                    <a:pt x="10727" y="412"/>
                    <a:pt x="10727" y="320"/>
                  </a:cubicBezTo>
                  <a:cubicBezTo>
                    <a:pt x="10727" y="229"/>
                    <a:pt x="10761" y="155"/>
                    <a:pt x="10802" y="155"/>
                  </a:cubicBezTo>
                  <a:close/>
                  <a:moveTo>
                    <a:pt x="11297" y="155"/>
                  </a:moveTo>
                  <a:cubicBezTo>
                    <a:pt x="11336" y="155"/>
                    <a:pt x="11372" y="229"/>
                    <a:pt x="11372" y="320"/>
                  </a:cubicBezTo>
                  <a:cubicBezTo>
                    <a:pt x="11372" y="408"/>
                    <a:pt x="11338" y="489"/>
                    <a:pt x="11297" y="489"/>
                  </a:cubicBezTo>
                  <a:cubicBezTo>
                    <a:pt x="11256" y="489"/>
                    <a:pt x="11223" y="412"/>
                    <a:pt x="11223" y="320"/>
                  </a:cubicBezTo>
                  <a:cubicBezTo>
                    <a:pt x="11223" y="229"/>
                    <a:pt x="11256" y="155"/>
                    <a:pt x="11297" y="155"/>
                  </a:cubicBezTo>
                  <a:close/>
                  <a:moveTo>
                    <a:pt x="11790" y="155"/>
                  </a:moveTo>
                  <a:cubicBezTo>
                    <a:pt x="11830" y="155"/>
                    <a:pt x="11864" y="229"/>
                    <a:pt x="11864" y="320"/>
                  </a:cubicBezTo>
                  <a:cubicBezTo>
                    <a:pt x="11864" y="408"/>
                    <a:pt x="11831" y="489"/>
                    <a:pt x="11790" y="489"/>
                  </a:cubicBezTo>
                  <a:cubicBezTo>
                    <a:pt x="11748" y="489"/>
                    <a:pt x="11715" y="412"/>
                    <a:pt x="11715" y="320"/>
                  </a:cubicBezTo>
                  <a:cubicBezTo>
                    <a:pt x="11715" y="229"/>
                    <a:pt x="11748" y="155"/>
                    <a:pt x="11790" y="155"/>
                  </a:cubicBezTo>
                  <a:close/>
                  <a:moveTo>
                    <a:pt x="12284" y="155"/>
                  </a:moveTo>
                  <a:cubicBezTo>
                    <a:pt x="12323" y="155"/>
                    <a:pt x="12359" y="229"/>
                    <a:pt x="12359" y="320"/>
                  </a:cubicBezTo>
                  <a:cubicBezTo>
                    <a:pt x="12359" y="408"/>
                    <a:pt x="12325" y="489"/>
                    <a:pt x="12284" y="489"/>
                  </a:cubicBezTo>
                  <a:cubicBezTo>
                    <a:pt x="12243" y="489"/>
                    <a:pt x="12209" y="412"/>
                    <a:pt x="12209" y="320"/>
                  </a:cubicBezTo>
                  <a:cubicBezTo>
                    <a:pt x="12209" y="229"/>
                    <a:pt x="12243" y="155"/>
                    <a:pt x="12284" y="155"/>
                  </a:cubicBezTo>
                  <a:close/>
                  <a:moveTo>
                    <a:pt x="12777" y="155"/>
                  </a:moveTo>
                  <a:cubicBezTo>
                    <a:pt x="12817" y="155"/>
                    <a:pt x="12851" y="229"/>
                    <a:pt x="12851" y="320"/>
                  </a:cubicBezTo>
                  <a:cubicBezTo>
                    <a:pt x="12851" y="408"/>
                    <a:pt x="12818" y="489"/>
                    <a:pt x="12777" y="489"/>
                  </a:cubicBezTo>
                  <a:cubicBezTo>
                    <a:pt x="12738" y="489"/>
                    <a:pt x="12701" y="412"/>
                    <a:pt x="12701" y="320"/>
                  </a:cubicBezTo>
                  <a:cubicBezTo>
                    <a:pt x="12701" y="229"/>
                    <a:pt x="12736" y="155"/>
                    <a:pt x="12777" y="155"/>
                  </a:cubicBezTo>
                  <a:close/>
                  <a:moveTo>
                    <a:pt x="13269" y="155"/>
                  </a:moveTo>
                  <a:cubicBezTo>
                    <a:pt x="13308" y="155"/>
                    <a:pt x="13345" y="229"/>
                    <a:pt x="13345" y="320"/>
                  </a:cubicBezTo>
                  <a:cubicBezTo>
                    <a:pt x="13345" y="408"/>
                    <a:pt x="13310" y="489"/>
                    <a:pt x="13269" y="489"/>
                  </a:cubicBezTo>
                  <a:cubicBezTo>
                    <a:pt x="13230" y="489"/>
                    <a:pt x="13195" y="412"/>
                    <a:pt x="13195" y="320"/>
                  </a:cubicBezTo>
                  <a:cubicBezTo>
                    <a:pt x="13195" y="229"/>
                    <a:pt x="13228" y="155"/>
                    <a:pt x="13269" y="155"/>
                  </a:cubicBezTo>
                  <a:close/>
                  <a:moveTo>
                    <a:pt x="13764" y="155"/>
                  </a:moveTo>
                  <a:cubicBezTo>
                    <a:pt x="13803" y="155"/>
                    <a:pt x="13840" y="229"/>
                    <a:pt x="13840" y="320"/>
                  </a:cubicBezTo>
                  <a:cubicBezTo>
                    <a:pt x="13840" y="408"/>
                    <a:pt x="13805" y="489"/>
                    <a:pt x="13764" y="489"/>
                  </a:cubicBezTo>
                  <a:cubicBezTo>
                    <a:pt x="13725" y="489"/>
                    <a:pt x="13690" y="412"/>
                    <a:pt x="13690" y="320"/>
                  </a:cubicBezTo>
                  <a:cubicBezTo>
                    <a:pt x="13690" y="229"/>
                    <a:pt x="13723" y="155"/>
                    <a:pt x="13764" y="155"/>
                  </a:cubicBezTo>
                  <a:close/>
                  <a:moveTo>
                    <a:pt x="14258" y="155"/>
                  </a:moveTo>
                  <a:cubicBezTo>
                    <a:pt x="14297" y="155"/>
                    <a:pt x="14332" y="229"/>
                    <a:pt x="14332" y="320"/>
                  </a:cubicBezTo>
                  <a:cubicBezTo>
                    <a:pt x="14332" y="408"/>
                    <a:pt x="14299" y="489"/>
                    <a:pt x="14258" y="489"/>
                  </a:cubicBezTo>
                  <a:cubicBezTo>
                    <a:pt x="14218" y="489"/>
                    <a:pt x="14182" y="412"/>
                    <a:pt x="14182" y="320"/>
                  </a:cubicBezTo>
                  <a:cubicBezTo>
                    <a:pt x="14182" y="229"/>
                    <a:pt x="14215" y="155"/>
                    <a:pt x="14258" y="155"/>
                  </a:cubicBezTo>
                  <a:close/>
                  <a:moveTo>
                    <a:pt x="14751" y="155"/>
                  </a:moveTo>
                  <a:cubicBezTo>
                    <a:pt x="14791" y="155"/>
                    <a:pt x="14827" y="229"/>
                    <a:pt x="14827" y="320"/>
                  </a:cubicBezTo>
                  <a:cubicBezTo>
                    <a:pt x="14827" y="408"/>
                    <a:pt x="14792" y="489"/>
                    <a:pt x="14751" y="489"/>
                  </a:cubicBezTo>
                  <a:cubicBezTo>
                    <a:pt x="14710" y="489"/>
                    <a:pt x="14677" y="412"/>
                    <a:pt x="14677" y="320"/>
                  </a:cubicBezTo>
                  <a:cubicBezTo>
                    <a:pt x="14677" y="229"/>
                    <a:pt x="14710" y="155"/>
                    <a:pt x="14751" y="155"/>
                  </a:cubicBezTo>
                  <a:close/>
                  <a:moveTo>
                    <a:pt x="15245" y="155"/>
                  </a:moveTo>
                  <a:cubicBezTo>
                    <a:pt x="15284" y="155"/>
                    <a:pt x="15319" y="229"/>
                    <a:pt x="15319" y="320"/>
                  </a:cubicBezTo>
                  <a:cubicBezTo>
                    <a:pt x="15319" y="408"/>
                    <a:pt x="15285" y="489"/>
                    <a:pt x="15245" y="489"/>
                  </a:cubicBezTo>
                  <a:cubicBezTo>
                    <a:pt x="15204" y="489"/>
                    <a:pt x="15169" y="412"/>
                    <a:pt x="15169" y="320"/>
                  </a:cubicBezTo>
                  <a:cubicBezTo>
                    <a:pt x="15169" y="229"/>
                    <a:pt x="15204" y="155"/>
                    <a:pt x="15245" y="155"/>
                  </a:cubicBezTo>
                  <a:close/>
                  <a:moveTo>
                    <a:pt x="15740" y="155"/>
                  </a:moveTo>
                  <a:cubicBezTo>
                    <a:pt x="15779" y="155"/>
                    <a:pt x="15814" y="229"/>
                    <a:pt x="15814" y="320"/>
                  </a:cubicBezTo>
                  <a:cubicBezTo>
                    <a:pt x="15814" y="408"/>
                    <a:pt x="15781" y="489"/>
                    <a:pt x="15740" y="489"/>
                  </a:cubicBezTo>
                  <a:cubicBezTo>
                    <a:pt x="15697" y="489"/>
                    <a:pt x="15664" y="412"/>
                    <a:pt x="15664" y="320"/>
                  </a:cubicBezTo>
                  <a:cubicBezTo>
                    <a:pt x="15664" y="229"/>
                    <a:pt x="15697" y="155"/>
                    <a:pt x="15740" y="155"/>
                  </a:cubicBezTo>
                  <a:close/>
                  <a:moveTo>
                    <a:pt x="16232" y="155"/>
                  </a:moveTo>
                  <a:cubicBezTo>
                    <a:pt x="16271" y="155"/>
                    <a:pt x="16307" y="229"/>
                    <a:pt x="16307" y="320"/>
                  </a:cubicBezTo>
                  <a:cubicBezTo>
                    <a:pt x="16307" y="408"/>
                    <a:pt x="16273" y="489"/>
                    <a:pt x="16232" y="489"/>
                  </a:cubicBezTo>
                  <a:cubicBezTo>
                    <a:pt x="16190" y="489"/>
                    <a:pt x="16157" y="412"/>
                    <a:pt x="16157" y="320"/>
                  </a:cubicBezTo>
                  <a:cubicBezTo>
                    <a:pt x="16159" y="229"/>
                    <a:pt x="16192" y="155"/>
                    <a:pt x="16232" y="155"/>
                  </a:cubicBezTo>
                  <a:close/>
                  <a:moveTo>
                    <a:pt x="16727" y="155"/>
                  </a:moveTo>
                  <a:cubicBezTo>
                    <a:pt x="16766" y="155"/>
                    <a:pt x="16801" y="229"/>
                    <a:pt x="16801" y="320"/>
                  </a:cubicBezTo>
                  <a:cubicBezTo>
                    <a:pt x="16801" y="408"/>
                    <a:pt x="16768" y="489"/>
                    <a:pt x="16727" y="489"/>
                  </a:cubicBezTo>
                  <a:cubicBezTo>
                    <a:pt x="16686" y="489"/>
                    <a:pt x="16651" y="412"/>
                    <a:pt x="16651" y="320"/>
                  </a:cubicBezTo>
                  <a:cubicBezTo>
                    <a:pt x="16651" y="229"/>
                    <a:pt x="16686" y="155"/>
                    <a:pt x="16727" y="155"/>
                  </a:cubicBezTo>
                  <a:close/>
                  <a:moveTo>
                    <a:pt x="700" y="704"/>
                  </a:moveTo>
                  <a:cubicBezTo>
                    <a:pt x="741" y="704"/>
                    <a:pt x="774" y="778"/>
                    <a:pt x="774" y="873"/>
                  </a:cubicBezTo>
                  <a:cubicBezTo>
                    <a:pt x="774" y="964"/>
                    <a:pt x="741" y="1038"/>
                    <a:pt x="700" y="1038"/>
                  </a:cubicBezTo>
                  <a:cubicBezTo>
                    <a:pt x="659" y="1038"/>
                    <a:pt x="624" y="964"/>
                    <a:pt x="624" y="873"/>
                  </a:cubicBezTo>
                  <a:cubicBezTo>
                    <a:pt x="624" y="778"/>
                    <a:pt x="659" y="704"/>
                    <a:pt x="700" y="704"/>
                  </a:cubicBezTo>
                  <a:close/>
                  <a:moveTo>
                    <a:pt x="1685" y="704"/>
                  </a:moveTo>
                  <a:cubicBezTo>
                    <a:pt x="1726" y="704"/>
                    <a:pt x="1760" y="778"/>
                    <a:pt x="1760" y="873"/>
                  </a:cubicBezTo>
                  <a:cubicBezTo>
                    <a:pt x="1760" y="964"/>
                    <a:pt x="1726" y="1038"/>
                    <a:pt x="1685" y="1038"/>
                  </a:cubicBezTo>
                  <a:cubicBezTo>
                    <a:pt x="1644" y="1038"/>
                    <a:pt x="1610" y="964"/>
                    <a:pt x="1610" y="873"/>
                  </a:cubicBezTo>
                  <a:cubicBezTo>
                    <a:pt x="1613" y="778"/>
                    <a:pt x="1644" y="704"/>
                    <a:pt x="1685" y="704"/>
                  </a:cubicBezTo>
                  <a:close/>
                  <a:moveTo>
                    <a:pt x="2672" y="704"/>
                  </a:moveTo>
                  <a:cubicBezTo>
                    <a:pt x="2713" y="704"/>
                    <a:pt x="2748" y="778"/>
                    <a:pt x="2748" y="873"/>
                  </a:cubicBezTo>
                  <a:cubicBezTo>
                    <a:pt x="2748" y="964"/>
                    <a:pt x="2713" y="1038"/>
                    <a:pt x="2672" y="1038"/>
                  </a:cubicBezTo>
                  <a:cubicBezTo>
                    <a:pt x="2631" y="1038"/>
                    <a:pt x="2598" y="964"/>
                    <a:pt x="2598" y="873"/>
                  </a:cubicBezTo>
                  <a:cubicBezTo>
                    <a:pt x="2600" y="778"/>
                    <a:pt x="2631" y="704"/>
                    <a:pt x="2672" y="704"/>
                  </a:cubicBezTo>
                  <a:close/>
                  <a:moveTo>
                    <a:pt x="3659" y="704"/>
                  </a:moveTo>
                  <a:cubicBezTo>
                    <a:pt x="3702" y="704"/>
                    <a:pt x="3735" y="778"/>
                    <a:pt x="3735" y="873"/>
                  </a:cubicBezTo>
                  <a:cubicBezTo>
                    <a:pt x="3735" y="964"/>
                    <a:pt x="3702" y="1038"/>
                    <a:pt x="3659" y="1038"/>
                  </a:cubicBezTo>
                  <a:cubicBezTo>
                    <a:pt x="3618" y="1038"/>
                    <a:pt x="3585" y="964"/>
                    <a:pt x="3585" y="873"/>
                  </a:cubicBezTo>
                  <a:cubicBezTo>
                    <a:pt x="3587" y="778"/>
                    <a:pt x="3618" y="704"/>
                    <a:pt x="3659" y="704"/>
                  </a:cubicBezTo>
                  <a:close/>
                  <a:moveTo>
                    <a:pt x="4648" y="704"/>
                  </a:moveTo>
                  <a:cubicBezTo>
                    <a:pt x="4689" y="704"/>
                    <a:pt x="4722" y="778"/>
                    <a:pt x="4722" y="873"/>
                  </a:cubicBezTo>
                  <a:cubicBezTo>
                    <a:pt x="4722" y="964"/>
                    <a:pt x="4689" y="1038"/>
                    <a:pt x="4648" y="1038"/>
                  </a:cubicBezTo>
                  <a:cubicBezTo>
                    <a:pt x="4605" y="1038"/>
                    <a:pt x="4572" y="964"/>
                    <a:pt x="4572" y="873"/>
                  </a:cubicBezTo>
                  <a:cubicBezTo>
                    <a:pt x="4574" y="778"/>
                    <a:pt x="4605" y="704"/>
                    <a:pt x="4648" y="704"/>
                  </a:cubicBezTo>
                  <a:close/>
                  <a:moveTo>
                    <a:pt x="5635" y="704"/>
                  </a:moveTo>
                  <a:cubicBezTo>
                    <a:pt x="5676" y="704"/>
                    <a:pt x="5709" y="778"/>
                    <a:pt x="5709" y="873"/>
                  </a:cubicBezTo>
                  <a:cubicBezTo>
                    <a:pt x="5709" y="964"/>
                    <a:pt x="5676" y="1038"/>
                    <a:pt x="5635" y="1038"/>
                  </a:cubicBezTo>
                  <a:cubicBezTo>
                    <a:pt x="5592" y="1038"/>
                    <a:pt x="5559" y="964"/>
                    <a:pt x="5559" y="873"/>
                  </a:cubicBezTo>
                  <a:cubicBezTo>
                    <a:pt x="5559" y="778"/>
                    <a:pt x="5594" y="704"/>
                    <a:pt x="5635" y="704"/>
                  </a:cubicBezTo>
                  <a:close/>
                  <a:moveTo>
                    <a:pt x="6622" y="704"/>
                  </a:moveTo>
                  <a:cubicBezTo>
                    <a:pt x="6663" y="704"/>
                    <a:pt x="6698" y="778"/>
                    <a:pt x="6698" y="873"/>
                  </a:cubicBezTo>
                  <a:cubicBezTo>
                    <a:pt x="6698" y="964"/>
                    <a:pt x="6663" y="1038"/>
                    <a:pt x="6622" y="1038"/>
                  </a:cubicBezTo>
                  <a:cubicBezTo>
                    <a:pt x="6581" y="1038"/>
                    <a:pt x="6548" y="964"/>
                    <a:pt x="6548" y="873"/>
                  </a:cubicBezTo>
                  <a:cubicBezTo>
                    <a:pt x="6548" y="778"/>
                    <a:pt x="6581" y="704"/>
                    <a:pt x="6622" y="704"/>
                  </a:cubicBezTo>
                  <a:close/>
                  <a:moveTo>
                    <a:pt x="7609" y="704"/>
                  </a:moveTo>
                  <a:cubicBezTo>
                    <a:pt x="7651" y="704"/>
                    <a:pt x="7685" y="778"/>
                    <a:pt x="7685" y="873"/>
                  </a:cubicBezTo>
                  <a:cubicBezTo>
                    <a:pt x="7685" y="964"/>
                    <a:pt x="7651" y="1038"/>
                    <a:pt x="7609" y="1038"/>
                  </a:cubicBezTo>
                  <a:cubicBezTo>
                    <a:pt x="7568" y="1038"/>
                    <a:pt x="7535" y="964"/>
                    <a:pt x="7535" y="873"/>
                  </a:cubicBezTo>
                  <a:cubicBezTo>
                    <a:pt x="7535" y="778"/>
                    <a:pt x="7568" y="704"/>
                    <a:pt x="7609" y="704"/>
                  </a:cubicBezTo>
                  <a:close/>
                  <a:moveTo>
                    <a:pt x="8597" y="704"/>
                  </a:moveTo>
                  <a:cubicBezTo>
                    <a:pt x="8638" y="704"/>
                    <a:pt x="8672" y="778"/>
                    <a:pt x="8672" y="873"/>
                  </a:cubicBezTo>
                  <a:cubicBezTo>
                    <a:pt x="8672" y="964"/>
                    <a:pt x="8638" y="1038"/>
                    <a:pt x="8597" y="1038"/>
                  </a:cubicBezTo>
                  <a:cubicBezTo>
                    <a:pt x="8555" y="1038"/>
                    <a:pt x="8522" y="964"/>
                    <a:pt x="8522" y="873"/>
                  </a:cubicBezTo>
                  <a:cubicBezTo>
                    <a:pt x="8522" y="778"/>
                    <a:pt x="8555" y="704"/>
                    <a:pt x="8597" y="704"/>
                  </a:cubicBezTo>
                  <a:close/>
                  <a:moveTo>
                    <a:pt x="9583" y="704"/>
                  </a:moveTo>
                  <a:cubicBezTo>
                    <a:pt x="9624" y="704"/>
                    <a:pt x="9657" y="778"/>
                    <a:pt x="9657" y="873"/>
                  </a:cubicBezTo>
                  <a:cubicBezTo>
                    <a:pt x="9657" y="964"/>
                    <a:pt x="9624" y="1038"/>
                    <a:pt x="9583" y="1038"/>
                  </a:cubicBezTo>
                  <a:cubicBezTo>
                    <a:pt x="9540" y="1038"/>
                    <a:pt x="9507" y="964"/>
                    <a:pt x="9507" y="873"/>
                  </a:cubicBezTo>
                  <a:cubicBezTo>
                    <a:pt x="9509" y="778"/>
                    <a:pt x="9543" y="704"/>
                    <a:pt x="9583" y="704"/>
                  </a:cubicBezTo>
                  <a:close/>
                  <a:moveTo>
                    <a:pt x="11051" y="704"/>
                  </a:moveTo>
                  <a:cubicBezTo>
                    <a:pt x="11092" y="704"/>
                    <a:pt x="11125" y="778"/>
                    <a:pt x="11125" y="873"/>
                  </a:cubicBezTo>
                  <a:cubicBezTo>
                    <a:pt x="11125" y="964"/>
                    <a:pt x="11092" y="1038"/>
                    <a:pt x="11051" y="1038"/>
                  </a:cubicBezTo>
                  <a:cubicBezTo>
                    <a:pt x="11010" y="1038"/>
                    <a:pt x="10975" y="964"/>
                    <a:pt x="10975" y="873"/>
                  </a:cubicBezTo>
                  <a:cubicBezTo>
                    <a:pt x="10975" y="778"/>
                    <a:pt x="11010" y="704"/>
                    <a:pt x="11051" y="704"/>
                  </a:cubicBezTo>
                  <a:close/>
                  <a:moveTo>
                    <a:pt x="12038" y="704"/>
                  </a:moveTo>
                  <a:cubicBezTo>
                    <a:pt x="12079" y="704"/>
                    <a:pt x="12112" y="778"/>
                    <a:pt x="12112" y="873"/>
                  </a:cubicBezTo>
                  <a:cubicBezTo>
                    <a:pt x="12112" y="964"/>
                    <a:pt x="12079" y="1038"/>
                    <a:pt x="12038" y="1038"/>
                  </a:cubicBezTo>
                  <a:cubicBezTo>
                    <a:pt x="11997" y="1038"/>
                    <a:pt x="11964" y="964"/>
                    <a:pt x="11964" y="873"/>
                  </a:cubicBezTo>
                  <a:cubicBezTo>
                    <a:pt x="11964" y="778"/>
                    <a:pt x="11997" y="704"/>
                    <a:pt x="12038" y="704"/>
                  </a:cubicBezTo>
                  <a:close/>
                  <a:moveTo>
                    <a:pt x="13023" y="704"/>
                  </a:moveTo>
                  <a:cubicBezTo>
                    <a:pt x="13064" y="704"/>
                    <a:pt x="13097" y="778"/>
                    <a:pt x="13097" y="873"/>
                  </a:cubicBezTo>
                  <a:cubicBezTo>
                    <a:pt x="13097" y="964"/>
                    <a:pt x="13064" y="1038"/>
                    <a:pt x="13023" y="1038"/>
                  </a:cubicBezTo>
                  <a:cubicBezTo>
                    <a:pt x="12982" y="1038"/>
                    <a:pt x="12949" y="964"/>
                    <a:pt x="12949" y="873"/>
                  </a:cubicBezTo>
                  <a:cubicBezTo>
                    <a:pt x="12951" y="778"/>
                    <a:pt x="12982" y="704"/>
                    <a:pt x="13023" y="704"/>
                  </a:cubicBezTo>
                  <a:close/>
                  <a:moveTo>
                    <a:pt x="14010" y="704"/>
                  </a:moveTo>
                  <a:cubicBezTo>
                    <a:pt x="14053" y="704"/>
                    <a:pt x="14086" y="778"/>
                    <a:pt x="14086" y="873"/>
                  </a:cubicBezTo>
                  <a:cubicBezTo>
                    <a:pt x="14086" y="964"/>
                    <a:pt x="14051" y="1038"/>
                    <a:pt x="14010" y="1038"/>
                  </a:cubicBezTo>
                  <a:cubicBezTo>
                    <a:pt x="13969" y="1038"/>
                    <a:pt x="13936" y="964"/>
                    <a:pt x="13936" y="873"/>
                  </a:cubicBezTo>
                  <a:cubicBezTo>
                    <a:pt x="13937" y="778"/>
                    <a:pt x="13969" y="704"/>
                    <a:pt x="14010" y="704"/>
                  </a:cubicBezTo>
                  <a:close/>
                  <a:moveTo>
                    <a:pt x="14999" y="704"/>
                  </a:moveTo>
                  <a:cubicBezTo>
                    <a:pt x="15040" y="704"/>
                    <a:pt x="15073" y="778"/>
                    <a:pt x="15073" y="873"/>
                  </a:cubicBezTo>
                  <a:cubicBezTo>
                    <a:pt x="15073" y="964"/>
                    <a:pt x="15040" y="1038"/>
                    <a:pt x="14999" y="1038"/>
                  </a:cubicBezTo>
                  <a:cubicBezTo>
                    <a:pt x="14956" y="1038"/>
                    <a:pt x="14923" y="964"/>
                    <a:pt x="14923" y="873"/>
                  </a:cubicBezTo>
                  <a:cubicBezTo>
                    <a:pt x="14925" y="778"/>
                    <a:pt x="14956" y="704"/>
                    <a:pt x="14999" y="704"/>
                  </a:cubicBezTo>
                  <a:close/>
                  <a:moveTo>
                    <a:pt x="15986" y="704"/>
                  </a:moveTo>
                  <a:cubicBezTo>
                    <a:pt x="16027" y="704"/>
                    <a:pt x="16060" y="778"/>
                    <a:pt x="16060" y="873"/>
                  </a:cubicBezTo>
                  <a:cubicBezTo>
                    <a:pt x="16060" y="964"/>
                    <a:pt x="16027" y="1038"/>
                    <a:pt x="15986" y="1038"/>
                  </a:cubicBezTo>
                  <a:cubicBezTo>
                    <a:pt x="15945" y="1038"/>
                    <a:pt x="15910" y="964"/>
                    <a:pt x="15910" y="873"/>
                  </a:cubicBezTo>
                  <a:cubicBezTo>
                    <a:pt x="15913" y="778"/>
                    <a:pt x="15946" y="704"/>
                    <a:pt x="15986" y="704"/>
                  </a:cubicBezTo>
                  <a:close/>
                  <a:moveTo>
                    <a:pt x="16973" y="704"/>
                  </a:moveTo>
                  <a:cubicBezTo>
                    <a:pt x="17013" y="704"/>
                    <a:pt x="17048" y="778"/>
                    <a:pt x="17048" y="873"/>
                  </a:cubicBezTo>
                  <a:cubicBezTo>
                    <a:pt x="17048" y="964"/>
                    <a:pt x="17013" y="1038"/>
                    <a:pt x="16973" y="1038"/>
                  </a:cubicBezTo>
                  <a:cubicBezTo>
                    <a:pt x="16931" y="1038"/>
                    <a:pt x="16898" y="964"/>
                    <a:pt x="16898" y="873"/>
                  </a:cubicBezTo>
                  <a:cubicBezTo>
                    <a:pt x="16898" y="778"/>
                    <a:pt x="16931" y="704"/>
                    <a:pt x="16973" y="704"/>
                  </a:cubicBezTo>
                  <a:close/>
                  <a:moveTo>
                    <a:pt x="205" y="708"/>
                  </a:moveTo>
                  <a:cubicBezTo>
                    <a:pt x="244" y="708"/>
                    <a:pt x="281" y="785"/>
                    <a:pt x="281" y="877"/>
                  </a:cubicBezTo>
                  <a:cubicBezTo>
                    <a:pt x="281" y="964"/>
                    <a:pt x="246" y="1042"/>
                    <a:pt x="205" y="1042"/>
                  </a:cubicBezTo>
                  <a:cubicBezTo>
                    <a:pt x="164" y="1042"/>
                    <a:pt x="131" y="968"/>
                    <a:pt x="131" y="877"/>
                  </a:cubicBezTo>
                  <a:cubicBezTo>
                    <a:pt x="131" y="785"/>
                    <a:pt x="164" y="708"/>
                    <a:pt x="205" y="708"/>
                  </a:cubicBezTo>
                  <a:close/>
                  <a:moveTo>
                    <a:pt x="1192" y="708"/>
                  </a:moveTo>
                  <a:cubicBezTo>
                    <a:pt x="1231" y="708"/>
                    <a:pt x="1268" y="785"/>
                    <a:pt x="1268" y="877"/>
                  </a:cubicBezTo>
                  <a:cubicBezTo>
                    <a:pt x="1268" y="964"/>
                    <a:pt x="1235" y="1042"/>
                    <a:pt x="1192" y="1042"/>
                  </a:cubicBezTo>
                  <a:cubicBezTo>
                    <a:pt x="1153" y="1042"/>
                    <a:pt x="1118" y="968"/>
                    <a:pt x="1118" y="877"/>
                  </a:cubicBezTo>
                  <a:cubicBezTo>
                    <a:pt x="1118" y="785"/>
                    <a:pt x="1151" y="708"/>
                    <a:pt x="1192" y="708"/>
                  </a:cubicBezTo>
                  <a:close/>
                  <a:moveTo>
                    <a:pt x="2180" y="708"/>
                  </a:moveTo>
                  <a:cubicBezTo>
                    <a:pt x="2220" y="708"/>
                    <a:pt x="2255" y="785"/>
                    <a:pt x="2255" y="877"/>
                  </a:cubicBezTo>
                  <a:cubicBezTo>
                    <a:pt x="2255" y="964"/>
                    <a:pt x="2221" y="1042"/>
                    <a:pt x="2180" y="1042"/>
                  </a:cubicBezTo>
                  <a:cubicBezTo>
                    <a:pt x="2141" y="1042"/>
                    <a:pt x="2105" y="968"/>
                    <a:pt x="2105" y="877"/>
                  </a:cubicBezTo>
                  <a:cubicBezTo>
                    <a:pt x="2105" y="785"/>
                    <a:pt x="2138" y="708"/>
                    <a:pt x="2180" y="708"/>
                  </a:cubicBezTo>
                  <a:close/>
                  <a:moveTo>
                    <a:pt x="3168" y="708"/>
                  </a:moveTo>
                  <a:cubicBezTo>
                    <a:pt x="3207" y="708"/>
                    <a:pt x="3242" y="785"/>
                    <a:pt x="3242" y="877"/>
                  </a:cubicBezTo>
                  <a:cubicBezTo>
                    <a:pt x="3242" y="964"/>
                    <a:pt x="3208" y="1042"/>
                    <a:pt x="3168" y="1042"/>
                  </a:cubicBezTo>
                  <a:cubicBezTo>
                    <a:pt x="3126" y="1042"/>
                    <a:pt x="3092" y="968"/>
                    <a:pt x="3092" y="877"/>
                  </a:cubicBezTo>
                  <a:cubicBezTo>
                    <a:pt x="3092" y="785"/>
                    <a:pt x="3126" y="708"/>
                    <a:pt x="3168" y="708"/>
                  </a:cubicBezTo>
                  <a:close/>
                  <a:moveTo>
                    <a:pt x="4154" y="708"/>
                  </a:moveTo>
                  <a:cubicBezTo>
                    <a:pt x="4194" y="708"/>
                    <a:pt x="4230" y="785"/>
                    <a:pt x="4230" y="877"/>
                  </a:cubicBezTo>
                  <a:cubicBezTo>
                    <a:pt x="4230" y="964"/>
                    <a:pt x="4195" y="1042"/>
                    <a:pt x="4154" y="1042"/>
                  </a:cubicBezTo>
                  <a:cubicBezTo>
                    <a:pt x="4114" y="1042"/>
                    <a:pt x="4080" y="968"/>
                    <a:pt x="4080" y="877"/>
                  </a:cubicBezTo>
                  <a:cubicBezTo>
                    <a:pt x="4080" y="785"/>
                    <a:pt x="4114" y="708"/>
                    <a:pt x="4154" y="708"/>
                  </a:cubicBezTo>
                  <a:close/>
                  <a:moveTo>
                    <a:pt x="5140" y="708"/>
                  </a:moveTo>
                  <a:cubicBezTo>
                    <a:pt x="5179" y="708"/>
                    <a:pt x="5216" y="785"/>
                    <a:pt x="5216" y="877"/>
                  </a:cubicBezTo>
                  <a:cubicBezTo>
                    <a:pt x="5216" y="964"/>
                    <a:pt x="5181" y="1042"/>
                    <a:pt x="5140" y="1042"/>
                  </a:cubicBezTo>
                  <a:cubicBezTo>
                    <a:pt x="5100" y="1042"/>
                    <a:pt x="5066" y="968"/>
                    <a:pt x="5066" y="877"/>
                  </a:cubicBezTo>
                  <a:cubicBezTo>
                    <a:pt x="5067" y="785"/>
                    <a:pt x="5099" y="708"/>
                    <a:pt x="5140" y="708"/>
                  </a:cubicBezTo>
                  <a:close/>
                  <a:moveTo>
                    <a:pt x="6127" y="708"/>
                  </a:moveTo>
                  <a:cubicBezTo>
                    <a:pt x="6166" y="708"/>
                    <a:pt x="6202" y="785"/>
                    <a:pt x="6202" y="877"/>
                  </a:cubicBezTo>
                  <a:cubicBezTo>
                    <a:pt x="6202" y="964"/>
                    <a:pt x="6169" y="1042"/>
                    <a:pt x="6127" y="1042"/>
                  </a:cubicBezTo>
                  <a:cubicBezTo>
                    <a:pt x="6087" y="1042"/>
                    <a:pt x="6053" y="968"/>
                    <a:pt x="6053" y="877"/>
                  </a:cubicBezTo>
                  <a:cubicBezTo>
                    <a:pt x="6054" y="785"/>
                    <a:pt x="6086" y="708"/>
                    <a:pt x="6127" y="708"/>
                  </a:cubicBezTo>
                  <a:close/>
                  <a:moveTo>
                    <a:pt x="7115" y="708"/>
                  </a:moveTo>
                  <a:cubicBezTo>
                    <a:pt x="7155" y="708"/>
                    <a:pt x="7190" y="785"/>
                    <a:pt x="7190" y="877"/>
                  </a:cubicBezTo>
                  <a:cubicBezTo>
                    <a:pt x="7190" y="964"/>
                    <a:pt x="7156" y="1042"/>
                    <a:pt x="7115" y="1042"/>
                  </a:cubicBezTo>
                  <a:cubicBezTo>
                    <a:pt x="7073" y="1042"/>
                    <a:pt x="7040" y="968"/>
                    <a:pt x="7040" y="877"/>
                  </a:cubicBezTo>
                  <a:cubicBezTo>
                    <a:pt x="7041" y="785"/>
                    <a:pt x="7073" y="708"/>
                    <a:pt x="7115" y="708"/>
                  </a:cubicBezTo>
                  <a:close/>
                  <a:moveTo>
                    <a:pt x="8102" y="708"/>
                  </a:moveTo>
                  <a:cubicBezTo>
                    <a:pt x="8142" y="708"/>
                    <a:pt x="8176" y="785"/>
                    <a:pt x="8176" y="877"/>
                  </a:cubicBezTo>
                  <a:cubicBezTo>
                    <a:pt x="8176" y="964"/>
                    <a:pt x="8143" y="1042"/>
                    <a:pt x="8102" y="1042"/>
                  </a:cubicBezTo>
                  <a:cubicBezTo>
                    <a:pt x="8061" y="1042"/>
                    <a:pt x="8027" y="968"/>
                    <a:pt x="8027" y="877"/>
                  </a:cubicBezTo>
                  <a:cubicBezTo>
                    <a:pt x="8030" y="785"/>
                    <a:pt x="8061" y="708"/>
                    <a:pt x="8102" y="708"/>
                  </a:cubicBezTo>
                  <a:close/>
                  <a:moveTo>
                    <a:pt x="9089" y="708"/>
                  </a:moveTo>
                  <a:cubicBezTo>
                    <a:pt x="9129" y="708"/>
                    <a:pt x="9165" y="785"/>
                    <a:pt x="9165" y="877"/>
                  </a:cubicBezTo>
                  <a:cubicBezTo>
                    <a:pt x="9165" y="964"/>
                    <a:pt x="9130" y="1042"/>
                    <a:pt x="9089" y="1042"/>
                  </a:cubicBezTo>
                  <a:cubicBezTo>
                    <a:pt x="9048" y="1042"/>
                    <a:pt x="9015" y="968"/>
                    <a:pt x="9015" y="877"/>
                  </a:cubicBezTo>
                  <a:cubicBezTo>
                    <a:pt x="9017" y="785"/>
                    <a:pt x="9048" y="708"/>
                    <a:pt x="9089" y="708"/>
                  </a:cubicBezTo>
                  <a:close/>
                  <a:moveTo>
                    <a:pt x="10076" y="708"/>
                  </a:moveTo>
                  <a:cubicBezTo>
                    <a:pt x="10116" y="708"/>
                    <a:pt x="10152" y="785"/>
                    <a:pt x="10152" y="877"/>
                  </a:cubicBezTo>
                  <a:cubicBezTo>
                    <a:pt x="10152" y="964"/>
                    <a:pt x="10117" y="1042"/>
                    <a:pt x="10076" y="1042"/>
                  </a:cubicBezTo>
                  <a:cubicBezTo>
                    <a:pt x="10037" y="1042"/>
                    <a:pt x="10002" y="968"/>
                    <a:pt x="10002" y="877"/>
                  </a:cubicBezTo>
                  <a:cubicBezTo>
                    <a:pt x="10002" y="785"/>
                    <a:pt x="10035" y="708"/>
                    <a:pt x="10076" y="708"/>
                  </a:cubicBezTo>
                  <a:close/>
                  <a:moveTo>
                    <a:pt x="10556" y="708"/>
                  </a:moveTo>
                  <a:cubicBezTo>
                    <a:pt x="10595" y="708"/>
                    <a:pt x="10631" y="785"/>
                    <a:pt x="10631" y="877"/>
                  </a:cubicBezTo>
                  <a:cubicBezTo>
                    <a:pt x="10631" y="964"/>
                    <a:pt x="10597" y="1042"/>
                    <a:pt x="10556" y="1042"/>
                  </a:cubicBezTo>
                  <a:cubicBezTo>
                    <a:pt x="10515" y="1042"/>
                    <a:pt x="10482" y="968"/>
                    <a:pt x="10482" y="877"/>
                  </a:cubicBezTo>
                  <a:cubicBezTo>
                    <a:pt x="10483" y="785"/>
                    <a:pt x="10515" y="708"/>
                    <a:pt x="10556" y="708"/>
                  </a:cubicBezTo>
                  <a:close/>
                  <a:moveTo>
                    <a:pt x="11543" y="708"/>
                  </a:moveTo>
                  <a:cubicBezTo>
                    <a:pt x="11582" y="708"/>
                    <a:pt x="11618" y="785"/>
                    <a:pt x="11618" y="877"/>
                  </a:cubicBezTo>
                  <a:cubicBezTo>
                    <a:pt x="11618" y="964"/>
                    <a:pt x="11584" y="1042"/>
                    <a:pt x="11543" y="1042"/>
                  </a:cubicBezTo>
                  <a:cubicBezTo>
                    <a:pt x="11502" y="1042"/>
                    <a:pt x="11468" y="968"/>
                    <a:pt x="11468" y="877"/>
                  </a:cubicBezTo>
                  <a:cubicBezTo>
                    <a:pt x="11470" y="785"/>
                    <a:pt x="11502" y="708"/>
                    <a:pt x="11543" y="708"/>
                  </a:cubicBezTo>
                  <a:close/>
                  <a:moveTo>
                    <a:pt x="12531" y="708"/>
                  </a:moveTo>
                  <a:cubicBezTo>
                    <a:pt x="12571" y="708"/>
                    <a:pt x="12605" y="785"/>
                    <a:pt x="12605" y="877"/>
                  </a:cubicBezTo>
                  <a:cubicBezTo>
                    <a:pt x="12605" y="964"/>
                    <a:pt x="12572" y="1042"/>
                    <a:pt x="12531" y="1042"/>
                  </a:cubicBezTo>
                  <a:cubicBezTo>
                    <a:pt x="12489" y="1042"/>
                    <a:pt x="12456" y="968"/>
                    <a:pt x="12456" y="877"/>
                  </a:cubicBezTo>
                  <a:cubicBezTo>
                    <a:pt x="12457" y="785"/>
                    <a:pt x="12489" y="708"/>
                    <a:pt x="12531" y="708"/>
                  </a:cubicBezTo>
                  <a:close/>
                  <a:moveTo>
                    <a:pt x="13518" y="708"/>
                  </a:moveTo>
                  <a:cubicBezTo>
                    <a:pt x="13558" y="708"/>
                    <a:pt x="13592" y="785"/>
                    <a:pt x="13592" y="877"/>
                  </a:cubicBezTo>
                  <a:cubicBezTo>
                    <a:pt x="13592" y="964"/>
                    <a:pt x="13559" y="1042"/>
                    <a:pt x="13518" y="1042"/>
                  </a:cubicBezTo>
                  <a:cubicBezTo>
                    <a:pt x="13479" y="1042"/>
                    <a:pt x="13442" y="968"/>
                    <a:pt x="13442" y="877"/>
                  </a:cubicBezTo>
                  <a:cubicBezTo>
                    <a:pt x="13442" y="785"/>
                    <a:pt x="13477" y="708"/>
                    <a:pt x="13518" y="708"/>
                  </a:cubicBezTo>
                  <a:close/>
                  <a:moveTo>
                    <a:pt x="14505" y="708"/>
                  </a:moveTo>
                  <a:cubicBezTo>
                    <a:pt x="14544" y="708"/>
                    <a:pt x="14581" y="785"/>
                    <a:pt x="14581" y="877"/>
                  </a:cubicBezTo>
                  <a:cubicBezTo>
                    <a:pt x="14581" y="964"/>
                    <a:pt x="14546" y="1042"/>
                    <a:pt x="14505" y="1042"/>
                  </a:cubicBezTo>
                  <a:cubicBezTo>
                    <a:pt x="14464" y="1042"/>
                    <a:pt x="14431" y="968"/>
                    <a:pt x="14431" y="877"/>
                  </a:cubicBezTo>
                  <a:cubicBezTo>
                    <a:pt x="14431" y="785"/>
                    <a:pt x="14464" y="708"/>
                    <a:pt x="14505" y="708"/>
                  </a:cubicBezTo>
                  <a:close/>
                  <a:moveTo>
                    <a:pt x="15492" y="708"/>
                  </a:moveTo>
                  <a:cubicBezTo>
                    <a:pt x="15532" y="708"/>
                    <a:pt x="15568" y="785"/>
                    <a:pt x="15568" y="877"/>
                  </a:cubicBezTo>
                  <a:cubicBezTo>
                    <a:pt x="15568" y="964"/>
                    <a:pt x="15535" y="1042"/>
                    <a:pt x="15492" y="1042"/>
                  </a:cubicBezTo>
                  <a:cubicBezTo>
                    <a:pt x="15451" y="1042"/>
                    <a:pt x="15418" y="968"/>
                    <a:pt x="15418" y="877"/>
                  </a:cubicBezTo>
                  <a:cubicBezTo>
                    <a:pt x="15418" y="785"/>
                    <a:pt x="15451" y="708"/>
                    <a:pt x="15492" y="708"/>
                  </a:cubicBezTo>
                  <a:close/>
                  <a:moveTo>
                    <a:pt x="16481" y="708"/>
                  </a:moveTo>
                  <a:cubicBezTo>
                    <a:pt x="16520" y="708"/>
                    <a:pt x="16555" y="785"/>
                    <a:pt x="16555" y="877"/>
                  </a:cubicBezTo>
                  <a:cubicBezTo>
                    <a:pt x="16555" y="964"/>
                    <a:pt x="16522" y="1042"/>
                    <a:pt x="16481" y="1042"/>
                  </a:cubicBezTo>
                  <a:cubicBezTo>
                    <a:pt x="16438" y="1042"/>
                    <a:pt x="16405" y="968"/>
                    <a:pt x="16405" y="877"/>
                  </a:cubicBezTo>
                  <a:cubicBezTo>
                    <a:pt x="16405" y="785"/>
                    <a:pt x="16438" y="708"/>
                    <a:pt x="16481" y="708"/>
                  </a:cubicBezTo>
                  <a:close/>
                  <a:moveTo>
                    <a:pt x="451" y="1253"/>
                  </a:moveTo>
                  <a:cubicBezTo>
                    <a:pt x="490" y="1253"/>
                    <a:pt x="527" y="1331"/>
                    <a:pt x="527" y="1422"/>
                  </a:cubicBezTo>
                  <a:cubicBezTo>
                    <a:pt x="527" y="1510"/>
                    <a:pt x="494" y="1588"/>
                    <a:pt x="451" y="1588"/>
                  </a:cubicBezTo>
                  <a:cubicBezTo>
                    <a:pt x="410" y="1588"/>
                    <a:pt x="377" y="1514"/>
                    <a:pt x="377" y="1422"/>
                  </a:cubicBezTo>
                  <a:cubicBezTo>
                    <a:pt x="378" y="1331"/>
                    <a:pt x="410" y="1253"/>
                    <a:pt x="451" y="1253"/>
                  </a:cubicBezTo>
                  <a:close/>
                  <a:moveTo>
                    <a:pt x="944" y="1253"/>
                  </a:moveTo>
                  <a:cubicBezTo>
                    <a:pt x="984" y="1253"/>
                    <a:pt x="1019" y="1331"/>
                    <a:pt x="1019" y="1422"/>
                  </a:cubicBezTo>
                  <a:cubicBezTo>
                    <a:pt x="1019" y="1510"/>
                    <a:pt x="985" y="1588"/>
                    <a:pt x="944" y="1588"/>
                  </a:cubicBezTo>
                  <a:cubicBezTo>
                    <a:pt x="905" y="1588"/>
                    <a:pt x="869" y="1514"/>
                    <a:pt x="869" y="1422"/>
                  </a:cubicBezTo>
                  <a:cubicBezTo>
                    <a:pt x="872" y="1331"/>
                    <a:pt x="903" y="1253"/>
                    <a:pt x="944" y="1253"/>
                  </a:cubicBezTo>
                  <a:close/>
                  <a:moveTo>
                    <a:pt x="1440" y="1253"/>
                  </a:moveTo>
                  <a:cubicBezTo>
                    <a:pt x="1479" y="1253"/>
                    <a:pt x="1514" y="1331"/>
                    <a:pt x="1514" y="1422"/>
                  </a:cubicBezTo>
                  <a:cubicBezTo>
                    <a:pt x="1514" y="1510"/>
                    <a:pt x="1480" y="1588"/>
                    <a:pt x="1440" y="1588"/>
                  </a:cubicBezTo>
                  <a:cubicBezTo>
                    <a:pt x="1400" y="1588"/>
                    <a:pt x="1364" y="1514"/>
                    <a:pt x="1364" y="1422"/>
                  </a:cubicBezTo>
                  <a:cubicBezTo>
                    <a:pt x="1364" y="1331"/>
                    <a:pt x="1397" y="1253"/>
                    <a:pt x="1440" y="1253"/>
                  </a:cubicBezTo>
                  <a:close/>
                  <a:moveTo>
                    <a:pt x="1931" y="1253"/>
                  </a:moveTo>
                  <a:cubicBezTo>
                    <a:pt x="1971" y="1253"/>
                    <a:pt x="2007" y="1331"/>
                    <a:pt x="2007" y="1422"/>
                  </a:cubicBezTo>
                  <a:cubicBezTo>
                    <a:pt x="2007" y="1510"/>
                    <a:pt x="1972" y="1588"/>
                    <a:pt x="1931" y="1588"/>
                  </a:cubicBezTo>
                  <a:cubicBezTo>
                    <a:pt x="1892" y="1588"/>
                    <a:pt x="1856" y="1514"/>
                    <a:pt x="1856" y="1422"/>
                  </a:cubicBezTo>
                  <a:cubicBezTo>
                    <a:pt x="1859" y="1331"/>
                    <a:pt x="1890" y="1253"/>
                    <a:pt x="1931" y="1253"/>
                  </a:cubicBezTo>
                  <a:close/>
                  <a:moveTo>
                    <a:pt x="2426" y="1253"/>
                  </a:moveTo>
                  <a:cubicBezTo>
                    <a:pt x="2466" y="1253"/>
                    <a:pt x="2501" y="1331"/>
                    <a:pt x="2501" y="1422"/>
                  </a:cubicBezTo>
                  <a:cubicBezTo>
                    <a:pt x="2501" y="1510"/>
                    <a:pt x="2467" y="1588"/>
                    <a:pt x="2426" y="1588"/>
                  </a:cubicBezTo>
                  <a:cubicBezTo>
                    <a:pt x="2387" y="1588"/>
                    <a:pt x="2351" y="1514"/>
                    <a:pt x="2351" y="1422"/>
                  </a:cubicBezTo>
                  <a:cubicBezTo>
                    <a:pt x="2351" y="1331"/>
                    <a:pt x="2385" y="1253"/>
                    <a:pt x="2426" y="1253"/>
                  </a:cubicBezTo>
                  <a:close/>
                  <a:moveTo>
                    <a:pt x="2918" y="1253"/>
                  </a:moveTo>
                  <a:cubicBezTo>
                    <a:pt x="2958" y="1253"/>
                    <a:pt x="2994" y="1331"/>
                    <a:pt x="2994" y="1422"/>
                  </a:cubicBezTo>
                  <a:cubicBezTo>
                    <a:pt x="2994" y="1510"/>
                    <a:pt x="2961" y="1588"/>
                    <a:pt x="2918" y="1588"/>
                  </a:cubicBezTo>
                  <a:cubicBezTo>
                    <a:pt x="2877" y="1588"/>
                    <a:pt x="2844" y="1514"/>
                    <a:pt x="2844" y="1422"/>
                  </a:cubicBezTo>
                  <a:cubicBezTo>
                    <a:pt x="2846" y="1331"/>
                    <a:pt x="2877" y="1253"/>
                    <a:pt x="2918" y="1253"/>
                  </a:cubicBezTo>
                  <a:close/>
                  <a:moveTo>
                    <a:pt x="3413" y="1253"/>
                  </a:moveTo>
                  <a:cubicBezTo>
                    <a:pt x="3453" y="1253"/>
                    <a:pt x="3489" y="1331"/>
                    <a:pt x="3489" y="1422"/>
                  </a:cubicBezTo>
                  <a:cubicBezTo>
                    <a:pt x="3489" y="1510"/>
                    <a:pt x="3454" y="1588"/>
                    <a:pt x="3413" y="1588"/>
                  </a:cubicBezTo>
                  <a:cubicBezTo>
                    <a:pt x="3373" y="1588"/>
                    <a:pt x="3338" y="1514"/>
                    <a:pt x="3338" y="1422"/>
                  </a:cubicBezTo>
                  <a:cubicBezTo>
                    <a:pt x="3339" y="1331"/>
                    <a:pt x="3373" y="1253"/>
                    <a:pt x="3413" y="1253"/>
                  </a:cubicBezTo>
                  <a:close/>
                  <a:moveTo>
                    <a:pt x="3907" y="1253"/>
                  </a:moveTo>
                  <a:cubicBezTo>
                    <a:pt x="3946" y="1253"/>
                    <a:pt x="3981" y="1331"/>
                    <a:pt x="3981" y="1422"/>
                  </a:cubicBezTo>
                  <a:cubicBezTo>
                    <a:pt x="3981" y="1510"/>
                    <a:pt x="3948" y="1588"/>
                    <a:pt x="3907" y="1588"/>
                  </a:cubicBezTo>
                  <a:cubicBezTo>
                    <a:pt x="3864" y="1588"/>
                    <a:pt x="3831" y="1514"/>
                    <a:pt x="3831" y="1422"/>
                  </a:cubicBezTo>
                  <a:cubicBezTo>
                    <a:pt x="3833" y="1331"/>
                    <a:pt x="3864" y="1253"/>
                    <a:pt x="3907" y="1253"/>
                  </a:cubicBezTo>
                  <a:close/>
                  <a:moveTo>
                    <a:pt x="4400" y="1253"/>
                  </a:moveTo>
                  <a:cubicBezTo>
                    <a:pt x="4440" y="1253"/>
                    <a:pt x="4476" y="1331"/>
                    <a:pt x="4476" y="1422"/>
                  </a:cubicBezTo>
                  <a:cubicBezTo>
                    <a:pt x="4476" y="1510"/>
                    <a:pt x="4443" y="1588"/>
                    <a:pt x="4400" y="1588"/>
                  </a:cubicBezTo>
                  <a:cubicBezTo>
                    <a:pt x="4359" y="1588"/>
                    <a:pt x="4326" y="1514"/>
                    <a:pt x="4326" y="1422"/>
                  </a:cubicBezTo>
                  <a:cubicBezTo>
                    <a:pt x="4326" y="1331"/>
                    <a:pt x="4359" y="1253"/>
                    <a:pt x="4400" y="1253"/>
                  </a:cubicBezTo>
                  <a:close/>
                  <a:moveTo>
                    <a:pt x="4894" y="1253"/>
                  </a:moveTo>
                  <a:cubicBezTo>
                    <a:pt x="4933" y="1253"/>
                    <a:pt x="4968" y="1331"/>
                    <a:pt x="4968" y="1422"/>
                  </a:cubicBezTo>
                  <a:cubicBezTo>
                    <a:pt x="4968" y="1510"/>
                    <a:pt x="4935" y="1588"/>
                    <a:pt x="4894" y="1588"/>
                  </a:cubicBezTo>
                  <a:cubicBezTo>
                    <a:pt x="4853" y="1588"/>
                    <a:pt x="4818" y="1514"/>
                    <a:pt x="4818" y="1422"/>
                  </a:cubicBezTo>
                  <a:cubicBezTo>
                    <a:pt x="4821" y="1331"/>
                    <a:pt x="4853" y="1253"/>
                    <a:pt x="4894" y="1253"/>
                  </a:cubicBezTo>
                  <a:close/>
                  <a:moveTo>
                    <a:pt x="5386" y="1253"/>
                  </a:moveTo>
                  <a:cubicBezTo>
                    <a:pt x="5425" y="1253"/>
                    <a:pt x="5461" y="1331"/>
                    <a:pt x="5461" y="1422"/>
                  </a:cubicBezTo>
                  <a:cubicBezTo>
                    <a:pt x="5461" y="1510"/>
                    <a:pt x="5428" y="1588"/>
                    <a:pt x="5386" y="1588"/>
                  </a:cubicBezTo>
                  <a:cubicBezTo>
                    <a:pt x="5346" y="1588"/>
                    <a:pt x="5312" y="1514"/>
                    <a:pt x="5312" y="1422"/>
                  </a:cubicBezTo>
                  <a:cubicBezTo>
                    <a:pt x="5313" y="1331"/>
                    <a:pt x="5345" y="1253"/>
                    <a:pt x="5386" y="1253"/>
                  </a:cubicBezTo>
                  <a:close/>
                  <a:moveTo>
                    <a:pt x="5881" y="1253"/>
                  </a:moveTo>
                  <a:cubicBezTo>
                    <a:pt x="5920" y="1253"/>
                    <a:pt x="5957" y="1331"/>
                    <a:pt x="5957" y="1422"/>
                  </a:cubicBezTo>
                  <a:cubicBezTo>
                    <a:pt x="5957" y="1510"/>
                    <a:pt x="5922" y="1588"/>
                    <a:pt x="5881" y="1588"/>
                  </a:cubicBezTo>
                  <a:cubicBezTo>
                    <a:pt x="5841" y="1588"/>
                    <a:pt x="5807" y="1514"/>
                    <a:pt x="5807" y="1422"/>
                  </a:cubicBezTo>
                  <a:cubicBezTo>
                    <a:pt x="5807" y="1331"/>
                    <a:pt x="5840" y="1253"/>
                    <a:pt x="5881" y="1253"/>
                  </a:cubicBezTo>
                  <a:close/>
                  <a:moveTo>
                    <a:pt x="6374" y="1253"/>
                  </a:moveTo>
                  <a:cubicBezTo>
                    <a:pt x="6414" y="1253"/>
                    <a:pt x="6449" y="1331"/>
                    <a:pt x="6449" y="1422"/>
                  </a:cubicBezTo>
                  <a:cubicBezTo>
                    <a:pt x="6449" y="1510"/>
                    <a:pt x="6415" y="1588"/>
                    <a:pt x="6374" y="1588"/>
                  </a:cubicBezTo>
                  <a:cubicBezTo>
                    <a:pt x="6335" y="1588"/>
                    <a:pt x="6299" y="1514"/>
                    <a:pt x="6299" y="1422"/>
                  </a:cubicBezTo>
                  <a:cubicBezTo>
                    <a:pt x="6300" y="1331"/>
                    <a:pt x="6335" y="1253"/>
                    <a:pt x="6374" y="1253"/>
                  </a:cubicBezTo>
                  <a:close/>
                  <a:moveTo>
                    <a:pt x="6868" y="1253"/>
                  </a:moveTo>
                  <a:cubicBezTo>
                    <a:pt x="6907" y="1253"/>
                    <a:pt x="6944" y="1331"/>
                    <a:pt x="6944" y="1422"/>
                  </a:cubicBezTo>
                  <a:cubicBezTo>
                    <a:pt x="6944" y="1510"/>
                    <a:pt x="6910" y="1588"/>
                    <a:pt x="6868" y="1588"/>
                  </a:cubicBezTo>
                  <a:cubicBezTo>
                    <a:pt x="6828" y="1588"/>
                    <a:pt x="6794" y="1514"/>
                    <a:pt x="6794" y="1422"/>
                  </a:cubicBezTo>
                  <a:cubicBezTo>
                    <a:pt x="6794" y="1331"/>
                    <a:pt x="6827" y="1253"/>
                    <a:pt x="6868" y="1253"/>
                  </a:cubicBezTo>
                  <a:close/>
                  <a:moveTo>
                    <a:pt x="7363" y="1253"/>
                  </a:moveTo>
                  <a:cubicBezTo>
                    <a:pt x="7402" y="1253"/>
                    <a:pt x="7439" y="1331"/>
                    <a:pt x="7439" y="1422"/>
                  </a:cubicBezTo>
                  <a:cubicBezTo>
                    <a:pt x="7439" y="1510"/>
                    <a:pt x="7404" y="1588"/>
                    <a:pt x="7363" y="1588"/>
                  </a:cubicBezTo>
                  <a:cubicBezTo>
                    <a:pt x="7322" y="1588"/>
                    <a:pt x="7289" y="1514"/>
                    <a:pt x="7289" y="1422"/>
                  </a:cubicBezTo>
                  <a:cubicBezTo>
                    <a:pt x="7289" y="1331"/>
                    <a:pt x="7322" y="1253"/>
                    <a:pt x="7363" y="1253"/>
                  </a:cubicBezTo>
                  <a:close/>
                  <a:moveTo>
                    <a:pt x="7856" y="1253"/>
                  </a:moveTo>
                  <a:cubicBezTo>
                    <a:pt x="7896" y="1253"/>
                    <a:pt x="7931" y="1331"/>
                    <a:pt x="7931" y="1422"/>
                  </a:cubicBezTo>
                  <a:cubicBezTo>
                    <a:pt x="7931" y="1510"/>
                    <a:pt x="7897" y="1588"/>
                    <a:pt x="7856" y="1588"/>
                  </a:cubicBezTo>
                  <a:cubicBezTo>
                    <a:pt x="7814" y="1588"/>
                    <a:pt x="7781" y="1514"/>
                    <a:pt x="7781" y="1422"/>
                  </a:cubicBezTo>
                  <a:cubicBezTo>
                    <a:pt x="7781" y="1331"/>
                    <a:pt x="7814" y="1253"/>
                    <a:pt x="7856" y="1253"/>
                  </a:cubicBezTo>
                  <a:close/>
                  <a:moveTo>
                    <a:pt x="8350" y="1253"/>
                  </a:moveTo>
                  <a:cubicBezTo>
                    <a:pt x="8389" y="1253"/>
                    <a:pt x="8426" y="1331"/>
                    <a:pt x="8426" y="1422"/>
                  </a:cubicBezTo>
                  <a:cubicBezTo>
                    <a:pt x="8426" y="1510"/>
                    <a:pt x="8392" y="1588"/>
                    <a:pt x="8350" y="1588"/>
                  </a:cubicBezTo>
                  <a:cubicBezTo>
                    <a:pt x="8309" y="1588"/>
                    <a:pt x="8276" y="1514"/>
                    <a:pt x="8276" y="1422"/>
                  </a:cubicBezTo>
                  <a:cubicBezTo>
                    <a:pt x="8276" y="1331"/>
                    <a:pt x="8309" y="1253"/>
                    <a:pt x="8350" y="1253"/>
                  </a:cubicBezTo>
                  <a:close/>
                  <a:moveTo>
                    <a:pt x="8843" y="1253"/>
                  </a:moveTo>
                  <a:cubicBezTo>
                    <a:pt x="8883" y="1253"/>
                    <a:pt x="8918" y="1331"/>
                    <a:pt x="8918" y="1422"/>
                  </a:cubicBezTo>
                  <a:cubicBezTo>
                    <a:pt x="8918" y="1510"/>
                    <a:pt x="8884" y="1588"/>
                    <a:pt x="8843" y="1588"/>
                  </a:cubicBezTo>
                  <a:cubicBezTo>
                    <a:pt x="8802" y="1588"/>
                    <a:pt x="8768" y="1514"/>
                    <a:pt x="8768" y="1422"/>
                  </a:cubicBezTo>
                  <a:cubicBezTo>
                    <a:pt x="8771" y="1331"/>
                    <a:pt x="8802" y="1253"/>
                    <a:pt x="8843" y="1253"/>
                  </a:cubicBezTo>
                  <a:close/>
                  <a:moveTo>
                    <a:pt x="9337" y="1253"/>
                  </a:moveTo>
                  <a:cubicBezTo>
                    <a:pt x="9376" y="1253"/>
                    <a:pt x="9412" y="1331"/>
                    <a:pt x="9412" y="1422"/>
                  </a:cubicBezTo>
                  <a:cubicBezTo>
                    <a:pt x="9412" y="1510"/>
                    <a:pt x="9379" y="1588"/>
                    <a:pt x="9337" y="1588"/>
                  </a:cubicBezTo>
                  <a:cubicBezTo>
                    <a:pt x="9296" y="1588"/>
                    <a:pt x="9263" y="1514"/>
                    <a:pt x="9263" y="1422"/>
                  </a:cubicBezTo>
                  <a:cubicBezTo>
                    <a:pt x="9263" y="1331"/>
                    <a:pt x="9296" y="1253"/>
                    <a:pt x="9337" y="1253"/>
                  </a:cubicBezTo>
                  <a:close/>
                  <a:moveTo>
                    <a:pt x="9830" y="1253"/>
                  </a:moveTo>
                  <a:cubicBezTo>
                    <a:pt x="9870" y="1253"/>
                    <a:pt x="9904" y="1331"/>
                    <a:pt x="9904" y="1422"/>
                  </a:cubicBezTo>
                  <a:cubicBezTo>
                    <a:pt x="9904" y="1510"/>
                    <a:pt x="9871" y="1588"/>
                    <a:pt x="9830" y="1588"/>
                  </a:cubicBezTo>
                  <a:cubicBezTo>
                    <a:pt x="9791" y="1588"/>
                    <a:pt x="9756" y="1514"/>
                    <a:pt x="9756" y="1422"/>
                  </a:cubicBezTo>
                  <a:cubicBezTo>
                    <a:pt x="9756" y="1331"/>
                    <a:pt x="9789" y="1253"/>
                    <a:pt x="9830" y="1253"/>
                  </a:cubicBezTo>
                  <a:close/>
                  <a:moveTo>
                    <a:pt x="10310" y="1253"/>
                  </a:moveTo>
                  <a:cubicBezTo>
                    <a:pt x="10349" y="1253"/>
                    <a:pt x="10384" y="1331"/>
                    <a:pt x="10384" y="1422"/>
                  </a:cubicBezTo>
                  <a:cubicBezTo>
                    <a:pt x="10384" y="1510"/>
                    <a:pt x="10351" y="1588"/>
                    <a:pt x="10310" y="1588"/>
                  </a:cubicBezTo>
                  <a:cubicBezTo>
                    <a:pt x="10269" y="1588"/>
                    <a:pt x="10234" y="1514"/>
                    <a:pt x="10234" y="1422"/>
                  </a:cubicBezTo>
                  <a:cubicBezTo>
                    <a:pt x="10234" y="1331"/>
                    <a:pt x="10269" y="1253"/>
                    <a:pt x="10310" y="1253"/>
                  </a:cubicBezTo>
                  <a:close/>
                  <a:moveTo>
                    <a:pt x="10802" y="1253"/>
                  </a:moveTo>
                  <a:cubicBezTo>
                    <a:pt x="10841" y="1253"/>
                    <a:pt x="10877" y="1331"/>
                    <a:pt x="10877" y="1422"/>
                  </a:cubicBezTo>
                  <a:cubicBezTo>
                    <a:pt x="10877" y="1510"/>
                    <a:pt x="10843" y="1588"/>
                    <a:pt x="10802" y="1588"/>
                  </a:cubicBezTo>
                  <a:cubicBezTo>
                    <a:pt x="10761" y="1588"/>
                    <a:pt x="10727" y="1514"/>
                    <a:pt x="10727" y="1422"/>
                  </a:cubicBezTo>
                  <a:cubicBezTo>
                    <a:pt x="10729" y="1331"/>
                    <a:pt x="10761" y="1253"/>
                    <a:pt x="10802" y="1253"/>
                  </a:cubicBezTo>
                  <a:close/>
                  <a:moveTo>
                    <a:pt x="11297" y="1253"/>
                  </a:moveTo>
                  <a:cubicBezTo>
                    <a:pt x="11336" y="1253"/>
                    <a:pt x="11372" y="1331"/>
                    <a:pt x="11372" y="1422"/>
                  </a:cubicBezTo>
                  <a:cubicBezTo>
                    <a:pt x="11372" y="1510"/>
                    <a:pt x="11338" y="1588"/>
                    <a:pt x="11297" y="1588"/>
                  </a:cubicBezTo>
                  <a:cubicBezTo>
                    <a:pt x="11256" y="1588"/>
                    <a:pt x="11223" y="1514"/>
                    <a:pt x="11223" y="1422"/>
                  </a:cubicBezTo>
                  <a:cubicBezTo>
                    <a:pt x="11223" y="1331"/>
                    <a:pt x="11256" y="1253"/>
                    <a:pt x="11297" y="1253"/>
                  </a:cubicBezTo>
                  <a:close/>
                  <a:moveTo>
                    <a:pt x="11790" y="1253"/>
                  </a:moveTo>
                  <a:cubicBezTo>
                    <a:pt x="11830" y="1253"/>
                    <a:pt x="11864" y="1331"/>
                    <a:pt x="11864" y="1422"/>
                  </a:cubicBezTo>
                  <a:cubicBezTo>
                    <a:pt x="11864" y="1510"/>
                    <a:pt x="11831" y="1588"/>
                    <a:pt x="11790" y="1588"/>
                  </a:cubicBezTo>
                  <a:cubicBezTo>
                    <a:pt x="11748" y="1588"/>
                    <a:pt x="11715" y="1514"/>
                    <a:pt x="11715" y="1422"/>
                  </a:cubicBezTo>
                  <a:cubicBezTo>
                    <a:pt x="11716" y="1331"/>
                    <a:pt x="11748" y="1253"/>
                    <a:pt x="11790" y="1253"/>
                  </a:cubicBezTo>
                  <a:close/>
                  <a:moveTo>
                    <a:pt x="12284" y="1253"/>
                  </a:moveTo>
                  <a:cubicBezTo>
                    <a:pt x="12323" y="1253"/>
                    <a:pt x="12359" y="1331"/>
                    <a:pt x="12359" y="1422"/>
                  </a:cubicBezTo>
                  <a:cubicBezTo>
                    <a:pt x="12359" y="1510"/>
                    <a:pt x="12325" y="1588"/>
                    <a:pt x="12284" y="1588"/>
                  </a:cubicBezTo>
                  <a:cubicBezTo>
                    <a:pt x="12243" y="1588"/>
                    <a:pt x="12209" y="1514"/>
                    <a:pt x="12209" y="1422"/>
                  </a:cubicBezTo>
                  <a:cubicBezTo>
                    <a:pt x="12209" y="1331"/>
                    <a:pt x="12243" y="1253"/>
                    <a:pt x="12284" y="1253"/>
                  </a:cubicBezTo>
                  <a:close/>
                  <a:moveTo>
                    <a:pt x="12777" y="1253"/>
                  </a:moveTo>
                  <a:cubicBezTo>
                    <a:pt x="12817" y="1253"/>
                    <a:pt x="12851" y="1331"/>
                    <a:pt x="12851" y="1422"/>
                  </a:cubicBezTo>
                  <a:cubicBezTo>
                    <a:pt x="12851" y="1510"/>
                    <a:pt x="12818" y="1588"/>
                    <a:pt x="12777" y="1588"/>
                  </a:cubicBezTo>
                  <a:cubicBezTo>
                    <a:pt x="12738" y="1588"/>
                    <a:pt x="12701" y="1514"/>
                    <a:pt x="12701" y="1422"/>
                  </a:cubicBezTo>
                  <a:cubicBezTo>
                    <a:pt x="12701" y="1331"/>
                    <a:pt x="12736" y="1253"/>
                    <a:pt x="12777" y="1253"/>
                  </a:cubicBezTo>
                  <a:close/>
                  <a:moveTo>
                    <a:pt x="13269" y="1253"/>
                  </a:moveTo>
                  <a:cubicBezTo>
                    <a:pt x="13308" y="1253"/>
                    <a:pt x="13345" y="1331"/>
                    <a:pt x="13345" y="1422"/>
                  </a:cubicBezTo>
                  <a:cubicBezTo>
                    <a:pt x="13345" y="1510"/>
                    <a:pt x="13310" y="1588"/>
                    <a:pt x="13269" y="1588"/>
                  </a:cubicBezTo>
                  <a:cubicBezTo>
                    <a:pt x="13230" y="1588"/>
                    <a:pt x="13195" y="1514"/>
                    <a:pt x="13195" y="1422"/>
                  </a:cubicBezTo>
                  <a:cubicBezTo>
                    <a:pt x="13196" y="1331"/>
                    <a:pt x="13228" y="1253"/>
                    <a:pt x="13269" y="1253"/>
                  </a:cubicBezTo>
                  <a:close/>
                  <a:moveTo>
                    <a:pt x="13764" y="1253"/>
                  </a:moveTo>
                  <a:cubicBezTo>
                    <a:pt x="13803" y="1253"/>
                    <a:pt x="13840" y="1331"/>
                    <a:pt x="13840" y="1422"/>
                  </a:cubicBezTo>
                  <a:cubicBezTo>
                    <a:pt x="13840" y="1510"/>
                    <a:pt x="13805" y="1588"/>
                    <a:pt x="13764" y="1588"/>
                  </a:cubicBezTo>
                  <a:cubicBezTo>
                    <a:pt x="13725" y="1588"/>
                    <a:pt x="13690" y="1514"/>
                    <a:pt x="13690" y="1422"/>
                  </a:cubicBezTo>
                  <a:cubicBezTo>
                    <a:pt x="13690" y="1331"/>
                    <a:pt x="13723" y="1253"/>
                    <a:pt x="13764" y="1253"/>
                  </a:cubicBezTo>
                  <a:close/>
                  <a:moveTo>
                    <a:pt x="14258" y="1253"/>
                  </a:moveTo>
                  <a:cubicBezTo>
                    <a:pt x="14297" y="1253"/>
                    <a:pt x="14332" y="1331"/>
                    <a:pt x="14332" y="1422"/>
                  </a:cubicBezTo>
                  <a:cubicBezTo>
                    <a:pt x="14332" y="1510"/>
                    <a:pt x="14299" y="1588"/>
                    <a:pt x="14258" y="1588"/>
                  </a:cubicBezTo>
                  <a:cubicBezTo>
                    <a:pt x="14218" y="1588"/>
                    <a:pt x="14182" y="1514"/>
                    <a:pt x="14182" y="1422"/>
                  </a:cubicBezTo>
                  <a:cubicBezTo>
                    <a:pt x="14183" y="1331"/>
                    <a:pt x="14215" y="1253"/>
                    <a:pt x="14258" y="1253"/>
                  </a:cubicBezTo>
                  <a:close/>
                  <a:moveTo>
                    <a:pt x="14751" y="1253"/>
                  </a:moveTo>
                  <a:cubicBezTo>
                    <a:pt x="14791" y="1253"/>
                    <a:pt x="14827" y="1331"/>
                    <a:pt x="14827" y="1422"/>
                  </a:cubicBezTo>
                  <a:cubicBezTo>
                    <a:pt x="14827" y="1510"/>
                    <a:pt x="14792" y="1588"/>
                    <a:pt x="14751" y="1588"/>
                  </a:cubicBezTo>
                  <a:cubicBezTo>
                    <a:pt x="14710" y="1588"/>
                    <a:pt x="14677" y="1514"/>
                    <a:pt x="14677" y="1422"/>
                  </a:cubicBezTo>
                  <a:cubicBezTo>
                    <a:pt x="14677" y="1331"/>
                    <a:pt x="14710" y="1253"/>
                    <a:pt x="14751" y="1253"/>
                  </a:cubicBezTo>
                  <a:close/>
                  <a:moveTo>
                    <a:pt x="15245" y="1253"/>
                  </a:moveTo>
                  <a:cubicBezTo>
                    <a:pt x="15284" y="1253"/>
                    <a:pt x="15319" y="1331"/>
                    <a:pt x="15319" y="1422"/>
                  </a:cubicBezTo>
                  <a:cubicBezTo>
                    <a:pt x="15319" y="1510"/>
                    <a:pt x="15285" y="1588"/>
                    <a:pt x="15245" y="1588"/>
                  </a:cubicBezTo>
                  <a:cubicBezTo>
                    <a:pt x="15204" y="1588"/>
                    <a:pt x="15169" y="1514"/>
                    <a:pt x="15169" y="1422"/>
                  </a:cubicBezTo>
                  <a:cubicBezTo>
                    <a:pt x="15172" y="1331"/>
                    <a:pt x="15204" y="1253"/>
                    <a:pt x="15245" y="1253"/>
                  </a:cubicBezTo>
                  <a:close/>
                  <a:moveTo>
                    <a:pt x="15740" y="1253"/>
                  </a:moveTo>
                  <a:cubicBezTo>
                    <a:pt x="15779" y="1253"/>
                    <a:pt x="15814" y="1331"/>
                    <a:pt x="15814" y="1422"/>
                  </a:cubicBezTo>
                  <a:cubicBezTo>
                    <a:pt x="15814" y="1510"/>
                    <a:pt x="15781" y="1588"/>
                    <a:pt x="15740" y="1588"/>
                  </a:cubicBezTo>
                  <a:cubicBezTo>
                    <a:pt x="15697" y="1588"/>
                    <a:pt x="15664" y="1514"/>
                    <a:pt x="15664" y="1422"/>
                  </a:cubicBezTo>
                  <a:cubicBezTo>
                    <a:pt x="15664" y="1331"/>
                    <a:pt x="15697" y="1253"/>
                    <a:pt x="15740" y="1253"/>
                  </a:cubicBezTo>
                  <a:close/>
                  <a:moveTo>
                    <a:pt x="16232" y="1253"/>
                  </a:moveTo>
                  <a:cubicBezTo>
                    <a:pt x="16271" y="1253"/>
                    <a:pt x="16307" y="1331"/>
                    <a:pt x="16307" y="1422"/>
                  </a:cubicBezTo>
                  <a:cubicBezTo>
                    <a:pt x="16307" y="1510"/>
                    <a:pt x="16273" y="1588"/>
                    <a:pt x="16232" y="1588"/>
                  </a:cubicBezTo>
                  <a:cubicBezTo>
                    <a:pt x="16190" y="1588"/>
                    <a:pt x="16157" y="1514"/>
                    <a:pt x="16157" y="1422"/>
                  </a:cubicBezTo>
                  <a:cubicBezTo>
                    <a:pt x="16159" y="1331"/>
                    <a:pt x="16192" y="1253"/>
                    <a:pt x="16232" y="1253"/>
                  </a:cubicBezTo>
                  <a:close/>
                  <a:moveTo>
                    <a:pt x="16727" y="1253"/>
                  </a:moveTo>
                  <a:cubicBezTo>
                    <a:pt x="16766" y="1253"/>
                    <a:pt x="16801" y="1331"/>
                    <a:pt x="16801" y="1422"/>
                  </a:cubicBezTo>
                  <a:cubicBezTo>
                    <a:pt x="16801" y="1510"/>
                    <a:pt x="16768" y="1588"/>
                    <a:pt x="16727" y="1588"/>
                  </a:cubicBezTo>
                  <a:cubicBezTo>
                    <a:pt x="16686" y="1588"/>
                    <a:pt x="16651" y="1514"/>
                    <a:pt x="16651" y="1422"/>
                  </a:cubicBezTo>
                  <a:cubicBezTo>
                    <a:pt x="16651" y="1331"/>
                    <a:pt x="16686" y="1253"/>
                    <a:pt x="16727" y="1253"/>
                  </a:cubicBezTo>
                  <a:close/>
                  <a:moveTo>
                    <a:pt x="17218" y="1253"/>
                  </a:moveTo>
                  <a:cubicBezTo>
                    <a:pt x="17258" y="1253"/>
                    <a:pt x="17294" y="1331"/>
                    <a:pt x="17294" y="1422"/>
                  </a:cubicBezTo>
                  <a:cubicBezTo>
                    <a:pt x="17294" y="1510"/>
                    <a:pt x="17261" y="1588"/>
                    <a:pt x="17218" y="1588"/>
                  </a:cubicBezTo>
                  <a:cubicBezTo>
                    <a:pt x="17179" y="1588"/>
                    <a:pt x="17144" y="1514"/>
                    <a:pt x="17144" y="1422"/>
                  </a:cubicBezTo>
                  <a:cubicBezTo>
                    <a:pt x="17144" y="1331"/>
                    <a:pt x="17178" y="1253"/>
                    <a:pt x="17218" y="1253"/>
                  </a:cubicBezTo>
                  <a:close/>
                  <a:moveTo>
                    <a:pt x="205" y="1809"/>
                  </a:moveTo>
                  <a:cubicBezTo>
                    <a:pt x="244" y="1809"/>
                    <a:pt x="281" y="1883"/>
                    <a:pt x="281" y="1975"/>
                  </a:cubicBezTo>
                  <a:cubicBezTo>
                    <a:pt x="281" y="2066"/>
                    <a:pt x="246" y="2144"/>
                    <a:pt x="205" y="2144"/>
                  </a:cubicBezTo>
                  <a:cubicBezTo>
                    <a:pt x="164" y="2144"/>
                    <a:pt x="131" y="2066"/>
                    <a:pt x="131" y="1975"/>
                  </a:cubicBezTo>
                  <a:cubicBezTo>
                    <a:pt x="131" y="1883"/>
                    <a:pt x="164" y="1809"/>
                    <a:pt x="205" y="1809"/>
                  </a:cubicBezTo>
                  <a:close/>
                  <a:moveTo>
                    <a:pt x="700" y="1809"/>
                  </a:moveTo>
                  <a:cubicBezTo>
                    <a:pt x="741" y="1809"/>
                    <a:pt x="774" y="1883"/>
                    <a:pt x="774" y="1975"/>
                  </a:cubicBezTo>
                  <a:cubicBezTo>
                    <a:pt x="774" y="2066"/>
                    <a:pt x="741" y="2144"/>
                    <a:pt x="700" y="2144"/>
                  </a:cubicBezTo>
                  <a:cubicBezTo>
                    <a:pt x="659" y="2144"/>
                    <a:pt x="624" y="2066"/>
                    <a:pt x="624" y="1975"/>
                  </a:cubicBezTo>
                  <a:cubicBezTo>
                    <a:pt x="624" y="1883"/>
                    <a:pt x="659" y="1809"/>
                    <a:pt x="700" y="1809"/>
                  </a:cubicBezTo>
                  <a:close/>
                  <a:moveTo>
                    <a:pt x="1192" y="1809"/>
                  </a:moveTo>
                  <a:cubicBezTo>
                    <a:pt x="1231" y="1809"/>
                    <a:pt x="1268" y="1883"/>
                    <a:pt x="1268" y="1975"/>
                  </a:cubicBezTo>
                  <a:cubicBezTo>
                    <a:pt x="1268" y="2066"/>
                    <a:pt x="1235" y="2144"/>
                    <a:pt x="1192" y="2144"/>
                  </a:cubicBezTo>
                  <a:cubicBezTo>
                    <a:pt x="1153" y="2144"/>
                    <a:pt x="1118" y="2066"/>
                    <a:pt x="1118" y="1975"/>
                  </a:cubicBezTo>
                  <a:cubicBezTo>
                    <a:pt x="1118" y="1883"/>
                    <a:pt x="1151" y="1809"/>
                    <a:pt x="1192" y="1809"/>
                  </a:cubicBezTo>
                  <a:close/>
                  <a:moveTo>
                    <a:pt x="1685" y="1809"/>
                  </a:moveTo>
                  <a:cubicBezTo>
                    <a:pt x="1726" y="1809"/>
                    <a:pt x="1760" y="1883"/>
                    <a:pt x="1760" y="1975"/>
                  </a:cubicBezTo>
                  <a:cubicBezTo>
                    <a:pt x="1760" y="2066"/>
                    <a:pt x="1726" y="2144"/>
                    <a:pt x="1685" y="2144"/>
                  </a:cubicBezTo>
                  <a:cubicBezTo>
                    <a:pt x="1644" y="2144"/>
                    <a:pt x="1610" y="2066"/>
                    <a:pt x="1610" y="1975"/>
                  </a:cubicBezTo>
                  <a:cubicBezTo>
                    <a:pt x="1610" y="1883"/>
                    <a:pt x="1644" y="1809"/>
                    <a:pt x="1685" y="1809"/>
                  </a:cubicBezTo>
                  <a:close/>
                  <a:moveTo>
                    <a:pt x="2180" y="1809"/>
                  </a:moveTo>
                  <a:cubicBezTo>
                    <a:pt x="2220" y="1809"/>
                    <a:pt x="2255" y="1883"/>
                    <a:pt x="2255" y="1975"/>
                  </a:cubicBezTo>
                  <a:cubicBezTo>
                    <a:pt x="2255" y="2066"/>
                    <a:pt x="2221" y="2144"/>
                    <a:pt x="2180" y="2144"/>
                  </a:cubicBezTo>
                  <a:cubicBezTo>
                    <a:pt x="2141" y="2144"/>
                    <a:pt x="2105" y="2066"/>
                    <a:pt x="2105" y="1975"/>
                  </a:cubicBezTo>
                  <a:cubicBezTo>
                    <a:pt x="2105" y="1883"/>
                    <a:pt x="2138" y="1809"/>
                    <a:pt x="2180" y="1809"/>
                  </a:cubicBezTo>
                  <a:close/>
                  <a:moveTo>
                    <a:pt x="2672" y="1809"/>
                  </a:moveTo>
                  <a:cubicBezTo>
                    <a:pt x="2713" y="1809"/>
                    <a:pt x="2748" y="1883"/>
                    <a:pt x="2748" y="1975"/>
                  </a:cubicBezTo>
                  <a:cubicBezTo>
                    <a:pt x="2748" y="2066"/>
                    <a:pt x="2713" y="2144"/>
                    <a:pt x="2672" y="2144"/>
                  </a:cubicBezTo>
                  <a:cubicBezTo>
                    <a:pt x="2631" y="2144"/>
                    <a:pt x="2598" y="2066"/>
                    <a:pt x="2598" y="1975"/>
                  </a:cubicBezTo>
                  <a:cubicBezTo>
                    <a:pt x="2598" y="1883"/>
                    <a:pt x="2631" y="1809"/>
                    <a:pt x="2672" y="1809"/>
                  </a:cubicBezTo>
                  <a:close/>
                  <a:moveTo>
                    <a:pt x="3168" y="1809"/>
                  </a:moveTo>
                  <a:cubicBezTo>
                    <a:pt x="3207" y="1809"/>
                    <a:pt x="3242" y="1883"/>
                    <a:pt x="3242" y="1975"/>
                  </a:cubicBezTo>
                  <a:cubicBezTo>
                    <a:pt x="3242" y="2066"/>
                    <a:pt x="3208" y="2144"/>
                    <a:pt x="3168" y="2144"/>
                  </a:cubicBezTo>
                  <a:cubicBezTo>
                    <a:pt x="3126" y="2144"/>
                    <a:pt x="3092" y="2066"/>
                    <a:pt x="3092" y="1975"/>
                  </a:cubicBezTo>
                  <a:cubicBezTo>
                    <a:pt x="3092" y="1883"/>
                    <a:pt x="3126" y="1809"/>
                    <a:pt x="3168" y="1809"/>
                  </a:cubicBezTo>
                  <a:close/>
                  <a:moveTo>
                    <a:pt x="3659" y="1809"/>
                  </a:moveTo>
                  <a:cubicBezTo>
                    <a:pt x="3702" y="1809"/>
                    <a:pt x="3735" y="1883"/>
                    <a:pt x="3735" y="1975"/>
                  </a:cubicBezTo>
                  <a:cubicBezTo>
                    <a:pt x="3735" y="2066"/>
                    <a:pt x="3702" y="2144"/>
                    <a:pt x="3659" y="2144"/>
                  </a:cubicBezTo>
                  <a:cubicBezTo>
                    <a:pt x="3618" y="2144"/>
                    <a:pt x="3585" y="2066"/>
                    <a:pt x="3585" y="1975"/>
                  </a:cubicBezTo>
                  <a:cubicBezTo>
                    <a:pt x="3585" y="1883"/>
                    <a:pt x="3618" y="1809"/>
                    <a:pt x="3659" y="1809"/>
                  </a:cubicBezTo>
                  <a:close/>
                  <a:moveTo>
                    <a:pt x="4154" y="1809"/>
                  </a:moveTo>
                  <a:cubicBezTo>
                    <a:pt x="4194" y="1809"/>
                    <a:pt x="4230" y="1883"/>
                    <a:pt x="4230" y="1975"/>
                  </a:cubicBezTo>
                  <a:cubicBezTo>
                    <a:pt x="4230" y="2066"/>
                    <a:pt x="4195" y="2144"/>
                    <a:pt x="4154" y="2144"/>
                  </a:cubicBezTo>
                  <a:cubicBezTo>
                    <a:pt x="4114" y="2144"/>
                    <a:pt x="4080" y="2066"/>
                    <a:pt x="4080" y="1975"/>
                  </a:cubicBezTo>
                  <a:cubicBezTo>
                    <a:pt x="4080" y="1883"/>
                    <a:pt x="4114" y="1809"/>
                    <a:pt x="4154" y="1809"/>
                  </a:cubicBezTo>
                  <a:close/>
                  <a:moveTo>
                    <a:pt x="4648" y="1809"/>
                  </a:moveTo>
                  <a:cubicBezTo>
                    <a:pt x="4689" y="1809"/>
                    <a:pt x="4722" y="1883"/>
                    <a:pt x="4722" y="1975"/>
                  </a:cubicBezTo>
                  <a:cubicBezTo>
                    <a:pt x="4722" y="2066"/>
                    <a:pt x="4689" y="2144"/>
                    <a:pt x="4648" y="2144"/>
                  </a:cubicBezTo>
                  <a:cubicBezTo>
                    <a:pt x="4605" y="2144"/>
                    <a:pt x="4572" y="2066"/>
                    <a:pt x="4572" y="1975"/>
                  </a:cubicBezTo>
                  <a:cubicBezTo>
                    <a:pt x="4572" y="1883"/>
                    <a:pt x="4605" y="1809"/>
                    <a:pt x="4648" y="1809"/>
                  </a:cubicBezTo>
                  <a:close/>
                  <a:moveTo>
                    <a:pt x="5140" y="1809"/>
                  </a:moveTo>
                  <a:cubicBezTo>
                    <a:pt x="5179" y="1809"/>
                    <a:pt x="5216" y="1883"/>
                    <a:pt x="5216" y="1975"/>
                  </a:cubicBezTo>
                  <a:cubicBezTo>
                    <a:pt x="5216" y="2066"/>
                    <a:pt x="5181" y="2144"/>
                    <a:pt x="5140" y="2144"/>
                  </a:cubicBezTo>
                  <a:cubicBezTo>
                    <a:pt x="5100" y="2144"/>
                    <a:pt x="5066" y="2066"/>
                    <a:pt x="5066" y="1975"/>
                  </a:cubicBezTo>
                  <a:cubicBezTo>
                    <a:pt x="5066" y="1883"/>
                    <a:pt x="5099" y="1809"/>
                    <a:pt x="5140" y="1809"/>
                  </a:cubicBezTo>
                  <a:close/>
                  <a:moveTo>
                    <a:pt x="5635" y="1809"/>
                  </a:moveTo>
                  <a:cubicBezTo>
                    <a:pt x="5676" y="1809"/>
                    <a:pt x="5709" y="1883"/>
                    <a:pt x="5709" y="1975"/>
                  </a:cubicBezTo>
                  <a:cubicBezTo>
                    <a:pt x="5709" y="2066"/>
                    <a:pt x="5676" y="2144"/>
                    <a:pt x="5635" y="2144"/>
                  </a:cubicBezTo>
                  <a:cubicBezTo>
                    <a:pt x="5592" y="2144"/>
                    <a:pt x="5559" y="2066"/>
                    <a:pt x="5559" y="1975"/>
                  </a:cubicBezTo>
                  <a:cubicBezTo>
                    <a:pt x="5559" y="1883"/>
                    <a:pt x="5594" y="1809"/>
                    <a:pt x="5635" y="1809"/>
                  </a:cubicBezTo>
                  <a:close/>
                  <a:moveTo>
                    <a:pt x="6127" y="1809"/>
                  </a:moveTo>
                  <a:cubicBezTo>
                    <a:pt x="6166" y="1809"/>
                    <a:pt x="6202" y="1883"/>
                    <a:pt x="6202" y="1975"/>
                  </a:cubicBezTo>
                  <a:cubicBezTo>
                    <a:pt x="6202" y="2066"/>
                    <a:pt x="6169" y="2144"/>
                    <a:pt x="6127" y="2144"/>
                  </a:cubicBezTo>
                  <a:cubicBezTo>
                    <a:pt x="6087" y="2144"/>
                    <a:pt x="6053" y="2066"/>
                    <a:pt x="6053" y="1975"/>
                  </a:cubicBezTo>
                  <a:cubicBezTo>
                    <a:pt x="6053" y="1883"/>
                    <a:pt x="6086" y="1809"/>
                    <a:pt x="6127" y="1809"/>
                  </a:cubicBezTo>
                  <a:close/>
                  <a:moveTo>
                    <a:pt x="6622" y="1809"/>
                  </a:moveTo>
                  <a:cubicBezTo>
                    <a:pt x="6663" y="1809"/>
                    <a:pt x="6698" y="1883"/>
                    <a:pt x="6698" y="1975"/>
                  </a:cubicBezTo>
                  <a:cubicBezTo>
                    <a:pt x="6698" y="2066"/>
                    <a:pt x="6663" y="2144"/>
                    <a:pt x="6622" y="2144"/>
                  </a:cubicBezTo>
                  <a:cubicBezTo>
                    <a:pt x="6581" y="2144"/>
                    <a:pt x="6548" y="2066"/>
                    <a:pt x="6548" y="1975"/>
                  </a:cubicBezTo>
                  <a:cubicBezTo>
                    <a:pt x="6548" y="1883"/>
                    <a:pt x="6581" y="1809"/>
                    <a:pt x="6622" y="1809"/>
                  </a:cubicBezTo>
                  <a:close/>
                  <a:moveTo>
                    <a:pt x="7115" y="1809"/>
                  </a:moveTo>
                  <a:cubicBezTo>
                    <a:pt x="7155" y="1809"/>
                    <a:pt x="7190" y="1883"/>
                    <a:pt x="7190" y="1975"/>
                  </a:cubicBezTo>
                  <a:cubicBezTo>
                    <a:pt x="7190" y="2066"/>
                    <a:pt x="7156" y="2144"/>
                    <a:pt x="7115" y="2144"/>
                  </a:cubicBezTo>
                  <a:cubicBezTo>
                    <a:pt x="7073" y="2144"/>
                    <a:pt x="7040" y="2066"/>
                    <a:pt x="7040" y="1975"/>
                  </a:cubicBezTo>
                  <a:cubicBezTo>
                    <a:pt x="7040" y="1883"/>
                    <a:pt x="7073" y="1809"/>
                    <a:pt x="7115" y="1809"/>
                  </a:cubicBezTo>
                  <a:close/>
                  <a:moveTo>
                    <a:pt x="7609" y="1809"/>
                  </a:moveTo>
                  <a:cubicBezTo>
                    <a:pt x="7651" y="1809"/>
                    <a:pt x="7685" y="1883"/>
                    <a:pt x="7685" y="1975"/>
                  </a:cubicBezTo>
                  <a:cubicBezTo>
                    <a:pt x="7685" y="2066"/>
                    <a:pt x="7651" y="2144"/>
                    <a:pt x="7609" y="2144"/>
                  </a:cubicBezTo>
                  <a:cubicBezTo>
                    <a:pt x="7568" y="2144"/>
                    <a:pt x="7535" y="2066"/>
                    <a:pt x="7535" y="1975"/>
                  </a:cubicBezTo>
                  <a:cubicBezTo>
                    <a:pt x="7535" y="1883"/>
                    <a:pt x="7568" y="1809"/>
                    <a:pt x="7609" y="1809"/>
                  </a:cubicBezTo>
                  <a:close/>
                  <a:moveTo>
                    <a:pt x="8102" y="1809"/>
                  </a:moveTo>
                  <a:cubicBezTo>
                    <a:pt x="8142" y="1809"/>
                    <a:pt x="8176" y="1883"/>
                    <a:pt x="8176" y="1975"/>
                  </a:cubicBezTo>
                  <a:cubicBezTo>
                    <a:pt x="8176" y="2066"/>
                    <a:pt x="8143" y="2144"/>
                    <a:pt x="8102" y="2144"/>
                  </a:cubicBezTo>
                  <a:cubicBezTo>
                    <a:pt x="8061" y="2144"/>
                    <a:pt x="8027" y="2066"/>
                    <a:pt x="8027" y="1975"/>
                  </a:cubicBezTo>
                  <a:cubicBezTo>
                    <a:pt x="8027" y="1883"/>
                    <a:pt x="8061" y="1809"/>
                    <a:pt x="8102" y="1809"/>
                  </a:cubicBezTo>
                  <a:close/>
                  <a:moveTo>
                    <a:pt x="8597" y="1809"/>
                  </a:moveTo>
                  <a:cubicBezTo>
                    <a:pt x="8638" y="1809"/>
                    <a:pt x="8672" y="1883"/>
                    <a:pt x="8672" y="1975"/>
                  </a:cubicBezTo>
                  <a:cubicBezTo>
                    <a:pt x="8672" y="2066"/>
                    <a:pt x="8638" y="2144"/>
                    <a:pt x="8597" y="2144"/>
                  </a:cubicBezTo>
                  <a:cubicBezTo>
                    <a:pt x="8555" y="2144"/>
                    <a:pt x="8522" y="2066"/>
                    <a:pt x="8522" y="1975"/>
                  </a:cubicBezTo>
                  <a:cubicBezTo>
                    <a:pt x="8522" y="1883"/>
                    <a:pt x="8555" y="1809"/>
                    <a:pt x="8597" y="1809"/>
                  </a:cubicBezTo>
                  <a:close/>
                  <a:moveTo>
                    <a:pt x="9089" y="1809"/>
                  </a:moveTo>
                  <a:cubicBezTo>
                    <a:pt x="9129" y="1809"/>
                    <a:pt x="9165" y="1883"/>
                    <a:pt x="9165" y="1975"/>
                  </a:cubicBezTo>
                  <a:cubicBezTo>
                    <a:pt x="9165" y="2066"/>
                    <a:pt x="9130" y="2144"/>
                    <a:pt x="9089" y="2144"/>
                  </a:cubicBezTo>
                  <a:cubicBezTo>
                    <a:pt x="9048" y="2144"/>
                    <a:pt x="9015" y="2066"/>
                    <a:pt x="9015" y="1975"/>
                  </a:cubicBezTo>
                  <a:cubicBezTo>
                    <a:pt x="9015" y="1883"/>
                    <a:pt x="9048" y="1809"/>
                    <a:pt x="9089" y="1809"/>
                  </a:cubicBezTo>
                  <a:close/>
                  <a:moveTo>
                    <a:pt x="9583" y="1809"/>
                  </a:moveTo>
                  <a:cubicBezTo>
                    <a:pt x="9624" y="1809"/>
                    <a:pt x="9657" y="1883"/>
                    <a:pt x="9657" y="1975"/>
                  </a:cubicBezTo>
                  <a:cubicBezTo>
                    <a:pt x="9657" y="2066"/>
                    <a:pt x="9624" y="2144"/>
                    <a:pt x="9583" y="2144"/>
                  </a:cubicBezTo>
                  <a:cubicBezTo>
                    <a:pt x="9540" y="2144"/>
                    <a:pt x="9507" y="2066"/>
                    <a:pt x="9507" y="1975"/>
                  </a:cubicBezTo>
                  <a:cubicBezTo>
                    <a:pt x="9507" y="1883"/>
                    <a:pt x="9543" y="1809"/>
                    <a:pt x="9583" y="1809"/>
                  </a:cubicBezTo>
                  <a:close/>
                  <a:moveTo>
                    <a:pt x="10076" y="1809"/>
                  </a:moveTo>
                  <a:cubicBezTo>
                    <a:pt x="10116" y="1809"/>
                    <a:pt x="10152" y="1883"/>
                    <a:pt x="10152" y="1975"/>
                  </a:cubicBezTo>
                  <a:cubicBezTo>
                    <a:pt x="10152" y="2066"/>
                    <a:pt x="10117" y="2144"/>
                    <a:pt x="10076" y="2144"/>
                  </a:cubicBezTo>
                  <a:cubicBezTo>
                    <a:pt x="10037" y="2144"/>
                    <a:pt x="10002" y="2066"/>
                    <a:pt x="10002" y="1975"/>
                  </a:cubicBezTo>
                  <a:cubicBezTo>
                    <a:pt x="10002" y="1883"/>
                    <a:pt x="10035" y="1809"/>
                    <a:pt x="10076" y="1809"/>
                  </a:cubicBezTo>
                  <a:close/>
                  <a:moveTo>
                    <a:pt x="10556" y="1809"/>
                  </a:moveTo>
                  <a:cubicBezTo>
                    <a:pt x="10595" y="1809"/>
                    <a:pt x="10631" y="1883"/>
                    <a:pt x="10631" y="1975"/>
                  </a:cubicBezTo>
                  <a:cubicBezTo>
                    <a:pt x="10631" y="2066"/>
                    <a:pt x="10597" y="2144"/>
                    <a:pt x="10556" y="2144"/>
                  </a:cubicBezTo>
                  <a:cubicBezTo>
                    <a:pt x="10515" y="2144"/>
                    <a:pt x="10482" y="2066"/>
                    <a:pt x="10482" y="1975"/>
                  </a:cubicBezTo>
                  <a:cubicBezTo>
                    <a:pt x="10482" y="1883"/>
                    <a:pt x="10515" y="1809"/>
                    <a:pt x="10556" y="1809"/>
                  </a:cubicBezTo>
                  <a:close/>
                  <a:moveTo>
                    <a:pt x="11051" y="1809"/>
                  </a:moveTo>
                  <a:cubicBezTo>
                    <a:pt x="11092" y="1809"/>
                    <a:pt x="11125" y="1883"/>
                    <a:pt x="11125" y="1975"/>
                  </a:cubicBezTo>
                  <a:cubicBezTo>
                    <a:pt x="11125" y="2066"/>
                    <a:pt x="11092" y="2144"/>
                    <a:pt x="11051" y="2144"/>
                  </a:cubicBezTo>
                  <a:cubicBezTo>
                    <a:pt x="11010" y="2144"/>
                    <a:pt x="10975" y="2066"/>
                    <a:pt x="10975" y="1975"/>
                  </a:cubicBezTo>
                  <a:cubicBezTo>
                    <a:pt x="10975" y="1883"/>
                    <a:pt x="11010" y="1809"/>
                    <a:pt x="11051" y="1809"/>
                  </a:cubicBezTo>
                  <a:close/>
                  <a:moveTo>
                    <a:pt x="11543" y="1809"/>
                  </a:moveTo>
                  <a:cubicBezTo>
                    <a:pt x="11582" y="1809"/>
                    <a:pt x="11618" y="1883"/>
                    <a:pt x="11618" y="1975"/>
                  </a:cubicBezTo>
                  <a:cubicBezTo>
                    <a:pt x="11618" y="2066"/>
                    <a:pt x="11584" y="2144"/>
                    <a:pt x="11543" y="2144"/>
                  </a:cubicBezTo>
                  <a:cubicBezTo>
                    <a:pt x="11502" y="2144"/>
                    <a:pt x="11468" y="2066"/>
                    <a:pt x="11468" y="1975"/>
                  </a:cubicBezTo>
                  <a:cubicBezTo>
                    <a:pt x="11468" y="1883"/>
                    <a:pt x="11502" y="1809"/>
                    <a:pt x="11543" y="1809"/>
                  </a:cubicBezTo>
                  <a:close/>
                  <a:moveTo>
                    <a:pt x="12038" y="1809"/>
                  </a:moveTo>
                  <a:cubicBezTo>
                    <a:pt x="12079" y="1809"/>
                    <a:pt x="12112" y="1883"/>
                    <a:pt x="12112" y="1975"/>
                  </a:cubicBezTo>
                  <a:cubicBezTo>
                    <a:pt x="12112" y="2066"/>
                    <a:pt x="12079" y="2144"/>
                    <a:pt x="12038" y="2144"/>
                  </a:cubicBezTo>
                  <a:cubicBezTo>
                    <a:pt x="11997" y="2144"/>
                    <a:pt x="11964" y="2066"/>
                    <a:pt x="11964" y="1975"/>
                  </a:cubicBezTo>
                  <a:cubicBezTo>
                    <a:pt x="11964" y="1883"/>
                    <a:pt x="11997" y="1809"/>
                    <a:pt x="12038" y="1809"/>
                  </a:cubicBezTo>
                  <a:close/>
                  <a:moveTo>
                    <a:pt x="12531" y="1809"/>
                  </a:moveTo>
                  <a:cubicBezTo>
                    <a:pt x="12571" y="1809"/>
                    <a:pt x="12605" y="1883"/>
                    <a:pt x="12605" y="1975"/>
                  </a:cubicBezTo>
                  <a:cubicBezTo>
                    <a:pt x="12605" y="2066"/>
                    <a:pt x="12572" y="2144"/>
                    <a:pt x="12531" y="2144"/>
                  </a:cubicBezTo>
                  <a:cubicBezTo>
                    <a:pt x="12489" y="2144"/>
                    <a:pt x="12456" y="2066"/>
                    <a:pt x="12456" y="1975"/>
                  </a:cubicBezTo>
                  <a:cubicBezTo>
                    <a:pt x="12456" y="1883"/>
                    <a:pt x="12489" y="1809"/>
                    <a:pt x="12531" y="1809"/>
                  </a:cubicBezTo>
                  <a:close/>
                  <a:moveTo>
                    <a:pt x="13023" y="1809"/>
                  </a:moveTo>
                  <a:cubicBezTo>
                    <a:pt x="13064" y="1809"/>
                    <a:pt x="13097" y="1883"/>
                    <a:pt x="13097" y="1975"/>
                  </a:cubicBezTo>
                  <a:cubicBezTo>
                    <a:pt x="13097" y="2066"/>
                    <a:pt x="13064" y="2144"/>
                    <a:pt x="13023" y="2144"/>
                  </a:cubicBezTo>
                  <a:cubicBezTo>
                    <a:pt x="12982" y="2144"/>
                    <a:pt x="12949" y="2066"/>
                    <a:pt x="12949" y="1975"/>
                  </a:cubicBezTo>
                  <a:cubicBezTo>
                    <a:pt x="12949" y="1883"/>
                    <a:pt x="12982" y="1809"/>
                    <a:pt x="13023" y="1809"/>
                  </a:cubicBezTo>
                  <a:close/>
                  <a:moveTo>
                    <a:pt x="13518" y="1809"/>
                  </a:moveTo>
                  <a:cubicBezTo>
                    <a:pt x="13558" y="1809"/>
                    <a:pt x="13592" y="1883"/>
                    <a:pt x="13592" y="1975"/>
                  </a:cubicBezTo>
                  <a:cubicBezTo>
                    <a:pt x="13592" y="2066"/>
                    <a:pt x="13559" y="2144"/>
                    <a:pt x="13518" y="2144"/>
                  </a:cubicBezTo>
                  <a:cubicBezTo>
                    <a:pt x="13479" y="2144"/>
                    <a:pt x="13442" y="2066"/>
                    <a:pt x="13442" y="1975"/>
                  </a:cubicBezTo>
                  <a:cubicBezTo>
                    <a:pt x="13442" y="1883"/>
                    <a:pt x="13477" y="1809"/>
                    <a:pt x="13518" y="1809"/>
                  </a:cubicBezTo>
                  <a:close/>
                  <a:moveTo>
                    <a:pt x="14010" y="1809"/>
                  </a:moveTo>
                  <a:cubicBezTo>
                    <a:pt x="14053" y="1809"/>
                    <a:pt x="14086" y="1883"/>
                    <a:pt x="14086" y="1975"/>
                  </a:cubicBezTo>
                  <a:cubicBezTo>
                    <a:pt x="14086" y="2066"/>
                    <a:pt x="14051" y="2144"/>
                    <a:pt x="14010" y="2144"/>
                  </a:cubicBezTo>
                  <a:cubicBezTo>
                    <a:pt x="13969" y="2144"/>
                    <a:pt x="13936" y="2066"/>
                    <a:pt x="13936" y="1975"/>
                  </a:cubicBezTo>
                  <a:cubicBezTo>
                    <a:pt x="13936" y="1883"/>
                    <a:pt x="13969" y="1809"/>
                    <a:pt x="14010" y="1809"/>
                  </a:cubicBezTo>
                  <a:close/>
                  <a:moveTo>
                    <a:pt x="14505" y="1809"/>
                  </a:moveTo>
                  <a:cubicBezTo>
                    <a:pt x="14544" y="1809"/>
                    <a:pt x="14581" y="1883"/>
                    <a:pt x="14581" y="1975"/>
                  </a:cubicBezTo>
                  <a:cubicBezTo>
                    <a:pt x="14581" y="2066"/>
                    <a:pt x="14546" y="2144"/>
                    <a:pt x="14505" y="2144"/>
                  </a:cubicBezTo>
                  <a:cubicBezTo>
                    <a:pt x="14464" y="2144"/>
                    <a:pt x="14431" y="2066"/>
                    <a:pt x="14431" y="1975"/>
                  </a:cubicBezTo>
                  <a:cubicBezTo>
                    <a:pt x="14431" y="1883"/>
                    <a:pt x="14464" y="1809"/>
                    <a:pt x="14505" y="1809"/>
                  </a:cubicBezTo>
                  <a:close/>
                  <a:moveTo>
                    <a:pt x="14999" y="1809"/>
                  </a:moveTo>
                  <a:cubicBezTo>
                    <a:pt x="15040" y="1809"/>
                    <a:pt x="15073" y="1883"/>
                    <a:pt x="15073" y="1975"/>
                  </a:cubicBezTo>
                  <a:cubicBezTo>
                    <a:pt x="15073" y="2066"/>
                    <a:pt x="15040" y="2144"/>
                    <a:pt x="14999" y="2144"/>
                  </a:cubicBezTo>
                  <a:cubicBezTo>
                    <a:pt x="14956" y="2144"/>
                    <a:pt x="14923" y="2066"/>
                    <a:pt x="14923" y="1975"/>
                  </a:cubicBezTo>
                  <a:cubicBezTo>
                    <a:pt x="14923" y="1883"/>
                    <a:pt x="14956" y="1809"/>
                    <a:pt x="14999" y="1809"/>
                  </a:cubicBezTo>
                  <a:close/>
                  <a:moveTo>
                    <a:pt x="15492" y="1809"/>
                  </a:moveTo>
                  <a:cubicBezTo>
                    <a:pt x="15532" y="1809"/>
                    <a:pt x="15568" y="1883"/>
                    <a:pt x="15568" y="1975"/>
                  </a:cubicBezTo>
                  <a:cubicBezTo>
                    <a:pt x="15568" y="2066"/>
                    <a:pt x="15535" y="2144"/>
                    <a:pt x="15492" y="2144"/>
                  </a:cubicBezTo>
                  <a:cubicBezTo>
                    <a:pt x="15451" y="2144"/>
                    <a:pt x="15418" y="2066"/>
                    <a:pt x="15418" y="1975"/>
                  </a:cubicBezTo>
                  <a:cubicBezTo>
                    <a:pt x="15418" y="1883"/>
                    <a:pt x="15451" y="1809"/>
                    <a:pt x="15492" y="1809"/>
                  </a:cubicBezTo>
                  <a:close/>
                  <a:moveTo>
                    <a:pt x="15986" y="1809"/>
                  </a:moveTo>
                  <a:cubicBezTo>
                    <a:pt x="16027" y="1809"/>
                    <a:pt x="16060" y="1883"/>
                    <a:pt x="16060" y="1975"/>
                  </a:cubicBezTo>
                  <a:cubicBezTo>
                    <a:pt x="16060" y="2066"/>
                    <a:pt x="16027" y="2144"/>
                    <a:pt x="15986" y="2144"/>
                  </a:cubicBezTo>
                  <a:cubicBezTo>
                    <a:pt x="15945" y="2144"/>
                    <a:pt x="15910" y="2066"/>
                    <a:pt x="15910" y="1975"/>
                  </a:cubicBezTo>
                  <a:cubicBezTo>
                    <a:pt x="15910" y="1883"/>
                    <a:pt x="15946" y="1809"/>
                    <a:pt x="15986" y="1809"/>
                  </a:cubicBezTo>
                  <a:close/>
                  <a:moveTo>
                    <a:pt x="16481" y="1809"/>
                  </a:moveTo>
                  <a:cubicBezTo>
                    <a:pt x="16520" y="1809"/>
                    <a:pt x="16555" y="1883"/>
                    <a:pt x="16555" y="1975"/>
                  </a:cubicBezTo>
                  <a:cubicBezTo>
                    <a:pt x="16555" y="2066"/>
                    <a:pt x="16522" y="2144"/>
                    <a:pt x="16481" y="2144"/>
                  </a:cubicBezTo>
                  <a:cubicBezTo>
                    <a:pt x="16438" y="2144"/>
                    <a:pt x="16405" y="2066"/>
                    <a:pt x="16405" y="1975"/>
                  </a:cubicBezTo>
                  <a:cubicBezTo>
                    <a:pt x="16405" y="1883"/>
                    <a:pt x="16438" y="1809"/>
                    <a:pt x="16481" y="1809"/>
                  </a:cubicBezTo>
                  <a:close/>
                  <a:moveTo>
                    <a:pt x="16973" y="1809"/>
                  </a:moveTo>
                  <a:cubicBezTo>
                    <a:pt x="17013" y="1809"/>
                    <a:pt x="17048" y="1883"/>
                    <a:pt x="17048" y="1975"/>
                  </a:cubicBezTo>
                  <a:cubicBezTo>
                    <a:pt x="17048" y="2066"/>
                    <a:pt x="17013" y="2144"/>
                    <a:pt x="16973" y="2144"/>
                  </a:cubicBezTo>
                  <a:cubicBezTo>
                    <a:pt x="16931" y="2144"/>
                    <a:pt x="16898" y="2066"/>
                    <a:pt x="16898" y="1975"/>
                  </a:cubicBezTo>
                  <a:cubicBezTo>
                    <a:pt x="16898" y="1883"/>
                    <a:pt x="16931" y="1809"/>
                    <a:pt x="16973" y="1809"/>
                  </a:cubicBezTo>
                  <a:close/>
                  <a:moveTo>
                    <a:pt x="17466" y="1809"/>
                  </a:moveTo>
                  <a:cubicBezTo>
                    <a:pt x="17505" y="1809"/>
                    <a:pt x="17540" y="1883"/>
                    <a:pt x="17540" y="1975"/>
                  </a:cubicBezTo>
                  <a:cubicBezTo>
                    <a:pt x="17540" y="2066"/>
                    <a:pt x="17507" y="2144"/>
                    <a:pt x="17466" y="2144"/>
                  </a:cubicBezTo>
                  <a:cubicBezTo>
                    <a:pt x="17427" y="2144"/>
                    <a:pt x="17390" y="2066"/>
                    <a:pt x="17390" y="1975"/>
                  </a:cubicBezTo>
                  <a:cubicBezTo>
                    <a:pt x="17390" y="1883"/>
                    <a:pt x="17423" y="1809"/>
                    <a:pt x="17466" y="1809"/>
                  </a:cubicBezTo>
                  <a:close/>
                  <a:moveTo>
                    <a:pt x="451" y="2358"/>
                  </a:moveTo>
                  <a:cubicBezTo>
                    <a:pt x="490" y="2358"/>
                    <a:pt x="527" y="2432"/>
                    <a:pt x="527" y="2524"/>
                  </a:cubicBezTo>
                  <a:cubicBezTo>
                    <a:pt x="527" y="2612"/>
                    <a:pt x="494" y="2693"/>
                    <a:pt x="451" y="2693"/>
                  </a:cubicBezTo>
                  <a:cubicBezTo>
                    <a:pt x="410" y="2693"/>
                    <a:pt x="377" y="2619"/>
                    <a:pt x="377" y="2524"/>
                  </a:cubicBezTo>
                  <a:cubicBezTo>
                    <a:pt x="378" y="2429"/>
                    <a:pt x="410" y="2358"/>
                    <a:pt x="451" y="2358"/>
                  </a:cubicBezTo>
                  <a:close/>
                  <a:moveTo>
                    <a:pt x="944" y="2358"/>
                  </a:moveTo>
                  <a:cubicBezTo>
                    <a:pt x="984" y="2358"/>
                    <a:pt x="1019" y="2432"/>
                    <a:pt x="1019" y="2524"/>
                  </a:cubicBezTo>
                  <a:cubicBezTo>
                    <a:pt x="1019" y="2612"/>
                    <a:pt x="985" y="2693"/>
                    <a:pt x="944" y="2693"/>
                  </a:cubicBezTo>
                  <a:cubicBezTo>
                    <a:pt x="905" y="2693"/>
                    <a:pt x="869" y="2619"/>
                    <a:pt x="869" y="2524"/>
                  </a:cubicBezTo>
                  <a:cubicBezTo>
                    <a:pt x="872" y="2429"/>
                    <a:pt x="903" y="2358"/>
                    <a:pt x="944" y="2358"/>
                  </a:cubicBezTo>
                  <a:close/>
                  <a:moveTo>
                    <a:pt x="1440" y="2358"/>
                  </a:moveTo>
                  <a:cubicBezTo>
                    <a:pt x="1479" y="2358"/>
                    <a:pt x="1514" y="2432"/>
                    <a:pt x="1514" y="2524"/>
                  </a:cubicBezTo>
                  <a:cubicBezTo>
                    <a:pt x="1514" y="2612"/>
                    <a:pt x="1480" y="2693"/>
                    <a:pt x="1440" y="2693"/>
                  </a:cubicBezTo>
                  <a:cubicBezTo>
                    <a:pt x="1400" y="2693"/>
                    <a:pt x="1364" y="2619"/>
                    <a:pt x="1364" y="2524"/>
                  </a:cubicBezTo>
                  <a:cubicBezTo>
                    <a:pt x="1364" y="2429"/>
                    <a:pt x="1397" y="2358"/>
                    <a:pt x="1440" y="2358"/>
                  </a:cubicBezTo>
                  <a:close/>
                  <a:moveTo>
                    <a:pt x="1931" y="2358"/>
                  </a:moveTo>
                  <a:cubicBezTo>
                    <a:pt x="1971" y="2358"/>
                    <a:pt x="2007" y="2432"/>
                    <a:pt x="2007" y="2524"/>
                  </a:cubicBezTo>
                  <a:cubicBezTo>
                    <a:pt x="2007" y="2612"/>
                    <a:pt x="1972" y="2693"/>
                    <a:pt x="1931" y="2693"/>
                  </a:cubicBezTo>
                  <a:cubicBezTo>
                    <a:pt x="1892" y="2693"/>
                    <a:pt x="1856" y="2619"/>
                    <a:pt x="1856" y="2524"/>
                  </a:cubicBezTo>
                  <a:cubicBezTo>
                    <a:pt x="1859" y="2429"/>
                    <a:pt x="1890" y="2358"/>
                    <a:pt x="1931" y="2358"/>
                  </a:cubicBezTo>
                  <a:close/>
                  <a:moveTo>
                    <a:pt x="2426" y="2358"/>
                  </a:moveTo>
                  <a:cubicBezTo>
                    <a:pt x="2466" y="2358"/>
                    <a:pt x="2501" y="2432"/>
                    <a:pt x="2501" y="2524"/>
                  </a:cubicBezTo>
                  <a:cubicBezTo>
                    <a:pt x="2501" y="2612"/>
                    <a:pt x="2467" y="2693"/>
                    <a:pt x="2426" y="2693"/>
                  </a:cubicBezTo>
                  <a:cubicBezTo>
                    <a:pt x="2387" y="2693"/>
                    <a:pt x="2351" y="2619"/>
                    <a:pt x="2351" y="2524"/>
                  </a:cubicBezTo>
                  <a:cubicBezTo>
                    <a:pt x="2351" y="2429"/>
                    <a:pt x="2385" y="2358"/>
                    <a:pt x="2426" y="2358"/>
                  </a:cubicBezTo>
                  <a:close/>
                  <a:moveTo>
                    <a:pt x="2918" y="2358"/>
                  </a:moveTo>
                  <a:cubicBezTo>
                    <a:pt x="2958" y="2358"/>
                    <a:pt x="2994" y="2432"/>
                    <a:pt x="2994" y="2524"/>
                  </a:cubicBezTo>
                  <a:cubicBezTo>
                    <a:pt x="2994" y="2612"/>
                    <a:pt x="2961" y="2693"/>
                    <a:pt x="2918" y="2693"/>
                  </a:cubicBezTo>
                  <a:cubicBezTo>
                    <a:pt x="2877" y="2693"/>
                    <a:pt x="2844" y="2619"/>
                    <a:pt x="2844" y="2524"/>
                  </a:cubicBezTo>
                  <a:cubicBezTo>
                    <a:pt x="2846" y="2429"/>
                    <a:pt x="2877" y="2358"/>
                    <a:pt x="2918" y="2358"/>
                  </a:cubicBezTo>
                  <a:close/>
                  <a:moveTo>
                    <a:pt x="3413" y="2358"/>
                  </a:moveTo>
                  <a:cubicBezTo>
                    <a:pt x="3453" y="2358"/>
                    <a:pt x="3489" y="2432"/>
                    <a:pt x="3489" y="2524"/>
                  </a:cubicBezTo>
                  <a:cubicBezTo>
                    <a:pt x="3489" y="2612"/>
                    <a:pt x="3454" y="2693"/>
                    <a:pt x="3413" y="2693"/>
                  </a:cubicBezTo>
                  <a:cubicBezTo>
                    <a:pt x="3373" y="2693"/>
                    <a:pt x="3338" y="2619"/>
                    <a:pt x="3338" y="2524"/>
                  </a:cubicBezTo>
                  <a:cubicBezTo>
                    <a:pt x="3339" y="2429"/>
                    <a:pt x="3373" y="2358"/>
                    <a:pt x="3413" y="2358"/>
                  </a:cubicBezTo>
                  <a:close/>
                  <a:moveTo>
                    <a:pt x="3907" y="2358"/>
                  </a:moveTo>
                  <a:cubicBezTo>
                    <a:pt x="3946" y="2358"/>
                    <a:pt x="3981" y="2432"/>
                    <a:pt x="3981" y="2524"/>
                  </a:cubicBezTo>
                  <a:cubicBezTo>
                    <a:pt x="3981" y="2612"/>
                    <a:pt x="3948" y="2693"/>
                    <a:pt x="3907" y="2693"/>
                  </a:cubicBezTo>
                  <a:cubicBezTo>
                    <a:pt x="3864" y="2693"/>
                    <a:pt x="3831" y="2619"/>
                    <a:pt x="3831" y="2524"/>
                  </a:cubicBezTo>
                  <a:cubicBezTo>
                    <a:pt x="3833" y="2429"/>
                    <a:pt x="3864" y="2358"/>
                    <a:pt x="3907" y="2358"/>
                  </a:cubicBezTo>
                  <a:close/>
                  <a:moveTo>
                    <a:pt x="4400" y="2358"/>
                  </a:moveTo>
                  <a:cubicBezTo>
                    <a:pt x="4440" y="2358"/>
                    <a:pt x="4476" y="2432"/>
                    <a:pt x="4476" y="2524"/>
                  </a:cubicBezTo>
                  <a:cubicBezTo>
                    <a:pt x="4476" y="2612"/>
                    <a:pt x="4443" y="2693"/>
                    <a:pt x="4400" y="2693"/>
                  </a:cubicBezTo>
                  <a:cubicBezTo>
                    <a:pt x="4359" y="2693"/>
                    <a:pt x="4326" y="2619"/>
                    <a:pt x="4326" y="2524"/>
                  </a:cubicBezTo>
                  <a:cubicBezTo>
                    <a:pt x="4326" y="2429"/>
                    <a:pt x="4359" y="2358"/>
                    <a:pt x="4400" y="2358"/>
                  </a:cubicBezTo>
                  <a:close/>
                  <a:moveTo>
                    <a:pt x="4894" y="2358"/>
                  </a:moveTo>
                  <a:cubicBezTo>
                    <a:pt x="4933" y="2358"/>
                    <a:pt x="4968" y="2432"/>
                    <a:pt x="4968" y="2524"/>
                  </a:cubicBezTo>
                  <a:cubicBezTo>
                    <a:pt x="4968" y="2612"/>
                    <a:pt x="4935" y="2693"/>
                    <a:pt x="4894" y="2693"/>
                  </a:cubicBezTo>
                  <a:cubicBezTo>
                    <a:pt x="4853" y="2693"/>
                    <a:pt x="4818" y="2619"/>
                    <a:pt x="4818" y="2524"/>
                  </a:cubicBezTo>
                  <a:cubicBezTo>
                    <a:pt x="4821" y="2429"/>
                    <a:pt x="4853" y="2358"/>
                    <a:pt x="4894" y="2358"/>
                  </a:cubicBezTo>
                  <a:close/>
                  <a:moveTo>
                    <a:pt x="5386" y="2358"/>
                  </a:moveTo>
                  <a:cubicBezTo>
                    <a:pt x="5425" y="2358"/>
                    <a:pt x="5461" y="2432"/>
                    <a:pt x="5461" y="2524"/>
                  </a:cubicBezTo>
                  <a:cubicBezTo>
                    <a:pt x="5461" y="2612"/>
                    <a:pt x="5428" y="2693"/>
                    <a:pt x="5386" y="2693"/>
                  </a:cubicBezTo>
                  <a:cubicBezTo>
                    <a:pt x="5346" y="2693"/>
                    <a:pt x="5312" y="2619"/>
                    <a:pt x="5312" y="2524"/>
                  </a:cubicBezTo>
                  <a:cubicBezTo>
                    <a:pt x="5313" y="2429"/>
                    <a:pt x="5345" y="2358"/>
                    <a:pt x="5386" y="2358"/>
                  </a:cubicBezTo>
                  <a:close/>
                  <a:moveTo>
                    <a:pt x="5881" y="2358"/>
                  </a:moveTo>
                  <a:cubicBezTo>
                    <a:pt x="5920" y="2358"/>
                    <a:pt x="5957" y="2432"/>
                    <a:pt x="5957" y="2524"/>
                  </a:cubicBezTo>
                  <a:cubicBezTo>
                    <a:pt x="5957" y="2612"/>
                    <a:pt x="5922" y="2693"/>
                    <a:pt x="5881" y="2693"/>
                  </a:cubicBezTo>
                  <a:cubicBezTo>
                    <a:pt x="5841" y="2693"/>
                    <a:pt x="5807" y="2619"/>
                    <a:pt x="5807" y="2524"/>
                  </a:cubicBezTo>
                  <a:cubicBezTo>
                    <a:pt x="5807" y="2429"/>
                    <a:pt x="5840" y="2358"/>
                    <a:pt x="5881" y="2358"/>
                  </a:cubicBezTo>
                  <a:close/>
                  <a:moveTo>
                    <a:pt x="6374" y="2358"/>
                  </a:moveTo>
                  <a:cubicBezTo>
                    <a:pt x="6414" y="2358"/>
                    <a:pt x="6449" y="2432"/>
                    <a:pt x="6449" y="2524"/>
                  </a:cubicBezTo>
                  <a:cubicBezTo>
                    <a:pt x="6449" y="2612"/>
                    <a:pt x="6415" y="2693"/>
                    <a:pt x="6374" y="2693"/>
                  </a:cubicBezTo>
                  <a:cubicBezTo>
                    <a:pt x="6335" y="2693"/>
                    <a:pt x="6299" y="2619"/>
                    <a:pt x="6299" y="2524"/>
                  </a:cubicBezTo>
                  <a:cubicBezTo>
                    <a:pt x="6300" y="2429"/>
                    <a:pt x="6335" y="2358"/>
                    <a:pt x="6374" y="2358"/>
                  </a:cubicBezTo>
                  <a:close/>
                  <a:moveTo>
                    <a:pt x="6868" y="2358"/>
                  </a:moveTo>
                  <a:cubicBezTo>
                    <a:pt x="6907" y="2358"/>
                    <a:pt x="6944" y="2432"/>
                    <a:pt x="6944" y="2524"/>
                  </a:cubicBezTo>
                  <a:cubicBezTo>
                    <a:pt x="6944" y="2612"/>
                    <a:pt x="6910" y="2693"/>
                    <a:pt x="6868" y="2693"/>
                  </a:cubicBezTo>
                  <a:cubicBezTo>
                    <a:pt x="6828" y="2693"/>
                    <a:pt x="6794" y="2619"/>
                    <a:pt x="6794" y="2524"/>
                  </a:cubicBezTo>
                  <a:cubicBezTo>
                    <a:pt x="6794" y="2429"/>
                    <a:pt x="6827" y="2358"/>
                    <a:pt x="6868" y="2358"/>
                  </a:cubicBezTo>
                  <a:close/>
                  <a:moveTo>
                    <a:pt x="7363" y="2358"/>
                  </a:moveTo>
                  <a:cubicBezTo>
                    <a:pt x="7402" y="2358"/>
                    <a:pt x="7439" y="2432"/>
                    <a:pt x="7439" y="2524"/>
                  </a:cubicBezTo>
                  <a:cubicBezTo>
                    <a:pt x="7439" y="2612"/>
                    <a:pt x="7404" y="2693"/>
                    <a:pt x="7363" y="2693"/>
                  </a:cubicBezTo>
                  <a:cubicBezTo>
                    <a:pt x="7322" y="2693"/>
                    <a:pt x="7289" y="2619"/>
                    <a:pt x="7289" y="2524"/>
                  </a:cubicBezTo>
                  <a:cubicBezTo>
                    <a:pt x="7289" y="2429"/>
                    <a:pt x="7322" y="2358"/>
                    <a:pt x="7363" y="2358"/>
                  </a:cubicBezTo>
                  <a:close/>
                  <a:moveTo>
                    <a:pt x="7856" y="2358"/>
                  </a:moveTo>
                  <a:cubicBezTo>
                    <a:pt x="7896" y="2358"/>
                    <a:pt x="7931" y="2432"/>
                    <a:pt x="7931" y="2524"/>
                  </a:cubicBezTo>
                  <a:cubicBezTo>
                    <a:pt x="7931" y="2612"/>
                    <a:pt x="7897" y="2693"/>
                    <a:pt x="7856" y="2693"/>
                  </a:cubicBezTo>
                  <a:cubicBezTo>
                    <a:pt x="7814" y="2693"/>
                    <a:pt x="7781" y="2619"/>
                    <a:pt x="7781" y="2524"/>
                  </a:cubicBezTo>
                  <a:cubicBezTo>
                    <a:pt x="7781" y="2429"/>
                    <a:pt x="7814" y="2358"/>
                    <a:pt x="7856" y="2358"/>
                  </a:cubicBezTo>
                  <a:close/>
                  <a:moveTo>
                    <a:pt x="8350" y="2358"/>
                  </a:moveTo>
                  <a:cubicBezTo>
                    <a:pt x="8389" y="2358"/>
                    <a:pt x="8426" y="2432"/>
                    <a:pt x="8426" y="2524"/>
                  </a:cubicBezTo>
                  <a:cubicBezTo>
                    <a:pt x="8426" y="2612"/>
                    <a:pt x="8392" y="2693"/>
                    <a:pt x="8350" y="2693"/>
                  </a:cubicBezTo>
                  <a:cubicBezTo>
                    <a:pt x="8309" y="2693"/>
                    <a:pt x="8276" y="2619"/>
                    <a:pt x="8276" y="2524"/>
                  </a:cubicBezTo>
                  <a:cubicBezTo>
                    <a:pt x="8276" y="2429"/>
                    <a:pt x="8309" y="2358"/>
                    <a:pt x="8350" y="2358"/>
                  </a:cubicBezTo>
                  <a:close/>
                  <a:moveTo>
                    <a:pt x="8843" y="2358"/>
                  </a:moveTo>
                  <a:cubicBezTo>
                    <a:pt x="8883" y="2358"/>
                    <a:pt x="8918" y="2432"/>
                    <a:pt x="8918" y="2524"/>
                  </a:cubicBezTo>
                  <a:cubicBezTo>
                    <a:pt x="8918" y="2612"/>
                    <a:pt x="8884" y="2693"/>
                    <a:pt x="8843" y="2693"/>
                  </a:cubicBezTo>
                  <a:cubicBezTo>
                    <a:pt x="8802" y="2693"/>
                    <a:pt x="8768" y="2619"/>
                    <a:pt x="8768" y="2524"/>
                  </a:cubicBezTo>
                  <a:cubicBezTo>
                    <a:pt x="8771" y="2429"/>
                    <a:pt x="8802" y="2358"/>
                    <a:pt x="8843" y="2358"/>
                  </a:cubicBezTo>
                  <a:close/>
                  <a:moveTo>
                    <a:pt x="9337" y="2358"/>
                  </a:moveTo>
                  <a:cubicBezTo>
                    <a:pt x="9376" y="2358"/>
                    <a:pt x="9412" y="2432"/>
                    <a:pt x="9412" y="2524"/>
                  </a:cubicBezTo>
                  <a:cubicBezTo>
                    <a:pt x="9412" y="2612"/>
                    <a:pt x="9379" y="2693"/>
                    <a:pt x="9337" y="2693"/>
                  </a:cubicBezTo>
                  <a:cubicBezTo>
                    <a:pt x="9296" y="2693"/>
                    <a:pt x="9263" y="2619"/>
                    <a:pt x="9263" y="2524"/>
                  </a:cubicBezTo>
                  <a:cubicBezTo>
                    <a:pt x="9263" y="2429"/>
                    <a:pt x="9296" y="2358"/>
                    <a:pt x="9337" y="2358"/>
                  </a:cubicBezTo>
                  <a:close/>
                  <a:moveTo>
                    <a:pt x="9830" y="2358"/>
                  </a:moveTo>
                  <a:cubicBezTo>
                    <a:pt x="9870" y="2358"/>
                    <a:pt x="9904" y="2432"/>
                    <a:pt x="9904" y="2524"/>
                  </a:cubicBezTo>
                  <a:cubicBezTo>
                    <a:pt x="9904" y="2612"/>
                    <a:pt x="9871" y="2693"/>
                    <a:pt x="9830" y="2693"/>
                  </a:cubicBezTo>
                  <a:cubicBezTo>
                    <a:pt x="9791" y="2693"/>
                    <a:pt x="9756" y="2619"/>
                    <a:pt x="9756" y="2524"/>
                  </a:cubicBezTo>
                  <a:cubicBezTo>
                    <a:pt x="9756" y="2429"/>
                    <a:pt x="9789" y="2358"/>
                    <a:pt x="9830" y="2358"/>
                  </a:cubicBezTo>
                  <a:close/>
                  <a:moveTo>
                    <a:pt x="10310" y="2358"/>
                  </a:moveTo>
                  <a:cubicBezTo>
                    <a:pt x="10349" y="2358"/>
                    <a:pt x="10384" y="2432"/>
                    <a:pt x="10384" y="2524"/>
                  </a:cubicBezTo>
                  <a:cubicBezTo>
                    <a:pt x="10384" y="2612"/>
                    <a:pt x="10351" y="2693"/>
                    <a:pt x="10310" y="2693"/>
                  </a:cubicBezTo>
                  <a:cubicBezTo>
                    <a:pt x="10269" y="2693"/>
                    <a:pt x="10234" y="2619"/>
                    <a:pt x="10234" y="2524"/>
                  </a:cubicBezTo>
                  <a:cubicBezTo>
                    <a:pt x="10234" y="2429"/>
                    <a:pt x="10269" y="2358"/>
                    <a:pt x="10310" y="2358"/>
                  </a:cubicBezTo>
                  <a:close/>
                  <a:moveTo>
                    <a:pt x="10802" y="2358"/>
                  </a:moveTo>
                  <a:cubicBezTo>
                    <a:pt x="10841" y="2358"/>
                    <a:pt x="10877" y="2432"/>
                    <a:pt x="10877" y="2524"/>
                  </a:cubicBezTo>
                  <a:cubicBezTo>
                    <a:pt x="10877" y="2612"/>
                    <a:pt x="10843" y="2693"/>
                    <a:pt x="10802" y="2693"/>
                  </a:cubicBezTo>
                  <a:cubicBezTo>
                    <a:pt x="10761" y="2693"/>
                    <a:pt x="10727" y="2619"/>
                    <a:pt x="10727" y="2524"/>
                  </a:cubicBezTo>
                  <a:cubicBezTo>
                    <a:pt x="10729" y="2429"/>
                    <a:pt x="10761" y="2358"/>
                    <a:pt x="10802" y="2358"/>
                  </a:cubicBezTo>
                  <a:close/>
                  <a:moveTo>
                    <a:pt x="11297" y="2358"/>
                  </a:moveTo>
                  <a:cubicBezTo>
                    <a:pt x="11336" y="2358"/>
                    <a:pt x="11372" y="2432"/>
                    <a:pt x="11372" y="2524"/>
                  </a:cubicBezTo>
                  <a:cubicBezTo>
                    <a:pt x="11372" y="2612"/>
                    <a:pt x="11338" y="2693"/>
                    <a:pt x="11297" y="2693"/>
                  </a:cubicBezTo>
                  <a:cubicBezTo>
                    <a:pt x="11256" y="2693"/>
                    <a:pt x="11223" y="2619"/>
                    <a:pt x="11223" y="2524"/>
                  </a:cubicBezTo>
                  <a:cubicBezTo>
                    <a:pt x="11223" y="2429"/>
                    <a:pt x="11256" y="2358"/>
                    <a:pt x="11297" y="2358"/>
                  </a:cubicBezTo>
                  <a:close/>
                  <a:moveTo>
                    <a:pt x="11790" y="2358"/>
                  </a:moveTo>
                  <a:cubicBezTo>
                    <a:pt x="11830" y="2358"/>
                    <a:pt x="11864" y="2432"/>
                    <a:pt x="11864" y="2524"/>
                  </a:cubicBezTo>
                  <a:cubicBezTo>
                    <a:pt x="11864" y="2612"/>
                    <a:pt x="11831" y="2693"/>
                    <a:pt x="11790" y="2693"/>
                  </a:cubicBezTo>
                  <a:cubicBezTo>
                    <a:pt x="11748" y="2693"/>
                    <a:pt x="11715" y="2619"/>
                    <a:pt x="11715" y="2524"/>
                  </a:cubicBezTo>
                  <a:cubicBezTo>
                    <a:pt x="11716" y="2429"/>
                    <a:pt x="11748" y="2358"/>
                    <a:pt x="11790" y="2358"/>
                  </a:cubicBezTo>
                  <a:close/>
                  <a:moveTo>
                    <a:pt x="12284" y="2358"/>
                  </a:moveTo>
                  <a:cubicBezTo>
                    <a:pt x="12323" y="2358"/>
                    <a:pt x="12359" y="2432"/>
                    <a:pt x="12359" y="2524"/>
                  </a:cubicBezTo>
                  <a:cubicBezTo>
                    <a:pt x="12359" y="2612"/>
                    <a:pt x="12325" y="2693"/>
                    <a:pt x="12284" y="2693"/>
                  </a:cubicBezTo>
                  <a:cubicBezTo>
                    <a:pt x="12243" y="2693"/>
                    <a:pt x="12209" y="2619"/>
                    <a:pt x="12209" y="2524"/>
                  </a:cubicBezTo>
                  <a:cubicBezTo>
                    <a:pt x="12209" y="2429"/>
                    <a:pt x="12243" y="2358"/>
                    <a:pt x="12284" y="2358"/>
                  </a:cubicBezTo>
                  <a:close/>
                  <a:moveTo>
                    <a:pt x="12777" y="2358"/>
                  </a:moveTo>
                  <a:cubicBezTo>
                    <a:pt x="12817" y="2358"/>
                    <a:pt x="12851" y="2432"/>
                    <a:pt x="12851" y="2524"/>
                  </a:cubicBezTo>
                  <a:cubicBezTo>
                    <a:pt x="12851" y="2612"/>
                    <a:pt x="12818" y="2693"/>
                    <a:pt x="12777" y="2693"/>
                  </a:cubicBezTo>
                  <a:cubicBezTo>
                    <a:pt x="12738" y="2693"/>
                    <a:pt x="12701" y="2619"/>
                    <a:pt x="12701" y="2524"/>
                  </a:cubicBezTo>
                  <a:cubicBezTo>
                    <a:pt x="12701" y="2429"/>
                    <a:pt x="12736" y="2358"/>
                    <a:pt x="12777" y="2358"/>
                  </a:cubicBezTo>
                  <a:close/>
                  <a:moveTo>
                    <a:pt x="13269" y="2358"/>
                  </a:moveTo>
                  <a:cubicBezTo>
                    <a:pt x="13308" y="2358"/>
                    <a:pt x="13345" y="2432"/>
                    <a:pt x="13345" y="2524"/>
                  </a:cubicBezTo>
                  <a:cubicBezTo>
                    <a:pt x="13345" y="2612"/>
                    <a:pt x="13310" y="2693"/>
                    <a:pt x="13269" y="2693"/>
                  </a:cubicBezTo>
                  <a:cubicBezTo>
                    <a:pt x="13230" y="2693"/>
                    <a:pt x="13195" y="2619"/>
                    <a:pt x="13195" y="2524"/>
                  </a:cubicBezTo>
                  <a:cubicBezTo>
                    <a:pt x="13196" y="2429"/>
                    <a:pt x="13228" y="2358"/>
                    <a:pt x="13269" y="2358"/>
                  </a:cubicBezTo>
                  <a:close/>
                  <a:moveTo>
                    <a:pt x="13764" y="2358"/>
                  </a:moveTo>
                  <a:cubicBezTo>
                    <a:pt x="13803" y="2358"/>
                    <a:pt x="13840" y="2432"/>
                    <a:pt x="13840" y="2524"/>
                  </a:cubicBezTo>
                  <a:cubicBezTo>
                    <a:pt x="13840" y="2612"/>
                    <a:pt x="13805" y="2693"/>
                    <a:pt x="13764" y="2693"/>
                  </a:cubicBezTo>
                  <a:cubicBezTo>
                    <a:pt x="13725" y="2693"/>
                    <a:pt x="13690" y="2619"/>
                    <a:pt x="13690" y="2524"/>
                  </a:cubicBezTo>
                  <a:cubicBezTo>
                    <a:pt x="13690" y="2429"/>
                    <a:pt x="13723" y="2358"/>
                    <a:pt x="13764" y="2358"/>
                  </a:cubicBezTo>
                  <a:close/>
                  <a:moveTo>
                    <a:pt x="14258" y="2358"/>
                  </a:moveTo>
                  <a:cubicBezTo>
                    <a:pt x="14297" y="2358"/>
                    <a:pt x="14332" y="2432"/>
                    <a:pt x="14332" y="2524"/>
                  </a:cubicBezTo>
                  <a:cubicBezTo>
                    <a:pt x="14332" y="2612"/>
                    <a:pt x="14299" y="2693"/>
                    <a:pt x="14258" y="2693"/>
                  </a:cubicBezTo>
                  <a:cubicBezTo>
                    <a:pt x="14218" y="2693"/>
                    <a:pt x="14182" y="2619"/>
                    <a:pt x="14182" y="2524"/>
                  </a:cubicBezTo>
                  <a:cubicBezTo>
                    <a:pt x="14183" y="2429"/>
                    <a:pt x="14215" y="2358"/>
                    <a:pt x="14258" y="2358"/>
                  </a:cubicBezTo>
                  <a:close/>
                  <a:moveTo>
                    <a:pt x="14751" y="2358"/>
                  </a:moveTo>
                  <a:cubicBezTo>
                    <a:pt x="14791" y="2358"/>
                    <a:pt x="14827" y="2432"/>
                    <a:pt x="14827" y="2524"/>
                  </a:cubicBezTo>
                  <a:cubicBezTo>
                    <a:pt x="14827" y="2612"/>
                    <a:pt x="14792" y="2693"/>
                    <a:pt x="14751" y="2693"/>
                  </a:cubicBezTo>
                  <a:cubicBezTo>
                    <a:pt x="14710" y="2693"/>
                    <a:pt x="14677" y="2619"/>
                    <a:pt x="14677" y="2524"/>
                  </a:cubicBezTo>
                  <a:cubicBezTo>
                    <a:pt x="14677" y="2429"/>
                    <a:pt x="14710" y="2358"/>
                    <a:pt x="14751" y="2358"/>
                  </a:cubicBezTo>
                  <a:close/>
                  <a:moveTo>
                    <a:pt x="15245" y="2358"/>
                  </a:moveTo>
                  <a:cubicBezTo>
                    <a:pt x="15284" y="2358"/>
                    <a:pt x="15319" y="2432"/>
                    <a:pt x="15319" y="2524"/>
                  </a:cubicBezTo>
                  <a:cubicBezTo>
                    <a:pt x="15319" y="2612"/>
                    <a:pt x="15285" y="2693"/>
                    <a:pt x="15245" y="2693"/>
                  </a:cubicBezTo>
                  <a:cubicBezTo>
                    <a:pt x="15204" y="2693"/>
                    <a:pt x="15169" y="2619"/>
                    <a:pt x="15169" y="2524"/>
                  </a:cubicBezTo>
                  <a:cubicBezTo>
                    <a:pt x="15172" y="2429"/>
                    <a:pt x="15204" y="2358"/>
                    <a:pt x="15245" y="2358"/>
                  </a:cubicBezTo>
                  <a:close/>
                  <a:moveTo>
                    <a:pt x="15740" y="2358"/>
                  </a:moveTo>
                  <a:cubicBezTo>
                    <a:pt x="15779" y="2358"/>
                    <a:pt x="15814" y="2432"/>
                    <a:pt x="15814" y="2524"/>
                  </a:cubicBezTo>
                  <a:cubicBezTo>
                    <a:pt x="15814" y="2612"/>
                    <a:pt x="15781" y="2693"/>
                    <a:pt x="15740" y="2693"/>
                  </a:cubicBezTo>
                  <a:cubicBezTo>
                    <a:pt x="15697" y="2693"/>
                    <a:pt x="15664" y="2619"/>
                    <a:pt x="15664" y="2524"/>
                  </a:cubicBezTo>
                  <a:cubicBezTo>
                    <a:pt x="15664" y="2429"/>
                    <a:pt x="15697" y="2358"/>
                    <a:pt x="15740" y="2358"/>
                  </a:cubicBezTo>
                  <a:close/>
                  <a:moveTo>
                    <a:pt x="16232" y="2358"/>
                  </a:moveTo>
                  <a:cubicBezTo>
                    <a:pt x="16271" y="2358"/>
                    <a:pt x="16307" y="2432"/>
                    <a:pt x="16307" y="2524"/>
                  </a:cubicBezTo>
                  <a:cubicBezTo>
                    <a:pt x="16307" y="2612"/>
                    <a:pt x="16273" y="2693"/>
                    <a:pt x="16232" y="2693"/>
                  </a:cubicBezTo>
                  <a:cubicBezTo>
                    <a:pt x="16190" y="2693"/>
                    <a:pt x="16157" y="2619"/>
                    <a:pt x="16157" y="2524"/>
                  </a:cubicBezTo>
                  <a:cubicBezTo>
                    <a:pt x="16159" y="2429"/>
                    <a:pt x="16192" y="2358"/>
                    <a:pt x="16232" y="2358"/>
                  </a:cubicBezTo>
                  <a:close/>
                  <a:moveTo>
                    <a:pt x="16727" y="2358"/>
                  </a:moveTo>
                  <a:cubicBezTo>
                    <a:pt x="16766" y="2358"/>
                    <a:pt x="16801" y="2432"/>
                    <a:pt x="16801" y="2524"/>
                  </a:cubicBezTo>
                  <a:cubicBezTo>
                    <a:pt x="16801" y="2612"/>
                    <a:pt x="16768" y="2693"/>
                    <a:pt x="16727" y="2693"/>
                  </a:cubicBezTo>
                  <a:cubicBezTo>
                    <a:pt x="16686" y="2693"/>
                    <a:pt x="16651" y="2619"/>
                    <a:pt x="16651" y="2524"/>
                  </a:cubicBezTo>
                  <a:cubicBezTo>
                    <a:pt x="16651" y="2429"/>
                    <a:pt x="16686" y="2358"/>
                    <a:pt x="16727" y="2358"/>
                  </a:cubicBezTo>
                  <a:close/>
                  <a:moveTo>
                    <a:pt x="17218" y="2358"/>
                  </a:moveTo>
                  <a:cubicBezTo>
                    <a:pt x="17258" y="2358"/>
                    <a:pt x="17294" y="2432"/>
                    <a:pt x="17294" y="2524"/>
                  </a:cubicBezTo>
                  <a:cubicBezTo>
                    <a:pt x="17294" y="2612"/>
                    <a:pt x="17261" y="2693"/>
                    <a:pt x="17218" y="2693"/>
                  </a:cubicBezTo>
                  <a:cubicBezTo>
                    <a:pt x="17179" y="2693"/>
                    <a:pt x="17144" y="2619"/>
                    <a:pt x="17144" y="2524"/>
                  </a:cubicBezTo>
                  <a:cubicBezTo>
                    <a:pt x="17144" y="2429"/>
                    <a:pt x="17178" y="2358"/>
                    <a:pt x="17218" y="2358"/>
                  </a:cubicBezTo>
                  <a:close/>
                  <a:moveTo>
                    <a:pt x="205" y="2908"/>
                  </a:moveTo>
                  <a:cubicBezTo>
                    <a:pt x="244" y="2908"/>
                    <a:pt x="281" y="2985"/>
                    <a:pt x="281" y="3077"/>
                  </a:cubicBezTo>
                  <a:cubicBezTo>
                    <a:pt x="281" y="3165"/>
                    <a:pt x="246" y="3242"/>
                    <a:pt x="205" y="3242"/>
                  </a:cubicBezTo>
                  <a:cubicBezTo>
                    <a:pt x="164" y="3242"/>
                    <a:pt x="131" y="3168"/>
                    <a:pt x="131" y="3077"/>
                  </a:cubicBezTo>
                  <a:cubicBezTo>
                    <a:pt x="131" y="2985"/>
                    <a:pt x="164" y="2908"/>
                    <a:pt x="205" y="2908"/>
                  </a:cubicBezTo>
                  <a:close/>
                  <a:moveTo>
                    <a:pt x="700" y="2908"/>
                  </a:moveTo>
                  <a:cubicBezTo>
                    <a:pt x="741" y="2908"/>
                    <a:pt x="774" y="2985"/>
                    <a:pt x="774" y="3077"/>
                  </a:cubicBezTo>
                  <a:cubicBezTo>
                    <a:pt x="774" y="3168"/>
                    <a:pt x="741" y="3242"/>
                    <a:pt x="700" y="3242"/>
                  </a:cubicBezTo>
                  <a:cubicBezTo>
                    <a:pt x="659" y="3242"/>
                    <a:pt x="624" y="3168"/>
                    <a:pt x="624" y="3077"/>
                  </a:cubicBezTo>
                  <a:cubicBezTo>
                    <a:pt x="624" y="2985"/>
                    <a:pt x="659" y="2908"/>
                    <a:pt x="700" y="2908"/>
                  </a:cubicBezTo>
                  <a:close/>
                  <a:moveTo>
                    <a:pt x="1192" y="2908"/>
                  </a:moveTo>
                  <a:cubicBezTo>
                    <a:pt x="1231" y="2908"/>
                    <a:pt x="1268" y="2985"/>
                    <a:pt x="1268" y="3077"/>
                  </a:cubicBezTo>
                  <a:cubicBezTo>
                    <a:pt x="1268" y="3165"/>
                    <a:pt x="1235" y="3242"/>
                    <a:pt x="1192" y="3242"/>
                  </a:cubicBezTo>
                  <a:cubicBezTo>
                    <a:pt x="1153" y="3242"/>
                    <a:pt x="1118" y="3168"/>
                    <a:pt x="1118" y="3077"/>
                  </a:cubicBezTo>
                  <a:cubicBezTo>
                    <a:pt x="1118" y="2985"/>
                    <a:pt x="1151" y="2908"/>
                    <a:pt x="1192" y="2908"/>
                  </a:cubicBezTo>
                  <a:close/>
                  <a:moveTo>
                    <a:pt x="1685" y="2908"/>
                  </a:moveTo>
                  <a:cubicBezTo>
                    <a:pt x="1726" y="2908"/>
                    <a:pt x="1760" y="2985"/>
                    <a:pt x="1760" y="3077"/>
                  </a:cubicBezTo>
                  <a:cubicBezTo>
                    <a:pt x="1760" y="3168"/>
                    <a:pt x="1726" y="3242"/>
                    <a:pt x="1685" y="3242"/>
                  </a:cubicBezTo>
                  <a:cubicBezTo>
                    <a:pt x="1644" y="3242"/>
                    <a:pt x="1610" y="3168"/>
                    <a:pt x="1610" y="3077"/>
                  </a:cubicBezTo>
                  <a:cubicBezTo>
                    <a:pt x="1613" y="2985"/>
                    <a:pt x="1644" y="2908"/>
                    <a:pt x="1685" y="2908"/>
                  </a:cubicBezTo>
                  <a:close/>
                  <a:moveTo>
                    <a:pt x="2180" y="2908"/>
                  </a:moveTo>
                  <a:cubicBezTo>
                    <a:pt x="2220" y="2908"/>
                    <a:pt x="2255" y="2985"/>
                    <a:pt x="2255" y="3077"/>
                  </a:cubicBezTo>
                  <a:cubicBezTo>
                    <a:pt x="2255" y="3165"/>
                    <a:pt x="2221" y="3242"/>
                    <a:pt x="2180" y="3242"/>
                  </a:cubicBezTo>
                  <a:cubicBezTo>
                    <a:pt x="2141" y="3242"/>
                    <a:pt x="2105" y="3168"/>
                    <a:pt x="2105" y="3077"/>
                  </a:cubicBezTo>
                  <a:cubicBezTo>
                    <a:pt x="2105" y="2985"/>
                    <a:pt x="2138" y="2908"/>
                    <a:pt x="2180" y="2908"/>
                  </a:cubicBezTo>
                  <a:close/>
                  <a:moveTo>
                    <a:pt x="2672" y="2908"/>
                  </a:moveTo>
                  <a:cubicBezTo>
                    <a:pt x="2713" y="2908"/>
                    <a:pt x="2748" y="2985"/>
                    <a:pt x="2748" y="3077"/>
                  </a:cubicBezTo>
                  <a:cubicBezTo>
                    <a:pt x="2748" y="3168"/>
                    <a:pt x="2713" y="3242"/>
                    <a:pt x="2672" y="3242"/>
                  </a:cubicBezTo>
                  <a:cubicBezTo>
                    <a:pt x="2631" y="3242"/>
                    <a:pt x="2598" y="3168"/>
                    <a:pt x="2598" y="3077"/>
                  </a:cubicBezTo>
                  <a:cubicBezTo>
                    <a:pt x="2600" y="2985"/>
                    <a:pt x="2631" y="2908"/>
                    <a:pt x="2672" y="2908"/>
                  </a:cubicBezTo>
                  <a:close/>
                  <a:moveTo>
                    <a:pt x="3168" y="2908"/>
                  </a:moveTo>
                  <a:cubicBezTo>
                    <a:pt x="3207" y="2908"/>
                    <a:pt x="3242" y="2985"/>
                    <a:pt x="3242" y="3077"/>
                  </a:cubicBezTo>
                  <a:cubicBezTo>
                    <a:pt x="3242" y="3165"/>
                    <a:pt x="3208" y="3242"/>
                    <a:pt x="3168" y="3242"/>
                  </a:cubicBezTo>
                  <a:cubicBezTo>
                    <a:pt x="3126" y="3242"/>
                    <a:pt x="3092" y="3168"/>
                    <a:pt x="3092" y="3077"/>
                  </a:cubicBezTo>
                  <a:cubicBezTo>
                    <a:pt x="3092" y="2985"/>
                    <a:pt x="3126" y="2908"/>
                    <a:pt x="3168" y="2908"/>
                  </a:cubicBezTo>
                  <a:close/>
                  <a:moveTo>
                    <a:pt x="3659" y="2908"/>
                  </a:moveTo>
                  <a:cubicBezTo>
                    <a:pt x="3702" y="2908"/>
                    <a:pt x="3735" y="2985"/>
                    <a:pt x="3735" y="3077"/>
                  </a:cubicBezTo>
                  <a:cubicBezTo>
                    <a:pt x="3735" y="3168"/>
                    <a:pt x="3702" y="3242"/>
                    <a:pt x="3659" y="3242"/>
                  </a:cubicBezTo>
                  <a:cubicBezTo>
                    <a:pt x="3618" y="3242"/>
                    <a:pt x="3585" y="3168"/>
                    <a:pt x="3585" y="3077"/>
                  </a:cubicBezTo>
                  <a:cubicBezTo>
                    <a:pt x="3587" y="2985"/>
                    <a:pt x="3618" y="2908"/>
                    <a:pt x="3659" y="2908"/>
                  </a:cubicBezTo>
                  <a:close/>
                  <a:moveTo>
                    <a:pt x="4154" y="2908"/>
                  </a:moveTo>
                  <a:cubicBezTo>
                    <a:pt x="4194" y="2908"/>
                    <a:pt x="4230" y="2985"/>
                    <a:pt x="4230" y="3077"/>
                  </a:cubicBezTo>
                  <a:cubicBezTo>
                    <a:pt x="4230" y="3165"/>
                    <a:pt x="4195" y="3242"/>
                    <a:pt x="4154" y="3242"/>
                  </a:cubicBezTo>
                  <a:cubicBezTo>
                    <a:pt x="4114" y="3242"/>
                    <a:pt x="4080" y="3168"/>
                    <a:pt x="4080" y="3077"/>
                  </a:cubicBezTo>
                  <a:cubicBezTo>
                    <a:pt x="4080" y="2985"/>
                    <a:pt x="4114" y="2908"/>
                    <a:pt x="4154" y="2908"/>
                  </a:cubicBezTo>
                  <a:close/>
                  <a:moveTo>
                    <a:pt x="4648" y="2908"/>
                  </a:moveTo>
                  <a:cubicBezTo>
                    <a:pt x="4689" y="2908"/>
                    <a:pt x="4722" y="2985"/>
                    <a:pt x="4722" y="3077"/>
                  </a:cubicBezTo>
                  <a:cubicBezTo>
                    <a:pt x="4722" y="3168"/>
                    <a:pt x="4689" y="3242"/>
                    <a:pt x="4648" y="3242"/>
                  </a:cubicBezTo>
                  <a:cubicBezTo>
                    <a:pt x="4605" y="3242"/>
                    <a:pt x="4572" y="3168"/>
                    <a:pt x="4572" y="3077"/>
                  </a:cubicBezTo>
                  <a:cubicBezTo>
                    <a:pt x="4574" y="2985"/>
                    <a:pt x="4605" y="2908"/>
                    <a:pt x="4648" y="2908"/>
                  </a:cubicBezTo>
                  <a:close/>
                  <a:moveTo>
                    <a:pt x="5140" y="2908"/>
                  </a:moveTo>
                  <a:cubicBezTo>
                    <a:pt x="5179" y="2908"/>
                    <a:pt x="5216" y="2985"/>
                    <a:pt x="5216" y="3077"/>
                  </a:cubicBezTo>
                  <a:cubicBezTo>
                    <a:pt x="5216" y="3165"/>
                    <a:pt x="5181" y="3242"/>
                    <a:pt x="5140" y="3242"/>
                  </a:cubicBezTo>
                  <a:cubicBezTo>
                    <a:pt x="5100" y="3242"/>
                    <a:pt x="5066" y="3168"/>
                    <a:pt x="5066" y="3077"/>
                  </a:cubicBezTo>
                  <a:cubicBezTo>
                    <a:pt x="5067" y="2985"/>
                    <a:pt x="5099" y="2908"/>
                    <a:pt x="5140" y="2908"/>
                  </a:cubicBezTo>
                  <a:close/>
                  <a:moveTo>
                    <a:pt x="5635" y="2908"/>
                  </a:moveTo>
                  <a:cubicBezTo>
                    <a:pt x="5676" y="2908"/>
                    <a:pt x="5709" y="2985"/>
                    <a:pt x="5709" y="3077"/>
                  </a:cubicBezTo>
                  <a:cubicBezTo>
                    <a:pt x="5709" y="3168"/>
                    <a:pt x="5676" y="3242"/>
                    <a:pt x="5635" y="3242"/>
                  </a:cubicBezTo>
                  <a:cubicBezTo>
                    <a:pt x="5592" y="3242"/>
                    <a:pt x="5559" y="3168"/>
                    <a:pt x="5559" y="3077"/>
                  </a:cubicBezTo>
                  <a:cubicBezTo>
                    <a:pt x="5559" y="2985"/>
                    <a:pt x="5594" y="2908"/>
                    <a:pt x="5635" y="2908"/>
                  </a:cubicBezTo>
                  <a:close/>
                  <a:moveTo>
                    <a:pt x="6127" y="2908"/>
                  </a:moveTo>
                  <a:cubicBezTo>
                    <a:pt x="6166" y="2908"/>
                    <a:pt x="6202" y="2985"/>
                    <a:pt x="6202" y="3077"/>
                  </a:cubicBezTo>
                  <a:cubicBezTo>
                    <a:pt x="6202" y="3165"/>
                    <a:pt x="6169" y="3242"/>
                    <a:pt x="6127" y="3242"/>
                  </a:cubicBezTo>
                  <a:cubicBezTo>
                    <a:pt x="6087" y="3242"/>
                    <a:pt x="6053" y="3168"/>
                    <a:pt x="6053" y="3077"/>
                  </a:cubicBezTo>
                  <a:cubicBezTo>
                    <a:pt x="6054" y="2985"/>
                    <a:pt x="6086" y="2908"/>
                    <a:pt x="6127" y="2908"/>
                  </a:cubicBezTo>
                  <a:close/>
                  <a:moveTo>
                    <a:pt x="6622" y="2908"/>
                  </a:moveTo>
                  <a:cubicBezTo>
                    <a:pt x="6663" y="2908"/>
                    <a:pt x="6698" y="2985"/>
                    <a:pt x="6698" y="3077"/>
                  </a:cubicBezTo>
                  <a:cubicBezTo>
                    <a:pt x="6698" y="3168"/>
                    <a:pt x="6663" y="3242"/>
                    <a:pt x="6622" y="3242"/>
                  </a:cubicBezTo>
                  <a:cubicBezTo>
                    <a:pt x="6581" y="3242"/>
                    <a:pt x="6548" y="3168"/>
                    <a:pt x="6548" y="3077"/>
                  </a:cubicBezTo>
                  <a:cubicBezTo>
                    <a:pt x="6548" y="2985"/>
                    <a:pt x="6581" y="2908"/>
                    <a:pt x="6622" y="2908"/>
                  </a:cubicBezTo>
                  <a:close/>
                  <a:moveTo>
                    <a:pt x="7115" y="2908"/>
                  </a:moveTo>
                  <a:cubicBezTo>
                    <a:pt x="7155" y="2908"/>
                    <a:pt x="7190" y="2985"/>
                    <a:pt x="7190" y="3077"/>
                  </a:cubicBezTo>
                  <a:cubicBezTo>
                    <a:pt x="7190" y="3165"/>
                    <a:pt x="7156" y="3242"/>
                    <a:pt x="7115" y="3242"/>
                  </a:cubicBezTo>
                  <a:cubicBezTo>
                    <a:pt x="7073" y="3242"/>
                    <a:pt x="7040" y="3168"/>
                    <a:pt x="7040" y="3077"/>
                  </a:cubicBezTo>
                  <a:cubicBezTo>
                    <a:pt x="7041" y="2985"/>
                    <a:pt x="7073" y="2908"/>
                    <a:pt x="7115" y="2908"/>
                  </a:cubicBezTo>
                  <a:close/>
                  <a:moveTo>
                    <a:pt x="7609" y="2908"/>
                  </a:moveTo>
                  <a:cubicBezTo>
                    <a:pt x="7651" y="2908"/>
                    <a:pt x="7685" y="2985"/>
                    <a:pt x="7685" y="3077"/>
                  </a:cubicBezTo>
                  <a:cubicBezTo>
                    <a:pt x="7685" y="3168"/>
                    <a:pt x="7651" y="3242"/>
                    <a:pt x="7609" y="3242"/>
                  </a:cubicBezTo>
                  <a:cubicBezTo>
                    <a:pt x="7568" y="3242"/>
                    <a:pt x="7535" y="3168"/>
                    <a:pt x="7535" y="3077"/>
                  </a:cubicBezTo>
                  <a:cubicBezTo>
                    <a:pt x="7535" y="2985"/>
                    <a:pt x="7568" y="2908"/>
                    <a:pt x="7609" y="2908"/>
                  </a:cubicBezTo>
                  <a:close/>
                  <a:moveTo>
                    <a:pt x="8102" y="2908"/>
                  </a:moveTo>
                  <a:cubicBezTo>
                    <a:pt x="8142" y="2908"/>
                    <a:pt x="8176" y="2985"/>
                    <a:pt x="8176" y="3077"/>
                  </a:cubicBezTo>
                  <a:cubicBezTo>
                    <a:pt x="8176" y="3165"/>
                    <a:pt x="8143" y="3242"/>
                    <a:pt x="8102" y="3242"/>
                  </a:cubicBezTo>
                  <a:cubicBezTo>
                    <a:pt x="8061" y="3242"/>
                    <a:pt x="8027" y="3168"/>
                    <a:pt x="8027" y="3077"/>
                  </a:cubicBezTo>
                  <a:cubicBezTo>
                    <a:pt x="8030" y="2985"/>
                    <a:pt x="8061" y="2908"/>
                    <a:pt x="8102" y="2908"/>
                  </a:cubicBezTo>
                  <a:close/>
                  <a:moveTo>
                    <a:pt x="8597" y="2908"/>
                  </a:moveTo>
                  <a:cubicBezTo>
                    <a:pt x="8638" y="2908"/>
                    <a:pt x="8672" y="2985"/>
                    <a:pt x="8672" y="3077"/>
                  </a:cubicBezTo>
                  <a:cubicBezTo>
                    <a:pt x="8672" y="3168"/>
                    <a:pt x="8638" y="3242"/>
                    <a:pt x="8597" y="3242"/>
                  </a:cubicBezTo>
                  <a:cubicBezTo>
                    <a:pt x="8555" y="3242"/>
                    <a:pt x="8522" y="3168"/>
                    <a:pt x="8522" y="3077"/>
                  </a:cubicBezTo>
                  <a:cubicBezTo>
                    <a:pt x="8522" y="2985"/>
                    <a:pt x="8555" y="2908"/>
                    <a:pt x="8597" y="2908"/>
                  </a:cubicBezTo>
                  <a:close/>
                  <a:moveTo>
                    <a:pt x="9089" y="2908"/>
                  </a:moveTo>
                  <a:cubicBezTo>
                    <a:pt x="9129" y="2908"/>
                    <a:pt x="9165" y="2985"/>
                    <a:pt x="9165" y="3077"/>
                  </a:cubicBezTo>
                  <a:cubicBezTo>
                    <a:pt x="9165" y="3165"/>
                    <a:pt x="9130" y="3242"/>
                    <a:pt x="9089" y="3242"/>
                  </a:cubicBezTo>
                  <a:cubicBezTo>
                    <a:pt x="9048" y="3242"/>
                    <a:pt x="9015" y="3168"/>
                    <a:pt x="9015" y="3077"/>
                  </a:cubicBezTo>
                  <a:cubicBezTo>
                    <a:pt x="9017" y="2985"/>
                    <a:pt x="9048" y="2908"/>
                    <a:pt x="9089" y="2908"/>
                  </a:cubicBezTo>
                  <a:close/>
                  <a:moveTo>
                    <a:pt x="9583" y="2908"/>
                  </a:moveTo>
                  <a:cubicBezTo>
                    <a:pt x="9624" y="2908"/>
                    <a:pt x="9657" y="2985"/>
                    <a:pt x="9657" y="3077"/>
                  </a:cubicBezTo>
                  <a:cubicBezTo>
                    <a:pt x="9657" y="3168"/>
                    <a:pt x="9624" y="3242"/>
                    <a:pt x="9583" y="3242"/>
                  </a:cubicBezTo>
                  <a:cubicBezTo>
                    <a:pt x="9540" y="3242"/>
                    <a:pt x="9507" y="3168"/>
                    <a:pt x="9507" y="3077"/>
                  </a:cubicBezTo>
                  <a:cubicBezTo>
                    <a:pt x="9509" y="2985"/>
                    <a:pt x="9543" y="2908"/>
                    <a:pt x="9583" y="2908"/>
                  </a:cubicBezTo>
                  <a:close/>
                  <a:moveTo>
                    <a:pt x="10076" y="2908"/>
                  </a:moveTo>
                  <a:cubicBezTo>
                    <a:pt x="10116" y="2908"/>
                    <a:pt x="10152" y="2985"/>
                    <a:pt x="10152" y="3077"/>
                  </a:cubicBezTo>
                  <a:cubicBezTo>
                    <a:pt x="10152" y="3165"/>
                    <a:pt x="10117" y="3242"/>
                    <a:pt x="10076" y="3242"/>
                  </a:cubicBezTo>
                  <a:cubicBezTo>
                    <a:pt x="10037" y="3242"/>
                    <a:pt x="10002" y="3168"/>
                    <a:pt x="10002" y="3077"/>
                  </a:cubicBezTo>
                  <a:cubicBezTo>
                    <a:pt x="10002" y="2985"/>
                    <a:pt x="10035" y="2908"/>
                    <a:pt x="10076" y="2908"/>
                  </a:cubicBezTo>
                  <a:close/>
                  <a:moveTo>
                    <a:pt x="10556" y="2908"/>
                  </a:moveTo>
                  <a:cubicBezTo>
                    <a:pt x="10595" y="2908"/>
                    <a:pt x="10631" y="2985"/>
                    <a:pt x="10631" y="3077"/>
                  </a:cubicBezTo>
                  <a:cubicBezTo>
                    <a:pt x="10631" y="3165"/>
                    <a:pt x="10597" y="3242"/>
                    <a:pt x="10556" y="3242"/>
                  </a:cubicBezTo>
                  <a:cubicBezTo>
                    <a:pt x="10515" y="3242"/>
                    <a:pt x="10482" y="3168"/>
                    <a:pt x="10482" y="3077"/>
                  </a:cubicBezTo>
                  <a:cubicBezTo>
                    <a:pt x="10483" y="2985"/>
                    <a:pt x="10515" y="2908"/>
                    <a:pt x="10556" y="2908"/>
                  </a:cubicBezTo>
                  <a:close/>
                  <a:moveTo>
                    <a:pt x="11051" y="2908"/>
                  </a:moveTo>
                  <a:cubicBezTo>
                    <a:pt x="11092" y="2908"/>
                    <a:pt x="11125" y="2985"/>
                    <a:pt x="11125" y="3077"/>
                  </a:cubicBezTo>
                  <a:cubicBezTo>
                    <a:pt x="11125" y="3168"/>
                    <a:pt x="11092" y="3242"/>
                    <a:pt x="11051" y="3242"/>
                  </a:cubicBezTo>
                  <a:cubicBezTo>
                    <a:pt x="11010" y="3242"/>
                    <a:pt x="10975" y="3168"/>
                    <a:pt x="10975" y="3077"/>
                  </a:cubicBezTo>
                  <a:cubicBezTo>
                    <a:pt x="10975" y="2985"/>
                    <a:pt x="11010" y="2908"/>
                    <a:pt x="11051" y="2908"/>
                  </a:cubicBezTo>
                  <a:close/>
                  <a:moveTo>
                    <a:pt x="11543" y="2908"/>
                  </a:moveTo>
                  <a:cubicBezTo>
                    <a:pt x="11582" y="2908"/>
                    <a:pt x="11618" y="2985"/>
                    <a:pt x="11618" y="3077"/>
                  </a:cubicBezTo>
                  <a:cubicBezTo>
                    <a:pt x="11618" y="3165"/>
                    <a:pt x="11584" y="3242"/>
                    <a:pt x="11543" y="3242"/>
                  </a:cubicBezTo>
                  <a:cubicBezTo>
                    <a:pt x="11502" y="3242"/>
                    <a:pt x="11468" y="3168"/>
                    <a:pt x="11468" y="3077"/>
                  </a:cubicBezTo>
                  <a:cubicBezTo>
                    <a:pt x="11470" y="2985"/>
                    <a:pt x="11502" y="2908"/>
                    <a:pt x="11543" y="2908"/>
                  </a:cubicBezTo>
                  <a:close/>
                  <a:moveTo>
                    <a:pt x="12038" y="2908"/>
                  </a:moveTo>
                  <a:cubicBezTo>
                    <a:pt x="12079" y="2908"/>
                    <a:pt x="12112" y="2985"/>
                    <a:pt x="12112" y="3077"/>
                  </a:cubicBezTo>
                  <a:cubicBezTo>
                    <a:pt x="12112" y="3168"/>
                    <a:pt x="12079" y="3242"/>
                    <a:pt x="12038" y="3242"/>
                  </a:cubicBezTo>
                  <a:cubicBezTo>
                    <a:pt x="11997" y="3242"/>
                    <a:pt x="11964" y="3168"/>
                    <a:pt x="11964" y="3077"/>
                  </a:cubicBezTo>
                  <a:cubicBezTo>
                    <a:pt x="11964" y="2985"/>
                    <a:pt x="11997" y="2908"/>
                    <a:pt x="12038" y="2908"/>
                  </a:cubicBezTo>
                  <a:close/>
                  <a:moveTo>
                    <a:pt x="12531" y="2908"/>
                  </a:moveTo>
                  <a:cubicBezTo>
                    <a:pt x="12571" y="2908"/>
                    <a:pt x="12605" y="2985"/>
                    <a:pt x="12605" y="3077"/>
                  </a:cubicBezTo>
                  <a:cubicBezTo>
                    <a:pt x="12605" y="3165"/>
                    <a:pt x="12572" y="3242"/>
                    <a:pt x="12531" y="3242"/>
                  </a:cubicBezTo>
                  <a:cubicBezTo>
                    <a:pt x="12489" y="3242"/>
                    <a:pt x="12456" y="3168"/>
                    <a:pt x="12456" y="3077"/>
                  </a:cubicBezTo>
                  <a:cubicBezTo>
                    <a:pt x="12457" y="2985"/>
                    <a:pt x="12489" y="2908"/>
                    <a:pt x="12531" y="2908"/>
                  </a:cubicBezTo>
                  <a:close/>
                  <a:moveTo>
                    <a:pt x="13023" y="2908"/>
                  </a:moveTo>
                  <a:cubicBezTo>
                    <a:pt x="13064" y="2908"/>
                    <a:pt x="13097" y="2985"/>
                    <a:pt x="13097" y="3077"/>
                  </a:cubicBezTo>
                  <a:cubicBezTo>
                    <a:pt x="13097" y="3168"/>
                    <a:pt x="13064" y="3242"/>
                    <a:pt x="13023" y="3242"/>
                  </a:cubicBezTo>
                  <a:cubicBezTo>
                    <a:pt x="12982" y="3242"/>
                    <a:pt x="12949" y="3168"/>
                    <a:pt x="12949" y="3077"/>
                  </a:cubicBezTo>
                  <a:cubicBezTo>
                    <a:pt x="12951" y="2985"/>
                    <a:pt x="12982" y="2908"/>
                    <a:pt x="13023" y="2908"/>
                  </a:cubicBezTo>
                  <a:close/>
                  <a:moveTo>
                    <a:pt x="13518" y="2908"/>
                  </a:moveTo>
                  <a:cubicBezTo>
                    <a:pt x="13558" y="2908"/>
                    <a:pt x="13592" y="2985"/>
                    <a:pt x="13592" y="3077"/>
                  </a:cubicBezTo>
                  <a:cubicBezTo>
                    <a:pt x="13592" y="3165"/>
                    <a:pt x="13559" y="3242"/>
                    <a:pt x="13518" y="3242"/>
                  </a:cubicBezTo>
                  <a:cubicBezTo>
                    <a:pt x="13479" y="3242"/>
                    <a:pt x="13442" y="3168"/>
                    <a:pt x="13442" y="3077"/>
                  </a:cubicBezTo>
                  <a:cubicBezTo>
                    <a:pt x="13442" y="2985"/>
                    <a:pt x="13477" y="2908"/>
                    <a:pt x="13518" y="2908"/>
                  </a:cubicBezTo>
                  <a:close/>
                  <a:moveTo>
                    <a:pt x="14010" y="2908"/>
                  </a:moveTo>
                  <a:cubicBezTo>
                    <a:pt x="14053" y="2908"/>
                    <a:pt x="14086" y="2985"/>
                    <a:pt x="14086" y="3077"/>
                  </a:cubicBezTo>
                  <a:cubicBezTo>
                    <a:pt x="14086" y="3168"/>
                    <a:pt x="14051" y="3242"/>
                    <a:pt x="14010" y="3242"/>
                  </a:cubicBezTo>
                  <a:cubicBezTo>
                    <a:pt x="13969" y="3242"/>
                    <a:pt x="13936" y="3168"/>
                    <a:pt x="13936" y="3077"/>
                  </a:cubicBezTo>
                  <a:cubicBezTo>
                    <a:pt x="13937" y="2985"/>
                    <a:pt x="13969" y="2908"/>
                    <a:pt x="14010" y="2908"/>
                  </a:cubicBezTo>
                  <a:close/>
                  <a:moveTo>
                    <a:pt x="14505" y="2908"/>
                  </a:moveTo>
                  <a:cubicBezTo>
                    <a:pt x="14544" y="2908"/>
                    <a:pt x="14581" y="2985"/>
                    <a:pt x="14581" y="3077"/>
                  </a:cubicBezTo>
                  <a:cubicBezTo>
                    <a:pt x="14581" y="3165"/>
                    <a:pt x="14546" y="3242"/>
                    <a:pt x="14505" y="3242"/>
                  </a:cubicBezTo>
                  <a:cubicBezTo>
                    <a:pt x="14464" y="3242"/>
                    <a:pt x="14431" y="3168"/>
                    <a:pt x="14431" y="3077"/>
                  </a:cubicBezTo>
                  <a:cubicBezTo>
                    <a:pt x="14431" y="2985"/>
                    <a:pt x="14464" y="2908"/>
                    <a:pt x="14505" y="2908"/>
                  </a:cubicBezTo>
                  <a:close/>
                  <a:moveTo>
                    <a:pt x="14999" y="2908"/>
                  </a:moveTo>
                  <a:cubicBezTo>
                    <a:pt x="15040" y="2908"/>
                    <a:pt x="15073" y="2985"/>
                    <a:pt x="15073" y="3077"/>
                  </a:cubicBezTo>
                  <a:cubicBezTo>
                    <a:pt x="15073" y="3168"/>
                    <a:pt x="15040" y="3242"/>
                    <a:pt x="14999" y="3242"/>
                  </a:cubicBezTo>
                  <a:cubicBezTo>
                    <a:pt x="14956" y="3242"/>
                    <a:pt x="14923" y="3168"/>
                    <a:pt x="14923" y="3077"/>
                  </a:cubicBezTo>
                  <a:cubicBezTo>
                    <a:pt x="14925" y="2985"/>
                    <a:pt x="14956" y="2908"/>
                    <a:pt x="14999" y="2908"/>
                  </a:cubicBezTo>
                  <a:close/>
                  <a:moveTo>
                    <a:pt x="15492" y="2908"/>
                  </a:moveTo>
                  <a:cubicBezTo>
                    <a:pt x="15532" y="2908"/>
                    <a:pt x="15568" y="2985"/>
                    <a:pt x="15568" y="3077"/>
                  </a:cubicBezTo>
                  <a:cubicBezTo>
                    <a:pt x="15568" y="3165"/>
                    <a:pt x="15535" y="3242"/>
                    <a:pt x="15492" y="3242"/>
                  </a:cubicBezTo>
                  <a:cubicBezTo>
                    <a:pt x="15451" y="3242"/>
                    <a:pt x="15418" y="3168"/>
                    <a:pt x="15418" y="3077"/>
                  </a:cubicBezTo>
                  <a:cubicBezTo>
                    <a:pt x="15418" y="2985"/>
                    <a:pt x="15451" y="2908"/>
                    <a:pt x="15492" y="2908"/>
                  </a:cubicBezTo>
                  <a:close/>
                  <a:moveTo>
                    <a:pt x="15986" y="2908"/>
                  </a:moveTo>
                  <a:cubicBezTo>
                    <a:pt x="16027" y="2908"/>
                    <a:pt x="16060" y="2985"/>
                    <a:pt x="16060" y="3077"/>
                  </a:cubicBezTo>
                  <a:cubicBezTo>
                    <a:pt x="16060" y="3168"/>
                    <a:pt x="16027" y="3242"/>
                    <a:pt x="15986" y="3242"/>
                  </a:cubicBezTo>
                  <a:cubicBezTo>
                    <a:pt x="15945" y="3242"/>
                    <a:pt x="15910" y="3168"/>
                    <a:pt x="15910" y="3077"/>
                  </a:cubicBezTo>
                  <a:cubicBezTo>
                    <a:pt x="15913" y="2985"/>
                    <a:pt x="15946" y="2908"/>
                    <a:pt x="15986" y="2908"/>
                  </a:cubicBezTo>
                  <a:close/>
                  <a:moveTo>
                    <a:pt x="16481" y="2908"/>
                  </a:moveTo>
                  <a:cubicBezTo>
                    <a:pt x="16520" y="2908"/>
                    <a:pt x="16555" y="2985"/>
                    <a:pt x="16555" y="3077"/>
                  </a:cubicBezTo>
                  <a:cubicBezTo>
                    <a:pt x="16555" y="3165"/>
                    <a:pt x="16522" y="3242"/>
                    <a:pt x="16481" y="3242"/>
                  </a:cubicBezTo>
                  <a:cubicBezTo>
                    <a:pt x="16438" y="3242"/>
                    <a:pt x="16405" y="3168"/>
                    <a:pt x="16405" y="3077"/>
                  </a:cubicBezTo>
                  <a:cubicBezTo>
                    <a:pt x="16405" y="2985"/>
                    <a:pt x="16438" y="2908"/>
                    <a:pt x="16481" y="2908"/>
                  </a:cubicBezTo>
                  <a:close/>
                  <a:moveTo>
                    <a:pt x="16973" y="2908"/>
                  </a:moveTo>
                  <a:cubicBezTo>
                    <a:pt x="17013" y="2908"/>
                    <a:pt x="17048" y="2985"/>
                    <a:pt x="17048" y="3077"/>
                  </a:cubicBezTo>
                  <a:cubicBezTo>
                    <a:pt x="17048" y="3168"/>
                    <a:pt x="17013" y="3242"/>
                    <a:pt x="16973" y="3242"/>
                  </a:cubicBezTo>
                  <a:cubicBezTo>
                    <a:pt x="16931" y="3242"/>
                    <a:pt x="16898" y="3168"/>
                    <a:pt x="16898" y="3077"/>
                  </a:cubicBezTo>
                  <a:cubicBezTo>
                    <a:pt x="16898" y="2985"/>
                    <a:pt x="16931" y="2908"/>
                    <a:pt x="16973" y="2908"/>
                  </a:cubicBezTo>
                  <a:close/>
                  <a:moveTo>
                    <a:pt x="17466" y="2908"/>
                  </a:moveTo>
                  <a:cubicBezTo>
                    <a:pt x="17505" y="2908"/>
                    <a:pt x="17540" y="2985"/>
                    <a:pt x="17540" y="3077"/>
                  </a:cubicBezTo>
                  <a:cubicBezTo>
                    <a:pt x="17540" y="3165"/>
                    <a:pt x="17507" y="3242"/>
                    <a:pt x="17466" y="3242"/>
                  </a:cubicBezTo>
                  <a:cubicBezTo>
                    <a:pt x="17427" y="3242"/>
                    <a:pt x="17390" y="3168"/>
                    <a:pt x="17390" y="3077"/>
                  </a:cubicBezTo>
                  <a:cubicBezTo>
                    <a:pt x="17392" y="2985"/>
                    <a:pt x="17423" y="2908"/>
                    <a:pt x="17466" y="2908"/>
                  </a:cubicBezTo>
                  <a:close/>
                  <a:moveTo>
                    <a:pt x="451" y="3457"/>
                  </a:moveTo>
                  <a:cubicBezTo>
                    <a:pt x="490" y="3457"/>
                    <a:pt x="527" y="3534"/>
                    <a:pt x="527" y="3626"/>
                  </a:cubicBezTo>
                  <a:cubicBezTo>
                    <a:pt x="527" y="3714"/>
                    <a:pt x="494" y="3791"/>
                    <a:pt x="451" y="3791"/>
                  </a:cubicBezTo>
                  <a:cubicBezTo>
                    <a:pt x="410" y="3791"/>
                    <a:pt x="377" y="3717"/>
                    <a:pt x="377" y="3626"/>
                  </a:cubicBezTo>
                  <a:cubicBezTo>
                    <a:pt x="378" y="3534"/>
                    <a:pt x="410" y="3457"/>
                    <a:pt x="451" y="3457"/>
                  </a:cubicBezTo>
                  <a:close/>
                  <a:moveTo>
                    <a:pt x="944" y="3457"/>
                  </a:moveTo>
                  <a:cubicBezTo>
                    <a:pt x="984" y="3457"/>
                    <a:pt x="1019" y="3534"/>
                    <a:pt x="1019" y="3626"/>
                  </a:cubicBezTo>
                  <a:cubicBezTo>
                    <a:pt x="1019" y="3714"/>
                    <a:pt x="985" y="3791"/>
                    <a:pt x="944" y="3791"/>
                  </a:cubicBezTo>
                  <a:cubicBezTo>
                    <a:pt x="905" y="3791"/>
                    <a:pt x="869" y="3717"/>
                    <a:pt x="869" y="3626"/>
                  </a:cubicBezTo>
                  <a:cubicBezTo>
                    <a:pt x="872" y="3534"/>
                    <a:pt x="903" y="3457"/>
                    <a:pt x="944" y="3457"/>
                  </a:cubicBezTo>
                  <a:close/>
                  <a:moveTo>
                    <a:pt x="1440" y="3457"/>
                  </a:moveTo>
                  <a:cubicBezTo>
                    <a:pt x="1479" y="3457"/>
                    <a:pt x="1514" y="3534"/>
                    <a:pt x="1514" y="3626"/>
                  </a:cubicBezTo>
                  <a:cubicBezTo>
                    <a:pt x="1514" y="3714"/>
                    <a:pt x="1480" y="3791"/>
                    <a:pt x="1440" y="3791"/>
                  </a:cubicBezTo>
                  <a:cubicBezTo>
                    <a:pt x="1400" y="3791"/>
                    <a:pt x="1364" y="3717"/>
                    <a:pt x="1364" y="3626"/>
                  </a:cubicBezTo>
                  <a:cubicBezTo>
                    <a:pt x="1364" y="3534"/>
                    <a:pt x="1397" y="3457"/>
                    <a:pt x="1440" y="3457"/>
                  </a:cubicBezTo>
                  <a:close/>
                  <a:moveTo>
                    <a:pt x="1931" y="3457"/>
                  </a:moveTo>
                  <a:cubicBezTo>
                    <a:pt x="1971" y="3457"/>
                    <a:pt x="2007" y="3534"/>
                    <a:pt x="2007" y="3626"/>
                  </a:cubicBezTo>
                  <a:cubicBezTo>
                    <a:pt x="2007" y="3714"/>
                    <a:pt x="1972" y="3791"/>
                    <a:pt x="1931" y="3791"/>
                  </a:cubicBezTo>
                  <a:cubicBezTo>
                    <a:pt x="1892" y="3791"/>
                    <a:pt x="1856" y="3717"/>
                    <a:pt x="1856" y="3626"/>
                  </a:cubicBezTo>
                  <a:cubicBezTo>
                    <a:pt x="1859" y="3534"/>
                    <a:pt x="1890" y="3457"/>
                    <a:pt x="1931" y="3457"/>
                  </a:cubicBezTo>
                  <a:close/>
                  <a:moveTo>
                    <a:pt x="2426" y="3457"/>
                  </a:moveTo>
                  <a:cubicBezTo>
                    <a:pt x="2466" y="3457"/>
                    <a:pt x="2501" y="3534"/>
                    <a:pt x="2501" y="3626"/>
                  </a:cubicBezTo>
                  <a:cubicBezTo>
                    <a:pt x="2501" y="3714"/>
                    <a:pt x="2467" y="3791"/>
                    <a:pt x="2426" y="3791"/>
                  </a:cubicBezTo>
                  <a:cubicBezTo>
                    <a:pt x="2387" y="3791"/>
                    <a:pt x="2351" y="3717"/>
                    <a:pt x="2351" y="3626"/>
                  </a:cubicBezTo>
                  <a:cubicBezTo>
                    <a:pt x="2351" y="3534"/>
                    <a:pt x="2385" y="3457"/>
                    <a:pt x="2426" y="3457"/>
                  </a:cubicBezTo>
                  <a:close/>
                  <a:moveTo>
                    <a:pt x="2918" y="3457"/>
                  </a:moveTo>
                  <a:cubicBezTo>
                    <a:pt x="2958" y="3457"/>
                    <a:pt x="2994" y="3534"/>
                    <a:pt x="2994" y="3626"/>
                  </a:cubicBezTo>
                  <a:cubicBezTo>
                    <a:pt x="2994" y="3714"/>
                    <a:pt x="2961" y="3791"/>
                    <a:pt x="2918" y="3791"/>
                  </a:cubicBezTo>
                  <a:cubicBezTo>
                    <a:pt x="2877" y="3791"/>
                    <a:pt x="2844" y="3717"/>
                    <a:pt x="2844" y="3626"/>
                  </a:cubicBezTo>
                  <a:cubicBezTo>
                    <a:pt x="2846" y="3534"/>
                    <a:pt x="2877" y="3457"/>
                    <a:pt x="2918" y="3457"/>
                  </a:cubicBezTo>
                  <a:close/>
                  <a:moveTo>
                    <a:pt x="3413" y="3457"/>
                  </a:moveTo>
                  <a:cubicBezTo>
                    <a:pt x="3453" y="3457"/>
                    <a:pt x="3489" y="3534"/>
                    <a:pt x="3489" y="3626"/>
                  </a:cubicBezTo>
                  <a:cubicBezTo>
                    <a:pt x="3489" y="3714"/>
                    <a:pt x="3454" y="3791"/>
                    <a:pt x="3413" y="3791"/>
                  </a:cubicBezTo>
                  <a:cubicBezTo>
                    <a:pt x="3373" y="3791"/>
                    <a:pt x="3338" y="3717"/>
                    <a:pt x="3338" y="3626"/>
                  </a:cubicBezTo>
                  <a:cubicBezTo>
                    <a:pt x="3339" y="3534"/>
                    <a:pt x="3373" y="3457"/>
                    <a:pt x="3413" y="3457"/>
                  </a:cubicBezTo>
                  <a:close/>
                  <a:moveTo>
                    <a:pt x="3907" y="3457"/>
                  </a:moveTo>
                  <a:cubicBezTo>
                    <a:pt x="3946" y="3457"/>
                    <a:pt x="3981" y="3534"/>
                    <a:pt x="3981" y="3626"/>
                  </a:cubicBezTo>
                  <a:cubicBezTo>
                    <a:pt x="3981" y="3714"/>
                    <a:pt x="3948" y="3791"/>
                    <a:pt x="3907" y="3791"/>
                  </a:cubicBezTo>
                  <a:cubicBezTo>
                    <a:pt x="3864" y="3791"/>
                    <a:pt x="3831" y="3717"/>
                    <a:pt x="3831" y="3626"/>
                  </a:cubicBezTo>
                  <a:cubicBezTo>
                    <a:pt x="3833" y="3534"/>
                    <a:pt x="3864" y="3457"/>
                    <a:pt x="3907" y="3457"/>
                  </a:cubicBezTo>
                  <a:close/>
                  <a:moveTo>
                    <a:pt x="4400" y="3457"/>
                  </a:moveTo>
                  <a:cubicBezTo>
                    <a:pt x="4440" y="3457"/>
                    <a:pt x="4476" y="3534"/>
                    <a:pt x="4476" y="3626"/>
                  </a:cubicBezTo>
                  <a:cubicBezTo>
                    <a:pt x="4476" y="3714"/>
                    <a:pt x="4443" y="3791"/>
                    <a:pt x="4400" y="3791"/>
                  </a:cubicBezTo>
                  <a:cubicBezTo>
                    <a:pt x="4359" y="3791"/>
                    <a:pt x="4326" y="3717"/>
                    <a:pt x="4326" y="3626"/>
                  </a:cubicBezTo>
                  <a:cubicBezTo>
                    <a:pt x="4326" y="3534"/>
                    <a:pt x="4359" y="3457"/>
                    <a:pt x="4400" y="3457"/>
                  </a:cubicBezTo>
                  <a:close/>
                  <a:moveTo>
                    <a:pt x="4894" y="3457"/>
                  </a:moveTo>
                  <a:cubicBezTo>
                    <a:pt x="4933" y="3457"/>
                    <a:pt x="4968" y="3534"/>
                    <a:pt x="4968" y="3626"/>
                  </a:cubicBezTo>
                  <a:cubicBezTo>
                    <a:pt x="4968" y="3714"/>
                    <a:pt x="4935" y="3791"/>
                    <a:pt x="4894" y="3791"/>
                  </a:cubicBezTo>
                  <a:cubicBezTo>
                    <a:pt x="4853" y="3791"/>
                    <a:pt x="4818" y="3717"/>
                    <a:pt x="4818" y="3626"/>
                  </a:cubicBezTo>
                  <a:cubicBezTo>
                    <a:pt x="4821" y="3534"/>
                    <a:pt x="4853" y="3457"/>
                    <a:pt x="4894" y="3457"/>
                  </a:cubicBezTo>
                  <a:close/>
                  <a:moveTo>
                    <a:pt x="5386" y="3457"/>
                  </a:moveTo>
                  <a:cubicBezTo>
                    <a:pt x="5425" y="3457"/>
                    <a:pt x="5461" y="3534"/>
                    <a:pt x="5461" y="3626"/>
                  </a:cubicBezTo>
                  <a:cubicBezTo>
                    <a:pt x="5461" y="3714"/>
                    <a:pt x="5428" y="3791"/>
                    <a:pt x="5386" y="3791"/>
                  </a:cubicBezTo>
                  <a:cubicBezTo>
                    <a:pt x="5346" y="3791"/>
                    <a:pt x="5312" y="3717"/>
                    <a:pt x="5312" y="3626"/>
                  </a:cubicBezTo>
                  <a:cubicBezTo>
                    <a:pt x="5313" y="3534"/>
                    <a:pt x="5345" y="3457"/>
                    <a:pt x="5386" y="3457"/>
                  </a:cubicBezTo>
                  <a:close/>
                  <a:moveTo>
                    <a:pt x="5881" y="3457"/>
                  </a:moveTo>
                  <a:cubicBezTo>
                    <a:pt x="5920" y="3457"/>
                    <a:pt x="5957" y="3534"/>
                    <a:pt x="5957" y="3626"/>
                  </a:cubicBezTo>
                  <a:cubicBezTo>
                    <a:pt x="5957" y="3714"/>
                    <a:pt x="5922" y="3791"/>
                    <a:pt x="5881" y="3791"/>
                  </a:cubicBezTo>
                  <a:cubicBezTo>
                    <a:pt x="5841" y="3791"/>
                    <a:pt x="5807" y="3717"/>
                    <a:pt x="5807" y="3626"/>
                  </a:cubicBezTo>
                  <a:cubicBezTo>
                    <a:pt x="5807" y="3534"/>
                    <a:pt x="5840" y="3457"/>
                    <a:pt x="5881" y="3457"/>
                  </a:cubicBezTo>
                  <a:close/>
                  <a:moveTo>
                    <a:pt x="6374" y="3457"/>
                  </a:moveTo>
                  <a:cubicBezTo>
                    <a:pt x="6414" y="3457"/>
                    <a:pt x="6449" y="3534"/>
                    <a:pt x="6449" y="3626"/>
                  </a:cubicBezTo>
                  <a:cubicBezTo>
                    <a:pt x="6449" y="3714"/>
                    <a:pt x="6415" y="3791"/>
                    <a:pt x="6374" y="3791"/>
                  </a:cubicBezTo>
                  <a:cubicBezTo>
                    <a:pt x="6335" y="3791"/>
                    <a:pt x="6299" y="3717"/>
                    <a:pt x="6299" y="3626"/>
                  </a:cubicBezTo>
                  <a:cubicBezTo>
                    <a:pt x="6300" y="3534"/>
                    <a:pt x="6335" y="3457"/>
                    <a:pt x="6374" y="3457"/>
                  </a:cubicBezTo>
                  <a:close/>
                  <a:moveTo>
                    <a:pt x="6868" y="3457"/>
                  </a:moveTo>
                  <a:cubicBezTo>
                    <a:pt x="6907" y="3457"/>
                    <a:pt x="6944" y="3534"/>
                    <a:pt x="6944" y="3626"/>
                  </a:cubicBezTo>
                  <a:cubicBezTo>
                    <a:pt x="6944" y="3714"/>
                    <a:pt x="6910" y="3791"/>
                    <a:pt x="6868" y="3791"/>
                  </a:cubicBezTo>
                  <a:cubicBezTo>
                    <a:pt x="6828" y="3791"/>
                    <a:pt x="6794" y="3717"/>
                    <a:pt x="6794" y="3626"/>
                  </a:cubicBezTo>
                  <a:cubicBezTo>
                    <a:pt x="6794" y="3534"/>
                    <a:pt x="6827" y="3457"/>
                    <a:pt x="6868" y="3457"/>
                  </a:cubicBezTo>
                  <a:close/>
                  <a:moveTo>
                    <a:pt x="7363" y="3457"/>
                  </a:moveTo>
                  <a:cubicBezTo>
                    <a:pt x="7402" y="3457"/>
                    <a:pt x="7439" y="3534"/>
                    <a:pt x="7439" y="3626"/>
                  </a:cubicBezTo>
                  <a:cubicBezTo>
                    <a:pt x="7439" y="3714"/>
                    <a:pt x="7404" y="3791"/>
                    <a:pt x="7363" y="3791"/>
                  </a:cubicBezTo>
                  <a:cubicBezTo>
                    <a:pt x="7322" y="3791"/>
                    <a:pt x="7289" y="3717"/>
                    <a:pt x="7289" y="3626"/>
                  </a:cubicBezTo>
                  <a:cubicBezTo>
                    <a:pt x="7289" y="3534"/>
                    <a:pt x="7322" y="3457"/>
                    <a:pt x="7363" y="3457"/>
                  </a:cubicBezTo>
                  <a:close/>
                  <a:moveTo>
                    <a:pt x="7856" y="3457"/>
                  </a:moveTo>
                  <a:cubicBezTo>
                    <a:pt x="7896" y="3457"/>
                    <a:pt x="7931" y="3534"/>
                    <a:pt x="7931" y="3626"/>
                  </a:cubicBezTo>
                  <a:cubicBezTo>
                    <a:pt x="7931" y="3714"/>
                    <a:pt x="7897" y="3791"/>
                    <a:pt x="7856" y="3791"/>
                  </a:cubicBezTo>
                  <a:cubicBezTo>
                    <a:pt x="7814" y="3791"/>
                    <a:pt x="7781" y="3717"/>
                    <a:pt x="7781" y="3626"/>
                  </a:cubicBezTo>
                  <a:cubicBezTo>
                    <a:pt x="7781" y="3534"/>
                    <a:pt x="7814" y="3457"/>
                    <a:pt x="7856" y="3457"/>
                  </a:cubicBezTo>
                  <a:close/>
                  <a:moveTo>
                    <a:pt x="8350" y="3457"/>
                  </a:moveTo>
                  <a:cubicBezTo>
                    <a:pt x="8389" y="3457"/>
                    <a:pt x="8426" y="3534"/>
                    <a:pt x="8426" y="3626"/>
                  </a:cubicBezTo>
                  <a:cubicBezTo>
                    <a:pt x="8426" y="3714"/>
                    <a:pt x="8392" y="3791"/>
                    <a:pt x="8350" y="3791"/>
                  </a:cubicBezTo>
                  <a:cubicBezTo>
                    <a:pt x="8309" y="3791"/>
                    <a:pt x="8276" y="3717"/>
                    <a:pt x="8276" y="3626"/>
                  </a:cubicBezTo>
                  <a:cubicBezTo>
                    <a:pt x="8276" y="3534"/>
                    <a:pt x="8309" y="3457"/>
                    <a:pt x="8350" y="3457"/>
                  </a:cubicBezTo>
                  <a:close/>
                  <a:moveTo>
                    <a:pt x="8843" y="3457"/>
                  </a:moveTo>
                  <a:cubicBezTo>
                    <a:pt x="8883" y="3457"/>
                    <a:pt x="8918" y="3534"/>
                    <a:pt x="8918" y="3626"/>
                  </a:cubicBezTo>
                  <a:cubicBezTo>
                    <a:pt x="8918" y="3714"/>
                    <a:pt x="8884" y="3791"/>
                    <a:pt x="8843" y="3791"/>
                  </a:cubicBezTo>
                  <a:cubicBezTo>
                    <a:pt x="8802" y="3791"/>
                    <a:pt x="8768" y="3717"/>
                    <a:pt x="8768" y="3626"/>
                  </a:cubicBezTo>
                  <a:cubicBezTo>
                    <a:pt x="8771" y="3534"/>
                    <a:pt x="8802" y="3457"/>
                    <a:pt x="8843" y="3457"/>
                  </a:cubicBezTo>
                  <a:close/>
                  <a:moveTo>
                    <a:pt x="9337" y="3457"/>
                  </a:moveTo>
                  <a:cubicBezTo>
                    <a:pt x="9376" y="3457"/>
                    <a:pt x="9412" y="3534"/>
                    <a:pt x="9412" y="3626"/>
                  </a:cubicBezTo>
                  <a:cubicBezTo>
                    <a:pt x="9412" y="3714"/>
                    <a:pt x="9379" y="3791"/>
                    <a:pt x="9337" y="3791"/>
                  </a:cubicBezTo>
                  <a:cubicBezTo>
                    <a:pt x="9296" y="3791"/>
                    <a:pt x="9263" y="3717"/>
                    <a:pt x="9263" y="3626"/>
                  </a:cubicBezTo>
                  <a:cubicBezTo>
                    <a:pt x="9263" y="3534"/>
                    <a:pt x="9296" y="3457"/>
                    <a:pt x="9337" y="3457"/>
                  </a:cubicBezTo>
                  <a:close/>
                  <a:moveTo>
                    <a:pt x="9830" y="3457"/>
                  </a:moveTo>
                  <a:cubicBezTo>
                    <a:pt x="9870" y="3457"/>
                    <a:pt x="9904" y="3534"/>
                    <a:pt x="9904" y="3626"/>
                  </a:cubicBezTo>
                  <a:cubicBezTo>
                    <a:pt x="9904" y="3714"/>
                    <a:pt x="9871" y="3791"/>
                    <a:pt x="9830" y="3791"/>
                  </a:cubicBezTo>
                  <a:cubicBezTo>
                    <a:pt x="9791" y="3791"/>
                    <a:pt x="9756" y="3717"/>
                    <a:pt x="9756" y="3626"/>
                  </a:cubicBezTo>
                  <a:cubicBezTo>
                    <a:pt x="9756" y="3534"/>
                    <a:pt x="9789" y="3457"/>
                    <a:pt x="9830" y="3457"/>
                  </a:cubicBezTo>
                  <a:close/>
                  <a:moveTo>
                    <a:pt x="10310" y="3457"/>
                  </a:moveTo>
                  <a:cubicBezTo>
                    <a:pt x="10349" y="3457"/>
                    <a:pt x="10384" y="3534"/>
                    <a:pt x="10384" y="3626"/>
                  </a:cubicBezTo>
                  <a:cubicBezTo>
                    <a:pt x="10384" y="3714"/>
                    <a:pt x="10351" y="3791"/>
                    <a:pt x="10310" y="3791"/>
                  </a:cubicBezTo>
                  <a:cubicBezTo>
                    <a:pt x="10269" y="3791"/>
                    <a:pt x="10234" y="3717"/>
                    <a:pt x="10234" y="3626"/>
                  </a:cubicBezTo>
                  <a:cubicBezTo>
                    <a:pt x="10234" y="3534"/>
                    <a:pt x="10269" y="3457"/>
                    <a:pt x="10310" y="3457"/>
                  </a:cubicBezTo>
                  <a:close/>
                  <a:moveTo>
                    <a:pt x="10802" y="3457"/>
                  </a:moveTo>
                  <a:cubicBezTo>
                    <a:pt x="10841" y="3457"/>
                    <a:pt x="10877" y="3534"/>
                    <a:pt x="10877" y="3626"/>
                  </a:cubicBezTo>
                  <a:cubicBezTo>
                    <a:pt x="10877" y="3714"/>
                    <a:pt x="10843" y="3791"/>
                    <a:pt x="10802" y="3791"/>
                  </a:cubicBezTo>
                  <a:cubicBezTo>
                    <a:pt x="10761" y="3791"/>
                    <a:pt x="10727" y="3717"/>
                    <a:pt x="10727" y="3626"/>
                  </a:cubicBezTo>
                  <a:cubicBezTo>
                    <a:pt x="10729" y="3534"/>
                    <a:pt x="10761" y="3457"/>
                    <a:pt x="10802" y="3457"/>
                  </a:cubicBezTo>
                  <a:close/>
                  <a:moveTo>
                    <a:pt x="11297" y="3457"/>
                  </a:moveTo>
                  <a:cubicBezTo>
                    <a:pt x="11336" y="3457"/>
                    <a:pt x="11372" y="3534"/>
                    <a:pt x="11372" y="3626"/>
                  </a:cubicBezTo>
                  <a:cubicBezTo>
                    <a:pt x="11372" y="3714"/>
                    <a:pt x="11338" y="3791"/>
                    <a:pt x="11297" y="3791"/>
                  </a:cubicBezTo>
                  <a:cubicBezTo>
                    <a:pt x="11256" y="3791"/>
                    <a:pt x="11223" y="3717"/>
                    <a:pt x="11223" y="3626"/>
                  </a:cubicBezTo>
                  <a:cubicBezTo>
                    <a:pt x="11223" y="3534"/>
                    <a:pt x="11256" y="3457"/>
                    <a:pt x="11297" y="3457"/>
                  </a:cubicBezTo>
                  <a:close/>
                  <a:moveTo>
                    <a:pt x="11790" y="3457"/>
                  </a:moveTo>
                  <a:cubicBezTo>
                    <a:pt x="11830" y="3457"/>
                    <a:pt x="11864" y="3534"/>
                    <a:pt x="11864" y="3626"/>
                  </a:cubicBezTo>
                  <a:cubicBezTo>
                    <a:pt x="11864" y="3714"/>
                    <a:pt x="11831" y="3791"/>
                    <a:pt x="11790" y="3791"/>
                  </a:cubicBezTo>
                  <a:cubicBezTo>
                    <a:pt x="11748" y="3791"/>
                    <a:pt x="11715" y="3717"/>
                    <a:pt x="11715" y="3626"/>
                  </a:cubicBezTo>
                  <a:cubicBezTo>
                    <a:pt x="11716" y="3534"/>
                    <a:pt x="11748" y="3457"/>
                    <a:pt x="11790" y="3457"/>
                  </a:cubicBezTo>
                  <a:close/>
                  <a:moveTo>
                    <a:pt x="12284" y="3457"/>
                  </a:moveTo>
                  <a:cubicBezTo>
                    <a:pt x="12323" y="3457"/>
                    <a:pt x="12359" y="3534"/>
                    <a:pt x="12359" y="3626"/>
                  </a:cubicBezTo>
                  <a:cubicBezTo>
                    <a:pt x="12359" y="3714"/>
                    <a:pt x="12325" y="3791"/>
                    <a:pt x="12284" y="3791"/>
                  </a:cubicBezTo>
                  <a:cubicBezTo>
                    <a:pt x="12243" y="3791"/>
                    <a:pt x="12209" y="3717"/>
                    <a:pt x="12209" y="3626"/>
                  </a:cubicBezTo>
                  <a:cubicBezTo>
                    <a:pt x="12209" y="3534"/>
                    <a:pt x="12243" y="3457"/>
                    <a:pt x="12284" y="3457"/>
                  </a:cubicBezTo>
                  <a:close/>
                  <a:moveTo>
                    <a:pt x="12777" y="3457"/>
                  </a:moveTo>
                  <a:cubicBezTo>
                    <a:pt x="12817" y="3457"/>
                    <a:pt x="12851" y="3534"/>
                    <a:pt x="12851" y="3626"/>
                  </a:cubicBezTo>
                  <a:cubicBezTo>
                    <a:pt x="12851" y="3714"/>
                    <a:pt x="12818" y="3791"/>
                    <a:pt x="12777" y="3791"/>
                  </a:cubicBezTo>
                  <a:cubicBezTo>
                    <a:pt x="12738" y="3791"/>
                    <a:pt x="12701" y="3717"/>
                    <a:pt x="12701" y="3626"/>
                  </a:cubicBezTo>
                  <a:cubicBezTo>
                    <a:pt x="12701" y="3534"/>
                    <a:pt x="12736" y="3457"/>
                    <a:pt x="12777" y="3457"/>
                  </a:cubicBezTo>
                  <a:close/>
                  <a:moveTo>
                    <a:pt x="13269" y="3457"/>
                  </a:moveTo>
                  <a:cubicBezTo>
                    <a:pt x="13308" y="3457"/>
                    <a:pt x="13345" y="3534"/>
                    <a:pt x="13345" y="3626"/>
                  </a:cubicBezTo>
                  <a:cubicBezTo>
                    <a:pt x="13345" y="3714"/>
                    <a:pt x="13310" y="3791"/>
                    <a:pt x="13269" y="3791"/>
                  </a:cubicBezTo>
                  <a:cubicBezTo>
                    <a:pt x="13230" y="3791"/>
                    <a:pt x="13195" y="3717"/>
                    <a:pt x="13195" y="3626"/>
                  </a:cubicBezTo>
                  <a:cubicBezTo>
                    <a:pt x="13196" y="3534"/>
                    <a:pt x="13228" y="3457"/>
                    <a:pt x="13269" y="3457"/>
                  </a:cubicBezTo>
                  <a:close/>
                  <a:moveTo>
                    <a:pt x="13764" y="3457"/>
                  </a:moveTo>
                  <a:cubicBezTo>
                    <a:pt x="13803" y="3457"/>
                    <a:pt x="13840" y="3534"/>
                    <a:pt x="13840" y="3626"/>
                  </a:cubicBezTo>
                  <a:cubicBezTo>
                    <a:pt x="13840" y="3714"/>
                    <a:pt x="13805" y="3791"/>
                    <a:pt x="13764" y="3791"/>
                  </a:cubicBezTo>
                  <a:cubicBezTo>
                    <a:pt x="13725" y="3791"/>
                    <a:pt x="13690" y="3717"/>
                    <a:pt x="13690" y="3626"/>
                  </a:cubicBezTo>
                  <a:cubicBezTo>
                    <a:pt x="13690" y="3534"/>
                    <a:pt x="13723" y="3457"/>
                    <a:pt x="13764" y="3457"/>
                  </a:cubicBezTo>
                  <a:close/>
                  <a:moveTo>
                    <a:pt x="14258" y="3457"/>
                  </a:moveTo>
                  <a:cubicBezTo>
                    <a:pt x="14297" y="3457"/>
                    <a:pt x="14332" y="3534"/>
                    <a:pt x="14332" y="3626"/>
                  </a:cubicBezTo>
                  <a:cubicBezTo>
                    <a:pt x="14332" y="3714"/>
                    <a:pt x="14299" y="3791"/>
                    <a:pt x="14258" y="3791"/>
                  </a:cubicBezTo>
                  <a:cubicBezTo>
                    <a:pt x="14218" y="3791"/>
                    <a:pt x="14182" y="3717"/>
                    <a:pt x="14182" y="3626"/>
                  </a:cubicBezTo>
                  <a:cubicBezTo>
                    <a:pt x="14183" y="3534"/>
                    <a:pt x="14215" y="3457"/>
                    <a:pt x="14258" y="3457"/>
                  </a:cubicBezTo>
                  <a:close/>
                  <a:moveTo>
                    <a:pt x="14751" y="3457"/>
                  </a:moveTo>
                  <a:cubicBezTo>
                    <a:pt x="14791" y="3457"/>
                    <a:pt x="14827" y="3534"/>
                    <a:pt x="14827" y="3626"/>
                  </a:cubicBezTo>
                  <a:cubicBezTo>
                    <a:pt x="14827" y="3714"/>
                    <a:pt x="14792" y="3791"/>
                    <a:pt x="14751" y="3791"/>
                  </a:cubicBezTo>
                  <a:cubicBezTo>
                    <a:pt x="14710" y="3791"/>
                    <a:pt x="14677" y="3717"/>
                    <a:pt x="14677" y="3626"/>
                  </a:cubicBezTo>
                  <a:cubicBezTo>
                    <a:pt x="14677" y="3534"/>
                    <a:pt x="14710" y="3457"/>
                    <a:pt x="14751" y="3457"/>
                  </a:cubicBezTo>
                  <a:close/>
                  <a:moveTo>
                    <a:pt x="15245" y="3457"/>
                  </a:moveTo>
                  <a:cubicBezTo>
                    <a:pt x="15284" y="3457"/>
                    <a:pt x="15319" y="3534"/>
                    <a:pt x="15319" y="3626"/>
                  </a:cubicBezTo>
                  <a:cubicBezTo>
                    <a:pt x="15319" y="3714"/>
                    <a:pt x="15285" y="3791"/>
                    <a:pt x="15245" y="3791"/>
                  </a:cubicBezTo>
                  <a:cubicBezTo>
                    <a:pt x="15204" y="3791"/>
                    <a:pt x="15169" y="3717"/>
                    <a:pt x="15169" y="3626"/>
                  </a:cubicBezTo>
                  <a:cubicBezTo>
                    <a:pt x="15172" y="3534"/>
                    <a:pt x="15204" y="3457"/>
                    <a:pt x="15245" y="3457"/>
                  </a:cubicBezTo>
                  <a:close/>
                  <a:moveTo>
                    <a:pt x="15740" y="3457"/>
                  </a:moveTo>
                  <a:cubicBezTo>
                    <a:pt x="15779" y="3457"/>
                    <a:pt x="15814" y="3534"/>
                    <a:pt x="15814" y="3626"/>
                  </a:cubicBezTo>
                  <a:cubicBezTo>
                    <a:pt x="15814" y="3714"/>
                    <a:pt x="15781" y="3791"/>
                    <a:pt x="15740" y="3791"/>
                  </a:cubicBezTo>
                  <a:cubicBezTo>
                    <a:pt x="15697" y="3791"/>
                    <a:pt x="15664" y="3717"/>
                    <a:pt x="15664" y="3626"/>
                  </a:cubicBezTo>
                  <a:cubicBezTo>
                    <a:pt x="15664" y="3534"/>
                    <a:pt x="15697" y="3457"/>
                    <a:pt x="15740" y="3457"/>
                  </a:cubicBezTo>
                  <a:close/>
                  <a:moveTo>
                    <a:pt x="16232" y="3457"/>
                  </a:moveTo>
                  <a:cubicBezTo>
                    <a:pt x="16271" y="3457"/>
                    <a:pt x="16307" y="3534"/>
                    <a:pt x="16307" y="3626"/>
                  </a:cubicBezTo>
                  <a:cubicBezTo>
                    <a:pt x="16307" y="3714"/>
                    <a:pt x="16273" y="3791"/>
                    <a:pt x="16232" y="3791"/>
                  </a:cubicBezTo>
                  <a:cubicBezTo>
                    <a:pt x="16190" y="3791"/>
                    <a:pt x="16157" y="3717"/>
                    <a:pt x="16157" y="3626"/>
                  </a:cubicBezTo>
                  <a:cubicBezTo>
                    <a:pt x="16159" y="3534"/>
                    <a:pt x="16192" y="3457"/>
                    <a:pt x="16232" y="3457"/>
                  </a:cubicBezTo>
                  <a:close/>
                  <a:moveTo>
                    <a:pt x="16727" y="3457"/>
                  </a:moveTo>
                  <a:cubicBezTo>
                    <a:pt x="16766" y="3457"/>
                    <a:pt x="16801" y="3534"/>
                    <a:pt x="16801" y="3626"/>
                  </a:cubicBezTo>
                  <a:cubicBezTo>
                    <a:pt x="16801" y="3714"/>
                    <a:pt x="16768" y="3791"/>
                    <a:pt x="16727" y="3791"/>
                  </a:cubicBezTo>
                  <a:cubicBezTo>
                    <a:pt x="16686" y="3791"/>
                    <a:pt x="16651" y="3717"/>
                    <a:pt x="16651" y="3626"/>
                  </a:cubicBezTo>
                  <a:cubicBezTo>
                    <a:pt x="16651" y="3534"/>
                    <a:pt x="16686" y="3457"/>
                    <a:pt x="16727" y="3457"/>
                  </a:cubicBezTo>
                  <a:close/>
                  <a:moveTo>
                    <a:pt x="17218" y="3457"/>
                  </a:moveTo>
                  <a:cubicBezTo>
                    <a:pt x="17258" y="3457"/>
                    <a:pt x="17294" y="3534"/>
                    <a:pt x="17294" y="3626"/>
                  </a:cubicBezTo>
                  <a:cubicBezTo>
                    <a:pt x="17294" y="3714"/>
                    <a:pt x="17261" y="3791"/>
                    <a:pt x="17218" y="3791"/>
                  </a:cubicBezTo>
                  <a:cubicBezTo>
                    <a:pt x="17179" y="3791"/>
                    <a:pt x="17144" y="3717"/>
                    <a:pt x="17144" y="3626"/>
                  </a:cubicBezTo>
                  <a:cubicBezTo>
                    <a:pt x="17144" y="3534"/>
                    <a:pt x="17178" y="3457"/>
                    <a:pt x="17218" y="3457"/>
                  </a:cubicBezTo>
                  <a:close/>
                  <a:moveTo>
                    <a:pt x="17714" y="3457"/>
                  </a:moveTo>
                  <a:cubicBezTo>
                    <a:pt x="17753" y="3457"/>
                    <a:pt x="17788" y="3534"/>
                    <a:pt x="17788" y="3626"/>
                  </a:cubicBezTo>
                  <a:cubicBezTo>
                    <a:pt x="17788" y="3714"/>
                    <a:pt x="17754" y="3791"/>
                    <a:pt x="17714" y="3791"/>
                  </a:cubicBezTo>
                  <a:cubicBezTo>
                    <a:pt x="17674" y="3791"/>
                    <a:pt x="17639" y="3717"/>
                    <a:pt x="17639" y="3626"/>
                  </a:cubicBezTo>
                  <a:cubicBezTo>
                    <a:pt x="17639" y="3534"/>
                    <a:pt x="17673" y="3457"/>
                    <a:pt x="17714" y="3457"/>
                  </a:cubicBezTo>
                  <a:close/>
                  <a:moveTo>
                    <a:pt x="205" y="4013"/>
                  </a:moveTo>
                  <a:cubicBezTo>
                    <a:pt x="244" y="4013"/>
                    <a:pt x="281" y="4087"/>
                    <a:pt x="281" y="4182"/>
                  </a:cubicBezTo>
                  <a:cubicBezTo>
                    <a:pt x="281" y="4270"/>
                    <a:pt x="246" y="4347"/>
                    <a:pt x="205" y="4347"/>
                  </a:cubicBezTo>
                  <a:cubicBezTo>
                    <a:pt x="164" y="4347"/>
                    <a:pt x="131" y="4273"/>
                    <a:pt x="131" y="4182"/>
                  </a:cubicBezTo>
                  <a:cubicBezTo>
                    <a:pt x="131" y="4087"/>
                    <a:pt x="164" y="4013"/>
                    <a:pt x="205" y="4013"/>
                  </a:cubicBezTo>
                  <a:close/>
                  <a:moveTo>
                    <a:pt x="700" y="4013"/>
                  </a:moveTo>
                  <a:cubicBezTo>
                    <a:pt x="741" y="4013"/>
                    <a:pt x="774" y="4087"/>
                    <a:pt x="774" y="4182"/>
                  </a:cubicBezTo>
                  <a:cubicBezTo>
                    <a:pt x="774" y="4273"/>
                    <a:pt x="741" y="4347"/>
                    <a:pt x="700" y="4347"/>
                  </a:cubicBezTo>
                  <a:cubicBezTo>
                    <a:pt x="659" y="4347"/>
                    <a:pt x="624" y="4273"/>
                    <a:pt x="624" y="4182"/>
                  </a:cubicBezTo>
                  <a:cubicBezTo>
                    <a:pt x="624" y="4083"/>
                    <a:pt x="659" y="4013"/>
                    <a:pt x="700" y="4013"/>
                  </a:cubicBezTo>
                  <a:close/>
                  <a:moveTo>
                    <a:pt x="1192" y="4013"/>
                  </a:moveTo>
                  <a:cubicBezTo>
                    <a:pt x="1231" y="4013"/>
                    <a:pt x="1268" y="4087"/>
                    <a:pt x="1268" y="4182"/>
                  </a:cubicBezTo>
                  <a:cubicBezTo>
                    <a:pt x="1268" y="4270"/>
                    <a:pt x="1235" y="4347"/>
                    <a:pt x="1192" y="4347"/>
                  </a:cubicBezTo>
                  <a:cubicBezTo>
                    <a:pt x="1153" y="4347"/>
                    <a:pt x="1118" y="4273"/>
                    <a:pt x="1118" y="4182"/>
                  </a:cubicBezTo>
                  <a:cubicBezTo>
                    <a:pt x="1118" y="4087"/>
                    <a:pt x="1151" y="4013"/>
                    <a:pt x="1192" y="4013"/>
                  </a:cubicBezTo>
                  <a:close/>
                  <a:moveTo>
                    <a:pt x="1685" y="4013"/>
                  </a:moveTo>
                  <a:cubicBezTo>
                    <a:pt x="1726" y="4013"/>
                    <a:pt x="1760" y="4087"/>
                    <a:pt x="1760" y="4182"/>
                  </a:cubicBezTo>
                  <a:cubicBezTo>
                    <a:pt x="1760" y="4273"/>
                    <a:pt x="1726" y="4347"/>
                    <a:pt x="1685" y="4347"/>
                  </a:cubicBezTo>
                  <a:cubicBezTo>
                    <a:pt x="1644" y="4347"/>
                    <a:pt x="1610" y="4273"/>
                    <a:pt x="1610" y="4182"/>
                  </a:cubicBezTo>
                  <a:cubicBezTo>
                    <a:pt x="1613" y="4083"/>
                    <a:pt x="1644" y="4013"/>
                    <a:pt x="1685" y="4013"/>
                  </a:cubicBezTo>
                  <a:close/>
                  <a:moveTo>
                    <a:pt x="2180" y="4013"/>
                  </a:moveTo>
                  <a:cubicBezTo>
                    <a:pt x="2220" y="4013"/>
                    <a:pt x="2255" y="4087"/>
                    <a:pt x="2255" y="4182"/>
                  </a:cubicBezTo>
                  <a:cubicBezTo>
                    <a:pt x="2255" y="4270"/>
                    <a:pt x="2221" y="4347"/>
                    <a:pt x="2180" y="4347"/>
                  </a:cubicBezTo>
                  <a:cubicBezTo>
                    <a:pt x="2141" y="4347"/>
                    <a:pt x="2105" y="4273"/>
                    <a:pt x="2105" y="4182"/>
                  </a:cubicBezTo>
                  <a:cubicBezTo>
                    <a:pt x="2105" y="4087"/>
                    <a:pt x="2138" y="4013"/>
                    <a:pt x="2180" y="4013"/>
                  </a:cubicBezTo>
                  <a:close/>
                  <a:moveTo>
                    <a:pt x="2672" y="4013"/>
                  </a:moveTo>
                  <a:cubicBezTo>
                    <a:pt x="2713" y="4013"/>
                    <a:pt x="2748" y="4087"/>
                    <a:pt x="2748" y="4182"/>
                  </a:cubicBezTo>
                  <a:cubicBezTo>
                    <a:pt x="2748" y="4273"/>
                    <a:pt x="2713" y="4347"/>
                    <a:pt x="2672" y="4347"/>
                  </a:cubicBezTo>
                  <a:cubicBezTo>
                    <a:pt x="2631" y="4347"/>
                    <a:pt x="2598" y="4273"/>
                    <a:pt x="2598" y="4182"/>
                  </a:cubicBezTo>
                  <a:cubicBezTo>
                    <a:pt x="2600" y="4083"/>
                    <a:pt x="2631" y="4013"/>
                    <a:pt x="2672" y="4013"/>
                  </a:cubicBezTo>
                  <a:close/>
                  <a:moveTo>
                    <a:pt x="3168" y="4013"/>
                  </a:moveTo>
                  <a:cubicBezTo>
                    <a:pt x="3207" y="4013"/>
                    <a:pt x="3242" y="4087"/>
                    <a:pt x="3242" y="4182"/>
                  </a:cubicBezTo>
                  <a:cubicBezTo>
                    <a:pt x="3242" y="4270"/>
                    <a:pt x="3208" y="4347"/>
                    <a:pt x="3168" y="4347"/>
                  </a:cubicBezTo>
                  <a:cubicBezTo>
                    <a:pt x="3126" y="4347"/>
                    <a:pt x="3092" y="4273"/>
                    <a:pt x="3092" y="4182"/>
                  </a:cubicBezTo>
                  <a:cubicBezTo>
                    <a:pt x="3092" y="4087"/>
                    <a:pt x="3126" y="4013"/>
                    <a:pt x="3168" y="4013"/>
                  </a:cubicBezTo>
                  <a:close/>
                  <a:moveTo>
                    <a:pt x="3659" y="4013"/>
                  </a:moveTo>
                  <a:cubicBezTo>
                    <a:pt x="3702" y="4013"/>
                    <a:pt x="3735" y="4087"/>
                    <a:pt x="3735" y="4182"/>
                  </a:cubicBezTo>
                  <a:cubicBezTo>
                    <a:pt x="3735" y="4273"/>
                    <a:pt x="3702" y="4347"/>
                    <a:pt x="3659" y="4347"/>
                  </a:cubicBezTo>
                  <a:cubicBezTo>
                    <a:pt x="3618" y="4347"/>
                    <a:pt x="3585" y="4273"/>
                    <a:pt x="3585" y="4182"/>
                  </a:cubicBezTo>
                  <a:cubicBezTo>
                    <a:pt x="3587" y="4083"/>
                    <a:pt x="3618" y="4013"/>
                    <a:pt x="3659" y="4013"/>
                  </a:cubicBezTo>
                  <a:close/>
                  <a:moveTo>
                    <a:pt x="4154" y="4013"/>
                  </a:moveTo>
                  <a:cubicBezTo>
                    <a:pt x="4194" y="4013"/>
                    <a:pt x="4230" y="4087"/>
                    <a:pt x="4230" y="4182"/>
                  </a:cubicBezTo>
                  <a:cubicBezTo>
                    <a:pt x="4230" y="4270"/>
                    <a:pt x="4195" y="4347"/>
                    <a:pt x="4154" y="4347"/>
                  </a:cubicBezTo>
                  <a:cubicBezTo>
                    <a:pt x="4114" y="4347"/>
                    <a:pt x="4080" y="4273"/>
                    <a:pt x="4080" y="4182"/>
                  </a:cubicBezTo>
                  <a:cubicBezTo>
                    <a:pt x="4080" y="4087"/>
                    <a:pt x="4114" y="4013"/>
                    <a:pt x="4154" y="4013"/>
                  </a:cubicBezTo>
                  <a:close/>
                  <a:moveTo>
                    <a:pt x="4648" y="4013"/>
                  </a:moveTo>
                  <a:cubicBezTo>
                    <a:pt x="4689" y="4013"/>
                    <a:pt x="4722" y="4087"/>
                    <a:pt x="4722" y="4182"/>
                  </a:cubicBezTo>
                  <a:cubicBezTo>
                    <a:pt x="4722" y="4273"/>
                    <a:pt x="4689" y="4347"/>
                    <a:pt x="4648" y="4347"/>
                  </a:cubicBezTo>
                  <a:cubicBezTo>
                    <a:pt x="4605" y="4347"/>
                    <a:pt x="4572" y="4273"/>
                    <a:pt x="4572" y="4182"/>
                  </a:cubicBezTo>
                  <a:cubicBezTo>
                    <a:pt x="4574" y="4083"/>
                    <a:pt x="4605" y="4013"/>
                    <a:pt x="4648" y="4013"/>
                  </a:cubicBezTo>
                  <a:close/>
                  <a:moveTo>
                    <a:pt x="5140" y="4013"/>
                  </a:moveTo>
                  <a:cubicBezTo>
                    <a:pt x="5179" y="4013"/>
                    <a:pt x="5216" y="4087"/>
                    <a:pt x="5216" y="4182"/>
                  </a:cubicBezTo>
                  <a:cubicBezTo>
                    <a:pt x="5216" y="4270"/>
                    <a:pt x="5181" y="4347"/>
                    <a:pt x="5140" y="4347"/>
                  </a:cubicBezTo>
                  <a:cubicBezTo>
                    <a:pt x="5100" y="4347"/>
                    <a:pt x="5066" y="4273"/>
                    <a:pt x="5066" y="4182"/>
                  </a:cubicBezTo>
                  <a:cubicBezTo>
                    <a:pt x="5067" y="4087"/>
                    <a:pt x="5099" y="4013"/>
                    <a:pt x="5140" y="4013"/>
                  </a:cubicBezTo>
                  <a:close/>
                  <a:moveTo>
                    <a:pt x="5635" y="4013"/>
                  </a:moveTo>
                  <a:cubicBezTo>
                    <a:pt x="5676" y="4013"/>
                    <a:pt x="5709" y="4087"/>
                    <a:pt x="5709" y="4182"/>
                  </a:cubicBezTo>
                  <a:cubicBezTo>
                    <a:pt x="5709" y="4273"/>
                    <a:pt x="5676" y="4347"/>
                    <a:pt x="5635" y="4347"/>
                  </a:cubicBezTo>
                  <a:cubicBezTo>
                    <a:pt x="5592" y="4347"/>
                    <a:pt x="5559" y="4273"/>
                    <a:pt x="5559" y="4182"/>
                  </a:cubicBezTo>
                  <a:cubicBezTo>
                    <a:pt x="5559" y="4083"/>
                    <a:pt x="5594" y="4013"/>
                    <a:pt x="5635" y="4013"/>
                  </a:cubicBezTo>
                  <a:close/>
                  <a:moveTo>
                    <a:pt x="6127" y="4013"/>
                  </a:moveTo>
                  <a:cubicBezTo>
                    <a:pt x="6166" y="4013"/>
                    <a:pt x="6202" y="4087"/>
                    <a:pt x="6202" y="4182"/>
                  </a:cubicBezTo>
                  <a:cubicBezTo>
                    <a:pt x="6202" y="4270"/>
                    <a:pt x="6169" y="4347"/>
                    <a:pt x="6127" y="4347"/>
                  </a:cubicBezTo>
                  <a:cubicBezTo>
                    <a:pt x="6087" y="4347"/>
                    <a:pt x="6053" y="4273"/>
                    <a:pt x="6053" y="4182"/>
                  </a:cubicBezTo>
                  <a:cubicBezTo>
                    <a:pt x="6054" y="4087"/>
                    <a:pt x="6086" y="4013"/>
                    <a:pt x="6127" y="4013"/>
                  </a:cubicBezTo>
                  <a:close/>
                  <a:moveTo>
                    <a:pt x="6622" y="4013"/>
                  </a:moveTo>
                  <a:cubicBezTo>
                    <a:pt x="6663" y="4013"/>
                    <a:pt x="6698" y="4087"/>
                    <a:pt x="6698" y="4182"/>
                  </a:cubicBezTo>
                  <a:cubicBezTo>
                    <a:pt x="6698" y="4273"/>
                    <a:pt x="6663" y="4347"/>
                    <a:pt x="6622" y="4347"/>
                  </a:cubicBezTo>
                  <a:cubicBezTo>
                    <a:pt x="6581" y="4347"/>
                    <a:pt x="6548" y="4273"/>
                    <a:pt x="6548" y="4182"/>
                  </a:cubicBezTo>
                  <a:cubicBezTo>
                    <a:pt x="6548" y="4083"/>
                    <a:pt x="6581" y="4013"/>
                    <a:pt x="6622" y="4013"/>
                  </a:cubicBezTo>
                  <a:close/>
                  <a:moveTo>
                    <a:pt x="7115" y="4013"/>
                  </a:moveTo>
                  <a:cubicBezTo>
                    <a:pt x="7155" y="4013"/>
                    <a:pt x="7190" y="4087"/>
                    <a:pt x="7190" y="4182"/>
                  </a:cubicBezTo>
                  <a:cubicBezTo>
                    <a:pt x="7190" y="4270"/>
                    <a:pt x="7156" y="4347"/>
                    <a:pt x="7115" y="4347"/>
                  </a:cubicBezTo>
                  <a:cubicBezTo>
                    <a:pt x="7073" y="4347"/>
                    <a:pt x="7040" y="4273"/>
                    <a:pt x="7040" y="4182"/>
                  </a:cubicBezTo>
                  <a:cubicBezTo>
                    <a:pt x="7041" y="4087"/>
                    <a:pt x="7073" y="4013"/>
                    <a:pt x="7115" y="4013"/>
                  </a:cubicBezTo>
                  <a:close/>
                  <a:moveTo>
                    <a:pt x="7609" y="4013"/>
                  </a:moveTo>
                  <a:cubicBezTo>
                    <a:pt x="7651" y="4013"/>
                    <a:pt x="7685" y="4087"/>
                    <a:pt x="7685" y="4182"/>
                  </a:cubicBezTo>
                  <a:cubicBezTo>
                    <a:pt x="7685" y="4273"/>
                    <a:pt x="7651" y="4347"/>
                    <a:pt x="7609" y="4347"/>
                  </a:cubicBezTo>
                  <a:cubicBezTo>
                    <a:pt x="7568" y="4347"/>
                    <a:pt x="7535" y="4273"/>
                    <a:pt x="7535" y="4182"/>
                  </a:cubicBezTo>
                  <a:cubicBezTo>
                    <a:pt x="7535" y="4083"/>
                    <a:pt x="7568" y="4013"/>
                    <a:pt x="7609" y="4013"/>
                  </a:cubicBezTo>
                  <a:close/>
                  <a:moveTo>
                    <a:pt x="8102" y="4013"/>
                  </a:moveTo>
                  <a:cubicBezTo>
                    <a:pt x="8142" y="4013"/>
                    <a:pt x="8176" y="4087"/>
                    <a:pt x="8176" y="4182"/>
                  </a:cubicBezTo>
                  <a:cubicBezTo>
                    <a:pt x="8176" y="4270"/>
                    <a:pt x="8143" y="4347"/>
                    <a:pt x="8102" y="4347"/>
                  </a:cubicBezTo>
                  <a:cubicBezTo>
                    <a:pt x="8061" y="4347"/>
                    <a:pt x="8027" y="4273"/>
                    <a:pt x="8027" y="4182"/>
                  </a:cubicBezTo>
                  <a:cubicBezTo>
                    <a:pt x="8030" y="4087"/>
                    <a:pt x="8061" y="4013"/>
                    <a:pt x="8102" y="4013"/>
                  </a:cubicBezTo>
                  <a:close/>
                  <a:moveTo>
                    <a:pt x="8597" y="4013"/>
                  </a:moveTo>
                  <a:cubicBezTo>
                    <a:pt x="8638" y="4013"/>
                    <a:pt x="8672" y="4087"/>
                    <a:pt x="8672" y="4182"/>
                  </a:cubicBezTo>
                  <a:cubicBezTo>
                    <a:pt x="8672" y="4273"/>
                    <a:pt x="8638" y="4347"/>
                    <a:pt x="8597" y="4347"/>
                  </a:cubicBezTo>
                  <a:cubicBezTo>
                    <a:pt x="8555" y="4347"/>
                    <a:pt x="8522" y="4273"/>
                    <a:pt x="8522" y="4182"/>
                  </a:cubicBezTo>
                  <a:cubicBezTo>
                    <a:pt x="8522" y="4083"/>
                    <a:pt x="8555" y="4013"/>
                    <a:pt x="8597" y="4013"/>
                  </a:cubicBezTo>
                  <a:close/>
                  <a:moveTo>
                    <a:pt x="9089" y="4013"/>
                  </a:moveTo>
                  <a:cubicBezTo>
                    <a:pt x="9129" y="4013"/>
                    <a:pt x="9165" y="4087"/>
                    <a:pt x="9165" y="4182"/>
                  </a:cubicBezTo>
                  <a:cubicBezTo>
                    <a:pt x="9165" y="4270"/>
                    <a:pt x="9130" y="4347"/>
                    <a:pt x="9089" y="4347"/>
                  </a:cubicBezTo>
                  <a:cubicBezTo>
                    <a:pt x="9048" y="4347"/>
                    <a:pt x="9015" y="4273"/>
                    <a:pt x="9015" y="4182"/>
                  </a:cubicBezTo>
                  <a:cubicBezTo>
                    <a:pt x="9017" y="4087"/>
                    <a:pt x="9048" y="4013"/>
                    <a:pt x="9089" y="4013"/>
                  </a:cubicBezTo>
                  <a:close/>
                  <a:moveTo>
                    <a:pt x="9583" y="4013"/>
                  </a:moveTo>
                  <a:cubicBezTo>
                    <a:pt x="9624" y="4013"/>
                    <a:pt x="9657" y="4087"/>
                    <a:pt x="9657" y="4182"/>
                  </a:cubicBezTo>
                  <a:cubicBezTo>
                    <a:pt x="9657" y="4273"/>
                    <a:pt x="9624" y="4347"/>
                    <a:pt x="9583" y="4347"/>
                  </a:cubicBezTo>
                  <a:cubicBezTo>
                    <a:pt x="9540" y="4347"/>
                    <a:pt x="9507" y="4273"/>
                    <a:pt x="9507" y="4182"/>
                  </a:cubicBezTo>
                  <a:cubicBezTo>
                    <a:pt x="9509" y="4083"/>
                    <a:pt x="9543" y="4013"/>
                    <a:pt x="9583" y="4013"/>
                  </a:cubicBezTo>
                  <a:close/>
                  <a:moveTo>
                    <a:pt x="10076" y="4013"/>
                  </a:moveTo>
                  <a:cubicBezTo>
                    <a:pt x="10116" y="4013"/>
                    <a:pt x="10152" y="4087"/>
                    <a:pt x="10152" y="4182"/>
                  </a:cubicBezTo>
                  <a:cubicBezTo>
                    <a:pt x="10152" y="4270"/>
                    <a:pt x="10117" y="4347"/>
                    <a:pt x="10076" y="4347"/>
                  </a:cubicBezTo>
                  <a:cubicBezTo>
                    <a:pt x="10037" y="4347"/>
                    <a:pt x="10002" y="4273"/>
                    <a:pt x="10002" y="4182"/>
                  </a:cubicBezTo>
                  <a:cubicBezTo>
                    <a:pt x="10002" y="4087"/>
                    <a:pt x="10035" y="4013"/>
                    <a:pt x="10076" y="4013"/>
                  </a:cubicBezTo>
                  <a:close/>
                  <a:moveTo>
                    <a:pt x="10556" y="4013"/>
                  </a:moveTo>
                  <a:cubicBezTo>
                    <a:pt x="10595" y="4013"/>
                    <a:pt x="10631" y="4087"/>
                    <a:pt x="10631" y="4182"/>
                  </a:cubicBezTo>
                  <a:cubicBezTo>
                    <a:pt x="10631" y="4270"/>
                    <a:pt x="10597" y="4347"/>
                    <a:pt x="10556" y="4347"/>
                  </a:cubicBezTo>
                  <a:cubicBezTo>
                    <a:pt x="10515" y="4347"/>
                    <a:pt x="10482" y="4273"/>
                    <a:pt x="10482" y="4182"/>
                  </a:cubicBezTo>
                  <a:cubicBezTo>
                    <a:pt x="10483" y="4087"/>
                    <a:pt x="10515" y="4013"/>
                    <a:pt x="10556" y="4013"/>
                  </a:cubicBezTo>
                  <a:close/>
                  <a:moveTo>
                    <a:pt x="11051" y="4013"/>
                  </a:moveTo>
                  <a:cubicBezTo>
                    <a:pt x="11092" y="4013"/>
                    <a:pt x="11125" y="4087"/>
                    <a:pt x="11125" y="4182"/>
                  </a:cubicBezTo>
                  <a:cubicBezTo>
                    <a:pt x="11125" y="4273"/>
                    <a:pt x="11092" y="4347"/>
                    <a:pt x="11051" y="4347"/>
                  </a:cubicBezTo>
                  <a:cubicBezTo>
                    <a:pt x="11010" y="4347"/>
                    <a:pt x="10975" y="4273"/>
                    <a:pt x="10975" y="4182"/>
                  </a:cubicBezTo>
                  <a:cubicBezTo>
                    <a:pt x="10975" y="4083"/>
                    <a:pt x="11010" y="4013"/>
                    <a:pt x="11051" y="4013"/>
                  </a:cubicBezTo>
                  <a:close/>
                  <a:moveTo>
                    <a:pt x="11543" y="4013"/>
                  </a:moveTo>
                  <a:cubicBezTo>
                    <a:pt x="11582" y="4013"/>
                    <a:pt x="11618" y="4087"/>
                    <a:pt x="11618" y="4182"/>
                  </a:cubicBezTo>
                  <a:cubicBezTo>
                    <a:pt x="11618" y="4270"/>
                    <a:pt x="11584" y="4347"/>
                    <a:pt x="11543" y="4347"/>
                  </a:cubicBezTo>
                  <a:cubicBezTo>
                    <a:pt x="11502" y="4347"/>
                    <a:pt x="11468" y="4273"/>
                    <a:pt x="11468" y="4182"/>
                  </a:cubicBezTo>
                  <a:cubicBezTo>
                    <a:pt x="11470" y="4087"/>
                    <a:pt x="11502" y="4013"/>
                    <a:pt x="11543" y="4013"/>
                  </a:cubicBezTo>
                  <a:close/>
                  <a:moveTo>
                    <a:pt x="12038" y="4013"/>
                  </a:moveTo>
                  <a:cubicBezTo>
                    <a:pt x="12079" y="4013"/>
                    <a:pt x="12112" y="4087"/>
                    <a:pt x="12112" y="4182"/>
                  </a:cubicBezTo>
                  <a:cubicBezTo>
                    <a:pt x="12112" y="4273"/>
                    <a:pt x="12079" y="4347"/>
                    <a:pt x="12038" y="4347"/>
                  </a:cubicBezTo>
                  <a:cubicBezTo>
                    <a:pt x="11997" y="4347"/>
                    <a:pt x="11964" y="4273"/>
                    <a:pt x="11964" y="4182"/>
                  </a:cubicBezTo>
                  <a:cubicBezTo>
                    <a:pt x="11964" y="4083"/>
                    <a:pt x="11997" y="4013"/>
                    <a:pt x="12038" y="4013"/>
                  </a:cubicBezTo>
                  <a:close/>
                  <a:moveTo>
                    <a:pt x="12531" y="4013"/>
                  </a:moveTo>
                  <a:cubicBezTo>
                    <a:pt x="12571" y="4013"/>
                    <a:pt x="12605" y="4087"/>
                    <a:pt x="12605" y="4182"/>
                  </a:cubicBezTo>
                  <a:cubicBezTo>
                    <a:pt x="12605" y="4270"/>
                    <a:pt x="12572" y="4347"/>
                    <a:pt x="12531" y="4347"/>
                  </a:cubicBezTo>
                  <a:cubicBezTo>
                    <a:pt x="12489" y="4347"/>
                    <a:pt x="12456" y="4273"/>
                    <a:pt x="12456" y="4182"/>
                  </a:cubicBezTo>
                  <a:cubicBezTo>
                    <a:pt x="12457" y="4087"/>
                    <a:pt x="12489" y="4013"/>
                    <a:pt x="12531" y="4013"/>
                  </a:cubicBezTo>
                  <a:close/>
                  <a:moveTo>
                    <a:pt x="13023" y="4013"/>
                  </a:moveTo>
                  <a:cubicBezTo>
                    <a:pt x="13064" y="4013"/>
                    <a:pt x="13097" y="4087"/>
                    <a:pt x="13097" y="4182"/>
                  </a:cubicBezTo>
                  <a:cubicBezTo>
                    <a:pt x="13097" y="4273"/>
                    <a:pt x="13064" y="4347"/>
                    <a:pt x="13023" y="4347"/>
                  </a:cubicBezTo>
                  <a:cubicBezTo>
                    <a:pt x="12982" y="4347"/>
                    <a:pt x="12949" y="4273"/>
                    <a:pt x="12949" y="4182"/>
                  </a:cubicBezTo>
                  <a:cubicBezTo>
                    <a:pt x="12951" y="4083"/>
                    <a:pt x="12982" y="4013"/>
                    <a:pt x="13023" y="4013"/>
                  </a:cubicBezTo>
                  <a:close/>
                  <a:moveTo>
                    <a:pt x="13518" y="4013"/>
                  </a:moveTo>
                  <a:cubicBezTo>
                    <a:pt x="13558" y="4013"/>
                    <a:pt x="13592" y="4087"/>
                    <a:pt x="13592" y="4182"/>
                  </a:cubicBezTo>
                  <a:cubicBezTo>
                    <a:pt x="13592" y="4270"/>
                    <a:pt x="13559" y="4347"/>
                    <a:pt x="13518" y="4347"/>
                  </a:cubicBezTo>
                  <a:cubicBezTo>
                    <a:pt x="13479" y="4347"/>
                    <a:pt x="13442" y="4273"/>
                    <a:pt x="13442" y="4182"/>
                  </a:cubicBezTo>
                  <a:cubicBezTo>
                    <a:pt x="13442" y="4087"/>
                    <a:pt x="13477" y="4013"/>
                    <a:pt x="13518" y="4013"/>
                  </a:cubicBezTo>
                  <a:close/>
                  <a:moveTo>
                    <a:pt x="14010" y="4013"/>
                  </a:moveTo>
                  <a:cubicBezTo>
                    <a:pt x="14053" y="4013"/>
                    <a:pt x="14086" y="4087"/>
                    <a:pt x="14086" y="4182"/>
                  </a:cubicBezTo>
                  <a:cubicBezTo>
                    <a:pt x="14086" y="4273"/>
                    <a:pt x="14051" y="4347"/>
                    <a:pt x="14010" y="4347"/>
                  </a:cubicBezTo>
                  <a:cubicBezTo>
                    <a:pt x="13969" y="4347"/>
                    <a:pt x="13936" y="4273"/>
                    <a:pt x="13936" y="4182"/>
                  </a:cubicBezTo>
                  <a:cubicBezTo>
                    <a:pt x="13937" y="4083"/>
                    <a:pt x="13969" y="4013"/>
                    <a:pt x="14010" y="4013"/>
                  </a:cubicBezTo>
                  <a:close/>
                  <a:moveTo>
                    <a:pt x="14505" y="4013"/>
                  </a:moveTo>
                  <a:cubicBezTo>
                    <a:pt x="14544" y="4013"/>
                    <a:pt x="14581" y="4087"/>
                    <a:pt x="14581" y="4182"/>
                  </a:cubicBezTo>
                  <a:cubicBezTo>
                    <a:pt x="14581" y="4270"/>
                    <a:pt x="14546" y="4347"/>
                    <a:pt x="14505" y="4347"/>
                  </a:cubicBezTo>
                  <a:cubicBezTo>
                    <a:pt x="14464" y="4347"/>
                    <a:pt x="14431" y="4273"/>
                    <a:pt x="14431" y="4182"/>
                  </a:cubicBezTo>
                  <a:cubicBezTo>
                    <a:pt x="14431" y="4087"/>
                    <a:pt x="14464" y="4013"/>
                    <a:pt x="14505" y="4013"/>
                  </a:cubicBezTo>
                  <a:close/>
                  <a:moveTo>
                    <a:pt x="14999" y="4013"/>
                  </a:moveTo>
                  <a:cubicBezTo>
                    <a:pt x="15040" y="4013"/>
                    <a:pt x="15073" y="4087"/>
                    <a:pt x="15073" y="4182"/>
                  </a:cubicBezTo>
                  <a:cubicBezTo>
                    <a:pt x="15073" y="4273"/>
                    <a:pt x="15040" y="4347"/>
                    <a:pt x="14999" y="4347"/>
                  </a:cubicBezTo>
                  <a:cubicBezTo>
                    <a:pt x="14956" y="4347"/>
                    <a:pt x="14923" y="4273"/>
                    <a:pt x="14923" y="4182"/>
                  </a:cubicBezTo>
                  <a:cubicBezTo>
                    <a:pt x="14925" y="4083"/>
                    <a:pt x="14956" y="4013"/>
                    <a:pt x="14999" y="4013"/>
                  </a:cubicBezTo>
                  <a:close/>
                  <a:moveTo>
                    <a:pt x="15492" y="4013"/>
                  </a:moveTo>
                  <a:cubicBezTo>
                    <a:pt x="15532" y="4013"/>
                    <a:pt x="15568" y="4087"/>
                    <a:pt x="15568" y="4182"/>
                  </a:cubicBezTo>
                  <a:cubicBezTo>
                    <a:pt x="15568" y="4270"/>
                    <a:pt x="15535" y="4347"/>
                    <a:pt x="15492" y="4347"/>
                  </a:cubicBezTo>
                  <a:cubicBezTo>
                    <a:pt x="15451" y="4347"/>
                    <a:pt x="15418" y="4273"/>
                    <a:pt x="15418" y="4182"/>
                  </a:cubicBezTo>
                  <a:cubicBezTo>
                    <a:pt x="15418" y="4087"/>
                    <a:pt x="15451" y="4013"/>
                    <a:pt x="15492" y="4013"/>
                  </a:cubicBezTo>
                  <a:close/>
                  <a:moveTo>
                    <a:pt x="15986" y="4013"/>
                  </a:moveTo>
                  <a:cubicBezTo>
                    <a:pt x="16027" y="4013"/>
                    <a:pt x="16060" y="4087"/>
                    <a:pt x="16060" y="4182"/>
                  </a:cubicBezTo>
                  <a:cubicBezTo>
                    <a:pt x="16060" y="4273"/>
                    <a:pt x="16027" y="4347"/>
                    <a:pt x="15986" y="4347"/>
                  </a:cubicBezTo>
                  <a:cubicBezTo>
                    <a:pt x="15945" y="4347"/>
                    <a:pt x="15910" y="4273"/>
                    <a:pt x="15910" y="4182"/>
                  </a:cubicBezTo>
                  <a:cubicBezTo>
                    <a:pt x="15913" y="4083"/>
                    <a:pt x="15946" y="4013"/>
                    <a:pt x="15986" y="4013"/>
                  </a:cubicBezTo>
                  <a:close/>
                  <a:moveTo>
                    <a:pt x="16481" y="4013"/>
                  </a:moveTo>
                  <a:cubicBezTo>
                    <a:pt x="16520" y="4013"/>
                    <a:pt x="16555" y="4087"/>
                    <a:pt x="16555" y="4182"/>
                  </a:cubicBezTo>
                  <a:cubicBezTo>
                    <a:pt x="16555" y="4270"/>
                    <a:pt x="16522" y="4347"/>
                    <a:pt x="16481" y="4347"/>
                  </a:cubicBezTo>
                  <a:cubicBezTo>
                    <a:pt x="16438" y="4347"/>
                    <a:pt x="16405" y="4273"/>
                    <a:pt x="16405" y="4182"/>
                  </a:cubicBezTo>
                  <a:cubicBezTo>
                    <a:pt x="16405" y="4087"/>
                    <a:pt x="16438" y="4013"/>
                    <a:pt x="16481" y="4013"/>
                  </a:cubicBezTo>
                  <a:close/>
                  <a:moveTo>
                    <a:pt x="16973" y="4013"/>
                  </a:moveTo>
                  <a:cubicBezTo>
                    <a:pt x="17013" y="4013"/>
                    <a:pt x="17048" y="4087"/>
                    <a:pt x="17048" y="4182"/>
                  </a:cubicBezTo>
                  <a:cubicBezTo>
                    <a:pt x="17048" y="4273"/>
                    <a:pt x="17013" y="4347"/>
                    <a:pt x="16973" y="4347"/>
                  </a:cubicBezTo>
                  <a:cubicBezTo>
                    <a:pt x="16931" y="4347"/>
                    <a:pt x="16898" y="4273"/>
                    <a:pt x="16898" y="4182"/>
                  </a:cubicBezTo>
                  <a:cubicBezTo>
                    <a:pt x="16898" y="4083"/>
                    <a:pt x="16931" y="4013"/>
                    <a:pt x="16973" y="4013"/>
                  </a:cubicBezTo>
                  <a:close/>
                  <a:moveTo>
                    <a:pt x="17466" y="4013"/>
                  </a:moveTo>
                  <a:cubicBezTo>
                    <a:pt x="17505" y="4013"/>
                    <a:pt x="17540" y="4087"/>
                    <a:pt x="17540" y="4182"/>
                  </a:cubicBezTo>
                  <a:cubicBezTo>
                    <a:pt x="17540" y="4270"/>
                    <a:pt x="17507" y="4347"/>
                    <a:pt x="17466" y="4347"/>
                  </a:cubicBezTo>
                  <a:cubicBezTo>
                    <a:pt x="17427" y="4347"/>
                    <a:pt x="17390" y="4273"/>
                    <a:pt x="17390" y="4182"/>
                  </a:cubicBezTo>
                  <a:cubicBezTo>
                    <a:pt x="17392" y="4087"/>
                    <a:pt x="17423" y="4013"/>
                    <a:pt x="17466" y="4013"/>
                  </a:cubicBezTo>
                  <a:close/>
                  <a:moveTo>
                    <a:pt x="451" y="4562"/>
                  </a:moveTo>
                  <a:cubicBezTo>
                    <a:pt x="490" y="4562"/>
                    <a:pt x="527" y="4639"/>
                    <a:pt x="527" y="4731"/>
                  </a:cubicBezTo>
                  <a:cubicBezTo>
                    <a:pt x="527" y="4819"/>
                    <a:pt x="494" y="4897"/>
                    <a:pt x="451" y="4897"/>
                  </a:cubicBezTo>
                  <a:cubicBezTo>
                    <a:pt x="410" y="4897"/>
                    <a:pt x="377" y="4823"/>
                    <a:pt x="377" y="4731"/>
                  </a:cubicBezTo>
                  <a:cubicBezTo>
                    <a:pt x="378" y="4639"/>
                    <a:pt x="410" y="4562"/>
                    <a:pt x="451" y="4562"/>
                  </a:cubicBezTo>
                  <a:close/>
                  <a:moveTo>
                    <a:pt x="944" y="4562"/>
                  </a:moveTo>
                  <a:cubicBezTo>
                    <a:pt x="984" y="4562"/>
                    <a:pt x="1019" y="4639"/>
                    <a:pt x="1019" y="4731"/>
                  </a:cubicBezTo>
                  <a:cubicBezTo>
                    <a:pt x="1019" y="4819"/>
                    <a:pt x="985" y="4897"/>
                    <a:pt x="944" y="4897"/>
                  </a:cubicBezTo>
                  <a:cubicBezTo>
                    <a:pt x="905" y="4897"/>
                    <a:pt x="869" y="4823"/>
                    <a:pt x="869" y="4731"/>
                  </a:cubicBezTo>
                  <a:cubicBezTo>
                    <a:pt x="872" y="4639"/>
                    <a:pt x="903" y="4562"/>
                    <a:pt x="944" y="4562"/>
                  </a:cubicBezTo>
                  <a:close/>
                  <a:moveTo>
                    <a:pt x="1440" y="4562"/>
                  </a:moveTo>
                  <a:cubicBezTo>
                    <a:pt x="1479" y="4562"/>
                    <a:pt x="1514" y="4639"/>
                    <a:pt x="1514" y="4731"/>
                  </a:cubicBezTo>
                  <a:cubicBezTo>
                    <a:pt x="1514" y="4819"/>
                    <a:pt x="1480" y="4897"/>
                    <a:pt x="1440" y="4897"/>
                  </a:cubicBezTo>
                  <a:cubicBezTo>
                    <a:pt x="1400" y="4897"/>
                    <a:pt x="1364" y="4823"/>
                    <a:pt x="1364" y="4731"/>
                  </a:cubicBezTo>
                  <a:cubicBezTo>
                    <a:pt x="1364" y="4639"/>
                    <a:pt x="1397" y="4562"/>
                    <a:pt x="1440" y="4562"/>
                  </a:cubicBezTo>
                  <a:close/>
                  <a:moveTo>
                    <a:pt x="1931" y="4562"/>
                  </a:moveTo>
                  <a:cubicBezTo>
                    <a:pt x="1971" y="4562"/>
                    <a:pt x="2007" y="4639"/>
                    <a:pt x="2007" y="4731"/>
                  </a:cubicBezTo>
                  <a:cubicBezTo>
                    <a:pt x="2007" y="4819"/>
                    <a:pt x="1972" y="4897"/>
                    <a:pt x="1931" y="4897"/>
                  </a:cubicBezTo>
                  <a:cubicBezTo>
                    <a:pt x="1892" y="4897"/>
                    <a:pt x="1856" y="4823"/>
                    <a:pt x="1856" y="4731"/>
                  </a:cubicBezTo>
                  <a:cubicBezTo>
                    <a:pt x="1859" y="4639"/>
                    <a:pt x="1890" y="4562"/>
                    <a:pt x="1931" y="4562"/>
                  </a:cubicBezTo>
                  <a:close/>
                  <a:moveTo>
                    <a:pt x="2426" y="4562"/>
                  </a:moveTo>
                  <a:cubicBezTo>
                    <a:pt x="2466" y="4562"/>
                    <a:pt x="2501" y="4639"/>
                    <a:pt x="2501" y="4731"/>
                  </a:cubicBezTo>
                  <a:cubicBezTo>
                    <a:pt x="2501" y="4819"/>
                    <a:pt x="2467" y="4897"/>
                    <a:pt x="2426" y="4897"/>
                  </a:cubicBezTo>
                  <a:cubicBezTo>
                    <a:pt x="2387" y="4897"/>
                    <a:pt x="2351" y="4823"/>
                    <a:pt x="2351" y="4731"/>
                  </a:cubicBezTo>
                  <a:cubicBezTo>
                    <a:pt x="2351" y="4639"/>
                    <a:pt x="2385" y="4562"/>
                    <a:pt x="2426" y="4562"/>
                  </a:cubicBezTo>
                  <a:close/>
                  <a:moveTo>
                    <a:pt x="2918" y="4562"/>
                  </a:moveTo>
                  <a:cubicBezTo>
                    <a:pt x="2958" y="4562"/>
                    <a:pt x="2994" y="4639"/>
                    <a:pt x="2994" y="4731"/>
                  </a:cubicBezTo>
                  <a:cubicBezTo>
                    <a:pt x="2994" y="4819"/>
                    <a:pt x="2961" y="4897"/>
                    <a:pt x="2918" y="4897"/>
                  </a:cubicBezTo>
                  <a:cubicBezTo>
                    <a:pt x="2877" y="4897"/>
                    <a:pt x="2844" y="4823"/>
                    <a:pt x="2844" y="4731"/>
                  </a:cubicBezTo>
                  <a:cubicBezTo>
                    <a:pt x="2846" y="4639"/>
                    <a:pt x="2877" y="4562"/>
                    <a:pt x="2918" y="4562"/>
                  </a:cubicBezTo>
                  <a:close/>
                  <a:moveTo>
                    <a:pt x="3413" y="4562"/>
                  </a:moveTo>
                  <a:cubicBezTo>
                    <a:pt x="3453" y="4562"/>
                    <a:pt x="3489" y="4639"/>
                    <a:pt x="3489" y="4731"/>
                  </a:cubicBezTo>
                  <a:cubicBezTo>
                    <a:pt x="3489" y="4819"/>
                    <a:pt x="3454" y="4897"/>
                    <a:pt x="3413" y="4897"/>
                  </a:cubicBezTo>
                  <a:cubicBezTo>
                    <a:pt x="3373" y="4897"/>
                    <a:pt x="3338" y="4823"/>
                    <a:pt x="3338" y="4731"/>
                  </a:cubicBezTo>
                  <a:cubicBezTo>
                    <a:pt x="3339" y="4639"/>
                    <a:pt x="3373" y="4562"/>
                    <a:pt x="3413" y="4562"/>
                  </a:cubicBezTo>
                  <a:close/>
                  <a:moveTo>
                    <a:pt x="3907" y="4562"/>
                  </a:moveTo>
                  <a:cubicBezTo>
                    <a:pt x="3946" y="4562"/>
                    <a:pt x="3981" y="4639"/>
                    <a:pt x="3981" y="4731"/>
                  </a:cubicBezTo>
                  <a:cubicBezTo>
                    <a:pt x="3981" y="4819"/>
                    <a:pt x="3948" y="4897"/>
                    <a:pt x="3907" y="4897"/>
                  </a:cubicBezTo>
                  <a:cubicBezTo>
                    <a:pt x="3864" y="4897"/>
                    <a:pt x="3831" y="4823"/>
                    <a:pt x="3831" y="4731"/>
                  </a:cubicBezTo>
                  <a:cubicBezTo>
                    <a:pt x="3833" y="4639"/>
                    <a:pt x="3864" y="4562"/>
                    <a:pt x="3907" y="4562"/>
                  </a:cubicBezTo>
                  <a:close/>
                  <a:moveTo>
                    <a:pt x="4400" y="4562"/>
                  </a:moveTo>
                  <a:cubicBezTo>
                    <a:pt x="4440" y="4562"/>
                    <a:pt x="4476" y="4639"/>
                    <a:pt x="4476" y="4731"/>
                  </a:cubicBezTo>
                  <a:cubicBezTo>
                    <a:pt x="4476" y="4819"/>
                    <a:pt x="4443" y="4897"/>
                    <a:pt x="4400" y="4897"/>
                  </a:cubicBezTo>
                  <a:cubicBezTo>
                    <a:pt x="4359" y="4897"/>
                    <a:pt x="4326" y="4823"/>
                    <a:pt x="4326" y="4731"/>
                  </a:cubicBezTo>
                  <a:cubicBezTo>
                    <a:pt x="4326" y="4639"/>
                    <a:pt x="4359" y="4562"/>
                    <a:pt x="4400" y="4562"/>
                  </a:cubicBezTo>
                  <a:close/>
                  <a:moveTo>
                    <a:pt x="4894" y="4562"/>
                  </a:moveTo>
                  <a:cubicBezTo>
                    <a:pt x="4933" y="4562"/>
                    <a:pt x="4968" y="4639"/>
                    <a:pt x="4968" y="4731"/>
                  </a:cubicBezTo>
                  <a:cubicBezTo>
                    <a:pt x="4968" y="4819"/>
                    <a:pt x="4935" y="4897"/>
                    <a:pt x="4894" y="4897"/>
                  </a:cubicBezTo>
                  <a:cubicBezTo>
                    <a:pt x="4853" y="4897"/>
                    <a:pt x="4818" y="4823"/>
                    <a:pt x="4818" y="4731"/>
                  </a:cubicBezTo>
                  <a:cubicBezTo>
                    <a:pt x="4821" y="4639"/>
                    <a:pt x="4853" y="4562"/>
                    <a:pt x="4894" y="4562"/>
                  </a:cubicBezTo>
                  <a:close/>
                  <a:moveTo>
                    <a:pt x="5386" y="4562"/>
                  </a:moveTo>
                  <a:cubicBezTo>
                    <a:pt x="5425" y="4562"/>
                    <a:pt x="5461" y="4639"/>
                    <a:pt x="5461" y="4731"/>
                  </a:cubicBezTo>
                  <a:cubicBezTo>
                    <a:pt x="5461" y="4819"/>
                    <a:pt x="5428" y="4897"/>
                    <a:pt x="5386" y="4897"/>
                  </a:cubicBezTo>
                  <a:cubicBezTo>
                    <a:pt x="5346" y="4897"/>
                    <a:pt x="5312" y="4823"/>
                    <a:pt x="5312" y="4731"/>
                  </a:cubicBezTo>
                  <a:cubicBezTo>
                    <a:pt x="5313" y="4639"/>
                    <a:pt x="5345" y="4562"/>
                    <a:pt x="5386" y="4562"/>
                  </a:cubicBezTo>
                  <a:close/>
                  <a:moveTo>
                    <a:pt x="5881" y="4562"/>
                  </a:moveTo>
                  <a:cubicBezTo>
                    <a:pt x="5920" y="4562"/>
                    <a:pt x="5957" y="4639"/>
                    <a:pt x="5957" y="4731"/>
                  </a:cubicBezTo>
                  <a:cubicBezTo>
                    <a:pt x="5957" y="4819"/>
                    <a:pt x="5922" y="4897"/>
                    <a:pt x="5881" y="4897"/>
                  </a:cubicBezTo>
                  <a:cubicBezTo>
                    <a:pt x="5841" y="4897"/>
                    <a:pt x="5807" y="4823"/>
                    <a:pt x="5807" y="4731"/>
                  </a:cubicBezTo>
                  <a:cubicBezTo>
                    <a:pt x="5807" y="4639"/>
                    <a:pt x="5840" y="4562"/>
                    <a:pt x="5881" y="4562"/>
                  </a:cubicBezTo>
                  <a:close/>
                  <a:moveTo>
                    <a:pt x="6374" y="4562"/>
                  </a:moveTo>
                  <a:cubicBezTo>
                    <a:pt x="6414" y="4562"/>
                    <a:pt x="6449" y="4639"/>
                    <a:pt x="6449" y="4731"/>
                  </a:cubicBezTo>
                  <a:cubicBezTo>
                    <a:pt x="6449" y="4819"/>
                    <a:pt x="6415" y="4897"/>
                    <a:pt x="6374" y="4897"/>
                  </a:cubicBezTo>
                  <a:cubicBezTo>
                    <a:pt x="6335" y="4897"/>
                    <a:pt x="6299" y="4823"/>
                    <a:pt x="6299" y="4731"/>
                  </a:cubicBezTo>
                  <a:cubicBezTo>
                    <a:pt x="6300" y="4639"/>
                    <a:pt x="6335" y="4562"/>
                    <a:pt x="6374" y="4562"/>
                  </a:cubicBezTo>
                  <a:close/>
                  <a:moveTo>
                    <a:pt x="6868" y="4562"/>
                  </a:moveTo>
                  <a:cubicBezTo>
                    <a:pt x="6907" y="4562"/>
                    <a:pt x="6944" y="4639"/>
                    <a:pt x="6944" y="4731"/>
                  </a:cubicBezTo>
                  <a:cubicBezTo>
                    <a:pt x="6944" y="4819"/>
                    <a:pt x="6910" y="4897"/>
                    <a:pt x="6868" y="4897"/>
                  </a:cubicBezTo>
                  <a:cubicBezTo>
                    <a:pt x="6828" y="4897"/>
                    <a:pt x="6794" y="4823"/>
                    <a:pt x="6794" y="4731"/>
                  </a:cubicBezTo>
                  <a:cubicBezTo>
                    <a:pt x="6794" y="4639"/>
                    <a:pt x="6827" y="4562"/>
                    <a:pt x="6868" y="4562"/>
                  </a:cubicBezTo>
                  <a:close/>
                  <a:moveTo>
                    <a:pt x="7363" y="4562"/>
                  </a:moveTo>
                  <a:cubicBezTo>
                    <a:pt x="7402" y="4562"/>
                    <a:pt x="7439" y="4639"/>
                    <a:pt x="7439" y="4731"/>
                  </a:cubicBezTo>
                  <a:cubicBezTo>
                    <a:pt x="7439" y="4819"/>
                    <a:pt x="7404" y="4897"/>
                    <a:pt x="7363" y="4897"/>
                  </a:cubicBezTo>
                  <a:cubicBezTo>
                    <a:pt x="7322" y="4897"/>
                    <a:pt x="7289" y="4823"/>
                    <a:pt x="7289" y="4731"/>
                  </a:cubicBezTo>
                  <a:cubicBezTo>
                    <a:pt x="7289" y="4639"/>
                    <a:pt x="7322" y="4562"/>
                    <a:pt x="7363" y="4562"/>
                  </a:cubicBezTo>
                  <a:close/>
                  <a:moveTo>
                    <a:pt x="7856" y="4562"/>
                  </a:moveTo>
                  <a:cubicBezTo>
                    <a:pt x="7896" y="4562"/>
                    <a:pt x="7931" y="4639"/>
                    <a:pt x="7931" y="4731"/>
                  </a:cubicBezTo>
                  <a:cubicBezTo>
                    <a:pt x="7931" y="4819"/>
                    <a:pt x="7897" y="4897"/>
                    <a:pt x="7856" y="4897"/>
                  </a:cubicBezTo>
                  <a:cubicBezTo>
                    <a:pt x="7814" y="4897"/>
                    <a:pt x="7781" y="4823"/>
                    <a:pt x="7781" y="4731"/>
                  </a:cubicBezTo>
                  <a:cubicBezTo>
                    <a:pt x="7781" y="4639"/>
                    <a:pt x="7814" y="4562"/>
                    <a:pt x="7856" y="4562"/>
                  </a:cubicBezTo>
                  <a:close/>
                  <a:moveTo>
                    <a:pt x="8350" y="4562"/>
                  </a:moveTo>
                  <a:cubicBezTo>
                    <a:pt x="8389" y="4562"/>
                    <a:pt x="8426" y="4639"/>
                    <a:pt x="8426" y="4731"/>
                  </a:cubicBezTo>
                  <a:cubicBezTo>
                    <a:pt x="8426" y="4819"/>
                    <a:pt x="8392" y="4897"/>
                    <a:pt x="8350" y="4897"/>
                  </a:cubicBezTo>
                  <a:cubicBezTo>
                    <a:pt x="8309" y="4897"/>
                    <a:pt x="8276" y="4823"/>
                    <a:pt x="8276" y="4731"/>
                  </a:cubicBezTo>
                  <a:cubicBezTo>
                    <a:pt x="8276" y="4639"/>
                    <a:pt x="8309" y="4562"/>
                    <a:pt x="8350" y="4562"/>
                  </a:cubicBezTo>
                  <a:close/>
                  <a:moveTo>
                    <a:pt x="8843" y="4562"/>
                  </a:moveTo>
                  <a:cubicBezTo>
                    <a:pt x="8883" y="4562"/>
                    <a:pt x="8918" y="4639"/>
                    <a:pt x="8918" y="4731"/>
                  </a:cubicBezTo>
                  <a:cubicBezTo>
                    <a:pt x="8918" y="4819"/>
                    <a:pt x="8884" y="4897"/>
                    <a:pt x="8843" y="4897"/>
                  </a:cubicBezTo>
                  <a:cubicBezTo>
                    <a:pt x="8802" y="4897"/>
                    <a:pt x="8768" y="4823"/>
                    <a:pt x="8768" y="4731"/>
                  </a:cubicBezTo>
                  <a:cubicBezTo>
                    <a:pt x="8771" y="4639"/>
                    <a:pt x="8802" y="4562"/>
                    <a:pt x="8843" y="4562"/>
                  </a:cubicBezTo>
                  <a:close/>
                  <a:moveTo>
                    <a:pt x="9337" y="4562"/>
                  </a:moveTo>
                  <a:cubicBezTo>
                    <a:pt x="9376" y="4562"/>
                    <a:pt x="9412" y="4639"/>
                    <a:pt x="9412" y="4731"/>
                  </a:cubicBezTo>
                  <a:cubicBezTo>
                    <a:pt x="9412" y="4819"/>
                    <a:pt x="9379" y="4897"/>
                    <a:pt x="9337" y="4897"/>
                  </a:cubicBezTo>
                  <a:cubicBezTo>
                    <a:pt x="9296" y="4897"/>
                    <a:pt x="9263" y="4823"/>
                    <a:pt x="9263" y="4731"/>
                  </a:cubicBezTo>
                  <a:cubicBezTo>
                    <a:pt x="9263" y="4639"/>
                    <a:pt x="9296" y="4562"/>
                    <a:pt x="9337" y="4562"/>
                  </a:cubicBezTo>
                  <a:close/>
                  <a:moveTo>
                    <a:pt x="9830" y="4562"/>
                  </a:moveTo>
                  <a:cubicBezTo>
                    <a:pt x="9870" y="4562"/>
                    <a:pt x="9904" y="4639"/>
                    <a:pt x="9904" y="4731"/>
                  </a:cubicBezTo>
                  <a:cubicBezTo>
                    <a:pt x="9904" y="4819"/>
                    <a:pt x="9871" y="4897"/>
                    <a:pt x="9830" y="4897"/>
                  </a:cubicBezTo>
                  <a:cubicBezTo>
                    <a:pt x="9791" y="4897"/>
                    <a:pt x="9756" y="4823"/>
                    <a:pt x="9756" y="4731"/>
                  </a:cubicBezTo>
                  <a:cubicBezTo>
                    <a:pt x="9756" y="4639"/>
                    <a:pt x="9789" y="4562"/>
                    <a:pt x="9830" y="4562"/>
                  </a:cubicBezTo>
                  <a:close/>
                  <a:moveTo>
                    <a:pt x="10310" y="4562"/>
                  </a:moveTo>
                  <a:cubicBezTo>
                    <a:pt x="10349" y="4562"/>
                    <a:pt x="10384" y="4639"/>
                    <a:pt x="10384" y="4731"/>
                  </a:cubicBezTo>
                  <a:cubicBezTo>
                    <a:pt x="10384" y="4819"/>
                    <a:pt x="10351" y="4897"/>
                    <a:pt x="10310" y="4897"/>
                  </a:cubicBezTo>
                  <a:cubicBezTo>
                    <a:pt x="10269" y="4897"/>
                    <a:pt x="10234" y="4823"/>
                    <a:pt x="10234" y="4731"/>
                  </a:cubicBezTo>
                  <a:cubicBezTo>
                    <a:pt x="10234" y="4639"/>
                    <a:pt x="10269" y="4562"/>
                    <a:pt x="10310" y="4562"/>
                  </a:cubicBezTo>
                  <a:close/>
                  <a:moveTo>
                    <a:pt x="10802" y="4562"/>
                  </a:moveTo>
                  <a:cubicBezTo>
                    <a:pt x="10841" y="4562"/>
                    <a:pt x="10877" y="4639"/>
                    <a:pt x="10877" y="4731"/>
                  </a:cubicBezTo>
                  <a:cubicBezTo>
                    <a:pt x="10877" y="4819"/>
                    <a:pt x="10843" y="4897"/>
                    <a:pt x="10802" y="4897"/>
                  </a:cubicBezTo>
                  <a:cubicBezTo>
                    <a:pt x="10761" y="4897"/>
                    <a:pt x="10727" y="4823"/>
                    <a:pt x="10727" y="4731"/>
                  </a:cubicBezTo>
                  <a:cubicBezTo>
                    <a:pt x="10729" y="4639"/>
                    <a:pt x="10761" y="4562"/>
                    <a:pt x="10802" y="4562"/>
                  </a:cubicBezTo>
                  <a:close/>
                  <a:moveTo>
                    <a:pt x="11297" y="4562"/>
                  </a:moveTo>
                  <a:cubicBezTo>
                    <a:pt x="11336" y="4562"/>
                    <a:pt x="11372" y="4639"/>
                    <a:pt x="11372" y="4731"/>
                  </a:cubicBezTo>
                  <a:cubicBezTo>
                    <a:pt x="11372" y="4819"/>
                    <a:pt x="11338" y="4897"/>
                    <a:pt x="11297" y="4897"/>
                  </a:cubicBezTo>
                  <a:cubicBezTo>
                    <a:pt x="11256" y="4897"/>
                    <a:pt x="11223" y="4823"/>
                    <a:pt x="11223" y="4731"/>
                  </a:cubicBezTo>
                  <a:cubicBezTo>
                    <a:pt x="11223" y="4639"/>
                    <a:pt x="11256" y="4562"/>
                    <a:pt x="11297" y="4562"/>
                  </a:cubicBezTo>
                  <a:close/>
                  <a:moveTo>
                    <a:pt x="11790" y="4562"/>
                  </a:moveTo>
                  <a:cubicBezTo>
                    <a:pt x="11830" y="4562"/>
                    <a:pt x="11864" y="4639"/>
                    <a:pt x="11864" y="4731"/>
                  </a:cubicBezTo>
                  <a:cubicBezTo>
                    <a:pt x="11864" y="4819"/>
                    <a:pt x="11831" y="4897"/>
                    <a:pt x="11790" y="4897"/>
                  </a:cubicBezTo>
                  <a:cubicBezTo>
                    <a:pt x="11748" y="4897"/>
                    <a:pt x="11715" y="4823"/>
                    <a:pt x="11715" y="4731"/>
                  </a:cubicBezTo>
                  <a:cubicBezTo>
                    <a:pt x="11716" y="4639"/>
                    <a:pt x="11748" y="4562"/>
                    <a:pt x="11790" y="4562"/>
                  </a:cubicBezTo>
                  <a:close/>
                  <a:moveTo>
                    <a:pt x="12284" y="4562"/>
                  </a:moveTo>
                  <a:cubicBezTo>
                    <a:pt x="12323" y="4562"/>
                    <a:pt x="12359" y="4639"/>
                    <a:pt x="12359" y="4731"/>
                  </a:cubicBezTo>
                  <a:cubicBezTo>
                    <a:pt x="12359" y="4819"/>
                    <a:pt x="12325" y="4897"/>
                    <a:pt x="12284" y="4897"/>
                  </a:cubicBezTo>
                  <a:cubicBezTo>
                    <a:pt x="12243" y="4897"/>
                    <a:pt x="12209" y="4823"/>
                    <a:pt x="12209" y="4731"/>
                  </a:cubicBezTo>
                  <a:cubicBezTo>
                    <a:pt x="12209" y="4639"/>
                    <a:pt x="12243" y="4562"/>
                    <a:pt x="12284" y="4562"/>
                  </a:cubicBezTo>
                  <a:close/>
                  <a:moveTo>
                    <a:pt x="12777" y="4562"/>
                  </a:moveTo>
                  <a:cubicBezTo>
                    <a:pt x="12817" y="4562"/>
                    <a:pt x="12851" y="4639"/>
                    <a:pt x="12851" y="4731"/>
                  </a:cubicBezTo>
                  <a:cubicBezTo>
                    <a:pt x="12851" y="4819"/>
                    <a:pt x="12818" y="4897"/>
                    <a:pt x="12777" y="4897"/>
                  </a:cubicBezTo>
                  <a:cubicBezTo>
                    <a:pt x="12738" y="4897"/>
                    <a:pt x="12701" y="4823"/>
                    <a:pt x="12701" y="4731"/>
                  </a:cubicBezTo>
                  <a:cubicBezTo>
                    <a:pt x="12701" y="4639"/>
                    <a:pt x="12736" y="4562"/>
                    <a:pt x="12777" y="4562"/>
                  </a:cubicBezTo>
                  <a:close/>
                  <a:moveTo>
                    <a:pt x="13269" y="4562"/>
                  </a:moveTo>
                  <a:cubicBezTo>
                    <a:pt x="13308" y="4562"/>
                    <a:pt x="13345" y="4639"/>
                    <a:pt x="13345" y="4731"/>
                  </a:cubicBezTo>
                  <a:cubicBezTo>
                    <a:pt x="13345" y="4819"/>
                    <a:pt x="13310" y="4897"/>
                    <a:pt x="13269" y="4897"/>
                  </a:cubicBezTo>
                  <a:cubicBezTo>
                    <a:pt x="13230" y="4897"/>
                    <a:pt x="13195" y="4823"/>
                    <a:pt x="13195" y="4731"/>
                  </a:cubicBezTo>
                  <a:cubicBezTo>
                    <a:pt x="13196" y="4639"/>
                    <a:pt x="13228" y="4562"/>
                    <a:pt x="13269" y="4562"/>
                  </a:cubicBezTo>
                  <a:close/>
                  <a:moveTo>
                    <a:pt x="13764" y="4562"/>
                  </a:moveTo>
                  <a:cubicBezTo>
                    <a:pt x="13803" y="4562"/>
                    <a:pt x="13840" y="4639"/>
                    <a:pt x="13840" y="4731"/>
                  </a:cubicBezTo>
                  <a:cubicBezTo>
                    <a:pt x="13840" y="4819"/>
                    <a:pt x="13805" y="4897"/>
                    <a:pt x="13764" y="4897"/>
                  </a:cubicBezTo>
                  <a:cubicBezTo>
                    <a:pt x="13725" y="4897"/>
                    <a:pt x="13690" y="4823"/>
                    <a:pt x="13690" y="4731"/>
                  </a:cubicBezTo>
                  <a:cubicBezTo>
                    <a:pt x="13690" y="4639"/>
                    <a:pt x="13723" y="4562"/>
                    <a:pt x="13764" y="4562"/>
                  </a:cubicBezTo>
                  <a:close/>
                  <a:moveTo>
                    <a:pt x="14258" y="4562"/>
                  </a:moveTo>
                  <a:cubicBezTo>
                    <a:pt x="14297" y="4562"/>
                    <a:pt x="14332" y="4639"/>
                    <a:pt x="14332" y="4731"/>
                  </a:cubicBezTo>
                  <a:cubicBezTo>
                    <a:pt x="14332" y="4819"/>
                    <a:pt x="14299" y="4897"/>
                    <a:pt x="14258" y="4897"/>
                  </a:cubicBezTo>
                  <a:cubicBezTo>
                    <a:pt x="14218" y="4897"/>
                    <a:pt x="14182" y="4823"/>
                    <a:pt x="14182" y="4731"/>
                  </a:cubicBezTo>
                  <a:cubicBezTo>
                    <a:pt x="14183" y="4639"/>
                    <a:pt x="14215" y="4562"/>
                    <a:pt x="14258" y="4562"/>
                  </a:cubicBezTo>
                  <a:close/>
                  <a:moveTo>
                    <a:pt x="14751" y="4562"/>
                  </a:moveTo>
                  <a:cubicBezTo>
                    <a:pt x="14791" y="4562"/>
                    <a:pt x="14827" y="4639"/>
                    <a:pt x="14827" y="4731"/>
                  </a:cubicBezTo>
                  <a:cubicBezTo>
                    <a:pt x="14827" y="4819"/>
                    <a:pt x="14792" y="4897"/>
                    <a:pt x="14751" y="4897"/>
                  </a:cubicBezTo>
                  <a:cubicBezTo>
                    <a:pt x="14710" y="4897"/>
                    <a:pt x="14677" y="4823"/>
                    <a:pt x="14677" y="4731"/>
                  </a:cubicBezTo>
                  <a:cubicBezTo>
                    <a:pt x="14677" y="4639"/>
                    <a:pt x="14710" y="4562"/>
                    <a:pt x="14751" y="4562"/>
                  </a:cubicBezTo>
                  <a:close/>
                  <a:moveTo>
                    <a:pt x="15245" y="4562"/>
                  </a:moveTo>
                  <a:cubicBezTo>
                    <a:pt x="15284" y="4562"/>
                    <a:pt x="15319" y="4639"/>
                    <a:pt x="15319" y="4731"/>
                  </a:cubicBezTo>
                  <a:cubicBezTo>
                    <a:pt x="15319" y="4819"/>
                    <a:pt x="15285" y="4897"/>
                    <a:pt x="15245" y="4897"/>
                  </a:cubicBezTo>
                  <a:cubicBezTo>
                    <a:pt x="15204" y="4897"/>
                    <a:pt x="15169" y="4823"/>
                    <a:pt x="15169" y="4731"/>
                  </a:cubicBezTo>
                  <a:cubicBezTo>
                    <a:pt x="15172" y="4639"/>
                    <a:pt x="15204" y="4562"/>
                    <a:pt x="15245" y="4562"/>
                  </a:cubicBezTo>
                  <a:close/>
                  <a:moveTo>
                    <a:pt x="15740" y="4562"/>
                  </a:moveTo>
                  <a:cubicBezTo>
                    <a:pt x="15779" y="4562"/>
                    <a:pt x="15814" y="4639"/>
                    <a:pt x="15814" y="4731"/>
                  </a:cubicBezTo>
                  <a:cubicBezTo>
                    <a:pt x="15814" y="4819"/>
                    <a:pt x="15781" y="4897"/>
                    <a:pt x="15740" y="4897"/>
                  </a:cubicBezTo>
                  <a:cubicBezTo>
                    <a:pt x="15697" y="4897"/>
                    <a:pt x="15664" y="4823"/>
                    <a:pt x="15664" y="4731"/>
                  </a:cubicBezTo>
                  <a:cubicBezTo>
                    <a:pt x="15664" y="4639"/>
                    <a:pt x="15697" y="4562"/>
                    <a:pt x="15740" y="4562"/>
                  </a:cubicBezTo>
                  <a:close/>
                  <a:moveTo>
                    <a:pt x="16232" y="4562"/>
                  </a:moveTo>
                  <a:cubicBezTo>
                    <a:pt x="16271" y="4562"/>
                    <a:pt x="16307" y="4639"/>
                    <a:pt x="16307" y="4731"/>
                  </a:cubicBezTo>
                  <a:cubicBezTo>
                    <a:pt x="16307" y="4819"/>
                    <a:pt x="16273" y="4897"/>
                    <a:pt x="16232" y="4897"/>
                  </a:cubicBezTo>
                  <a:cubicBezTo>
                    <a:pt x="16190" y="4897"/>
                    <a:pt x="16157" y="4823"/>
                    <a:pt x="16157" y="4731"/>
                  </a:cubicBezTo>
                  <a:cubicBezTo>
                    <a:pt x="16159" y="4639"/>
                    <a:pt x="16192" y="4562"/>
                    <a:pt x="16232" y="4562"/>
                  </a:cubicBezTo>
                  <a:close/>
                  <a:moveTo>
                    <a:pt x="16727" y="4562"/>
                  </a:moveTo>
                  <a:cubicBezTo>
                    <a:pt x="16766" y="4562"/>
                    <a:pt x="16801" y="4639"/>
                    <a:pt x="16801" y="4731"/>
                  </a:cubicBezTo>
                  <a:cubicBezTo>
                    <a:pt x="16801" y="4819"/>
                    <a:pt x="16768" y="4897"/>
                    <a:pt x="16727" y="4897"/>
                  </a:cubicBezTo>
                  <a:cubicBezTo>
                    <a:pt x="16686" y="4897"/>
                    <a:pt x="16651" y="4823"/>
                    <a:pt x="16651" y="4731"/>
                  </a:cubicBezTo>
                  <a:cubicBezTo>
                    <a:pt x="16651" y="4639"/>
                    <a:pt x="16686" y="4562"/>
                    <a:pt x="16727" y="4562"/>
                  </a:cubicBezTo>
                  <a:close/>
                  <a:moveTo>
                    <a:pt x="17218" y="4562"/>
                  </a:moveTo>
                  <a:cubicBezTo>
                    <a:pt x="17258" y="4562"/>
                    <a:pt x="17294" y="4639"/>
                    <a:pt x="17294" y="4731"/>
                  </a:cubicBezTo>
                  <a:cubicBezTo>
                    <a:pt x="17294" y="4819"/>
                    <a:pt x="17261" y="4897"/>
                    <a:pt x="17218" y="4897"/>
                  </a:cubicBezTo>
                  <a:cubicBezTo>
                    <a:pt x="17179" y="4897"/>
                    <a:pt x="17144" y="4823"/>
                    <a:pt x="17144" y="4731"/>
                  </a:cubicBezTo>
                  <a:cubicBezTo>
                    <a:pt x="17144" y="4639"/>
                    <a:pt x="17178" y="4562"/>
                    <a:pt x="17218" y="4562"/>
                  </a:cubicBezTo>
                  <a:close/>
                  <a:moveTo>
                    <a:pt x="17714" y="4562"/>
                  </a:moveTo>
                  <a:cubicBezTo>
                    <a:pt x="17753" y="4562"/>
                    <a:pt x="17788" y="4639"/>
                    <a:pt x="17788" y="4731"/>
                  </a:cubicBezTo>
                  <a:cubicBezTo>
                    <a:pt x="17788" y="4819"/>
                    <a:pt x="17754" y="4897"/>
                    <a:pt x="17714" y="4897"/>
                  </a:cubicBezTo>
                  <a:cubicBezTo>
                    <a:pt x="17674" y="4897"/>
                    <a:pt x="17639" y="4823"/>
                    <a:pt x="17639" y="4731"/>
                  </a:cubicBezTo>
                  <a:cubicBezTo>
                    <a:pt x="17639" y="4639"/>
                    <a:pt x="17673" y="4562"/>
                    <a:pt x="17714" y="4562"/>
                  </a:cubicBezTo>
                  <a:close/>
                  <a:moveTo>
                    <a:pt x="205" y="5115"/>
                  </a:moveTo>
                  <a:cubicBezTo>
                    <a:pt x="244" y="5115"/>
                    <a:pt x="281" y="5189"/>
                    <a:pt x="281" y="5280"/>
                  </a:cubicBezTo>
                  <a:cubicBezTo>
                    <a:pt x="281" y="5368"/>
                    <a:pt x="246" y="5449"/>
                    <a:pt x="205" y="5449"/>
                  </a:cubicBezTo>
                  <a:cubicBezTo>
                    <a:pt x="164" y="5449"/>
                    <a:pt x="131" y="5372"/>
                    <a:pt x="131" y="5280"/>
                  </a:cubicBezTo>
                  <a:cubicBezTo>
                    <a:pt x="131" y="5189"/>
                    <a:pt x="164" y="5115"/>
                    <a:pt x="205" y="5115"/>
                  </a:cubicBezTo>
                  <a:close/>
                  <a:moveTo>
                    <a:pt x="700" y="5115"/>
                  </a:moveTo>
                  <a:cubicBezTo>
                    <a:pt x="741" y="5115"/>
                    <a:pt x="774" y="5189"/>
                    <a:pt x="774" y="5280"/>
                  </a:cubicBezTo>
                  <a:cubicBezTo>
                    <a:pt x="774" y="5372"/>
                    <a:pt x="741" y="5449"/>
                    <a:pt x="700" y="5449"/>
                  </a:cubicBezTo>
                  <a:cubicBezTo>
                    <a:pt x="659" y="5449"/>
                    <a:pt x="624" y="5372"/>
                    <a:pt x="624" y="5280"/>
                  </a:cubicBezTo>
                  <a:cubicBezTo>
                    <a:pt x="624" y="5189"/>
                    <a:pt x="659" y="5115"/>
                    <a:pt x="700" y="5115"/>
                  </a:cubicBezTo>
                  <a:close/>
                  <a:moveTo>
                    <a:pt x="1192" y="5115"/>
                  </a:moveTo>
                  <a:cubicBezTo>
                    <a:pt x="1231" y="5115"/>
                    <a:pt x="1268" y="5189"/>
                    <a:pt x="1268" y="5280"/>
                  </a:cubicBezTo>
                  <a:cubicBezTo>
                    <a:pt x="1268" y="5368"/>
                    <a:pt x="1235" y="5449"/>
                    <a:pt x="1192" y="5449"/>
                  </a:cubicBezTo>
                  <a:cubicBezTo>
                    <a:pt x="1153" y="5449"/>
                    <a:pt x="1118" y="5372"/>
                    <a:pt x="1118" y="5280"/>
                  </a:cubicBezTo>
                  <a:cubicBezTo>
                    <a:pt x="1118" y="5189"/>
                    <a:pt x="1151" y="5115"/>
                    <a:pt x="1192" y="5115"/>
                  </a:cubicBezTo>
                  <a:close/>
                  <a:moveTo>
                    <a:pt x="1685" y="5115"/>
                  </a:moveTo>
                  <a:cubicBezTo>
                    <a:pt x="1726" y="5115"/>
                    <a:pt x="1760" y="5189"/>
                    <a:pt x="1760" y="5280"/>
                  </a:cubicBezTo>
                  <a:cubicBezTo>
                    <a:pt x="1760" y="5372"/>
                    <a:pt x="1726" y="5449"/>
                    <a:pt x="1685" y="5449"/>
                  </a:cubicBezTo>
                  <a:cubicBezTo>
                    <a:pt x="1644" y="5449"/>
                    <a:pt x="1610" y="5372"/>
                    <a:pt x="1610" y="5280"/>
                  </a:cubicBezTo>
                  <a:cubicBezTo>
                    <a:pt x="1610" y="5189"/>
                    <a:pt x="1644" y="5115"/>
                    <a:pt x="1685" y="5115"/>
                  </a:cubicBezTo>
                  <a:close/>
                  <a:moveTo>
                    <a:pt x="2180" y="5115"/>
                  </a:moveTo>
                  <a:cubicBezTo>
                    <a:pt x="2220" y="5115"/>
                    <a:pt x="2255" y="5189"/>
                    <a:pt x="2255" y="5280"/>
                  </a:cubicBezTo>
                  <a:cubicBezTo>
                    <a:pt x="2255" y="5368"/>
                    <a:pt x="2221" y="5449"/>
                    <a:pt x="2180" y="5449"/>
                  </a:cubicBezTo>
                  <a:cubicBezTo>
                    <a:pt x="2141" y="5449"/>
                    <a:pt x="2105" y="5372"/>
                    <a:pt x="2105" y="5280"/>
                  </a:cubicBezTo>
                  <a:cubicBezTo>
                    <a:pt x="2105" y="5189"/>
                    <a:pt x="2138" y="5115"/>
                    <a:pt x="2180" y="5115"/>
                  </a:cubicBezTo>
                  <a:close/>
                  <a:moveTo>
                    <a:pt x="2672" y="5115"/>
                  </a:moveTo>
                  <a:cubicBezTo>
                    <a:pt x="2713" y="5115"/>
                    <a:pt x="2748" y="5189"/>
                    <a:pt x="2748" y="5280"/>
                  </a:cubicBezTo>
                  <a:cubicBezTo>
                    <a:pt x="2748" y="5372"/>
                    <a:pt x="2713" y="5449"/>
                    <a:pt x="2672" y="5449"/>
                  </a:cubicBezTo>
                  <a:cubicBezTo>
                    <a:pt x="2631" y="5449"/>
                    <a:pt x="2598" y="5372"/>
                    <a:pt x="2598" y="5280"/>
                  </a:cubicBezTo>
                  <a:cubicBezTo>
                    <a:pt x="2598" y="5189"/>
                    <a:pt x="2631" y="5115"/>
                    <a:pt x="2672" y="5115"/>
                  </a:cubicBezTo>
                  <a:close/>
                  <a:moveTo>
                    <a:pt x="3168" y="5115"/>
                  </a:moveTo>
                  <a:cubicBezTo>
                    <a:pt x="3207" y="5115"/>
                    <a:pt x="3242" y="5189"/>
                    <a:pt x="3242" y="5280"/>
                  </a:cubicBezTo>
                  <a:cubicBezTo>
                    <a:pt x="3242" y="5368"/>
                    <a:pt x="3208" y="5449"/>
                    <a:pt x="3168" y="5449"/>
                  </a:cubicBezTo>
                  <a:cubicBezTo>
                    <a:pt x="3126" y="5449"/>
                    <a:pt x="3092" y="5372"/>
                    <a:pt x="3092" y="5280"/>
                  </a:cubicBezTo>
                  <a:cubicBezTo>
                    <a:pt x="3092" y="5189"/>
                    <a:pt x="3126" y="5115"/>
                    <a:pt x="3168" y="5115"/>
                  </a:cubicBezTo>
                  <a:close/>
                  <a:moveTo>
                    <a:pt x="3659" y="5115"/>
                  </a:moveTo>
                  <a:cubicBezTo>
                    <a:pt x="3702" y="5115"/>
                    <a:pt x="3735" y="5189"/>
                    <a:pt x="3735" y="5280"/>
                  </a:cubicBezTo>
                  <a:cubicBezTo>
                    <a:pt x="3735" y="5372"/>
                    <a:pt x="3702" y="5449"/>
                    <a:pt x="3659" y="5449"/>
                  </a:cubicBezTo>
                  <a:cubicBezTo>
                    <a:pt x="3618" y="5449"/>
                    <a:pt x="3585" y="5372"/>
                    <a:pt x="3585" y="5280"/>
                  </a:cubicBezTo>
                  <a:cubicBezTo>
                    <a:pt x="3585" y="5189"/>
                    <a:pt x="3618" y="5115"/>
                    <a:pt x="3659" y="5115"/>
                  </a:cubicBezTo>
                  <a:close/>
                  <a:moveTo>
                    <a:pt x="4154" y="5115"/>
                  </a:moveTo>
                  <a:cubicBezTo>
                    <a:pt x="4194" y="5115"/>
                    <a:pt x="4230" y="5189"/>
                    <a:pt x="4230" y="5280"/>
                  </a:cubicBezTo>
                  <a:cubicBezTo>
                    <a:pt x="4230" y="5368"/>
                    <a:pt x="4195" y="5449"/>
                    <a:pt x="4154" y="5449"/>
                  </a:cubicBezTo>
                  <a:cubicBezTo>
                    <a:pt x="4114" y="5449"/>
                    <a:pt x="4080" y="5372"/>
                    <a:pt x="4080" y="5280"/>
                  </a:cubicBezTo>
                  <a:cubicBezTo>
                    <a:pt x="4080" y="5189"/>
                    <a:pt x="4114" y="5115"/>
                    <a:pt x="4154" y="5115"/>
                  </a:cubicBezTo>
                  <a:close/>
                  <a:moveTo>
                    <a:pt x="4648" y="5115"/>
                  </a:moveTo>
                  <a:cubicBezTo>
                    <a:pt x="4689" y="5115"/>
                    <a:pt x="4722" y="5189"/>
                    <a:pt x="4722" y="5280"/>
                  </a:cubicBezTo>
                  <a:cubicBezTo>
                    <a:pt x="4722" y="5372"/>
                    <a:pt x="4689" y="5449"/>
                    <a:pt x="4648" y="5449"/>
                  </a:cubicBezTo>
                  <a:cubicBezTo>
                    <a:pt x="4605" y="5449"/>
                    <a:pt x="4572" y="5372"/>
                    <a:pt x="4572" y="5280"/>
                  </a:cubicBezTo>
                  <a:cubicBezTo>
                    <a:pt x="4572" y="5189"/>
                    <a:pt x="4605" y="5115"/>
                    <a:pt x="4648" y="5115"/>
                  </a:cubicBezTo>
                  <a:close/>
                  <a:moveTo>
                    <a:pt x="5140" y="5115"/>
                  </a:moveTo>
                  <a:cubicBezTo>
                    <a:pt x="5179" y="5115"/>
                    <a:pt x="5216" y="5189"/>
                    <a:pt x="5216" y="5280"/>
                  </a:cubicBezTo>
                  <a:cubicBezTo>
                    <a:pt x="5216" y="5368"/>
                    <a:pt x="5181" y="5449"/>
                    <a:pt x="5140" y="5449"/>
                  </a:cubicBezTo>
                  <a:cubicBezTo>
                    <a:pt x="5100" y="5449"/>
                    <a:pt x="5066" y="5372"/>
                    <a:pt x="5066" y="5280"/>
                  </a:cubicBezTo>
                  <a:cubicBezTo>
                    <a:pt x="5067" y="5189"/>
                    <a:pt x="5099" y="5115"/>
                    <a:pt x="5140" y="5115"/>
                  </a:cubicBezTo>
                  <a:close/>
                  <a:moveTo>
                    <a:pt x="5635" y="5115"/>
                  </a:moveTo>
                  <a:cubicBezTo>
                    <a:pt x="5676" y="5115"/>
                    <a:pt x="5709" y="5189"/>
                    <a:pt x="5709" y="5280"/>
                  </a:cubicBezTo>
                  <a:cubicBezTo>
                    <a:pt x="5709" y="5372"/>
                    <a:pt x="5676" y="5449"/>
                    <a:pt x="5635" y="5449"/>
                  </a:cubicBezTo>
                  <a:cubicBezTo>
                    <a:pt x="5592" y="5449"/>
                    <a:pt x="5559" y="5372"/>
                    <a:pt x="5559" y="5280"/>
                  </a:cubicBezTo>
                  <a:cubicBezTo>
                    <a:pt x="5559" y="5189"/>
                    <a:pt x="5594" y="5115"/>
                    <a:pt x="5635" y="5115"/>
                  </a:cubicBezTo>
                  <a:close/>
                  <a:moveTo>
                    <a:pt x="6127" y="5115"/>
                  </a:moveTo>
                  <a:cubicBezTo>
                    <a:pt x="6166" y="5115"/>
                    <a:pt x="6202" y="5189"/>
                    <a:pt x="6202" y="5280"/>
                  </a:cubicBezTo>
                  <a:cubicBezTo>
                    <a:pt x="6202" y="5368"/>
                    <a:pt x="6169" y="5449"/>
                    <a:pt x="6127" y="5449"/>
                  </a:cubicBezTo>
                  <a:cubicBezTo>
                    <a:pt x="6087" y="5449"/>
                    <a:pt x="6053" y="5372"/>
                    <a:pt x="6053" y="5280"/>
                  </a:cubicBezTo>
                  <a:cubicBezTo>
                    <a:pt x="6054" y="5189"/>
                    <a:pt x="6086" y="5115"/>
                    <a:pt x="6127" y="5115"/>
                  </a:cubicBezTo>
                  <a:close/>
                  <a:moveTo>
                    <a:pt x="6622" y="5115"/>
                  </a:moveTo>
                  <a:cubicBezTo>
                    <a:pt x="6663" y="5115"/>
                    <a:pt x="6698" y="5189"/>
                    <a:pt x="6698" y="5280"/>
                  </a:cubicBezTo>
                  <a:cubicBezTo>
                    <a:pt x="6698" y="5372"/>
                    <a:pt x="6663" y="5449"/>
                    <a:pt x="6622" y="5449"/>
                  </a:cubicBezTo>
                  <a:cubicBezTo>
                    <a:pt x="6581" y="5449"/>
                    <a:pt x="6548" y="5372"/>
                    <a:pt x="6548" y="5280"/>
                  </a:cubicBezTo>
                  <a:cubicBezTo>
                    <a:pt x="6548" y="5189"/>
                    <a:pt x="6581" y="5115"/>
                    <a:pt x="6622" y="5115"/>
                  </a:cubicBezTo>
                  <a:close/>
                  <a:moveTo>
                    <a:pt x="7115" y="5115"/>
                  </a:moveTo>
                  <a:cubicBezTo>
                    <a:pt x="7155" y="5115"/>
                    <a:pt x="7190" y="5189"/>
                    <a:pt x="7190" y="5280"/>
                  </a:cubicBezTo>
                  <a:cubicBezTo>
                    <a:pt x="7190" y="5368"/>
                    <a:pt x="7156" y="5449"/>
                    <a:pt x="7115" y="5449"/>
                  </a:cubicBezTo>
                  <a:cubicBezTo>
                    <a:pt x="7073" y="5449"/>
                    <a:pt x="7040" y="5372"/>
                    <a:pt x="7040" y="5280"/>
                  </a:cubicBezTo>
                  <a:cubicBezTo>
                    <a:pt x="7041" y="5189"/>
                    <a:pt x="7073" y="5115"/>
                    <a:pt x="7115" y="5115"/>
                  </a:cubicBezTo>
                  <a:close/>
                  <a:moveTo>
                    <a:pt x="7609" y="5115"/>
                  </a:moveTo>
                  <a:cubicBezTo>
                    <a:pt x="7651" y="5115"/>
                    <a:pt x="7685" y="5189"/>
                    <a:pt x="7685" y="5280"/>
                  </a:cubicBezTo>
                  <a:cubicBezTo>
                    <a:pt x="7685" y="5372"/>
                    <a:pt x="7651" y="5449"/>
                    <a:pt x="7609" y="5449"/>
                  </a:cubicBezTo>
                  <a:cubicBezTo>
                    <a:pt x="7568" y="5449"/>
                    <a:pt x="7535" y="5372"/>
                    <a:pt x="7535" y="5280"/>
                  </a:cubicBezTo>
                  <a:cubicBezTo>
                    <a:pt x="7535" y="5189"/>
                    <a:pt x="7568" y="5115"/>
                    <a:pt x="7609" y="5115"/>
                  </a:cubicBezTo>
                  <a:close/>
                  <a:moveTo>
                    <a:pt x="8102" y="5115"/>
                  </a:moveTo>
                  <a:cubicBezTo>
                    <a:pt x="8142" y="5115"/>
                    <a:pt x="8176" y="5189"/>
                    <a:pt x="8176" y="5280"/>
                  </a:cubicBezTo>
                  <a:cubicBezTo>
                    <a:pt x="8176" y="5368"/>
                    <a:pt x="8143" y="5449"/>
                    <a:pt x="8102" y="5449"/>
                  </a:cubicBezTo>
                  <a:cubicBezTo>
                    <a:pt x="8061" y="5449"/>
                    <a:pt x="8027" y="5372"/>
                    <a:pt x="8027" y="5280"/>
                  </a:cubicBezTo>
                  <a:cubicBezTo>
                    <a:pt x="8030" y="5189"/>
                    <a:pt x="8061" y="5115"/>
                    <a:pt x="8102" y="5115"/>
                  </a:cubicBezTo>
                  <a:close/>
                  <a:moveTo>
                    <a:pt x="8597" y="5115"/>
                  </a:moveTo>
                  <a:cubicBezTo>
                    <a:pt x="8638" y="5115"/>
                    <a:pt x="8672" y="5189"/>
                    <a:pt x="8672" y="5280"/>
                  </a:cubicBezTo>
                  <a:cubicBezTo>
                    <a:pt x="8672" y="5372"/>
                    <a:pt x="8638" y="5449"/>
                    <a:pt x="8597" y="5449"/>
                  </a:cubicBezTo>
                  <a:cubicBezTo>
                    <a:pt x="8555" y="5449"/>
                    <a:pt x="8522" y="5372"/>
                    <a:pt x="8522" y="5280"/>
                  </a:cubicBezTo>
                  <a:cubicBezTo>
                    <a:pt x="8522" y="5189"/>
                    <a:pt x="8555" y="5115"/>
                    <a:pt x="8597" y="5115"/>
                  </a:cubicBezTo>
                  <a:close/>
                  <a:moveTo>
                    <a:pt x="9089" y="5115"/>
                  </a:moveTo>
                  <a:cubicBezTo>
                    <a:pt x="9129" y="5115"/>
                    <a:pt x="9165" y="5189"/>
                    <a:pt x="9165" y="5280"/>
                  </a:cubicBezTo>
                  <a:cubicBezTo>
                    <a:pt x="9165" y="5368"/>
                    <a:pt x="9130" y="5449"/>
                    <a:pt x="9089" y="5449"/>
                  </a:cubicBezTo>
                  <a:cubicBezTo>
                    <a:pt x="9048" y="5449"/>
                    <a:pt x="9015" y="5372"/>
                    <a:pt x="9015" y="5280"/>
                  </a:cubicBezTo>
                  <a:cubicBezTo>
                    <a:pt x="9017" y="5189"/>
                    <a:pt x="9048" y="5115"/>
                    <a:pt x="9089" y="5115"/>
                  </a:cubicBezTo>
                  <a:close/>
                  <a:moveTo>
                    <a:pt x="9583" y="5115"/>
                  </a:moveTo>
                  <a:cubicBezTo>
                    <a:pt x="9624" y="5115"/>
                    <a:pt x="9657" y="5189"/>
                    <a:pt x="9657" y="5280"/>
                  </a:cubicBezTo>
                  <a:cubicBezTo>
                    <a:pt x="9657" y="5372"/>
                    <a:pt x="9624" y="5449"/>
                    <a:pt x="9583" y="5449"/>
                  </a:cubicBezTo>
                  <a:cubicBezTo>
                    <a:pt x="9540" y="5449"/>
                    <a:pt x="9507" y="5372"/>
                    <a:pt x="9507" y="5280"/>
                  </a:cubicBezTo>
                  <a:cubicBezTo>
                    <a:pt x="9507" y="5189"/>
                    <a:pt x="9543" y="5115"/>
                    <a:pt x="9583" y="5115"/>
                  </a:cubicBezTo>
                  <a:close/>
                  <a:moveTo>
                    <a:pt x="10076" y="5115"/>
                  </a:moveTo>
                  <a:cubicBezTo>
                    <a:pt x="10116" y="5115"/>
                    <a:pt x="10152" y="5189"/>
                    <a:pt x="10152" y="5280"/>
                  </a:cubicBezTo>
                  <a:cubicBezTo>
                    <a:pt x="10152" y="5368"/>
                    <a:pt x="10117" y="5449"/>
                    <a:pt x="10076" y="5449"/>
                  </a:cubicBezTo>
                  <a:cubicBezTo>
                    <a:pt x="10037" y="5449"/>
                    <a:pt x="10002" y="5372"/>
                    <a:pt x="10002" y="5280"/>
                  </a:cubicBezTo>
                  <a:cubicBezTo>
                    <a:pt x="10002" y="5189"/>
                    <a:pt x="10035" y="5115"/>
                    <a:pt x="10076" y="5115"/>
                  </a:cubicBezTo>
                  <a:close/>
                  <a:moveTo>
                    <a:pt x="10556" y="5115"/>
                  </a:moveTo>
                  <a:cubicBezTo>
                    <a:pt x="10595" y="5115"/>
                    <a:pt x="10631" y="5189"/>
                    <a:pt x="10631" y="5280"/>
                  </a:cubicBezTo>
                  <a:cubicBezTo>
                    <a:pt x="10631" y="5368"/>
                    <a:pt x="10597" y="5449"/>
                    <a:pt x="10556" y="5449"/>
                  </a:cubicBezTo>
                  <a:cubicBezTo>
                    <a:pt x="10515" y="5449"/>
                    <a:pt x="10482" y="5372"/>
                    <a:pt x="10482" y="5280"/>
                  </a:cubicBezTo>
                  <a:cubicBezTo>
                    <a:pt x="10483" y="5189"/>
                    <a:pt x="10515" y="5115"/>
                    <a:pt x="10556" y="5115"/>
                  </a:cubicBezTo>
                  <a:close/>
                  <a:moveTo>
                    <a:pt x="11051" y="5115"/>
                  </a:moveTo>
                  <a:cubicBezTo>
                    <a:pt x="11092" y="5115"/>
                    <a:pt x="11125" y="5189"/>
                    <a:pt x="11125" y="5280"/>
                  </a:cubicBezTo>
                  <a:cubicBezTo>
                    <a:pt x="11125" y="5372"/>
                    <a:pt x="11092" y="5449"/>
                    <a:pt x="11051" y="5449"/>
                  </a:cubicBezTo>
                  <a:cubicBezTo>
                    <a:pt x="11010" y="5449"/>
                    <a:pt x="10975" y="5372"/>
                    <a:pt x="10975" y="5280"/>
                  </a:cubicBezTo>
                  <a:cubicBezTo>
                    <a:pt x="10975" y="5189"/>
                    <a:pt x="11010" y="5115"/>
                    <a:pt x="11051" y="5115"/>
                  </a:cubicBezTo>
                  <a:close/>
                  <a:moveTo>
                    <a:pt x="11543" y="5115"/>
                  </a:moveTo>
                  <a:cubicBezTo>
                    <a:pt x="11582" y="5115"/>
                    <a:pt x="11618" y="5189"/>
                    <a:pt x="11618" y="5280"/>
                  </a:cubicBezTo>
                  <a:cubicBezTo>
                    <a:pt x="11618" y="5368"/>
                    <a:pt x="11584" y="5449"/>
                    <a:pt x="11543" y="5449"/>
                  </a:cubicBezTo>
                  <a:cubicBezTo>
                    <a:pt x="11502" y="5449"/>
                    <a:pt x="11468" y="5372"/>
                    <a:pt x="11468" y="5280"/>
                  </a:cubicBezTo>
                  <a:cubicBezTo>
                    <a:pt x="11470" y="5189"/>
                    <a:pt x="11502" y="5115"/>
                    <a:pt x="11543" y="5115"/>
                  </a:cubicBezTo>
                  <a:close/>
                  <a:moveTo>
                    <a:pt x="12038" y="5115"/>
                  </a:moveTo>
                  <a:cubicBezTo>
                    <a:pt x="12079" y="5115"/>
                    <a:pt x="12112" y="5189"/>
                    <a:pt x="12112" y="5280"/>
                  </a:cubicBezTo>
                  <a:cubicBezTo>
                    <a:pt x="12112" y="5372"/>
                    <a:pt x="12079" y="5449"/>
                    <a:pt x="12038" y="5449"/>
                  </a:cubicBezTo>
                  <a:cubicBezTo>
                    <a:pt x="11997" y="5449"/>
                    <a:pt x="11964" y="5372"/>
                    <a:pt x="11964" y="5280"/>
                  </a:cubicBezTo>
                  <a:cubicBezTo>
                    <a:pt x="11964" y="5189"/>
                    <a:pt x="11997" y="5115"/>
                    <a:pt x="12038" y="5115"/>
                  </a:cubicBezTo>
                  <a:close/>
                  <a:moveTo>
                    <a:pt x="12531" y="5115"/>
                  </a:moveTo>
                  <a:cubicBezTo>
                    <a:pt x="12571" y="5115"/>
                    <a:pt x="12605" y="5189"/>
                    <a:pt x="12605" y="5280"/>
                  </a:cubicBezTo>
                  <a:cubicBezTo>
                    <a:pt x="12605" y="5368"/>
                    <a:pt x="12572" y="5449"/>
                    <a:pt x="12531" y="5449"/>
                  </a:cubicBezTo>
                  <a:cubicBezTo>
                    <a:pt x="12489" y="5449"/>
                    <a:pt x="12456" y="5372"/>
                    <a:pt x="12456" y="5280"/>
                  </a:cubicBezTo>
                  <a:cubicBezTo>
                    <a:pt x="12457" y="5189"/>
                    <a:pt x="12489" y="5115"/>
                    <a:pt x="12531" y="5115"/>
                  </a:cubicBezTo>
                  <a:close/>
                  <a:moveTo>
                    <a:pt x="13023" y="5115"/>
                  </a:moveTo>
                  <a:cubicBezTo>
                    <a:pt x="13064" y="5115"/>
                    <a:pt x="13097" y="5189"/>
                    <a:pt x="13097" y="5280"/>
                  </a:cubicBezTo>
                  <a:cubicBezTo>
                    <a:pt x="13097" y="5372"/>
                    <a:pt x="13064" y="5449"/>
                    <a:pt x="13023" y="5449"/>
                  </a:cubicBezTo>
                  <a:cubicBezTo>
                    <a:pt x="12982" y="5449"/>
                    <a:pt x="12949" y="5372"/>
                    <a:pt x="12949" y="5280"/>
                  </a:cubicBezTo>
                  <a:cubicBezTo>
                    <a:pt x="12949" y="5189"/>
                    <a:pt x="12982" y="5115"/>
                    <a:pt x="13023" y="5115"/>
                  </a:cubicBezTo>
                  <a:close/>
                  <a:moveTo>
                    <a:pt x="13518" y="5115"/>
                  </a:moveTo>
                  <a:cubicBezTo>
                    <a:pt x="13558" y="5115"/>
                    <a:pt x="13592" y="5189"/>
                    <a:pt x="13592" y="5280"/>
                  </a:cubicBezTo>
                  <a:cubicBezTo>
                    <a:pt x="13592" y="5368"/>
                    <a:pt x="13559" y="5449"/>
                    <a:pt x="13518" y="5449"/>
                  </a:cubicBezTo>
                  <a:cubicBezTo>
                    <a:pt x="13479" y="5449"/>
                    <a:pt x="13442" y="5372"/>
                    <a:pt x="13442" y="5280"/>
                  </a:cubicBezTo>
                  <a:cubicBezTo>
                    <a:pt x="13442" y="5189"/>
                    <a:pt x="13477" y="5115"/>
                    <a:pt x="13518" y="5115"/>
                  </a:cubicBezTo>
                  <a:close/>
                  <a:moveTo>
                    <a:pt x="14010" y="5115"/>
                  </a:moveTo>
                  <a:cubicBezTo>
                    <a:pt x="14053" y="5115"/>
                    <a:pt x="14086" y="5189"/>
                    <a:pt x="14086" y="5280"/>
                  </a:cubicBezTo>
                  <a:cubicBezTo>
                    <a:pt x="14086" y="5372"/>
                    <a:pt x="14051" y="5449"/>
                    <a:pt x="14010" y="5449"/>
                  </a:cubicBezTo>
                  <a:cubicBezTo>
                    <a:pt x="13969" y="5449"/>
                    <a:pt x="13936" y="5372"/>
                    <a:pt x="13936" y="5280"/>
                  </a:cubicBezTo>
                  <a:cubicBezTo>
                    <a:pt x="13936" y="5189"/>
                    <a:pt x="13969" y="5115"/>
                    <a:pt x="14010" y="5115"/>
                  </a:cubicBezTo>
                  <a:close/>
                  <a:moveTo>
                    <a:pt x="14505" y="5115"/>
                  </a:moveTo>
                  <a:cubicBezTo>
                    <a:pt x="14544" y="5115"/>
                    <a:pt x="14581" y="5189"/>
                    <a:pt x="14581" y="5280"/>
                  </a:cubicBezTo>
                  <a:cubicBezTo>
                    <a:pt x="14581" y="5368"/>
                    <a:pt x="14546" y="5449"/>
                    <a:pt x="14505" y="5449"/>
                  </a:cubicBezTo>
                  <a:cubicBezTo>
                    <a:pt x="14464" y="5449"/>
                    <a:pt x="14431" y="5372"/>
                    <a:pt x="14431" y="5280"/>
                  </a:cubicBezTo>
                  <a:cubicBezTo>
                    <a:pt x="14431" y="5189"/>
                    <a:pt x="14464" y="5115"/>
                    <a:pt x="14505" y="5115"/>
                  </a:cubicBezTo>
                  <a:close/>
                  <a:moveTo>
                    <a:pt x="14999" y="5115"/>
                  </a:moveTo>
                  <a:cubicBezTo>
                    <a:pt x="15040" y="5115"/>
                    <a:pt x="15073" y="5189"/>
                    <a:pt x="15073" y="5280"/>
                  </a:cubicBezTo>
                  <a:cubicBezTo>
                    <a:pt x="15073" y="5372"/>
                    <a:pt x="15040" y="5449"/>
                    <a:pt x="14999" y="5449"/>
                  </a:cubicBezTo>
                  <a:cubicBezTo>
                    <a:pt x="14956" y="5449"/>
                    <a:pt x="14923" y="5372"/>
                    <a:pt x="14923" y="5280"/>
                  </a:cubicBezTo>
                  <a:cubicBezTo>
                    <a:pt x="14923" y="5189"/>
                    <a:pt x="14956" y="5115"/>
                    <a:pt x="14999" y="5115"/>
                  </a:cubicBezTo>
                  <a:close/>
                  <a:moveTo>
                    <a:pt x="15492" y="5115"/>
                  </a:moveTo>
                  <a:cubicBezTo>
                    <a:pt x="15532" y="5115"/>
                    <a:pt x="15568" y="5189"/>
                    <a:pt x="15568" y="5280"/>
                  </a:cubicBezTo>
                  <a:cubicBezTo>
                    <a:pt x="15568" y="5368"/>
                    <a:pt x="15535" y="5449"/>
                    <a:pt x="15492" y="5449"/>
                  </a:cubicBezTo>
                  <a:cubicBezTo>
                    <a:pt x="15451" y="5449"/>
                    <a:pt x="15418" y="5372"/>
                    <a:pt x="15418" y="5280"/>
                  </a:cubicBezTo>
                  <a:cubicBezTo>
                    <a:pt x="15418" y="5189"/>
                    <a:pt x="15451" y="5115"/>
                    <a:pt x="15492" y="5115"/>
                  </a:cubicBezTo>
                  <a:close/>
                  <a:moveTo>
                    <a:pt x="15986" y="5115"/>
                  </a:moveTo>
                  <a:cubicBezTo>
                    <a:pt x="16027" y="5115"/>
                    <a:pt x="16060" y="5189"/>
                    <a:pt x="16060" y="5280"/>
                  </a:cubicBezTo>
                  <a:cubicBezTo>
                    <a:pt x="16060" y="5372"/>
                    <a:pt x="16027" y="5449"/>
                    <a:pt x="15986" y="5449"/>
                  </a:cubicBezTo>
                  <a:cubicBezTo>
                    <a:pt x="15945" y="5449"/>
                    <a:pt x="15910" y="5372"/>
                    <a:pt x="15910" y="5280"/>
                  </a:cubicBezTo>
                  <a:cubicBezTo>
                    <a:pt x="15910" y="5189"/>
                    <a:pt x="15946" y="5115"/>
                    <a:pt x="15986" y="5115"/>
                  </a:cubicBezTo>
                  <a:close/>
                  <a:moveTo>
                    <a:pt x="16481" y="5115"/>
                  </a:moveTo>
                  <a:cubicBezTo>
                    <a:pt x="16520" y="5115"/>
                    <a:pt x="16555" y="5189"/>
                    <a:pt x="16555" y="5280"/>
                  </a:cubicBezTo>
                  <a:cubicBezTo>
                    <a:pt x="16555" y="5368"/>
                    <a:pt x="16522" y="5449"/>
                    <a:pt x="16481" y="5449"/>
                  </a:cubicBezTo>
                  <a:cubicBezTo>
                    <a:pt x="16438" y="5449"/>
                    <a:pt x="16405" y="5372"/>
                    <a:pt x="16405" y="5280"/>
                  </a:cubicBezTo>
                  <a:cubicBezTo>
                    <a:pt x="16405" y="5189"/>
                    <a:pt x="16438" y="5115"/>
                    <a:pt x="16481" y="5115"/>
                  </a:cubicBezTo>
                  <a:close/>
                  <a:moveTo>
                    <a:pt x="16973" y="5115"/>
                  </a:moveTo>
                  <a:cubicBezTo>
                    <a:pt x="17013" y="5115"/>
                    <a:pt x="17048" y="5189"/>
                    <a:pt x="17048" y="5280"/>
                  </a:cubicBezTo>
                  <a:cubicBezTo>
                    <a:pt x="17048" y="5372"/>
                    <a:pt x="17013" y="5449"/>
                    <a:pt x="16973" y="5449"/>
                  </a:cubicBezTo>
                  <a:cubicBezTo>
                    <a:pt x="16931" y="5449"/>
                    <a:pt x="16898" y="5372"/>
                    <a:pt x="16898" y="5280"/>
                  </a:cubicBezTo>
                  <a:cubicBezTo>
                    <a:pt x="16898" y="5189"/>
                    <a:pt x="16931" y="5115"/>
                    <a:pt x="16973" y="5115"/>
                  </a:cubicBezTo>
                  <a:close/>
                  <a:moveTo>
                    <a:pt x="17466" y="5115"/>
                  </a:moveTo>
                  <a:cubicBezTo>
                    <a:pt x="17505" y="5115"/>
                    <a:pt x="17540" y="5189"/>
                    <a:pt x="17540" y="5280"/>
                  </a:cubicBezTo>
                  <a:cubicBezTo>
                    <a:pt x="17540" y="5368"/>
                    <a:pt x="17507" y="5449"/>
                    <a:pt x="17466" y="5449"/>
                  </a:cubicBezTo>
                  <a:cubicBezTo>
                    <a:pt x="17427" y="5449"/>
                    <a:pt x="17390" y="5372"/>
                    <a:pt x="17390" y="5280"/>
                  </a:cubicBezTo>
                  <a:cubicBezTo>
                    <a:pt x="17392" y="5189"/>
                    <a:pt x="17423" y="5115"/>
                    <a:pt x="17466" y="5115"/>
                  </a:cubicBezTo>
                  <a:close/>
                  <a:moveTo>
                    <a:pt x="17959" y="5115"/>
                  </a:moveTo>
                  <a:cubicBezTo>
                    <a:pt x="18002" y="5115"/>
                    <a:pt x="18035" y="5189"/>
                    <a:pt x="18035" y="5280"/>
                  </a:cubicBezTo>
                  <a:cubicBezTo>
                    <a:pt x="18035" y="5372"/>
                    <a:pt x="18001" y="5449"/>
                    <a:pt x="17959" y="5449"/>
                  </a:cubicBezTo>
                  <a:cubicBezTo>
                    <a:pt x="17919" y="5449"/>
                    <a:pt x="17885" y="5372"/>
                    <a:pt x="17885" y="5280"/>
                  </a:cubicBezTo>
                  <a:cubicBezTo>
                    <a:pt x="17885" y="5189"/>
                    <a:pt x="17919" y="5115"/>
                    <a:pt x="17959" y="5115"/>
                  </a:cubicBezTo>
                  <a:close/>
                  <a:moveTo>
                    <a:pt x="451" y="5664"/>
                  </a:moveTo>
                  <a:cubicBezTo>
                    <a:pt x="490" y="5664"/>
                    <a:pt x="527" y="5738"/>
                    <a:pt x="527" y="5830"/>
                  </a:cubicBezTo>
                  <a:cubicBezTo>
                    <a:pt x="527" y="5917"/>
                    <a:pt x="494" y="5998"/>
                    <a:pt x="451" y="5998"/>
                  </a:cubicBezTo>
                  <a:cubicBezTo>
                    <a:pt x="410" y="5998"/>
                    <a:pt x="377" y="5921"/>
                    <a:pt x="377" y="5830"/>
                  </a:cubicBezTo>
                  <a:cubicBezTo>
                    <a:pt x="378" y="5738"/>
                    <a:pt x="410" y="5664"/>
                    <a:pt x="451" y="5664"/>
                  </a:cubicBezTo>
                  <a:close/>
                  <a:moveTo>
                    <a:pt x="944" y="5664"/>
                  </a:moveTo>
                  <a:cubicBezTo>
                    <a:pt x="984" y="5664"/>
                    <a:pt x="1019" y="5738"/>
                    <a:pt x="1019" y="5830"/>
                  </a:cubicBezTo>
                  <a:cubicBezTo>
                    <a:pt x="1019" y="5917"/>
                    <a:pt x="985" y="5998"/>
                    <a:pt x="944" y="5998"/>
                  </a:cubicBezTo>
                  <a:cubicBezTo>
                    <a:pt x="905" y="5998"/>
                    <a:pt x="869" y="5921"/>
                    <a:pt x="869" y="5830"/>
                  </a:cubicBezTo>
                  <a:cubicBezTo>
                    <a:pt x="869" y="5738"/>
                    <a:pt x="903" y="5664"/>
                    <a:pt x="944" y="5664"/>
                  </a:cubicBezTo>
                  <a:close/>
                  <a:moveTo>
                    <a:pt x="1440" y="5664"/>
                  </a:moveTo>
                  <a:cubicBezTo>
                    <a:pt x="1479" y="5664"/>
                    <a:pt x="1514" y="5738"/>
                    <a:pt x="1514" y="5830"/>
                  </a:cubicBezTo>
                  <a:cubicBezTo>
                    <a:pt x="1514" y="5917"/>
                    <a:pt x="1480" y="5998"/>
                    <a:pt x="1440" y="5998"/>
                  </a:cubicBezTo>
                  <a:cubicBezTo>
                    <a:pt x="1400" y="5998"/>
                    <a:pt x="1364" y="5921"/>
                    <a:pt x="1364" y="5830"/>
                  </a:cubicBezTo>
                  <a:cubicBezTo>
                    <a:pt x="1364" y="5738"/>
                    <a:pt x="1397" y="5664"/>
                    <a:pt x="1440" y="5664"/>
                  </a:cubicBezTo>
                  <a:close/>
                  <a:moveTo>
                    <a:pt x="1931" y="5664"/>
                  </a:moveTo>
                  <a:cubicBezTo>
                    <a:pt x="1971" y="5664"/>
                    <a:pt x="2007" y="5738"/>
                    <a:pt x="2007" y="5830"/>
                  </a:cubicBezTo>
                  <a:cubicBezTo>
                    <a:pt x="2007" y="5917"/>
                    <a:pt x="1972" y="5998"/>
                    <a:pt x="1931" y="5998"/>
                  </a:cubicBezTo>
                  <a:cubicBezTo>
                    <a:pt x="1892" y="5998"/>
                    <a:pt x="1856" y="5921"/>
                    <a:pt x="1856" y="5830"/>
                  </a:cubicBezTo>
                  <a:cubicBezTo>
                    <a:pt x="1856" y="5738"/>
                    <a:pt x="1890" y="5664"/>
                    <a:pt x="1931" y="5664"/>
                  </a:cubicBezTo>
                  <a:close/>
                  <a:moveTo>
                    <a:pt x="2426" y="5664"/>
                  </a:moveTo>
                  <a:cubicBezTo>
                    <a:pt x="2466" y="5664"/>
                    <a:pt x="2501" y="5738"/>
                    <a:pt x="2501" y="5830"/>
                  </a:cubicBezTo>
                  <a:cubicBezTo>
                    <a:pt x="2501" y="5917"/>
                    <a:pt x="2467" y="5998"/>
                    <a:pt x="2426" y="5998"/>
                  </a:cubicBezTo>
                  <a:cubicBezTo>
                    <a:pt x="2387" y="5998"/>
                    <a:pt x="2351" y="5921"/>
                    <a:pt x="2351" y="5830"/>
                  </a:cubicBezTo>
                  <a:cubicBezTo>
                    <a:pt x="2351" y="5738"/>
                    <a:pt x="2385" y="5664"/>
                    <a:pt x="2426" y="5664"/>
                  </a:cubicBezTo>
                  <a:close/>
                  <a:moveTo>
                    <a:pt x="2918" y="5664"/>
                  </a:moveTo>
                  <a:cubicBezTo>
                    <a:pt x="2958" y="5664"/>
                    <a:pt x="2994" y="5738"/>
                    <a:pt x="2994" y="5830"/>
                  </a:cubicBezTo>
                  <a:cubicBezTo>
                    <a:pt x="2994" y="5917"/>
                    <a:pt x="2961" y="5998"/>
                    <a:pt x="2918" y="5998"/>
                  </a:cubicBezTo>
                  <a:cubicBezTo>
                    <a:pt x="2877" y="5998"/>
                    <a:pt x="2844" y="5921"/>
                    <a:pt x="2844" y="5830"/>
                  </a:cubicBezTo>
                  <a:cubicBezTo>
                    <a:pt x="2844" y="5738"/>
                    <a:pt x="2877" y="5664"/>
                    <a:pt x="2918" y="5664"/>
                  </a:cubicBezTo>
                  <a:close/>
                  <a:moveTo>
                    <a:pt x="3413" y="5664"/>
                  </a:moveTo>
                  <a:cubicBezTo>
                    <a:pt x="3453" y="5664"/>
                    <a:pt x="3489" y="5738"/>
                    <a:pt x="3489" y="5830"/>
                  </a:cubicBezTo>
                  <a:cubicBezTo>
                    <a:pt x="3489" y="5917"/>
                    <a:pt x="3454" y="5998"/>
                    <a:pt x="3413" y="5998"/>
                  </a:cubicBezTo>
                  <a:cubicBezTo>
                    <a:pt x="3373" y="5998"/>
                    <a:pt x="3338" y="5921"/>
                    <a:pt x="3338" y="5830"/>
                  </a:cubicBezTo>
                  <a:cubicBezTo>
                    <a:pt x="3338" y="5738"/>
                    <a:pt x="3373" y="5664"/>
                    <a:pt x="3413" y="5664"/>
                  </a:cubicBezTo>
                  <a:close/>
                  <a:moveTo>
                    <a:pt x="3907" y="5664"/>
                  </a:moveTo>
                  <a:cubicBezTo>
                    <a:pt x="3946" y="5664"/>
                    <a:pt x="3981" y="5738"/>
                    <a:pt x="3981" y="5830"/>
                  </a:cubicBezTo>
                  <a:cubicBezTo>
                    <a:pt x="3981" y="5917"/>
                    <a:pt x="3948" y="5998"/>
                    <a:pt x="3907" y="5998"/>
                  </a:cubicBezTo>
                  <a:cubicBezTo>
                    <a:pt x="3864" y="5998"/>
                    <a:pt x="3831" y="5921"/>
                    <a:pt x="3831" y="5830"/>
                  </a:cubicBezTo>
                  <a:cubicBezTo>
                    <a:pt x="3831" y="5738"/>
                    <a:pt x="3864" y="5664"/>
                    <a:pt x="3907" y="5664"/>
                  </a:cubicBezTo>
                  <a:close/>
                  <a:moveTo>
                    <a:pt x="4400" y="5664"/>
                  </a:moveTo>
                  <a:cubicBezTo>
                    <a:pt x="4440" y="5664"/>
                    <a:pt x="4476" y="5738"/>
                    <a:pt x="4476" y="5830"/>
                  </a:cubicBezTo>
                  <a:cubicBezTo>
                    <a:pt x="4476" y="5917"/>
                    <a:pt x="4443" y="5998"/>
                    <a:pt x="4400" y="5998"/>
                  </a:cubicBezTo>
                  <a:cubicBezTo>
                    <a:pt x="4359" y="5998"/>
                    <a:pt x="4326" y="5921"/>
                    <a:pt x="4326" y="5830"/>
                  </a:cubicBezTo>
                  <a:cubicBezTo>
                    <a:pt x="4326" y="5738"/>
                    <a:pt x="4359" y="5664"/>
                    <a:pt x="4400" y="5664"/>
                  </a:cubicBezTo>
                  <a:close/>
                  <a:moveTo>
                    <a:pt x="4894" y="5664"/>
                  </a:moveTo>
                  <a:cubicBezTo>
                    <a:pt x="4933" y="5664"/>
                    <a:pt x="4968" y="5738"/>
                    <a:pt x="4968" y="5830"/>
                  </a:cubicBezTo>
                  <a:cubicBezTo>
                    <a:pt x="4968" y="5917"/>
                    <a:pt x="4935" y="5998"/>
                    <a:pt x="4894" y="5998"/>
                  </a:cubicBezTo>
                  <a:cubicBezTo>
                    <a:pt x="4853" y="5998"/>
                    <a:pt x="4818" y="5921"/>
                    <a:pt x="4818" y="5830"/>
                  </a:cubicBezTo>
                  <a:cubicBezTo>
                    <a:pt x="4821" y="5738"/>
                    <a:pt x="4853" y="5664"/>
                    <a:pt x="4894" y="5664"/>
                  </a:cubicBezTo>
                  <a:close/>
                  <a:moveTo>
                    <a:pt x="5386" y="5664"/>
                  </a:moveTo>
                  <a:cubicBezTo>
                    <a:pt x="5425" y="5664"/>
                    <a:pt x="5461" y="5738"/>
                    <a:pt x="5461" y="5830"/>
                  </a:cubicBezTo>
                  <a:cubicBezTo>
                    <a:pt x="5461" y="5917"/>
                    <a:pt x="5428" y="5998"/>
                    <a:pt x="5386" y="5998"/>
                  </a:cubicBezTo>
                  <a:cubicBezTo>
                    <a:pt x="5346" y="5998"/>
                    <a:pt x="5312" y="5921"/>
                    <a:pt x="5312" y="5830"/>
                  </a:cubicBezTo>
                  <a:cubicBezTo>
                    <a:pt x="5312" y="5738"/>
                    <a:pt x="5345" y="5664"/>
                    <a:pt x="5386" y="5664"/>
                  </a:cubicBezTo>
                  <a:close/>
                  <a:moveTo>
                    <a:pt x="5881" y="5664"/>
                  </a:moveTo>
                  <a:cubicBezTo>
                    <a:pt x="5920" y="5664"/>
                    <a:pt x="5957" y="5738"/>
                    <a:pt x="5957" y="5830"/>
                  </a:cubicBezTo>
                  <a:cubicBezTo>
                    <a:pt x="5957" y="5917"/>
                    <a:pt x="5922" y="5998"/>
                    <a:pt x="5881" y="5998"/>
                  </a:cubicBezTo>
                  <a:cubicBezTo>
                    <a:pt x="5841" y="5998"/>
                    <a:pt x="5807" y="5921"/>
                    <a:pt x="5807" y="5830"/>
                  </a:cubicBezTo>
                  <a:cubicBezTo>
                    <a:pt x="5807" y="5738"/>
                    <a:pt x="5840" y="5664"/>
                    <a:pt x="5881" y="5664"/>
                  </a:cubicBezTo>
                  <a:close/>
                  <a:moveTo>
                    <a:pt x="6374" y="5664"/>
                  </a:moveTo>
                  <a:cubicBezTo>
                    <a:pt x="6414" y="5664"/>
                    <a:pt x="6449" y="5738"/>
                    <a:pt x="6449" y="5830"/>
                  </a:cubicBezTo>
                  <a:cubicBezTo>
                    <a:pt x="6449" y="5917"/>
                    <a:pt x="6415" y="5998"/>
                    <a:pt x="6374" y="5998"/>
                  </a:cubicBezTo>
                  <a:cubicBezTo>
                    <a:pt x="6335" y="5998"/>
                    <a:pt x="6299" y="5921"/>
                    <a:pt x="6299" y="5830"/>
                  </a:cubicBezTo>
                  <a:cubicBezTo>
                    <a:pt x="6299" y="5738"/>
                    <a:pt x="6335" y="5664"/>
                    <a:pt x="6374" y="5664"/>
                  </a:cubicBezTo>
                  <a:close/>
                  <a:moveTo>
                    <a:pt x="6868" y="5664"/>
                  </a:moveTo>
                  <a:cubicBezTo>
                    <a:pt x="6907" y="5664"/>
                    <a:pt x="6944" y="5738"/>
                    <a:pt x="6944" y="5830"/>
                  </a:cubicBezTo>
                  <a:cubicBezTo>
                    <a:pt x="6944" y="5917"/>
                    <a:pt x="6910" y="5998"/>
                    <a:pt x="6868" y="5998"/>
                  </a:cubicBezTo>
                  <a:cubicBezTo>
                    <a:pt x="6828" y="5998"/>
                    <a:pt x="6794" y="5921"/>
                    <a:pt x="6794" y="5830"/>
                  </a:cubicBezTo>
                  <a:cubicBezTo>
                    <a:pt x="6794" y="5738"/>
                    <a:pt x="6827" y="5664"/>
                    <a:pt x="6868" y="5664"/>
                  </a:cubicBezTo>
                  <a:close/>
                  <a:moveTo>
                    <a:pt x="7363" y="5664"/>
                  </a:moveTo>
                  <a:cubicBezTo>
                    <a:pt x="7402" y="5664"/>
                    <a:pt x="7439" y="5738"/>
                    <a:pt x="7439" y="5830"/>
                  </a:cubicBezTo>
                  <a:cubicBezTo>
                    <a:pt x="7439" y="5917"/>
                    <a:pt x="7404" y="5998"/>
                    <a:pt x="7363" y="5998"/>
                  </a:cubicBezTo>
                  <a:cubicBezTo>
                    <a:pt x="7322" y="5998"/>
                    <a:pt x="7289" y="5921"/>
                    <a:pt x="7289" y="5830"/>
                  </a:cubicBezTo>
                  <a:cubicBezTo>
                    <a:pt x="7289" y="5738"/>
                    <a:pt x="7322" y="5664"/>
                    <a:pt x="7363" y="5664"/>
                  </a:cubicBezTo>
                  <a:close/>
                  <a:moveTo>
                    <a:pt x="7856" y="5664"/>
                  </a:moveTo>
                  <a:cubicBezTo>
                    <a:pt x="7896" y="5664"/>
                    <a:pt x="7931" y="5738"/>
                    <a:pt x="7931" y="5830"/>
                  </a:cubicBezTo>
                  <a:cubicBezTo>
                    <a:pt x="7931" y="5917"/>
                    <a:pt x="7897" y="5998"/>
                    <a:pt x="7856" y="5998"/>
                  </a:cubicBezTo>
                  <a:cubicBezTo>
                    <a:pt x="7814" y="5998"/>
                    <a:pt x="7781" y="5921"/>
                    <a:pt x="7781" y="5830"/>
                  </a:cubicBezTo>
                  <a:cubicBezTo>
                    <a:pt x="7781" y="5738"/>
                    <a:pt x="7814" y="5664"/>
                    <a:pt x="7856" y="5664"/>
                  </a:cubicBezTo>
                  <a:close/>
                  <a:moveTo>
                    <a:pt x="8350" y="5664"/>
                  </a:moveTo>
                  <a:cubicBezTo>
                    <a:pt x="8389" y="5664"/>
                    <a:pt x="8426" y="5738"/>
                    <a:pt x="8426" y="5830"/>
                  </a:cubicBezTo>
                  <a:cubicBezTo>
                    <a:pt x="8426" y="5917"/>
                    <a:pt x="8392" y="5998"/>
                    <a:pt x="8350" y="5998"/>
                  </a:cubicBezTo>
                  <a:cubicBezTo>
                    <a:pt x="8309" y="5998"/>
                    <a:pt x="8276" y="5921"/>
                    <a:pt x="8276" y="5830"/>
                  </a:cubicBezTo>
                  <a:cubicBezTo>
                    <a:pt x="8276" y="5738"/>
                    <a:pt x="8309" y="5664"/>
                    <a:pt x="8350" y="5664"/>
                  </a:cubicBezTo>
                  <a:close/>
                  <a:moveTo>
                    <a:pt x="8843" y="5664"/>
                  </a:moveTo>
                  <a:cubicBezTo>
                    <a:pt x="8883" y="5664"/>
                    <a:pt x="8918" y="5738"/>
                    <a:pt x="8918" y="5830"/>
                  </a:cubicBezTo>
                  <a:cubicBezTo>
                    <a:pt x="8918" y="5917"/>
                    <a:pt x="8884" y="5998"/>
                    <a:pt x="8843" y="5998"/>
                  </a:cubicBezTo>
                  <a:cubicBezTo>
                    <a:pt x="8802" y="5998"/>
                    <a:pt x="8768" y="5921"/>
                    <a:pt x="8768" y="5830"/>
                  </a:cubicBezTo>
                  <a:cubicBezTo>
                    <a:pt x="8768" y="5738"/>
                    <a:pt x="8802" y="5664"/>
                    <a:pt x="8843" y="5664"/>
                  </a:cubicBezTo>
                  <a:close/>
                  <a:moveTo>
                    <a:pt x="9337" y="5664"/>
                  </a:moveTo>
                  <a:cubicBezTo>
                    <a:pt x="9376" y="5664"/>
                    <a:pt x="9412" y="5738"/>
                    <a:pt x="9412" y="5830"/>
                  </a:cubicBezTo>
                  <a:cubicBezTo>
                    <a:pt x="9412" y="5917"/>
                    <a:pt x="9379" y="5998"/>
                    <a:pt x="9337" y="5998"/>
                  </a:cubicBezTo>
                  <a:cubicBezTo>
                    <a:pt x="9296" y="5998"/>
                    <a:pt x="9263" y="5921"/>
                    <a:pt x="9263" y="5830"/>
                  </a:cubicBezTo>
                  <a:cubicBezTo>
                    <a:pt x="9263" y="5738"/>
                    <a:pt x="9296" y="5664"/>
                    <a:pt x="9337" y="5664"/>
                  </a:cubicBezTo>
                  <a:close/>
                  <a:moveTo>
                    <a:pt x="9830" y="5664"/>
                  </a:moveTo>
                  <a:cubicBezTo>
                    <a:pt x="9870" y="5664"/>
                    <a:pt x="9904" y="5738"/>
                    <a:pt x="9904" y="5830"/>
                  </a:cubicBezTo>
                  <a:cubicBezTo>
                    <a:pt x="9904" y="5917"/>
                    <a:pt x="9871" y="5998"/>
                    <a:pt x="9830" y="5998"/>
                  </a:cubicBezTo>
                  <a:cubicBezTo>
                    <a:pt x="9791" y="5998"/>
                    <a:pt x="9756" y="5921"/>
                    <a:pt x="9756" y="5830"/>
                  </a:cubicBezTo>
                  <a:cubicBezTo>
                    <a:pt x="9756" y="5738"/>
                    <a:pt x="9789" y="5664"/>
                    <a:pt x="9830" y="5664"/>
                  </a:cubicBezTo>
                  <a:close/>
                  <a:moveTo>
                    <a:pt x="10310" y="5664"/>
                  </a:moveTo>
                  <a:cubicBezTo>
                    <a:pt x="10349" y="5664"/>
                    <a:pt x="10384" y="5738"/>
                    <a:pt x="10384" y="5830"/>
                  </a:cubicBezTo>
                  <a:cubicBezTo>
                    <a:pt x="10384" y="5917"/>
                    <a:pt x="10351" y="5998"/>
                    <a:pt x="10310" y="5998"/>
                  </a:cubicBezTo>
                  <a:cubicBezTo>
                    <a:pt x="10269" y="5998"/>
                    <a:pt x="10234" y="5921"/>
                    <a:pt x="10234" y="5830"/>
                  </a:cubicBezTo>
                  <a:cubicBezTo>
                    <a:pt x="10234" y="5738"/>
                    <a:pt x="10269" y="5664"/>
                    <a:pt x="10310" y="5664"/>
                  </a:cubicBezTo>
                  <a:close/>
                  <a:moveTo>
                    <a:pt x="10802" y="5664"/>
                  </a:moveTo>
                  <a:cubicBezTo>
                    <a:pt x="10841" y="5664"/>
                    <a:pt x="10877" y="5738"/>
                    <a:pt x="10877" y="5830"/>
                  </a:cubicBezTo>
                  <a:cubicBezTo>
                    <a:pt x="10877" y="5917"/>
                    <a:pt x="10843" y="5998"/>
                    <a:pt x="10802" y="5998"/>
                  </a:cubicBezTo>
                  <a:cubicBezTo>
                    <a:pt x="10761" y="5998"/>
                    <a:pt x="10727" y="5921"/>
                    <a:pt x="10727" y="5830"/>
                  </a:cubicBezTo>
                  <a:cubicBezTo>
                    <a:pt x="10727" y="5738"/>
                    <a:pt x="10761" y="5664"/>
                    <a:pt x="10802" y="5664"/>
                  </a:cubicBezTo>
                  <a:close/>
                  <a:moveTo>
                    <a:pt x="11297" y="5664"/>
                  </a:moveTo>
                  <a:cubicBezTo>
                    <a:pt x="11336" y="5664"/>
                    <a:pt x="11372" y="5738"/>
                    <a:pt x="11372" y="5830"/>
                  </a:cubicBezTo>
                  <a:cubicBezTo>
                    <a:pt x="11372" y="5917"/>
                    <a:pt x="11338" y="5998"/>
                    <a:pt x="11297" y="5998"/>
                  </a:cubicBezTo>
                  <a:cubicBezTo>
                    <a:pt x="11256" y="5998"/>
                    <a:pt x="11223" y="5921"/>
                    <a:pt x="11223" y="5830"/>
                  </a:cubicBezTo>
                  <a:cubicBezTo>
                    <a:pt x="11223" y="5738"/>
                    <a:pt x="11256" y="5664"/>
                    <a:pt x="11297" y="5664"/>
                  </a:cubicBezTo>
                  <a:close/>
                  <a:moveTo>
                    <a:pt x="11790" y="5664"/>
                  </a:moveTo>
                  <a:cubicBezTo>
                    <a:pt x="11830" y="5664"/>
                    <a:pt x="11864" y="5738"/>
                    <a:pt x="11864" y="5830"/>
                  </a:cubicBezTo>
                  <a:cubicBezTo>
                    <a:pt x="11864" y="5917"/>
                    <a:pt x="11831" y="5998"/>
                    <a:pt x="11790" y="5998"/>
                  </a:cubicBezTo>
                  <a:cubicBezTo>
                    <a:pt x="11748" y="5998"/>
                    <a:pt x="11715" y="5921"/>
                    <a:pt x="11715" y="5830"/>
                  </a:cubicBezTo>
                  <a:cubicBezTo>
                    <a:pt x="11715" y="5738"/>
                    <a:pt x="11748" y="5664"/>
                    <a:pt x="11790" y="5664"/>
                  </a:cubicBezTo>
                  <a:close/>
                  <a:moveTo>
                    <a:pt x="12284" y="5664"/>
                  </a:moveTo>
                  <a:cubicBezTo>
                    <a:pt x="12323" y="5664"/>
                    <a:pt x="12359" y="5738"/>
                    <a:pt x="12359" y="5830"/>
                  </a:cubicBezTo>
                  <a:cubicBezTo>
                    <a:pt x="12359" y="5917"/>
                    <a:pt x="12325" y="5998"/>
                    <a:pt x="12284" y="5998"/>
                  </a:cubicBezTo>
                  <a:cubicBezTo>
                    <a:pt x="12243" y="5998"/>
                    <a:pt x="12209" y="5921"/>
                    <a:pt x="12209" y="5830"/>
                  </a:cubicBezTo>
                  <a:cubicBezTo>
                    <a:pt x="12209" y="5738"/>
                    <a:pt x="12243" y="5664"/>
                    <a:pt x="12284" y="5664"/>
                  </a:cubicBezTo>
                  <a:close/>
                  <a:moveTo>
                    <a:pt x="12777" y="5664"/>
                  </a:moveTo>
                  <a:cubicBezTo>
                    <a:pt x="12817" y="5664"/>
                    <a:pt x="12851" y="5738"/>
                    <a:pt x="12851" y="5830"/>
                  </a:cubicBezTo>
                  <a:cubicBezTo>
                    <a:pt x="12851" y="5917"/>
                    <a:pt x="12818" y="5998"/>
                    <a:pt x="12777" y="5998"/>
                  </a:cubicBezTo>
                  <a:cubicBezTo>
                    <a:pt x="12738" y="5998"/>
                    <a:pt x="12701" y="5921"/>
                    <a:pt x="12701" y="5830"/>
                  </a:cubicBezTo>
                  <a:cubicBezTo>
                    <a:pt x="12701" y="5738"/>
                    <a:pt x="12736" y="5664"/>
                    <a:pt x="12777" y="5664"/>
                  </a:cubicBezTo>
                  <a:close/>
                  <a:moveTo>
                    <a:pt x="13269" y="5664"/>
                  </a:moveTo>
                  <a:cubicBezTo>
                    <a:pt x="13308" y="5664"/>
                    <a:pt x="13345" y="5738"/>
                    <a:pt x="13345" y="5830"/>
                  </a:cubicBezTo>
                  <a:cubicBezTo>
                    <a:pt x="13345" y="5917"/>
                    <a:pt x="13310" y="5998"/>
                    <a:pt x="13269" y="5998"/>
                  </a:cubicBezTo>
                  <a:cubicBezTo>
                    <a:pt x="13230" y="5998"/>
                    <a:pt x="13195" y="5921"/>
                    <a:pt x="13195" y="5830"/>
                  </a:cubicBezTo>
                  <a:cubicBezTo>
                    <a:pt x="13195" y="5738"/>
                    <a:pt x="13228" y="5664"/>
                    <a:pt x="13269" y="5664"/>
                  </a:cubicBezTo>
                  <a:close/>
                  <a:moveTo>
                    <a:pt x="13764" y="5664"/>
                  </a:moveTo>
                  <a:cubicBezTo>
                    <a:pt x="13803" y="5664"/>
                    <a:pt x="13840" y="5738"/>
                    <a:pt x="13840" y="5830"/>
                  </a:cubicBezTo>
                  <a:cubicBezTo>
                    <a:pt x="13840" y="5917"/>
                    <a:pt x="13805" y="5998"/>
                    <a:pt x="13764" y="5998"/>
                  </a:cubicBezTo>
                  <a:cubicBezTo>
                    <a:pt x="13725" y="5998"/>
                    <a:pt x="13690" y="5921"/>
                    <a:pt x="13690" y="5830"/>
                  </a:cubicBezTo>
                  <a:cubicBezTo>
                    <a:pt x="13690" y="5738"/>
                    <a:pt x="13723" y="5664"/>
                    <a:pt x="13764" y="5664"/>
                  </a:cubicBezTo>
                  <a:close/>
                  <a:moveTo>
                    <a:pt x="14258" y="5664"/>
                  </a:moveTo>
                  <a:cubicBezTo>
                    <a:pt x="14297" y="5664"/>
                    <a:pt x="14332" y="5738"/>
                    <a:pt x="14332" y="5830"/>
                  </a:cubicBezTo>
                  <a:cubicBezTo>
                    <a:pt x="14332" y="5917"/>
                    <a:pt x="14299" y="5998"/>
                    <a:pt x="14258" y="5998"/>
                  </a:cubicBezTo>
                  <a:cubicBezTo>
                    <a:pt x="14218" y="5998"/>
                    <a:pt x="14182" y="5921"/>
                    <a:pt x="14182" y="5830"/>
                  </a:cubicBezTo>
                  <a:cubicBezTo>
                    <a:pt x="14182" y="5738"/>
                    <a:pt x="14215" y="5664"/>
                    <a:pt x="14258" y="5664"/>
                  </a:cubicBezTo>
                  <a:close/>
                  <a:moveTo>
                    <a:pt x="14751" y="5664"/>
                  </a:moveTo>
                  <a:cubicBezTo>
                    <a:pt x="14791" y="5664"/>
                    <a:pt x="14827" y="5738"/>
                    <a:pt x="14827" y="5830"/>
                  </a:cubicBezTo>
                  <a:cubicBezTo>
                    <a:pt x="14827" y="5917"/>
                    <a:pt x="14792" y="5998"/>
                    <a:pt x="14751" y="5998"/>
                  </a:cubicBezTo>
                  <a:cubicBezTo>
                    <a:pt x="14710" y="5998"/>
                    <a:pt x="14677" y="5921"/>
                    <a:pt x="14677" y="5830"/>
                  </a:cubicBezTo>
                  <a:cubicBezTo>
                    <a:pt x="14677" y="5738"/>
                    <a:pt x="14710" y="5664"/>
                    <a:pt x="14751" y="5664"/>
                  </a:cubicBezTo>
                  <a:close/>
                  <a:moveTo>
                    <a:pt x="15245" y="5664"/>
                  </a:moveTo>
                  <a:cubicBezTo>
                    <a:pt x="15284" y="5664"/>
                    <a:pt x="15319" y="5738"/>
                    <a:pt x="15319" y="5830"/>
                  </a:cubicBezTo>
                  <a:cubicBezTo>
                    <a:pt x="15319" y="5917"/>
                    <a:pt x="15285" y="5998"/>
                    <a:pt x="15245" y="5998"/>
                  </a:cubicBezTo>
                  <a:cubicBezTo>
                    <a:pt x="15204" y="5998"/>
                    <a:pt x="15169" y="5921"/>
                    <a:pt x="15169" y="5830"/>
                  </a:cubicBezTo>
                  <a:cubicBezTo>
                    <a:pt x="15169" y="5738"/>
                    <a:pt x="15204" y="5664"/>
                    <a:pt x="15245" y="5664"/>
                  </a:cubicBezTo>
                  <a:close/>
                  <a:moveTo>
                    <a:pt x="15740" y="5664"/>
                  </a:moveTo>
                  <a:cubicBezTo>
                    <a:pt x="15779" y="5664"/>
                    <a:pt x="15814" y="5738"/>
                    <a:pt x="15814" y="5830"/>
                  </a:cubicBezTo>
                  <a:cubicBezTo>
                    <a:pt x="15814" y="5917"/>
                    <a:pt x="15781" y="5998"/>
                    <a:pt x="15740" y="5998"/>
                  </a:cubicBezTo>
                  <a:cubicBezTo>
                    <a:pt x="15697" y="5998"/>
                    <a:pt x="15664" y="5921"/>
                    <a:pt x="15664" y="5830"/>
                  </a:cubicBezTo>
                  <a:cubicBezTo>
                    <a:pt x="15664" y="5738"/>
                    <a:pt x="15697" y="5664"/>
                    <a:pt x="15740" y="5664"/>
                  </a:cubicBezTo>
                  <a:close/>
                  <a:moveTo>
                    <a:pt x="16232" y="5664"/>
                  </a:moveTo>
                  <a:cubicBezTo>
                    <a:pt x="16271" y="5664"/>
                    <a:pt x="16307" y="5738"/>
                    <a:pt x="16307" y="5830"/>
                  </a:cubicBezTo>
                  <a:cubicBezTo>
                    <a:pt x="16307" y="5917"/>
                    <a:pt x="16273" y="5998"/>
                    <a:pt x="16232" y="5998"/>
                  </a:cubicBezTo>
                  <a:cubicBezTo>
                    <a:pt x="16190" y="5998"/>
                    <a:pt x="16157" y="5921"/>
                    <a:pt x="16157" y="5830"/>
                  </a:cubicBezTo>
                  <a:cubicBezTo>
                    <a:pt x="16159" y="5738"/>
                    <a:pt x="16192" y="5664"/>
                    <a:pt x="16232" y="5664"/>
                  </a:cubicBezTo>
                  <a:close/>
                  <a:moveTo>
                    <a:pt x="16727" y="5664"/>
                  </a:moveTo>
                  <a:cubicBezTo>
                    <a:pt x="16766" y="5664"/>
                    <a:pt x="16801" y="5738"/>
                    <a:pt x="16801" y="5830"/>
                  </a:cubicBezTo>
                  <a:cubicBezTo>
                    <a:pt x="16801" y="5917"/>
                    <a:pt x="16768" y="5998"/>
                    <a:pt x="16727" y="5998"/>
                  </a:cubicBezTo>
                  <a:cubicBezTo>
                    <a:pt x="16686" y="5998"/>
                    <a:pt x="16651" y="5921"/>
                    <a:pt x="16651" y="5830"/>
                  </a:cubicBezTo>
                  <a:cubicBezTo>
                    <a:pt x="16651" y="5738"/>
                    <a:pt x="16686" y="5664"/>
                    <a:pt x="16727" y="5664"/>
                  </a:cubicBezTo>
                  <a:close/>
                  <a:moveTo>
                    <a:pt x="17218" y="5664"/>
                  </a:moveTo>
                  <a:cubicBezTo>
                    <a:pt x="17258" y="5664"/>
                    <a:pt x="17294" y="5738"/>
                    <a:pt x="17294" y="5830"/>
                  </a:cubicBezTo>
                  <a:cubicBezTo>
                    <a:pt x="17294" y="5917"/>
                    <a:pt x="17261" y="5998"/>
                    <a:pt x="17218" y="5998"/>
                  </a:cubicBezTo>
                  <a:cubicBezTo>
                    <a:pt x="17179" y="5998"/>
                    <a:pt x="17144" y="5921"/>
                    <a:pt x="17144" y="5830"/>
                  </a:cubicBezTo>
                  <a:cubicBezTo>
                    <a:pt x="17144" y="5738"/>
                    <a:pt x="17178" y="5664"/>
                    <a:pt x="17218" y="5664"/>
                  </a:cubicBezTo>
                  <a:close/>
                  <a:moveTo>
                    <a:pt x="17714" y="5664"/>
                  </a:moveTo>
                  <a:cubicBezTo>
                    <a:pt x="17753" y="5664"/>
                    <a:pt x="17788" y="5738"/>
                    <a:pt x="17788" y="5830"/>
                  </a:cubicBezTo>
                  <a:cubicBezTo>
                    <a:pt x="17788" y="5917"/>
                    <a:pt x="17754" y="5998"/>
                    <a:pt x="17714" y="5998"/>
                  </a:cubicBezTo>
                  <a:cubicBezTo>
                    <a:pt x="17674" y="5998"/>
                    <a:pt x="17639" y="5921"/>
                    <a:pt x="17639" y="5830"/>
                  </a:cubicBezTo>
                  <a:cubicBezTo>
                    <a:pt x="17639" y="5738"/>
                    <a:pt x="17673" y="5664"/>
                    <a:pt x="17714" y="5664"/>
                  </a:cubicBezTo>
                  <a:close/>
                  <a:moveTo>
                    <a:pt x="18207" y="5664"/>
                  </a:moveTo>
                  <a:cubicBezTo>
                    <a:pt x="18246" y="5664"/>
                    <a:pt x="18281" y="5738"/>
                    <a:pt x="18281" y="5830"/>
                  </a:cubicBezTo>
                  <a:cubicBezTo>
                    <a:pt x="18281" y="5917"/>
                    <a:pt x="18248" y="5998"/>
                    <a:pt x="18207" y="5998"/>
                  </a:cubicBezTo>
                  <a:cubicBezTo>
                    <a:pt x="18168" y="5998"/>
                    <a:pt x="18131" y="5921"/>
                    <a:pt x="18131" y="5830"/>
                  </a:cubicBezTo>
                  <a:cubicBezTo>
                    <a:pt x="18133" y="5738"/>
                    <a:pt x="18164" y="5664"/>
                    <a:pt x="18207" y="5664"/>
                  </a:cubicBezTo>
                  <a:close/>
                  <a:moveTo>
                    <a:pt x="205" y="6217"/>
                  </a:moveTo>
                  <a:cubicBezTo>
                    <a:pt x="244" y="6217"/>
                    <a:pt x="281" y="6294"/>
                    <a:pt x="281" y="6386"/>
                  </a:cubicBezTo>
                  <a:cubicBezTo>
                    <a:pt x="281" y="6474"/>
                    <a:pt x="246" y="6551"/>
                    <a:pt x="205" y="6551"/>
                  </a:cubicBezTo>
                  <a:cubicBezTo>
                    <a:pt x="164" y="6551"/>
                    <a:pt x="131" y="6477"/>
                    <a:pt x="131" y="6386"/>
                  </a:cubicBezTo>
                  <a:cubicBezTo>
                    <a:pt x="131" y="6294"/>
                    <a:pt x="164" y="6217"/>
                    <a:pt x="205" y="6217"/>
                  </a:cubicBezTo>
                  <a:close/>
                  <a:moveTo>
                    <a:pt x="700" y="6217"/>
                  </a:moveTo>
                  <a:cubicBezTo>
                    <a:pt x="741" y="6217"/>
                    <a:pt x="774" y="6294"/>
                    <a:pt x="774" y="6386"/>
                  </a:cubicBezTo>
                  <a:cubicBezTo>
                    <a:pt x="774" y="6477"/>
                    <a:pt x="741" y="6551"/>
                    <a:pt x="700" y="6551"/>
                  </a:cubicBezTo>
                  <a:cubicBezTo>
                    <a:pt x="659" y="6551"/>
                    <a:pt x="624" y="6477"/>
                    <a:pt x="624" y="6386"/>
                  </a:cubicBezTo>
                  <a:cubicBezTo>
                    <a:pt x="624" y="6294"/>
                    <a:pt x="659" y="6217"/>
                    <a:pt x="700" y="6217"/>
                  </a:cubicBezTo>
                  <a:close/>
                  <a:moveTo>
                    <a:pt x="1192" y="6217"/>
                  </a:moveTo>
                  <a:cubicBezTo>
                    <a:pt x="1231" y="6217"/>
                    <a:pt x="1268" y="6294"/>
                    <a:pt x="1268" y="6386"/>
                  </a:cubicBezTo>
                  <a:cubicBezTo>
                    <a:pt x="1268" y="6474"/>
                    <a:pt x="1235" y="6551"/>
                    <a:pt x="1192" y="6551"/>
                  </a:cubicBezTo>
                  <a:cubicBezTo>
                    <a:pt x="1153" y="6551"/>
                    <a:pt x="1118" y="6477"/>
                    <a:pt x="1118" y="6386"/>
                  </a:cubicBezTo>
                  <a:cubicBezTo>
                    <a:pt x="1118" y="6294"/>
                    <a:pt x="1151" y="6217"/>
                    <a:pt x="1192" y="6217"/>
                  </a:cubicBezTo>
                  <a:close/>
                  <a:moveTo>
                    <a:pt x="1685" y="6217"/>
                  </a:moveTo>
                  <a:cubicBezTo>
                    <a:pt x="1726" y="6217"/>
                    <a:pt x="1760" y="6294"/>
                    <a:pt x="1760" y="6386"/>
                  </a:cubicBezTo>
                  <a:cubicBezTo>
                    <a:pt x="1760" y="6477"/>
                    <a:pt x="1726" y="6551"/>
                    <a:pt x="1685" y="6551"/>
                  </a:cubicBezTo>
                  <a:cubicBezTo>
                    <a:pt x="1644" y="6551"/>
                    <a:pt x="1610" y="6477"/>
                    <a:pt x="1610" y="6386"/>
                  </a:cubicBezTo>
                  <a:cubicBezTo>
                    <a:pt x="1610" y="6294"/>
                    <a:pt x="1644" y="6217"/>
                    <a:pt x="1685" y="6217"/>
                  </a:cubicBezTo>
                  <a:close/>
                  <a:moveTo>
                    <a:pt x="2180" y="6217"/>
                  </a:moveTo>
                  <a:cubicBezTo>
                    <a:pt x="2220" y="6217"/>
                    <a:pt x="2255" y="6294"/>
                    <a:pt x="2255" y="6386"/>
                  </a:cubicBezTo>
                  <a:cubicBezTo>
                    <a:pt x="2255" y="6474"/>
                    <a:pt x="2221" y="6551"/>
                    <a:pt x="2180" y="6551"/>
                  </a:cubicBezTo>
                  <a:cubicBezTo>
                    <a:pt x="2141" y="6551"/>
                    <a:pt x="2105" y="6477"/>
                    <a:pt x="2105" y="6386"/>
                  </a:cubicBezTo>
                  <a:cubicBezTo>
                    <a:pt x="2105" y="6294"/>
                    <a:pt x="2138" y="6217"/>
                    <a:pt x="2180" y="6217"/>
                  </a:cubicBezTo>
                  <a:close/>
                  <a:moveTo>
                    <a:pt x="2672" y="6217"/>
                  </a:moveTo>
                  <a:cubicBezTo>
                    <a:pt x="2713" y="6217"/>
                    <a:pt x="2748" y="6294"/>
                    <a:pt x="2748" y="6386"/>
                  </a:cubicBezTo>
                  <a:cubicBezTo>
                    <a:pt x="2748" y="6477"/>
                    <a:pt x="2713" y="6551"/>
                    <a:pt x="2672" y="6551"/>
                  </a:cubicBezTo>
                  <a:cubicBezTo>
                    <a:pt x="2631" y="6551"/>
                    <a:pt x="2598" y="6477"/>
                    <a:pt x="2598" y="6386"/>
                  </a:cubicBezTo>
                  <a:cubicBezTo>
                    <a:pt x="2598" y="6294"/>
                    <a:pt x="2631" y="6217"/>
                    <a:pt x="2672" y="6217"/>
                  </a:cubicBezTo>
                  <a:close/>
                  <a:moveTo>
                    <a:pt x="3168" y="6217"/>
                  </a:moveTo>
                  <a:cubicBezTo>
                    <a:pt x="3207" y="6217"/>
                    <a:pt x="3242" y="6294"/>
                    <a:pt x="3242" y="6386"/>
                  </a:cubicBezTo>
                  <a:cubicBezTo>
                    <a:pt x="3242" y="6474"/>
                    <a:pt x="3208" y="6551"/>
                    <a:pt x="3168" y="6551"/>
                  </a:cubicBezTo>
                  <a:cubicBezTo>
                    <a:pt x="3126" y="6551"/>
                    <a:pt x="3092" y="6477"/>
                    <a:pt x="3092" y="6386"/>
                  </a:cubicBezTo>
                  <a:cubicBezTo>
                    <a:pt x="3092" y="6294"/>
                    <a:pt x="3126" y="6217"/>
                    <a:pt x="3168" y="6217"/>
                  </a:cubicBezTo>
                  <a:close/>
                  <a:moveTo>
                    <a:pt x="3659" y="6217"/>
                  </a:moveTo>
                  <a:cubicBezTo>
                    <a:pt x="3702" y="6217"/>
                    <a:pt x="3735" y="6294"/>
                    <a:pt x="3735" y="6386"/>
                  </a:cubicBezTo>
                  <a:cubicBezTo>
                    <a:pt x="3735" y="6477"/>
                    <a:pt x="3702" y="6551"/>
                    <a:pt x="3659" y="6551"/>
                  </a:cubicBezTo>
                  <a:cubicBezTo>
                    <a:pt x="3618" y="6551"/>
                    <a:pt x="3585" y="6477"/>
                    <a:pt x="3585" y="6386"/>
                  </a:cubicBezTo>
                  <a:cubicBezTo>
                    <a:pt x="3585" y="6294"/>
                    <a:pt x="3618" y="6217"/>
                    <a:pt x="3659" y="6217"/>
                  </a:cubicBezTo>
                  <a:close/>
                  <a:moveTo>
                    <a:pt x="4154" y="6217"/>
                  </a:moveTo>
                  <a:cubicBezTo>
                    <a:pt x="4194" y="6217"/>
                    <a:pt x="4230" y="6294"/>
                    <a:pt x="4230" y="6386"/>
                  </a:cubicBezTo>
                  <a:cubicBezTo>
                    <a:pt x="4230" y="6474"/>
                    <a:pt x="4195" y="6551"/>
                    <a:pt x="4154" y="6551"/>
                  </a:cubicBezTo>
                  <a:cubicBezTo>
                    <a:pt x="4114" y="6551"/>
                    <a:pt x="4080" y="6477"/>
                    <a:pt x="4080" y="6386"/>
                  </a:cubicBezTo>
                  <a:cubicBezTo>
                    <a:pt x="4080" y="6294"/>
                    <a:pt x="4114" y="6217"/>
                    <a:pt x="4154" y="6217"/>
                  </a:cubicBezTo>
                  <a:close/>
                  <a:moveTo>
                    <a:pt x="4648" y="6217"/>
                  </a:moveTo>
                  <a:cubicBezTo>
                    <a:pt x="4689" y="6217"/>
                    <a:pt x="4722" y="6294"/>
                    <a:pt x="4722" y="6386"/>
                  </a:cubicBezTo>
                  <a:cubicBezTo>
                    <a:pt x="4722" y="6477"/>
                    <a:pt x="4689" y="6551"/>
                    <a:pt x="4648" y="6551"/>
                  </a:cubicBezTo>
                  <a:cubicBezTo>
                    <a:pt x="4605" y="6551"/>
                    <a:pt x="4572" y="6477"/>
                    <a:pt x="4572" y="6386"/>
                  </a:cubicBezTo>
                  <a:cubicBezTo>
                    <a:pt x="4572" y="6294"/>
                    <a:pt x="4605" y="6217"/>
                    <a:pt x="4648" y="6217"/>
                  </a:cubicBezTo>
                  <a:close/>
                  <a:moveTo>
                    <a:pt x="5140" y="6217"/>
                  </a:moveTo>
                  <a:cubicBezTo>
                    <a:pt x="5179" y="6217"/>
                    <a:pt x="5216" y="6294"/>
                    <a:pt x="5216" y="6386"/>
                  </a:cubicBezTo>
                  <a:cubicBezTo>
                    <a:pt x="5216" y="6474"/>
                    <a:pt x="5181" y="6551"/>
                    <a:pt x="5140" y="6551"/>
                  </a:cubicBezTo>
                  <a:cubicBezTo>
                    <a:pt x="5100" y="6551"/>
                    <a:pt x="5066" y="6477"/>
                    <a:pt x="5066" y="6386"/>
                  </a:cubicBezTo>
                  <a:cubicBezTo>
                    <a:pt x="5067" y="6294"/>
                    <a:pt x="5099" y="6217"/>
                    <a:pt x="5140" y="6217"/>
                  </a:cubicBezTo>
                  <a:close/>
                  <a:moveTo>
                    <a:pt x="5635" y="6217"/>
                  </a:moveTo>
                  <a:cubicBezTo>
                    <a:pt x="5676" y="6217"/>
                    <a:pt x="5709" y="6294"/>
                    <a:pt x="5709" y="6386"/>
                  </a:cubicBezTo>
                  <a:cubicBezTo>
                    <a:pt x="5709" y="6477"/>
                    <a:pt x="5676" y="6551"/>
                    <a:pt x="5635" y="6551"/>
                  </a:cubicBezTo>
                  <a:cubicBezTo>
                    <a:pt x="5592" y="6551"/>
                    <a:pt x="5559" y="6477"/>
                    <a:pt x="5559" y="6386"/>
                  </a:cubicBezTo>
                  <a:cubicBezTo>
                    <a:pt x="5559" y="6294"/>
                    <a:pt x="5594" y="6217"/>
                    <a:pt x="5635" y="6217"/>
                  </a:cubicBezTo>
                  <a:close/>
                  <a:moveTo>
                    <a:pt x="6127" y="6217"/>
                  </a:moveTo>
                  <a:cubicBezTo>
                    <a:pt x="6166" y="6217"/>
                    <a:pt x="6202" y="6294"/>
                    <a:pt x="6202" y="6386"/>
                  </a:cubicBezTo>
                  <a:cubicBezTo>
                    <a:pt x="6202" y="6474"/>
                    <a:pt x="6169" y="6551"/>
                    <a:pt x="6127" y="6551"/>
                  </a:cubicBezTo>
                  <a:cubicBezTo>
                    <a:pt x="6087" y="6551"/>
                    <a:pt x="6053" y="6477"/>
                    <a:pt x="6053" y="6386"/>
                  </a:cubicBezTo>
                  <a:cubicBezTo>
                    <a:pt x="6054" y="6294"/>
                    <a:pt x="6086" y="6217"/>
                    <a:pt x="6127" y="6217"/>
                  </a:cubicBezTo>
                  <a:close/>
                  <a:moveTo>
                    <a:pt x="6622" y="6217"/>
                  </a:moveTo>
                  <a:cubicBezTo>
                    <a:pt x="6663" y="6217"/>
                    <a:pt x="6698" y="6294"/>
                    <a:pt x="6698" y="6386"/>
                  </a:cubicBezTo>
                  <a:cubicBezTo>
                    <a:pt x="6698" y="6477"/>
                    <a:pt x="6663" y="6551"/>
                    <a:pt x="6622" y="6551"/>
                  </a:cubicBezTo>
                  <a:cubicBezTo>
                    <a:pt x="6581" y="6551"/>
                    <a:pt x="6548" y="6477"/>
                    <a:pt x="6548" y="6386"/>
                  </a:cubicBezTo>
                  <a:cubicBezTo>
                    <a:pt x="6548" y="6294"/>
                    <a:pt x="6581" y="6217"/>
                    <a:pt x="6622" y="6217"/>
                  </a:cubicBezTo>
                  <a:close/>
                  <a:moveTo>
                    <a:pt x="7115" y="6217"/>
                  </a:moveTo>
                  <a:cubicBezTo>
                    <a:pt x="7155" y="6217"/>
                    <a:pt x="7190" y="6294"/>
                    <a:pt x="7190" y="6386"/>
                  </a:cubicBezTo>
                  <a:cubicBezTo>
                    <a:pt x="7190" y="6474"/>
                    <a:pt x="7156" y="6551"/>
                    <a:pt x="7115" y="6551"/>
                  </a:cubicBezTo>
                  <a:cubicBezTo>
                    <a:pt x="7073" y="6551"/>
                    <a:pt x="7040" y="6477"/>
                    <a:pt x="7040" y="6386"/>
                  </a:cubicBezTo>
                  <a:cubicBezTo>
                    <a:pt x="7041" y="6294"/>
                    <a:pt x="7073" y="6217"/>
                    <a:pt x="7115" y="6217"/>
                  </a:cubicBezTo>
                  <a:close/>
                  <a:moveTo>
                    <a:pt x="7609" y="6217"/>
                  </a:moveTo>
                  <a:cubicBezTo>
                    <a:pt x="7651" y="6217"/>
                    <a:pt x="7685" y="6294"/>
                    <a:pt x="7685" y="6386"/>
                  </a:cubicBezTo>
                  <a:cubicBezTo>
                    <a:pt x="7685" y="6477"/>
                    <a:pt x="7651" y="6551"/>
                    <a:pt x="7609" y="6551"/>
                  </a:cubicBezTo>
                  <a:cubicBezTo>
                    <a:pt x="7568" y="6551"/>
                    <a:pt x="7535" y="6477"/>
                    <a:pt x="7535" y="6386"/>
                  </a:cubicBezTo>
                  <a:cubicBezTo>
                    <a:pt x="7535" y="6294"/>
                    <a:pt x="7568" y="6217"/>
                    <a:pt x="7609" y="6217"/>
                  </a:cubicBezTo>
                  <a:close/>
                  <a:moveTo>
                    <a:pt x="8102" y="6217"/>
                  </a:moveTo>
                  <a:cubicBezTo>
                    <a:pt x="8142" y="6217"/>
                    <a:pt x="8176" y="6294"/>
                    <a:pt x="8176" y="6386"/>
                  </a:cubicBezTo>
                  <a:cubicBezTo>
                    <a:pt x="8176" y="6474"/>
                    <a:pt x="8143" y="6551"/>
                    <a:pt x="8102" y="6551"/>
                  </a:cubicBezTo>
                  <a:cubicBezTo>
                    <a:pt x="8061" y="6551"/>
                    <a:pt x="8027" y="6477"/>
                    <a:pt x="8027" y="6386"/>
                  </a:cubicBezTo>
                  <a:cubicBezTo>
                    <a:pt x="8030" y="6294"/>
                    <a:pt x="8061" y="6217"/>
                    <a:pt x="8102" y="6217"/>
                  </a:cubicBezTo>
                  <a:close/>
                  <a:moveTo>
                    <a:pt x="8597" y="6217"/>
                  </a:moveTo>
                  <a:cubicBezTo>
                    <a:pt x="8638" y="6217"/>
                    <a:pt x="8672" y="6294"/>
                    <a:pt x="8672" y="6386"/>
                  </a:cubicBezTo>
                  <a:cubicBezTo>
                    <a:pt x="8672" y="6477"/>
                    <a:pt x="8638" y="6551"/>
                    <a:pt x="8597" y="6551"/>
                  </a:cubicBezTo>
                  <a:cubicBezTo>
                    <a:pt x="8555" y="6551"/>
                    <a:pt x="8522" y="6477"/>
                    <a:pt x="8522" y="6386"/>
                  </a:cubicBezTo>
                  <a:cubicBezTo>
                    <a:pt x="8522" y="6294"/>
                    <a:pt x="8555" y="6217"/>
                    <a:pt x="8597" y="6217"/>
                  </a:cubicBezTo>
                  <a:close/>
                  <a:moveTo>
                    <a:pt x="9089" y="6217"/>
                  </a:moveTo>
                  <a:cubicBezTo>
                    <a:pt x="9129" y="6217"/>
                    <a:pt x="9165" y="6294"/>
                    <a:pt x="9165" y="6386"/>
                  </a:cubicBezTo>
                  <a:cubicBezTo>
                    <a:pt x="9165" y="6474"/>
                    <a:pt x="9130" y="6551"/>
                    <a:pt x="9089" y="6551"/>
                  </a:cubicBezTo>
                  <a:cubicBezTo>
                    <a:pt x="9048" y="6551"/>
                    <a:pt x="9015" y="6477"/>
                    <a:pt x="9015" y="6386"/>
                  </a:cubicBezTo>
                  <a:cubicBezTo>
                    <a:pt x="9017" y="6294"/>
                    <a:pt x="9048" y="6217"/>
                    <a:pt x="9089" y="6217"/>
                  </a:cubicBezTo>
                  <a:close/>
                  <a:moveTo>
                    <a:pt x="9583" y="6217"/>
                  </a:moveTo>
                  <a:cubicBezTo>
                    <a:pt x="9624" y="6217"/>
                    <a:pt x="9657" y="6294"/>
                    <a:pt x="9657" y="6386"/>
                  </a:cubicBezTo>
                  <a:cubicBezTo>
                    <a:pt x="9657" y="6477"/>
                    <a:pt x="9624" y="6551"/>
                    <a:pt x="9583" y="6551"/>
                  </a:cubicBezTo>
                  <a:cubicBezTo>
                    <a:pt x="9540" y="6551"/>
                    <a:pt x="9507" y="6477"/>
                    <a:pt x="9507" y="6386"/>
                  </a:cubicBezTo>
                  <a:cubicBezTo>
                    <a:pt x="9507" y="6294"/>
                    <a:pt x="9543" y="6217"/>
                    <a:pt x="9583" y="6217"/>
                  </a:cubicBezTo>
                  <a:close/>
                  <a:moveTo>
                    <a:pt x="10076" y="6217"/>
                  </a:moveTo>
                  <a:cubicBezTo>
                    <a:pt x="10116" y="6217"/>
                    <a:pt x="10152" y="6294"/>
                    <a:pt x="10152" y="6386"/>
                  </a:cubicBezTo>
                  <a:cubicBezTo>
                    <a:pt x="10152" y="6474"/>
                    <a:pt x="10117" y="6551"/>
                    <a:pt x="10076" y="6551"/>
                  </a:cubicBezTo>
                  <a:cubicBezTo>
                    <a:pt x="10037" y="6551"/>
                    <a:pt x="10002" y="6477"/>
                    <a:pt x="10002" y="6386"/>
                  </a:cubicBezTo>
                  <a:cubicBezTo>
                    <a:pt x="10002" y="6294"/>
                    <a:pt x="10035" y="6217"/>
                    <a:pt x="10076" y="6217"/>
                  </a:cubicBezTo>
                  <a:close/>
                  <a:moveTo>
                    <a:pt x="10556" y="6217"/>
                  </a:moveTo>
                  <a:cubicBezTo>
                    <a:pt x="10595" y="6217"/>
                    <a:pt x="10631" y="6294"/>
                    <a:pt x="10631" y="6386"/>
                  </a:cubicBezTo>
                  <a:cubicBezTo>
                    <a:pt x="10631" y="6474"/>
                    <a:pt x="10597" y="6551"/>
                    <a:pt x="10556" y="6551"/>
                  </a:cubicBezTo>
                  <a:cubicBezTo>
                    <a:pt x="10515" y="6551"/>
                    <a:pt x="10482" y="6477"/>
                    <a:pt x="10482" y="6386"/>
                  </a:cubicBezTo>
                  <a:cubicBezTo>
                    <a:pt x="10483" y="6294"/>
                    <a:pt x="10515" y="6217"/>
                    <a:pt x="10556" y="6217"/>
                  </a:cubicBezTo>
                  <a:close/>
                  <a:moveTo>
                    <a:pt x="11051" y="6217"/>
                  </a:moveTo>
                  <a:cubicBezTo>
                    <a:pt x="11092" y="6217"/>
                    <a:pt x="11125" y="6294"/>
                    <a:pt x="11125" y="6386"/>
                  </a:cubicBezTo>
                  <a:cubicBezTo>
                    <a:pt x="11125" y="6477"/>
                    <a:pt x="11092" y="6551"/>
                    <a:pt x="11051" y="6551"/>
                  </a:cubicBezTo>
                  <a:cubicBezTo>
                    <a:pt x="11010" y="6551"/>
                    <a:pt x="10975" y="6477"/>
                    <a:pt x="10975" y="6386"/>
                  </a:cubicBezTo>
                  <a:cubicBezTo>
                    <a:pt x="10975" y="6294"/>
                    <a:pt x="11010" y="6217"/>
                    <a:pt x="11051" y="6217"/>
                  </a:cubicBezTo>
                  <a:close/>
                  <a:moveTo>
                    <a:pt x="11543" y="6217"/>
                  </a:moveTo>
                  <a:cubicBezTo>
                    <a:pt x="11582" y="6217"/>
                    <a:pt x="11618" y="6294"/>
                    <a:pt x="11618" y="6386"/>
                  </a:cubicBezTo>
                  <a:cubicBezTo>
                    <a:pt x="11618" y="6474"/>
                    <a:pt x="11584" y="6551"/>
                    <a:pt x="11543" y="6551"/>
                  </a:cubicBezTo>
                  <a:cubicBezTo>
                    <a:pt x="11502" y="6551"/>
                    <a:pt x="11468" y="6477"/>
                    <a:pt x="11468" y="6386"/>
                  </a:cubicBezTo>
                  <a:cubicBezTo>
                    <a:pt x="11470" y="6294"/>
                    <a:pt x="11502" y="6217"/>
                    <a:pt x="11543" y="6217"/>
                  </a:cubicBezTo>
                  <a:close/>
                  <a:moveTo>
                    <a:pt x="12038" y="6217"/>
                  </a:moveTo>
                  <a:cubicBezTo>
                    <a:pt x="12079" y="6217"/>
                    <a:pt x="12112" y="6294"/>
                    <a:pt x="12112" y="6386"/>
                  </a:cubicBezTo>
                  <a:cubicBezTo>
                    <a:pt x="12112" y="6477"/>
                    <a:pt x="12079" y="6551"/>
                    <a:pt x="12038" y="6551"/>
                  </a:cubicBezTo>
                  <a:cubicBezTo>
                    <a:pt x="11997" y="6551"/>
                    <a:pt x="11964" y="6477"/>
                    <a:pt x="11964" y="6386"/>
                  </a:cubicBezTo>
                  <a:cubicBezTo>
                    <a:pt x="11964" y="6294"/>
                    <a:pt x="11997" y="6217"/>
                    <a:pt x="12038" y="6217"/>
                  </a:cubicBezTo>
                  <a:close/>
                  <a:moveTo>
                    <a:pt x="12531" y="6217"/>
                  </a:moveTo>
                  <a:cubicBezTo>
                    <a:pt x="12571" y="6217"/>
                    <a:pt x="12605" y="6294"/>
                    <a:pt x="12605" y="6386"/>
                  </a:cubicBezTo>
                  <a:cubicBezTo>
                    <a:pt x="12605" y="6474"/>
                    <a:pt x="12572" y="6551"/>
                    <a:pt x="12531" y="6551"/>
                  </a:cubicBezTo>
                  <a:cubicBezTo>
                    <a:pt x="12489" y="6551"/>
                    <a:pt x="12456" y="6477"/>
                    <a:pt x="12456" y="6386"/>
                  </a:cubicBezTo>
                  <a:cubicBezTo>
                    <a:pt x="12457" y="6294"/>
                    <a:pt x="12489" y="6217"/>
                    <a:pt x="12531" y="6217"/>
                  </a:cubicBezTo>
                  <a:close/>
                  <a:moveTo>
                    <a:pt x="13023" y="6217"/>
                  </a:moveTo>
                  <a:cubicBezTo>
                    <a:pt x="13064" y="6217"/>
                    <a:pt x="13097" y="6294"/>
                    <a:pt x="13097" y="6386"/>
                  </a:cubicBezTo>
                  <a:cubicBezTo>
                    <a:pt x="13097" y="6477"/>
                    <a:pt x="13064" y="6551"/>
                    <a:pt x="13023" y="6551"/>
                  </a:cubicBezTo>
                  <a:cubicBezTo>
                    <a:pt x="12982" y="6551"/>
                    <a:pt x="12949" y="6477"/>
                    <a:pt x="12949" y="6386"/>
                  </a:cubicBezTo>
                  <a:cubicBezTo>
                    <a:pt x="12949" y="6294"/>
                    <a:pt x="12982" y="6217"/>
                    <a:pt x="13023" y="6217"/>
                  </a:cubicBezTo>
                  <a:close/>
                  <a:moveTo>
                    <a:pt x="13518" y="6217"/>
                  </a:moveTo>
                  <a:cubicBezTo>
                    <a:pt x="13558" y="6217"/>
                    <a:pt x="13592" y="6294"/>
                    <a:pt x="13592" y="6386"/>
                  </a:cubicBezTo>
                  <a:cubicBezTo>
                    <a:pt x="13592" y="6474"/>
                    <a:pt x="13559" y="6551"/>
                    <a:pt x="13518" y="6551"/>
                  </a:cubicBezTo>
                  <a:cubicBezTo>
                    <a:pt x="13479" y="6551"/>
                    <a:pt x="13442" y="6477"/>
                    <a:pt x="13442" y="6386"/>
                  </a:cubicBezTo>
                  <a:cubicBezTo>
                    <a:pt x="13442" y="6294"/>
                    <a:pt x="13477" y="6217"/>
                    <a:pt x="13518" y="6217"/>
                  </a:cubicBezTo>
                  <a:close/>
                  <a:moveTo>
                    <a:pt x="14010" y="6217"/>
                  </a:moveTo>
                  <a:cubicBezTo>
                    <a:pt x="14053" y="6217"/>
                    <a:pt x="14086" y="6294"/>
                    <a:pt x="14086" y="6386"/>
                  </a:cubicBezTo>
                  <a:cubicBezTo>
                    <a:pt x="14086" y="6477"/>
                    <a:pt x="14051" y="6551"/>
                    <a:pt x="14010" y="6551"/>
                  </a:cubicBezTo>
                  <a:cubicBezTo>
                    <a:pt x="13969" y="6551"/>
                    <a:pt x="13936" y="6477"/>
                    <a:pt x="13936" y="6386"/>
                  </a:cubicBezTo>
                  <a:cubicBezTo>
                    <a:pt x="13936" y="6294"/>
                    <a:pt x="13969" y="6217"/>
                    <a:pt x="14010" y="6217"/>
                  </a:cubicBezTo>
                  <a:close/>
                  <a:moveTo>
                    <a:pt x="14505" y="6217"/>
                  </a:moveTo>
                  <a:cubicBezTo>
                    <a:pt x="14544" y="6217"/>
                    <a:pt x="14581" y="6294"/>
                    <a:pt x="14581" y="6386"/>
                  </a:cubicBezTo>
                  <a:cubicBezTo>
                    <a:pt x="14581" y="6474"/>
                    <a:pt x="14546" y="6551"/>
                    <a:pt x="14505" y="6551"/>
                  </a:cubicBezTo>
                  <a:cubicBezTo>
                    <a:pt x="14464" y="6551"/>
                    <a:pt x="14431" y="6477"/>
                    <a:pt x="14431" y="6386"/>
                  </a:cubicBezTo>
                  <a:cubicBezTo>
                    <a:pt x="14431" y="6294"/>
                    <a:pt x="14464" y="6217"/>
                    <a:pt x="14505" y="6217"/>
                  </a:cubicBezTo>
                  <a:close/>
                  <a:moveTo>
                    <a:pt x="14999" y="6217"/>
                  </a:moveTo>
                  <a:cubicBezTo>
                    <a:pt x="15040" y="6217"/>
                    <a:pt x="15073" y="6294"/>
                    <a:pt x="15073" y="6386"/>
                  </a:cubicBezTo>
                  <a:cubicBezTo>
                    <a:pt x="15073" y="6477"/>
                    <a:pt x="15040" y="6551"/>
                    <a:pt x="14999" y="6551"/>
                  </a:cubicBezTo>
                  <a:cubicBezTo>
                    <a:pt x="14956" y="6551"/>
                    <a:pt x="14923" y="6477"/>
                    <a:pt x="14923" y="6386"/>
                  </a:cubicBezTo>
                  <a:cubicBezTo>
                    <a:pt x="14923" y="6294"/>
                    <a:pt x="14956" y="6217"/>
                    <a:pt x="14999" y="6217"/>
                  </a:cubicBezTo>
                  <a:close/>
                  <a:moveTo>
                    <a:pt x="15492" y="6217"/>
                  </a:moveTo>
                  <a:cubicBezTo>
                    <a:pt x="15532" y="6217"/>
                    <a:pt x="15568" y="6294"/>
                    <a:pt x="15568" y="6386"/>
                  </a:cubicBezTo>
                  <a:cubicBezTo>
                    <a:pt x="15568" y="6474"/>
                    <a:pt x="15535" y="6551"/>
                    <a:pt x="15492" y="6551"/>
                  </a:cubicBezTo>
                  <a:cubicBezTo>
                    <a:pt x="15451" y="6551"/>
                    <a:pt x="15418" y="6477"/>
                    <a:pt x="15418" y="6386"/>
                  </a:cubicBezTo>
                  <a:cubicBezTo>
                    <a:pt x="15418" y="6294"/>
                    <a:pt x="15451" y="6217"/>
                    <a:pt x="15492" y="6217"/>
                  </a:cubicBezTo>
                  <a:close/>
                  <a:moveTo>
                    <a:pt x="15986" y="6217"/>
                  </a:moveTo>
                  <a:cubicBezTo>
                    <a:pt x="16027" y="6217"/>
                    <a:pt x="16060" y="6294"/>
                    <a:pt x="16060" y="6386"/>
                  </a:cubicBezTo>
                  <a:cubicBezTo>
                    <a:pt x="16060" y="6477"/>
                    <a:pt x="16027" y="6551"/>
                    <a:pt x="15986" y="6551"/>
                  </a:cubicBezTo>
                  <a:cubicBezTo>
                    <a:pt x="15945" y="6551"/>
                    <a:pt x="15910" y="6477"/>
                    <a:pt x="15910" y="6386"/>
                  </a:cubicBezTo>
                  <a:cubicBezTo>
                    <a:pt x="15910" y="6294"/>
                    <a:pt x="15946" y="6217"/>
                    <a:pt x="15986" y="6217"/>
                  </a:cubicBezTo>
                  <a:close/>
                  <a:moveTo>
                    <a:pt x="16481" y="6217"/>
                  </a:moveTo>
                  <a:cubicBezTo>
                    <a:pt x="16520" y="6217"/>
                    <a:pt x="16555" y="6294"/>
                    <a:pt x="16555" y="6386"/>
                  </a:cubicBezTo>
                  <a:cubicBezTo>
                    <a:pt x="16555" y="6474"/>
                    <a:pt x="16522" y="6551"/>
                    <a:pt x="16481" y="6551"/>
                  </a:cubicBezTo>
                  <a:cubicBezTo>
                    <a:pt x="16438" y="6551"/>
                    <a:pt x="16405" y="6477"/>
                    <a:pt x="16405" y="6386"/>
                  </a:cubicBezTo>
                  <a:cubicBezTo>
                    <a:pt x="16405" y="6294"/>
                    <a:pt x="16438" y="6217"/>
                    <a:pt x="16481" y="6217"/>
                  </a:cubicBezTo>
                  <a:close/>
                  <a:moveTo>
                    <a:pt x="16973" y="6217"/>
                  </a:moveTo>
                  <a:cubicBezTo>
                    <a:pt x="17013" y="6217"/>
                    <a:pt x="17048" y="6294"/>
                    <a:pt x="17048" y="6386"/>
                  </a:cubicBezTo>
                  <a:cubicBezTo>
                    <a:pt x="17048" y="6477"/>
                    <a:pt x="17013" y="6551"/>
                    <a:pt x="16973" y="6551"/>
                  </a:cubicBezTo>
                  <a:cubicBezTo>
                    <a:pt x="16931" y="6551"/>
                    <a:pt x="16898" y="6477"/>
                    <a:pt x="16898" y="6386"/>
                  </a:cubicBezTo>
                  <a:cubicBezTo>
                    <a:pt x="16898" y="6294"/>
                    <a:pt x="16931" y="6217"/>
                    <a:pt x="16973" y="6217"/>
                  </a:cubicBezTo>
                  <a:close/>
                  <a:moveTo>
                    <a:pt x="17466" y="6217"/>
                  </a:moveTo>
                  <a:cubicBezTo>
                    <a:pt x="17505" y="6217"/>
                    <a:pt x="17540" y="6294"/>
                    <a:pt x="17540" y="6386"/>
                  </a:cubicBezTo>
                  <a:cubicBezTo>
                    <a:pt x="17540" y="6474"/>
                    <a:pt x="17507" y="6551"/>
                    <a:pt x="17466" y="6551"/>
                  </a:cubicBezTo>
                  <a:cubicBezTo>
                    <a:pt x="17427" y="6551"/>
                    <a:pt x="17390" y="6477"/>
                    <a:pt x="17390" y="6386"/>
                  </a:cubicBezTo>
                  <a:cubicBezTo>
                    <a:pt x="17392" y="6294"/>
                    <a:pt x="17423" y="6217"/>
                    <a:pt x="17466" y="6217"/>
                  </a:cubicBezTo>
                  <a:close/>
                  <a:moveTo>
                    <a:pt x="17959" y="6217"/>
                  </a:moveTo>
                  <a:cubicBezTo>
                    <a:pt x="18002" y="6217"/>
                    <a:pt x="18035" y="6294"/>
                    <a:pt x="18035" y="6386"/>
                  </a:cubicBezTo>
                  <a:cubicBezTo>
                    <a:pt x="18035" y="6477"/>
                    <a:pt x="18001" y="6551"/>
                    <a:pt x="17959" y="6551"/>
                  </a:cubicBezTo>
                  <a:cubicBezTo>
                    <a:pt x="17919" y="6551"/>
                    <a:pt x="17885" y="6477"/>
                    <a:pt x="17885" y="6386"/>
                  </a:cubicBezTo>
                  <a:cubicBezTo>
                    <a:pt x="17885" y="6294"/>
                    <a:pt x="17919" y="6217"/>
                    <a:pt x="17959" y="6217"/>
                  </a:cubicBezTo>
                  <a:close/>
                  <a:moveTo>
                    <a:pt x="451" y="6769"/>
                  </a:moveTo>
                  <a:cubicBezTo>
                    <a:pt x="490" y="6769"/>
                    <a:pt x="527" y="6843"/>
                    <a:pt x="527" y="6935"/>
                  </a:cubicBezTo>
                  <a:cubicBezTo>
                    <a:pt x="527" y="7026"/>
                    <a:pt x="494" y="7100"/>
                    <a:pt x="451" y="7100"/>
                  </a:cubicBezTo>
                  <a:cubicBezTo>
                    <a:pt x="410" y="7100"/>
                    <a:pt x="377" y="7026"/>
                    <a:pt x="377" y="6935"/>
                  </a:cubicBezTo>
                  <a:cubicBezTo>
                    <a:pt x="378" y="6843"/>
                    <a:pt x="410" y="6769"/>
                    <a:pt x="451" y="6769"/>
                  </a:cubicBezTo>
                  <a:close/>
                  <a:moveTo>
                    <a:pt x="944" y="6769"/>
                  </a:moveTo>
                  <a:cubicBezTo>
                    <a:pt x="984" y="6769"/>
                    <a:pt x="1019" y="6843"/>
                    <a:pt x="1019" y="6935"/>
                  </a:cubicBezTo>
                  <a:cubicBezTo>
                    <a:pt x="1019" y="7026"/>
                    <a:pt x="985" y="7100"/>
                    <a:pt x="944" y="7100"/>
                  </a:cubicBezTo>
                  <a:cubicBezTo>
                    <a:pt x="905" y="7100"/>
                    <a:pt x="869" y="7026"/>
                    <a:pt x="869" y="6935"/>
                  </a:cubicBezTo>
                  <a:cubicBezTo>
                    <a:pt x="872" y="6843"/>
                    <a:pt x="903" y="6769"/>
                    <a:pt x="944" y="6769"/>
                  </a:cubicBezTo>
                  <a:close/>
                  <a:moveTo>
                    <a:pt x="1440" y="6769"/>
                  </a:moveTo>
                  <a:cubicBezTo>
                    <a:pt x="1479" y="6769"/>
                    <a:pt x="1514" y="6843"/>
                    <a:pt x="1514" y="6935"/>
                  </a:cubicBezTo>
                  <a:cubicBezTo>
                    <a:pt x="1514" y="7026"/>
                    <a:pt x="1480" y="7100"/>
                    <a:pt x="1440" y="7100"/>
                  </a:cubicBezTo>
                  <a:cubicBezTo>
                    <a:pt x="1400" y="7100"/>
                    <a:pt x="1364" y="7026"/>
                    <a:pt x="1364" y="6935"/>
                  </a:cubicBezTo>
                  <a:cubicBezTo>
                    <a:pt x="1364" y="6843"/>
                    <a:pt x="1397" y="6769"/>
                    <a:pt x="1440" y="6769"/>
                  </a:cubicBezTo>
                  <a:close/>
                  <a:moveTo>
                    <a:pt x="1931" y="6769"/>
                  </a:moveTo>
                  <a:cubicBezTo>
                    <a:pt x="1971" y="6769"/>
                    <a:pt x="2007" y="6843"/>
                    <a:pt x="2007" y="6935"/>
                  </a:cubicBezTo>
                  <a:cubicBezTo>
                    <a:pt x="2007" y="7026"/>
                    <a:pt x="1972" y="7100"/>
                    <a:pt x="1931" y="7100"/>
                  </a:cubicBezTo>
                  <a:cubicBezTo>
                    <a:pt x="1892" y="7100"/>
                    <a:pt x="1856" y="7026"/>
                    <a:pt x="1856" y="6935"/>
                  </a:cubicBezTo>
                  <a:cubicBezTo>
                    <a:pt x="1859" y="6843"/>
                    <a:pt x="1890" y="6769"/>
                    <a:pt x="1931" y="6769"/>
                  </a:cubicBezTo>
                  <a:close/>
                  <a:moveTo>
                    <a:pt x="2426" y="6769"/>
                  </a:moveTo>
                  <a:cubicBezTo>
                    <a:pt x="2466" y="6769"/>
                    <a:pt x="2501" y="6843"/>
                    <a:pt x="2501" y="6935"/>
                  </a:cubicBezTo>
                  <a:cubicBezTo>
                    <a:pt x="2501" y="7026"/>
                    <a:pt x="2467" y="7100"/>
                    <a:pt x="2426" y="7100"/>
                  </a:cubicBezTo>
                  <a:cubicBezTo>
                    <a:pt x="2387" y="7100"/>
                    <a:pt x="2351" y="7026"/>
                    <a:pt x="2351" y="6935"/>
                  </a:cubicBezTo>
                  <a:cubicBezTo>
                    <a:pt x="2351" y="6843"/>
                    <a:pt x="2385" y="6769"/>
                    <a:pt x="2426" y="6769"/>
                  </a:cubicBezTo>
                  <a:close/>
                  <a:moveTo>
                    <a:pt x="2918" y="6769"/>
                  </a:moveTo>
                  <a:cubicBezTo>
                    <a:pt x="2958" y="6769"/>
                    <a:pt x="2994" y="6843"/>
                    <a:pt x="2994" y="6935"/>
                  </a:cubicBezTo>
                  <a:cubicBezTo>
                    <a:pt x="2994" y="7026"/>
                    <a:pt x="2961" y="7100"/>
                    <a:pt x="2918" y="7100"/>
                  </a:cubicBezTo>
                  <a:cubicBezTo>
                    <a:pt x="2877" y="7100"/>
                    <a:pt x="2844" y="7026"/>
                    <a:pt x="2844" y="6935"/>
                  </a:cubicBezTo>
                  <a:cubicBezTo>
                    <a:pt x="2846" y="6843"/>
                    <a:pt x="2877" y="6769"/>
                    <a:pt x="2918" y="6769"/>
                  </a:cubicBezTo>
                  <a:close/>
                  <a:moveTo>
                    <a:pt x="3413" y="6769"/>
                  </a:moveTo>
                  <a:cubicBezTo>
                    <a:pt x="3453" y="6769"/>
                    <a:pt x="3489" y="6843"/>
                    <a:pt x="3489" y="6935"/>
                  </a:cubicBezTo>
                  <a:cubicBezTo>
                    <a:pt x="3489" y="7026"/>
                    <a:pt x="3454" y="7100"/>
                    <a:pt x="3413" y="7100"/>
                  </a:cubicBezTo>
                  <a:cubicBezTo>
                    <a:pt x="3373" y="7100"/>
                    <a:pt x="3338" y="7026"/>
                    <a:pt x="3338" y="6935"/>
                  </a:cubicBezTo>
                  <a:cubicBezTo>
                    <a:pt x="3339" y="6843"/>
                    <a:pt x="3373" y="6769"/>
                    <a:pt x="3413" y="6769"/>
                  </a:cubicBezTo>
                  <a:close/>
                  <a:moveTo>
                    <a:pt x="3907" y="6769"/>
                  </a:moveTo>
                  <a:cubicBezTo>
                    <a:pt x="3946" y="6769"/>
                    <a:pt x="3981" y="6843"/>
                    <a:pt x="3981" y="6935"/>
                  </a:cubicBezTo>
                  <a:cubicBezTo>
                    <a:pt x="3981" y="7026"/>
                    <a:pt x="3948" y="7100"/>
                    <a:pt x="3907" y="7100"/>
                  </a:cubicBezTo>
                  <a:cubicBezTo>
                    <a:pt x="3864" y="7100"/>
                    <a:pt x="3831" y="7026"/>
                    <a:pt x="3831" y="6935"/>
                  </a:cubicBezTo>
                  <a:cubicBezTo>
                    <a:pt x="3833" y="6843"/>
                    <a:pt x="3864" y="6769"/>
                    <a:pt x="3907" y="6769"/>
                  </a:cubicBezTo>
                  <a:close/>
                  <a:moveTo>
                    <a:pt x="4400" y="6769"/>
                  </a:moveTo>
                  <a:cubicBezTo>
                    <a:pt x="4440" y="6769"/>
                    <a:pt x="4476" y="6843"/>
                    <a:pt x="4476" y="6935"/>
                  </a:cubicBezTo>
                  <a:cubicBezTo>
                    <a:pt x="4476" y="7026"/>
                    <a:pt x="4443" y="7100"/>
                    <a:pt x="4400" y="7100"/>
                  </a:cubicBezTo>
                  <a:cubicBezTo>
                    <a:pt x="4359" y="7100"/>
                    <a:pt x="4326" y="7026"/>
                    <a:pt x="4326" y="6935"/>
                  </a:cubicBezTo>
                  <a:cubicBezTo>
                    <a:pt x="4326" y="6843"/>
                    <a:pt x="4359" y="6769"/>
                    <a:pt x="4400" y="6769"/>
                  </a:cubicBezTo>
                  <a:close/>
                  <a:moveTo>
                    <a:pt x="4894" y="6769"/>
                  </a:moveTo>
                  <a:cubicBezTo>
                    <a:pt x="4933" y="6769"/>
                    <a:pt x="4968" y="6843"/>
                    <a:pt x="4968" y="6935"/>
                  </a:cubicBezTo>
                  <a:cubicBezTo>
                    <a:pt x="4968" y="7026"/>
                    <a:pt x="4935" y="7100"/>
                    <a:pt x="4894" y="7100"/>
                  </a:cubicBezTo>
                  <a:cubicBezTo>
                    <a:pt x="4853" y="7100"/>
                    <a:pt x="4818" y="7026"/>
                    <a:pt x="4818" y="6935"/>
                  </a:cubicBezTo>
                  <a:cubicBezTo>
                    <a:pt x="4821" y="6843"/>
                    <a:pt x="4853" y="6769"/>
                    <a:pt x="4894" y="6769"/>
                  </a:cubicBezTo>
                  <a:close/>
                  <a:moveTo>
                    <a:pt x="5386" y="6769"/>
                  </a:moveTo>
                  <a:cubicBezTo>
                    <a:pt x="5425" y="6769"/>
                    <a:pt x="5461" y="6843"/>
                    <a:pt x="5461" y="6935"/>
                  </a:cubicBezTo>
                  <a:cubicBezTo>
                    <a:pt x="5461" y="7026"/>
                    <a:pt x="5428" y="7100"/>
                    <a:pt x="5386" y="7100"/>
                  </a:cubicBezTo>
                  <a:cubicBezTo>
                    <a:pt x="5346" y="7100"/>
                    <a:pt x="5312" y="7026"/>
                    <a:pt x="5312" y="6935"/>
                  </a:cubicBezTo>
                  <a:cubicBezTo>
                    <a:pt x="5313" y="6843"/>
                    <a:pt x="5345" y="6769"/>
                    <a:pt x="5386" y="6769"/>
                  </a:cubicBezTo>
                  <a:close/>
                  <a:moveTo>
                    <a:pt x="5881" y="6769"/>
                  </a:moveTo>
                  <a:cubicBezTo>
                    <a:pt x="5920" y="6769"/>
                    <a:pt x="5957" y="6843"/>
                    <a:pt x="5957" y="6935"/>
                  </a:cubicBezTo>
                  <a:cubicBezTo>
                    <a:pt x="5957" y="7026"/>
                    <a:pt x="5922" y="7100"/>
                    <a:pt x="5881" y="7100"/>
                  </a:cubicBezTo>
                  <a:cubicBezTo>
                    <a:pt x="5841" y="7100"/>
                    <a:pt x="5807" y="7026"/>
                    <a:pt x="5807" y="6935"/>
                  </a:cubicBezTo>
                  <a:cubicBezTo>
                    <a:pt x="5807" y="6843"/>
                    <a:pt x="5840" y="6769"/>
                    <a:pt x="5881" y="6769"/>
                  </a:cubicBezTo>
                  <a:close/>
                  <a:moveTo>
                    <a:pt x="6374" y="6769"/>
                  </a:moveTo>
                  <a:cubicBezTo>
                    <a:pt x="6414" y="6769"/>
                    <a:pt x="6449" y="6843"/>
                    <a:pt x="6449" y="6935"/>
                  </a:cubicBezTo>
                  <a:cubicBezTo>
                    <a:pt x="6449" y="7026"/>
                    <a:pt x="6415" y="7100"/>
                    <a:pt x="6374" y="7100"/>
                  </a:cubicBezTo>
                  <a:cubicBezTo>
                    <a:pt x="6335" y="7100"/>
                    <a:pt x="6299" y="7026"/>
                    <a:pt x="6299" y="6935"/>
                  </a:cubicBezTo>
                  <a:cubicBezTo>
                    <a:pt x="6300" y="6843"/>
                    <a:pt x="6335" y="6769"/>
                    <a:pt x="6374" y="6769"/>
                  </a:cubicBezTo>
                  <a:close/>
                  <a:moveTo>
                    <a:pt x="6868" y="6769"/>
                  </a:moveTo>
                  <a:cubicBezTo>
                    <a:pt x="6907" y="6769"/>
                    <a:pt x="6944" y="6843"/>
                    <a:pt x="6944" y="6935"/>
                  </a:cubicBezTo>
                  <a:cubicBezTo>
                    <a:pt x="6944" y="7026"/>
                    <a:pt x="6910" y="7100"/>
                    <a:pt x="6868" y="7100"/>
                  </a:cubicBezTo>
                  <a:cubicBezTo>
                    <a:pt x="6828" y="7100"/>
                    <a:pt x="6794" y="7026"/>
                    <a:pt x="6794" y="6935"/>
                  </a:cubicBezTo>
                  <a:cubicBezTo>
                    <a:pt x="6794" y="6843"/>
                    <a:pt x="6827" y="6769"/>
                    <a:pt x="6868" y="6769"/>
                  </a:cubicBezTo>
                  <a:close/>
                  <a:moveTo>
                    <a:pt x="7363" y="6769"/>
                  </a:moveTo>
                  <a:cubicBezTo>
                    <a:pt x="7402" y="6769"/>
                    <a:pt x="7439" y="6843"/>
                    <a:pt x="7439" y="6935"/>
                  </a:cubicBezTo>
                  <a:cubicBezTo>
                    <a:pt x="7439" y="7026"/>
                    <a:pt x="7404" y="7100"/>
                    <a:pt x="7363" y="7100"/>
                  </a:cubicBezTo>
                  <a:cubicBezTo>
                    <a:pt x="7322" y="7100"/>
                    <a:pt x="7289" y="7026"/>
                    <a:pt x="7289" y="6935"/>
                  </a:cubicBezTo>
                  <a:cubicBezTo>
                    <a:pt x="7289" y="6843"/>
                    <a:pt x="7322" y="6769"/>
                    <a:pt x="7363" y="6769"/>
                  </a:cubicBezTo>
                  <a:close/>
                  <a:moveTo>
                    <a:pt x="7856" y="6769"/>
                  </a:moveTo>
                  <a:cubicBezTo>
                    <a:pt x="7896" y="6769"/>
                    <a:pt x="7931" y="6843"/>
                    <a:pt x="7931" y="6935"/>
                  </a:cubicBezTo>
                  <a:cubicBezTo>
                    <a:pt x="7931" y="7026"/>
                    <a:pt x="7897" y="7100"/>
                    <a:pt x="7856" y="7100"/>
                  </a:cubicBezTo>
                  <a:cubicBezTo>
                    <a:pt x="7814" y="7100"/>
                    <a:pt x="7781" y="7026"/>
                    <a:pt x="7781" y="6935"/>
                  </a:cubicBezTo>
                  <a:cubicBezTo>
                    <a:pt x="7781" y="6843"/>
                    <a:pt x="7814" y="6769"/>
                    <a:pt x="7856" y="6769"/>
                  </a:cubicBezTo>
                  <a:close/>
                  <a:moveTo>
                    <a:pt x="8350" y="6769"/>
                  </a:moveTo>
                  <a:cubicBezTo>
                    <a:pt x="8389" y="6769"/>
                    <a:pt x="8426" y="6843"/>
                    <a:pt x="8426" y="6935"/>
                  </a:cubicBezTo>
                  <a:cubicBezTo>
                    <a:pt x="8426" y="7026"/>
                    <a:pt x="8392" y="7100"/>
                    <a:pt x="8350" y="7100"/>
                  </a:cubicBezTo>
                  <a:cubicBezTo>
                    <a:pt x="8309" y="7100"/>
                    <a:pt x="8276" y="7026"/>
                    <a:pt x="8276" y="6935"/>
                  </a:cubicBezTo>
                  <a:cubicBezTo>
                    <a:pt x="8276" y="6843"/>
                    <a:pt x="8309" y="6769"/>
                    <a:pt x="8350" y="6769"/>
                  </a:cubicBezTo>
                  <a:close/>
                  <a:moveTo>
                    <a:pt x="8843" y="6769"/>
                  </a:moveTo>
                  <a:cubicBezTo>
                    <a:pt x="8883" y="6769"/>
                    <a:pt x="8918" y="6843"/>
                    <a:pt x="8918" y="6935"/>
                  </a:cubicBezTo>
                  <a:cubicBezTo>
                    <a:pt x="8918" y="7026"/>
                    <a:pt x="8884" y="7100"/>
                    <a:pt x="8843" y="7100"/>
                  </a:cubicBezTo>
                  <a:cubicBezTo>
                    <a:pt x="8802" y="7100"/>
                    <a:pt x="8768" y="7026"/>
                    <a:pt x="8768" y="6935"/>
                  </a:cubicBezTo>
                  <a:cubicBezTo>
                    <a:pt x="8771" y="6843"/>
                    <a:pt x="8802" y="6769"/>
                    <a:pt x="8843" y="6769"/>
                  </a:cubicBezTo>
                  <a:close/>
                  <a:moveTo>
                    <a:pt x="9337" y="6769"/>
                  </a:moveTo>
                  <a:cubicBezTo>
                    <a:pt x="9376" y="6769"/>
                    <a:pt x="9412" y="6843"/>
                    <a:pt x="9412" y="6935"/>
                  </a:cubicBezTo>
                  <a:cubicBezTo>
                    <a:pt x="9412" y="7026"/>
                    <a:pt x="9379" y="7100"/>
                    <a:pt x="9337" y="7100"/>
                  </a:cubicBezTo>
                  <a:cubicBezTo>
                    <a:pt x="9296" y="7100"/>
                    <a:pt x="9263" y="7026"/>
                    <a:pt x="9263" y="6935"/>
                  </a:cubicBezTo>
                  <a:cubicBezTo>
                    <a:pt x="9263" y="6843"/>
                    <a:pt x="9296" y="6769"/>
                    <a:pt x="9337" y="6769"/>
                  </a:cubicBezTo>
                  <a:close/>
                  <a:moveTo>
                    <a:pt x="9830" y="6769"/>
                  </a:moveTo>
                  <a:cubicBezTo>
                    <a:pt x="9870" y="6769"/>
                    <a:pt x="9904" y="6843"/>
                    <a:pt x="9904" y="6935"/>
                  </a:cubicBezTo>
                  <a:cubicBezTo>
                    <a:pt x="9904" y="7026"/>
                    <a:pt x="9871" y="7100"/>
                    <a:pt x="9830" y="7100"/>
                  </a:cubicBezTo>
                  <a:cubicBezTo>
                    <a:pt x="9791" y="7100"/>
                    <a:pt x="9756" y="7026"/>
                    <a:pt x="9756" y="6935"/>
                  </a:cubicBezTo>
                  <a:cubicBezTo>
                    <a:pt x="9756" y="6843"/>
                    <a:pt x="9789" y="6769"/>
                    <a:pt x="9830" y="6769"/>
                  </a:cubicBezTo>
                  <a:close/>
                  <a:moveTo>
                    <a:pt x="10310" y="6769"/>
                  </a:moveTo>
                  <a:cubicBezTo>
                    <a:pt x="10349" y="6769"/>
                    <a:pt x="10384" y="6843"/>
                    <a:pt x="10384" y="6935"/>
                  </a:cubicBezTo>
                  <a:cubicBezTo>
                    <a:pt x="10384" y="7026"/>
                    <a:pt x="10351" y="7100"/>
                    <a:pt x="10310" y="7100"/>
                  </a:cubicBezTo>
                  <a:cubicBezTo>
                    <a:pt x="10269" y="7100"/>
                    <a:pt x="10234" y="7026"/>
                    <a:pt x="10234" y="6935"/>
                  </a:cubicBezTo>
                  <a:cubicBezTo>
                    <a:pt x="10234" y="6843"/>
                    <a:pt x="10269" y="6769"/>
                    <a:pt x="10310" y="6769"/>
                  </a:cubicBezTo>
                  <a:close/>
                  <a:moveTo>
                    <a:pt x="10802" y="6769"/>
                  </a:moveTo>
                  <a:cubicBezTo>
                    <a:pt x="10841" y="6769"/>
                    <a:pt x="10877" y="6843"/>
                    <a:pt x="10877" y="6935"/>
                  </a:cubicBezTo>
                  <a:cubicBezTo>
                    <a:pt x="10877" y="7026"/>
                    <a:pt x="10843" y="7100"/>
                    <a:pt x="10802" y="7100"/>
                  </a:cubicBezTo>
                  <a:cubicBezTo>
                    <a:pt x="10761" y="7100"/>
                    <a:pt x="10727" y="7026"/>
                    <a:pt x="10727" y="6935"/>
                  </a:cubicBezTo>
                  <a:cubicBezTo>
                    <a:pt x="10729" y="6843"/>
                    <a:pt x="10761" y="6769"/>
                    <a:pt x="10802" y="6769"/>
                  </a:cubicBezTo>
                  <a:close/>
                  <a:moveTo>
                    <a:pt x="11297" y="6769"/>
                  </a:moveTo>
                  <a:cubicBezTo>
                    <a:pt x="11336" y="6769"/>
                    <a:pt x="11372" y="6843"/>
                    <a:pt x="11372" y="6935"/>
                  </a:cubicBezTo>
                  <a:cubicBezTo>
                    <a:pt x="11372" y="7026"/>
                    <a:pt x="11338" y="7100"/>
                    <a:pt x="11297" y="7100"/>
                  </a:cubicBezTo>
                  <a:cubicBezTo>
                    <a:pt x="11256" y="7100"/>
                    <a:pt x="11223" y="7026"/>
                    <a:pt x="11223" y="6935"/>
                  </a:cubicBezTo>
                  <a:cubicBezTo>
                    <a:pt x="11223" y="6843"/>
                    <a:pt x="11256" y="6769"/>
                    <a:pt x="11297" y="6769"/>
                  </a:cubicBezTo>
                  <a:close/>
                  <a:moveTo>
                    <a:pt x="11790" y="6769"/>
                  </a:moveTo>
                  <a:cubicBezTo>
                    <a:pt x="11830" y="6769"/>
                    <a:pt x="11864" y="6843"/>
                    <a:pt x="11864" y="6935"/>
                  </a:cubicBezTo>
                  <a:cubicBezTo>
                    <a:pt x="11864" y="7026"/>
                    <a:pt x="11831" y="7100"/>
                    <a:pt x="11790" y="7100"/>
                  </a:cubicBezTo>
                  <a:cubicBezTo>
                    <a:pt x="11748" y="7100"/>
                    <a:pt x="11715" y="7026"/>
                    <a:pt x="11715" y="6935"/>
                  </a:cubicBezTo>
                  <a:cubicBezTo>
                    <a:pt x="11716" y="6843"/>
                    <a:pt x="11748" y="6769"/>
                    <a:pt x="11790" y="6769"/>
                  </a:cubicBezTo>
                  <a:close/>
                  <a:moveTo>
                    <a:pt x="12284" y="6769"/>
                  </a:moveTo>
                  <a:cubicBezTo>
                    <a:pt x="12323" y="6769"/>
                    <a:pt x="12359" y="6843"/>
                    <a:pt x="12359" y="6935"/>
                  </a:cubicBezTo>
                  <a:cubicBezTo>
                    <a:pt x="12359" y="7026"/>
                    <a:pt x="12325" y="7100"/>
                    <a:pt x="12284" y="7100"/>
                  </a:cubicBezTo>
                  <a:cubicBezTo>
                    <a:pt x="12243" y="7100"/>
                    <a:pt x="12209" y="7026"/>
                    <a:pt x="12209" y="6935"/>
                  </a:cubicBezTo>
                  <a:cubicBezTo>
                    <a:pt x="12209" y="6843"/>
                    <a:pt x="12243" y="6769"/>
                    <a:pt x="12284" y="6769"/>
                  </a:cubicBezTo>
                  <a:close/>
                  <a:moveTo>
                    <a:pt x="12777" y="6769"/>
                  </a:moveTo>
                  <a:cubicBezTo>
                    <a:pt x="12817" y="6769"/>
                    <a:pt x="12851" y="6843"/>
                    <a:pt x="12851" y="6935"/>
                  </a:cubicBezTo>
                  <a:cubicBezTo>
                    <a:pt x="12851" y="7026"/>
                    <a:pt x="12818" y="7100"/>
                    <a:pt x="12777" y="7100"/>
                  </a:cubicBezTo>
                  <a:cubicBezTo>
                    <a:pt x="12738" y="7100"/>
                    <a:pt x="12701" y="7026"/>
                    <a:pt x="12701" y="6935"/>
                  </a:cubicBezTo>
                  <a:cubicBezTo>
                    <a:pt x="12701" y="6843"/>
                    <a:pt x="12736" y="6769"/>
                    <a:pt x="12777" y="6769"/>
                  </a:cubicBezTo>
                  <a:close/>
                  <a:moveTo>
                    <a:pt x="13269" y="6769"/>
                  </a:moveTo>
                  <a:cubicBezTo>
                    <a:pt x="13308" y="6769"/>
                    <a:pt x="13345" y="6843"/>
                    <a:pt x="13345" y="6935"/>
                  </a:cubicBezTo>
                  <a:cubicBezTo>
                    <a:pt x="13345" y="7026"/>
                    <a:pt x="13310" y="7100"/>
                    <a:pt x="13269" y="7100"/>
                  </a:cubicBezTo>
                  <a:cubicBezTo>
                    <a:pt x="13230" y="7100"/>
                    <a:pt x="13195" y="7026"/>
                    <a:pt x="13195" y="6935"/>
                  </a:cubicBezTo>
                  <a:cubicBezTo>
                    <a:pt x="13196" y="6843"/>
                    <a:pt x="13228" y="6769"/>
                    <a:pt x="13269" y="6769"/>
                  </a:cubicBezTo>
                  <a:close/>
                  <a:moveTo>
                    <a:pt x="13764" y="6769"/>
                  </a:moveTo>
                  <a:cubicBezTo>
                    <a:pt x="13803" y="6769"/>
                    <a:pt x="13840" y="6843"/>
                    <a:pt x="13840" y="6935"/>
                  </a:cubicBezTo>
                  <a:cubicBezTo>
                    <a:pt x="13840" y="7026"/>
                    <a:pt x="13805" y="7100"/>
                    <a:pt x="13764" y="7100"/>
                  </a:cubicBezTo>
                  <a:cubicBezTo>
                    <a:pt x="13725" y="7100"/>
                    <a:pt x="13690" y="7026"/>
                    <a:pt x="13690" y="6935"/>
                  </a:cubicBezTo>
                  <a:cubicBezTo>
                    <a:pt x="13690" y="6843"/>
                    <a:pt x="13723" y="6769"/>
                    <a:pt x="13764" y="6769"/>
                  </a:cubicBezTo>
                  <a:close/>
                  <a:moveTo>
                    <a:pt x="14258" y="6769"/>
                  </a:moveTo>
                  <a:cubicBezTo>
                    <a:pt x="14297" y="6769"/>
                    <a:pt x="14332" y="6843"/>
                    <a:pt x="14332" y="6935"/>
                  </a:cubicBezTo>
                  <a:cubicBezTo>
                    <a:pt x="14332" y="7026"/>
                    <a:pt x="14299" y="7100"/>
                    <a:pt x="14258" y="7100"/>
                  </a:cubicBezTo>
                  <a:cubicBezTo>
                    <a:pt x="14218" y="7100"/>
                    <a:pt x="14182" y="7026"/>
                    <a:pt x="14182" y="6935"/>
                  </a:cubicBezTo>
                  <a:cubicBezTo>
                    <a:pt x="14183" y="6843"/>
                    <a:pt x="14215" y="6769"/>
                    <a:pt x="14258" y="6769"/>
                  </a:cubicBezTo>
                  <a:close/>
                  <a:moveTo>
                    <a:pt x="14751" y="6769"/>
                  </a:moveTo>
                  <a:cubicBezTo>
                    <a:pt x="14791" y="6769"/>
                    <a:pt x="14827" y="6843"/>
                    <a:pt x="14827" y="6935"/>
                  </a:cubicBezTo>
                  <a:cubicBezTo>
                    <a:pt x="14827" y="7026"/>
                    <a:pt x="14792" y="7100"/>
                    <a:pt x="14751" y="7100"/>
                  </a:cubicBezTo>
                  <a:cubicBezTo>
                    <a:pt x="14710" y="7100"/>
                    <a:pt x="14677" y="7026"/>
                    <a:pt x="14677" y="6935"/>
                  </a:cubicBezTo>
                  <a:cubicBezTo>
                    <a:pt x="14677" y="6843"/>
                    <a:pt x="14710" y="6769"/>
                    <a:pt x="14751" y="6769"/>
                  </a:cubicBezTo>
                  <a:close/>
                  <a:moveTo>
                    <a:pt x="15245" y="6769"/>
                  </a:moveTo>
                  <a:cubicBezTo>
                    <a:pt x="15284" y="6769"/>
                    <a:pt x="15319" y="6843"/>
                    <a:pt x="15319" y="6935"/>
                  </a:cubicBezTo>
                  <a:cubicBezTo>
                    <a:pt x="15319" y="7026"/>
                    <a:pt x="15285" y="7100"/>
                    <a:pt x="15245" y="7100"/>
                  </a:cubicBezTo>
                  <a:cubicBezTo>
                    <a:pt x="15204" y="7100"/>
                    <a:pt x="15169" y="7026"/>
                    <a:pt x="15169" y="6935"/>
                  </a:cubicBezTo>
                  <a:cubicBezTo>
                    <a:pt x="15172" y="6843"/>
                    <a:pt x="15204" y="6769"/>
                    <a:pt x="15245" y="6769"/>
                  </a:cubicBezTo>
                  <a:close/>
                  <a:moveTo>
                    <a:pt x="15740" y="6769"/>
                  </a:moveTo>
                  <a:cubicBezTo>
                    <a:pt x="15779" y="6769"/>
                    <a:pt x="15814" y="6843"/>
                    <a:pt x="15814" y="6935"/>
                  </a:cubicBezTo>
                  <a:cubicBezTo>
                    <a:pt x="15814" y="7026"/>
                    <a:pt x="15781" y="7100"/>
                    <a:pt x="15740" y="7100"/>
                  </a:cubicBezTo>
                  <a:cubicBezTo>
                    <a:pt x="15697" y="7100"/>
                    <a:pt x="15664" y="7026"/>
                    <a:pt x="15664" y="6935"/>
                  </a:cubicBezTo>
                  <a:cubicBezTo>
                    <a:pt x="15664" y="6843"/>
                    <a:pt x="15697" y="6769"/>
                    <a:pt x="15740" y="6769"/>
                  </a:cubicBezTo>
                  <a:close/>
                  <a:moveTo>
                    <a:pt x="16232" y="6769"/>
                  </a:moveTo>
                  <a:cubicBezTo>
                    <a:pt x="16271" y="6769"/>
                    <a:pt x="16307" y="6843"/>
                    <a:pt x="16307" y="6935"/>
                  </a:cubicBezTo>
                  <a:cubicBezTo>
                    <a:pt x="16307" y="7026"/>
                    <a:pt x="16273" y="7100"/>
                    <a:pt x="16232" y="7100"/>
                  </a:cubicBezTo>
                  <a:cubicBezTo>
                    <a:pt x="16190" y="7100"/>
                    <a:pt x="16157" y="7026"/>
                    <a:pt x="16157" y="6935"/>
                  </a:cubicBezTo>
                  <a:cubicBezTo>
                    <a:pt x="16159" y="6843"/>
                    <a:pt x="16192" y="6769"/>
                    <a:pt x="16232" y="6769"/>
                  </a:cubicBezTo>
                  <a:close/>
                  <a:moveTo>
                    <a:pt x="16727" y="6769"/>
                  </a:moveTo>
                  <a:cubicBezTo>
                    <a:pt x="16766" y="6769"/>
                    <a:pt x="16801" y="6843"/>
                    <a:pt x="16801" y="6935"/>
                  </a:cubicBezTo>
                  <a:cubicBezTo>
                    <a:pt x="16801" y="7026"/>
                    <a:pt x="16768" y="7100"/>
                    <a:pt x="16727" y="7100"/>
                  </a:cubicBezTo>
                  <a:cubicBezTo>
                    <a:pt x="16686" y="7100"/>
                    <a:pt x="16651" y="7026"/>
                    <a:pt x="16651" y="6935"/>
                  </a:cubicBezTo>
                  <a:cubicBezTo>
                    <a:pt x="16651" y="6843"/>
                    <a:pt x="16686" y="6769"/>
                    <a:pt x="16727" y="6769"/>
                  </a:cubicBezTo>
                  <a:close/>
                  <a:moveTo>
                    <a:pt x="17218" y="6769"/>
                  </a:moveTo>
                  <a:cubicBezTo>
                    <a:pt x="17258" y="6769"/>
                    <a:pt x="17294" y="6843"/>
                    <a:pt x="17294" y="6935"/>
                  </a:cubicBezTo>
                  <a:cubicBezTo>
                    <a:pt x="17294" y="7026"/>
                    <a:pt x="17261" y="7100"/>
                    <a:pt x="17218" y="7100"/>
                  </a:cubicBezTo>
                  <a:cubicBezTo>
                    <a:pt x="17179" y="7100"/>
                    <a:pt x="17144" y="7026"/>
                    <a:pt x="17144" y="6935"/>
                  </a:cubicBezTo>
                  <a:cubicBezTo>
                    <a:pt x="17144" y="6843"/>
                    <a:pt x="17178" y="6769"/>
                    <a:pt x="17218" y="6769"/>
                  </a:cubicBezTo>
                  <a:close/>
                  <a:moveTo>
                    <a:pt x="17714" y="6769"/>
                  </a:moveTo>
                  <a:cubicBezTo>
                    <a:pt x="17753" y="6769"/>
                    <a:pt x="17788" y="6843"/>
                    <a:pt x="17788" y="6935"/>
                  </a:cubicBezTo>
                  <a:cubicBezTo>
                    <a:pt x="17788" y="7026"/>
                    <a:pt x="17754" y="7100"/>
                    <a:pt x="17714" y="7100"/>
                  </a:cubicBezTo>
                  <a:cubicBezTo>
                    <a:pt x="17674" y="7100"/>
                    <a:pt x="17639" y="7026"/>
                    <a:pt x="17639" y="6935"/>
                  </a:cubicBezTo>
                  <a:cubicBezTo>
                    <a:pt x="17639" y="6843"/>
                    <a:pt x="17673" y="6769"/>
                    <a:pt x="17714" y="6769"/>
                  </a:cubicBezTo>
                  <a:close/>
                  <a:moveTo>
                    <a:pt x="18207" y="6769"/>
                  </a:moveTo>
                  <a:cubicBezTo>
                    <a:pt x="18246" y="6769"/>
                    <a:pt x="18281" y="6843"/>
                    <a:pt x="18281" y="6935"/>
                  </a:cubicBezTo>
                  <a:cubicBezTo>
                    <a:pt x="18281" y="7026"/>
                    <a:pt x="18248" y="7100"/>
                    <a:pt x="18207" y="7100"/>
                  </a:cubicBezTo>
                  <a:cubicBezTo>
                    <a:pt x="18168" y="7100"/>
                    <a:pt x="18131" y="7026"/>
                    <a:pt x="18131" y="6935"/>
                  </a:cubicBezTo>
                  <a:cubicBezTo>
                    <a:pt x="18133" y="6843"/>
                    <a:pt x="18164" y="6769"/>
                    <a:pt x="18207" y="6769"/>
                  </a:cubicBezTo>
                  <a:close/>
                  <a:moveTo>
                    <a:pt x="205" y="7318"/>
                  </a:moveTo>
                  <a:cubicBezTo>
                    <a:pt x="244" y="7318"/>
                    <a:pt x="281" y="7392"/>
                    <a:pt x="281" y="7484"/>
                  </a:cubicBezTo>
                  <a:cubicBezTo>
                    <a:pt x="281" y="7572"/>
                    <a:pt x="246" y="7653"/>
                    <a:pt x="205" y="7653"/>
                  </a:cubicBezTo>
                  <a:cubicBezTo>
                    <a:pt x="164" y="7653"/>
                    <a:pt x="131" y="7575"/>
                    <a:pt x="131" y="7484"/>
                  </a:cubicBezTo>
                  <a:cubicBezTo>
                    <a:pt x="131" y="7392"/>
                    <a:pt x="164" y="7318"/>
                    <a:pt x="205" y="7318"/>
                  </a:cubicBezTo>
                  <a:close/>
                  <a:moveTo>
                    <a:pt x="700" y="7318"/>
                  </a:moveTo>
                  <a:cubicBezTo>
                    <a:pt x="741" y="7318"/>
                    <a:pt x="774" y="7392"/>
                    <a:pt x="774" y="7484"/>
                  </a:cubicBezTo>
                  <a:cubicBezTo>
                    <a:pt x="774" y="7575"/>
                    <a:pt x="741" y="7653"/>
                    <a:pt x="700" y="7653"/>
                  </a:cubicBezTo>
                  <a:cubicBezTo>
                    <a:pt x="659" y="7653"/>
                    <a:pt x="624" y="7575"/>
                    <a:pt x="624" y="7484"/>
                  </a:cubicBezTo>
                  <a:cubicBezTo>
                    <a:pt x="624" y="7392"/>
                    <a:pt x="659" y="7318"/>
                    <a:pt x="700" y="7318"/>
                  </a:cubicBezTo>
                  <a:close/>
                  <a:moveTo>
                    <a:pt x="1192" y="7318"/>
                  </a:moveTo>
                  <a:cubicBezTo>
                    <a:pt x="1231" y="7318"/>
                    <a:pt x="1268" y="7392"/>
                    <a:pt x="1268" y="7484"/>
                  </a:cubicBezTo>
                  <a:cubicBezTo>
                    <a:pt x="1268" y="7572"/>
                    <a:pt x="1235" y="7653"/>
                    <a:pt x="1192" y="7653"/>
                  </a:cubicBezTo>
                  <a:cubicBezTo>
                    <a:pt x="1153" y="7653"/>
                    <a:pt x="1118" y="7575"/>
                    <a:pt x="1118" y="7484"/>
                  </a:cubicBezTo>
                  <a:cubicBezTo>
                    <a:pt x="1118" y="7392"/>
                    <a:pt x="1151" y="7318"/>
                    <a:pt x="1192" y="7318"/>
                  </a:cubicBezTo>
                  <a:close/>
                  <a:moveTo>
                    <a:pt x="1685" y="7318"/>
                  </a:moveTo>
                  <a:cubicBezTo>
                    <a:pt x="1726" y="7318"/>
                    <a:pt x="1760" y="7392"/>
                    <a:pt x="1760" y="7484"/>
                  </a:cubicBezTo>
                  <a:cubicBezTo>
                    <a:pt x="1760" y="7575"/>
                    <a:pt x="1726" y="7653"/>
                    <a:pt x="1685" y="7653"/>
                  </a:cubicBezTo>
                  <a:cubicBezTo>
                    <a:pt x="1644" y="7653"/>
                    <a:pt x="1610" y="7575"/>
                    <a:pt x="1610" y="7484"/>
                  </a:cubicBezTo>
                  <a:cubicBezTo>
                    <a:pt x="1613" y="7392"/>
                    <a:pt x="1644" y="7318"/>
                    <a:pt x="1685" y="7318"/>
                  </a:cubicBezTo>
                  <a:close/>
                  <a:moveTo>
                    <a:pt x="2180" y="7318"/>
                  </a:moveTo>
                  <a:cubicBezTo>
                    <a:pt x="2220" y="7318"/>
                    <a:pt x="2255" y="7392"/>
                    <a:pt x="2255" y="7484"/>
                  </a:cubicBezTo>
                  <a:cubicBezTo>
                    <a:pt x="2255" y="7572"/>
                    <a:pt x="2221" y="7653"/>
                    <a:pt x="2180" y="7653"/>
                  </a:cubicBezTo>
                  <a:cubicBezTo>
                    <a:pt x="2141" y="7653"/>
                    <a:pt x="2105" y="7575"/>
                    <a:pt x="2105" y="7484"/>
                  </a:cubicBezTo>
                  <a:cubicBezTo>
                    <a:pt x="2105" y="7392"/>
                    <a:pt x="2138" y="7318"/>
                    <a:pt x="2180" y="7318"/>
                  </a:cubicBezTo>
                  <a:close/>
                  <a:moveTo>
                    <a:pt x="2672" y="7318"/>
                  </a:moveTo>
                  <a:cubicBezTo>
                    <a:pt x="2713" y="7318"/>
                    <a:pt x="2748" y="7392"/>
                    <a:pt x="2748" y="7484"/>
                  </a:cubicBezTo>
                  <a:cubicBezTo>
                    <a:pt x="2748" y="7575"/>
                    <a:pt x="2713" y="7653"/>
                    <a:pt x="2672" y="7653"/>
                  </a:cubicBezTo>
                  <a:cubicBezTo>
                    <a:pt x="2631" y="7653"/>
                    <a:pt x="2598" y="7575"/>
                    <a:pt x="2598" y="7484"/>
                  </a:cubicBezTo>
                  <a:cubicBezTo>
                    <a:pt x="2600" y="7392"/>
                    <a:pt x="2631" y="7318"/>
                    <a:pt x="2672" y="7318"/>
                  </a:cubicBezTo>
                  <a:close/>
                  <a:moveTo>
                    <a:pt x="3168" y="7318"/>
                  </a:moveTo>
                  <a:cubicBezTo>
                    <a:pt x="3207" y="7318"/>
                    <a:pt x="3242" y="7392"/>
                    <a:pt x="3242" y="7484"/>
                  </a:cubicBezTo>
                  <a:cubicBezTo>
                    <a:pt x="3242" y="7572"/>
                    <a:pt x="3208" y="7653"/>
                    <a:pt x="3168" y="7653"/>
                  </a:cubicBezTo>
                  <a:cubicBezTo>
                    <a:pt x="3126" y="7653"/>
                    <a:pt x="3092" y="7575"/>
                    <a:pt x="3092" y="7484"/>
                  </a:cubicBezTo>
                  <a:cubicBezTo>
                    <a:pt x="3092" y="7392"/>
                    <a:pt x="3126" y="7318"/>
                    <a:pt x="3168" y="7318"/>
                  </a:cubicBezTo>
                  <a:close/>
                  <a:moveTo>
                    <a:pt x="3659" y="7318"/>
                  </a:moveTo>
                  <a:cubicBezTo>
                    <a:pt x="3702" y="7318"/>
                    <a:pt x="3735" y="7392"/>
                    <a:pt x="3735" y="7484"/>
                  </a:cubicBezTo>
                  <a:cubicBezTo>
                    <a:pt x="3735" y="7575"/>
                    <a:pt x="3702" y="7653"/>
                    <a:pt x="3659" y="7653"/>
                  </a:cubicBezTo>
                  <a:cubicBezTo>
                    <a:pt x="3618" y="7653"/>
                    <a:pt x="3585" y="7575"/>
                    <a:pt x="3585" y="7484"/>
                  </a:cubicBezTo>
                  <a:cubicBezTo>
                    <a:pt x="3587" y="7392"/>
                    <a:pt x="3618" y="7318"/>
                    <a:pt x="3659" y="7318"/>
                  </a:cubicBezTo>
                  <a:close/>
                  <a:moveTo>
                    <a:pt x="4154" y="7318"/>
                  </a:moveTo>
                  <a:cubicBezTo>
                    <a:pt x="4194" y="7318"/>
                    <a:pt x="4230" y="7392"/>
                    <a:pt x="4230" y="7484"/>
                  </a:cubicBezTo>
                  <a:cubicBezTo>
                    <a:pt x="4230" y="7572"/>
                    <a:pt x="4195" y="7653"/>
                    <a:pt x="4154" y="7653"/>
                  </a:cubicBezTo>
                  <a:cubicBezTo>
                    <a:pt x="4114" y="7653"/>
                    <a:pt x="4080" y="7575"/>
                    <a:pt x="4080" y="7484"/>
                  </a:cubicBezTo>
                  <a:cubicBezTo>
                    <a:pt x="4080" y="7392"/>
                    <a:pt x="4114" y="7318"/>
                    <a:pt x="4154" y="7318"/>
                  </a:cubicBezTo>
                  <a:close/>
                  <a:moveTo>
                    <a:pt x="4648" y="7318"/>
                  </a:moveTo>
                  <a:cubicBezTo>
                    <a:pt x="4689" y="7318"/>
                    <a:pt x="4722" y="7392"/>
                    <a:pt x="4722" y="7484"/>
                  </a:cubicBezTo>
                  <a:cubicBezTo>
                    <a:pt x="4722" y="7575"/>
                    <a:pt x="4689" y="7653"/>
                    <a:pt x="4648" y="7653"/>
                  </a:cubicBezTo>
                  <a:cubicBezTo>
                    <a:pt x="4605" y="7653"/>
                    <a:pt x="4572" y="7575"/>
                    <a:pt x="4572" y="7484"/>
                  </a:cubicBezTo>
                  <a:cubicBezTo>
                    <a:pt x="4574" y="7392"/>
                    <a:pt x="4605" y="7318"/>
                    <a:pt x="4648" y="7318"/>
                  </a:cubicBezTo>
                  <a:close/>
                  <a:moveTo>
                    <a:pt x="5140" y="7318"/>
                  </a:moveTo>
                  <a:cubicBezTo>
                    <a:pt x="5179" y="7318"/>
                    <a:pt x="5216" y="7392"/>
                    <a:pt x="5216" y="7484"/>
                  </a:cubicBezTo>
                  <a:cubicBezTo>
                    <a:pt x="5216" y="7572"/>
                    <a:pt x="5181" y="7653"/>
                    <a:pt x="5140" y="7653"/>
                  </a:cubicBezTo>
                  <a:cubicBezTo>
                    <a:pt x="5100" y="7653"/>
                    <a:pt x="5066" y="7575"/>
                    <a:pt x="5066" y="7484"/>
                  </a:cubicBezTo>
                  <a:cubicBezTo>
                    <a:pt x="5066" y="7392"/>
                    <a:pt x="5099" y="7318"/>
                    <a:pt x="5140" y="7318"/>
                  </a:cubicBezTo>
                  <a:close/>
                  <a:moveTo>
                    <a:pt x="5635" y="7318"/>
                  </a:moveTo>
                  <a:cubicBezTo>
                    <a:pt x="5676" y="7318"/>
                    <a:pt x="5709" y="7392"/>
                    <a:pt x="5709" y="7484"/>
                  </a:cubicBezTo>
                  <a:cubicBezTo>
                    <a:pt x="5709" y="7575"/>
                    <a:pt x="5676" y="7653"/>
                    <a:pt x="5635" y="7653"/>
                  </a:cubicBezTo>
                  <a:cubicBezTo>
                    <a:pt x="5592" y="7653"/>
                    <a:pt x="5559" y="7575"/>
                    <a:pt x="5559" y="7484"/>
                  </a:cubicBezTo>
                  <a:cubicBezTo>
                    <a:pt x="5559" y="7392"/>
                    <a:pt x="5594" y="7318"/>
                    <a:pt x="5635" y="7318"/>
                  </a:cubicBezTo>
                  <a:close/>
                  <a:moveTo>
                    <a:pt x="6127" y="7318"/>
                  </a:moveTo>
                  <a:cubicBezTo>
                    <a:pt x="6166" y="7318"/>
                    <a:pt x="6202" y="7392"/>
                    <a:pt x="6202" y="7484"/>
                  </a:cubicBezTo>
                  <a:cubicBezTo>
                    <a:pt x="6202" y="7572"/>
                    <a:pt x="6169" y="7653"/>
                    <a:pt x="6127" y="7653"/>
                  </a:cubicBezTo>
                  <a:cubicBezTo>
                    <a:pt x="6087" y="7653"/>
                    <a:pt x="6053" y="7575"/>
                    <a:pt x="6053" y="7484"/>
                  </a:cubicBezTo>
                  <a:cubicBezTo>
                    <a:pt x="6053" y="7392"/>
                    <a:pt x="6086" y="7318"/>
                    <a:pt x="6127" y="7318"/>
                  </a:cubicBezTo>
                  <a:close/>
                  <a:moveTo>
                    <a:pt x="6622" y="7318"/>
                  </a:moveTo>
                  <a:cubicBezTo>
                    <a:pt x="6663" y="7318"/>
                    <a:pt x="6698" y="7392"/>
                    <a:pt x="6698" y="7484"/>
                  </a:cubicBezTo>
                  <a:cubicBezTo>
                    <a:pt x="6698" y="7575"/>
                    <a:pt x="6663" y="7653"/>
                    <a:pt x="6622" y="7653"/>
                  </a:cubicBezTo>
                  <a:cubicBezTo>
                    <a:pt x="6581" y="7653"/>
                    <a:pt x="6548" y="7575"/>
                    <a:pt x="6548" y="7484"/>
                  </a:cubicBezTo>
                  <a:cubicBezTo>
                    <a:pt x="6548" y="7392"/>
                    <a:pt x="6581" y="7318"/>
                    <a:pt x="6622" y="7318"/>
                  </a:cubicBezTo>
                  <a:close/>
                  <a:moveTo>
                    <a:pt x="7115" y="7318"/>
                  </a:moveTo>
                  <a:cubicBezTo>
                    <a:pt x="7155" y="7318"/>
                    <a:pt x="7190" y="7392"/>
                    <a:pt x="7190" y="7484"/>
                  </a:cubicBezTo>
                  <a:cubicBezTo>
                    <a:pt x="7190" y="7572"/>
                    <a:pt x="7156" y="7653"/>
                    <a:pt x="7115" y="7653"/>
                  </a:cubicBezTo>
                  <a:cubicBezTo>
                    <a:pt x="7073" y="7653"/>
                    <a:pt x="7040" y="7575"/>
                    <a:pt x="7040" y="7484"/>
                  </a:cubicBezTo>
                  <a:cubicBezTo>
                    <a:pt x="7040" y="7392"/>
                    <a:pt x="7073" y="7318"/>
                    <a:pt x="7115" y="7318"/>
                  </a:cubicBezTo>
                  <a:close/>
                  <a:moveTo>
                    <a:pt x="7609" y="7318"/>
                  </a:moveTo>
                  <a:cubicBezTo>
                    <a:pt x="7651" y="7318"/>
                    <a:pt x="7685" y="7392"/>
                    <a:pt x="7685" y="7484"/>
                  </a:cubicBezTo>
                  <a:cubicBezTo>
                    <a:pt x="7685" y="7575"/>
                    <a:pt x="7651" y="7653"/>
                    <a:pt x="7609" y="7653"/>
                  </a:cubicBezTo>
                  <a:cubicBezTo>
                    <a:pt x="7568" y="7653"/>
                    <a:pt x="7535" y="7575"/>
                    <a:pt x="7535" y="7484"/>
                  </a:cubicBezTo>
                  <a:cubicBezTo>
                    <a:pt x="7535" y="7392"/>
                    <a:pt x="7568" y="7318"/>
                    <a:pt x="7609" y="7318"/>
                  </a:cubicBezTo>
                  <a:close/>
                  <a:moveTo>
                    <a:pt x="8102" y="7318"/>
                  </a:moveTo>
                  <a:cubicBezTo>
                    <a:pt x="8142" y="7318"/>
                    <a:pt x="8176" y="7392"/>
                    <a:pt x="8176" y="7484"/>
                  </a:cubicBezTo>
                  <a:cubicBezTo>
                    <a:pt x="8176" y="7572"/>
                    <a:pt x="8143" y="7653"/>
                    <a:pt x="8102" y="7653"/>
                  </a:cubicBezTo>
                  <a:cubicBezTo>
                    <a:pt x="8061" y="7653"/>
                    <a:pt x="8027" y="7575"/>
                    <a:pt x="8027" y="7484"/>
                  </a:cubicBezTo>
                  <a:cubicBezTo>
                    <a:pt x="8027" y="7392"/>
                    <a:pt x="8061" y="7318"/>
                    <a:pt x="8102" y="7318"/>
                  </a:cubicBezTo>
                  <a:close/>
                  <a:moveTo>
                    <a:pt x="8597" y="7318"/>
                  </a:moveTo>
                  <a:cubicBezTo>
                    <a:pt x="8638" y="7318"/>
                    <a:pt x="8672" y="7392"/>
                    <a:pt x="8672" y="7484"/>
                  </a:cubicBezTo>
                  <a:cubicBezTo>
                    <a:pt x="8672" y="7575"/>
                    <a:pt x="8638" y="7653"/>
                    <a:pt x="8597" y="7653"/>
                  </a:cubicBezTo>
                  <a:cubicBezTo>
                    <a:pt x="8555" y="7653"/>
                    <a:pt x="8522" y="7575"/>
                    <a:pt x="8522" y="7484"/>
                  </a:cubicBezTo>
                  <a:cubicBezTo>
                    <a:pt x="8522" y="7392"/>
                    <a:pt x="8555" y="7318"/>
                    <a:pt x="8597" y="7318"/>
                  </a:cubicBezTo>
                  <a:close/>
                  <a:moveTo>
                    <a:pt x="9089" y="7318"/>
                  </a:moveTo>
                  <a:cubicBezTo>
                    <a:pt x="9129" y="7318"/>
                    <a:pt x="9165" y="7392"/>
                    <a:pt x="9165" y="7484"/>
                  </a:cubicBezTo>
                  <a:cubicBezTo>
                    <a:pt x="9165" y="7572"/>
                    <a:pt x="9130" y="7653"/>
                    <a:pt x="9089" y="7653"/>
                  </a:cubicBezTo>
                  <a:cubicBezTo>
                    <a:pt x="9048" y="7653"/>
                    <a:pt x="9015" y="7575"/>
                    <a:pt x="9015" y="7484"/>
                  </a:cubicBezTo>
                  <a:cubicBezTo>
                    <a:pt x="9017" y="7392"/>
                    <a:pt x="9048" y="7318"/>
                    <a:pt x="9089" y="7318"/>
                  </a:cubicBezTo>
                  <a:close/>
                  <a:moveTo>
                    <a:pt x="9583" y="7318"/>
                  </a:moveTo>
                  <a:cubicBezTo>
                    <a:pt x="9624" y="7318"/>
                    <a:pt x="9657" y="7392"/>
                    <a:pt x="9657" y="7484"/>
                  </a:cubicBezTo>
                  <a:cubicBezTo>
                    <a:pt x="9657" y="7575"/>
                    <a:pt x="9624" y="7653"/>
                    <a:pt x="9583" y="7653"/>
                  </a:cubicBezTo>
                  <a:cubicBezTo>
                    <a:pt x="9540" y="7653"/>
                    <a:pt x="9507" y="7575"/>
                    <a:pt x="9507" y="7484"/>
                  </a:cubicBezTo>
                  <a:cubicBezTo>
                    <a:pt x="9509" y="7392"/>
                    <a:pt x="9543" y="7318"/>
                    <a:pt x="9583" y="7318"/>
                  </a:cubicBezTo>
                  <a:close/>
                  <a:moveTo>
                    <a:pt x="10076" y="7318"/>
                  </a:moveTo>
                  <a:cubicBezTo>
                    <a:pt x="10116" y="7318"/>
                    <a:pt x="10152" y="7392"/>
                    <a:pt x="10152" y="7484"/>
                  </a:cubicBezTo>
                  <a:cubicBezTo>
                    <a:pt x="10152" y="7572"/>
                    <a:pt x="10117" y="7653"/>
                    <a:pt x="10076" y="7653"/>
                  </a:cubicBezTo>
                  <a:cubicBezTo>
                    <a:pt x="10037" y="7653"/>
                    <a:pt x="10002" y="7575"/>
                    <a:pt x="10002" y="7484"/>
                  </a:cubicBezTo>
                  <a:cubicBezTo>
                    <a:pt x="10002" y="7392"/>
                    <a:pt x="10035" y="7318"/>
                    <a:pt x="10076" y="7318"/>
                  </a:cubicBezTo>
                  <a:close/>
                  <a:moveTo>
                    <a:pt x="10556" y="7318"/>
                  </a:moveTo>
                  <a:cubicBezTo>
                    <a:pt x="10595" y="7318"/>
                    <a:pt x="10631" y="7392"/>
                    <a:pt x="10631" y="7484"/>
                  </a:cubicBezTo>
                  <a:cubicBezTo>
                    <a:pt x="10631" y="7572"/>
                    <a:pt x="10597" y="7653"/>
                    <a:pt x="10556" y="7653"/>
                  </a:cubicBezTo>
                  <a:cubicBezTo>
                    <a:pt x="10515" y="7653"/>
                    <a:pt x="10482" y="7575"/>
                    <a:pt x="10482" y="7484"/>
                  </a:cubicBezTo>
                  <a:cubicBezTo>
                    <a:pt x="10482" y="7392"/>
                    <a:pt x="10515" y="7318"/>
                    <a:pt x="10556" y="7318"/>
                  </a:cubicBezTo>
                  <a:close/>
                  <a:moveTo>
                    <a:pt x="11051" y="7318"/>
                  </a:moveTo>
                  <a:cubicBezTo>
                    <a:pt x="11092" y="7318"/>
                    <a:pt x="11125" y="7392"/>
                    <a:pt x="11125" y="7484"/>
                  </a:cubicBezTo>
                  <a:cubicBezTo>
                    <a:pt x="11125" y="7575"/>
                    <a:pt x="11092" y="7653"/>
                    <a:pt x="11051" y="7653"/>
                  </a:cubicBezTo>
                  <a:cubicBezTo>
                    <a:pt x="11010" y="7653"/>
                    <a:pt x="10975" y="7575"/>
                    <a:pt x="10975" y="7484"/>
                  </a:cubicBezTo>
                  <a:cubicBezTo>
                    <a:pt x="10975" y="7392"/>
                    <a:pt x="11010" y="7318"/>
                    <a:pt x="11051" y="7318"/>
                  </a:cubicBezTo>
                  <a:close/>
                  <a:moveTo>
                    <a:pt x="11543" y="7318"/>
                  </a:moveTo>
                  <a:cubicBezTo>
                    <a:pt x="11582" y="7318"/>
                    <a:pt x="11618" y="7392"/>
                    <a:pt x="11618" y="7484"/>
                  </a:cubicBezTo>
                  <a:cubicBezTo>
                    <a:pt x="11618" y="7572"/>
                    <a:pt x="11584" y="7653"/>
                    <a:pt x="11543" y="7653"/>
                  </a:cubicBezTo>
                  <a:cubicBezTo>
                    <a:pt x="11502" y="7653"/>
                    <a:pt x="11468" y="7575"/>
                    <a:pt x="11468" y="7484"/>
                  </a:cubicBezTo>
                  <a:cubicBezTo>
                    <a:pt x="11468" y="7392"/>
                    <a:pt x="11502" y="7318"/>
                    <a:pt x="11543" y="7318"/>
                  </a:cubicBezTo>
                  <a:close/>
                  <a:moveTo>
                    <a:pt x="12038" y="7318"/>
                  </a:moveTo>
                  <a:cubicBezTo>
                    <a:pt x="12079" y="7318"/>
                    <a:pt x="12112" y="7392"/>
                    <a:pt x="12112" y="7484"/>
                  </a:cubicBezTo>
                  <a:cubicBezTo>
                    <a:pt x="12112" y="7575"/>
                    <a:pt x="12079" y="7653"/>
                    <a:pt x="12038" y="7653"/>
                  </a:cubicBezTo>
                  <a:cubicBezTo>
                    <a:pt x="11997" y="7653"/>
                    <a:pt x="11964" y="7575"/>
                    <a:pt x="11964" y="7484"/>
                  </a:cubicBezTo>
                  <a:cubicBezTo>
                    <a:pt x="11964" y="7392"/>
                    <a:pt x="11997" y="7318"/>
                    <a:pt x="12038" y="7318"/>
                  </a:cubicBezTo>
                  <a:close/>
                  <a:moveTo>
                    <a:pt x="12531" y="7318"/>
                  </a:moveTo>
                  <a:cubicBezTo>
                    <a:pt x="12571" y="7318"/>
                    <a:pt x="12605" y="7392"/>
                    <a:pt x="12605" y="7484"/>
                  </a:cubicBezTo>
                  <a:cubicBezTo>
                    <a:pt x="12605" y="7572"/>
                    <a:pt x="12572" y="7653"/>
                    <a:pt x="12531" y="7653"/>
                  </a:cubicBezTo>
                  <a:cubicBezTo>
                    <a:pt x="12489" y="7653"/>
                    <a:pt x="12456" y="7575"/>
                    <a:pt x="12456" y="7484"/>
                  </a:cubicBezTo>
                  <a:cubicBezTo>
                    <a:pt x="12457" y="7392"/>
                    <a:pt x="12489" y="7318"/>
                    <a:pt x="12531" y="7318"/>
                  </a:cubicBezTo>
                  <a:close/>
                  <a:moveTo>
                    <a:pt x="13023" y="7318"/>
                  </a:moveTo>
                  <a:cubicBezTo>
                    <a:pt x="13064" y="7318"/>
                    <a:pt x="13097" y="7392"/>
                    <a:pt x="13097" y="7484"/>
                  </a:cubicBezTo>
                  <a:cubicBezTo>
                    <a:pt x="13097" y="7575"/>
                    <a:pt x="13064" y="7653"/>
                    <a:pt x="13023" y="7653"/>
                  </a:cubicBezTo>
                  <a:cubicBezTo>
                    <a:pt x="12982" y="7653"/>
                    <a:pt x="12949" y="7575"/>
                    <a:pt x="12949" y="7484"/>
                  </a:cubicBezTo>
                  <a:cubicBezTo>
                    <a:pt x="12951" y="7392"/>
                    <a:pt x="12982" y="7318"/>
                    <a:pt x="13023" y="7318"/>
                  </a:cubicBezTo>
                  <a:close/>
                  <a:moveTo>
                    <a:pt x="13518" y="7318"/>
                  </a:moveTo>
                  <a:cubicBezTo>
                    <a:pt x="13558" y="7318"/>
                    <a:pt x="13592" y="7392"/>
                    <a:pt x="13592" y="7484"/>
                  </a:cubicBezTo>
                  <a:cubicBezTo>
                    <a:pt x="13592" y="7572"/>
                    <a:pt x="13559" y="7653"/>
                    <a:pt x="13518" y="7653"/>
                  </a:cubicBezTo>
                  <a:cubicBezTo>
                    <a:pt x="13479" y="7653"/>
                    <a:pt x="13442" y="7575"/>
                    <a:pt x="13442" y="7484"/>
                  </a:cubicBezTo>
                  <a:cubicBezTo>
                    <a:pt x="13442" y="7392"/>
                    <a:pt x="13477" y="7318"/>
                    <a:pt x="13518" y="7318"/>
                  </a:cubicBezTo>
                  <a:close/>
                  <a:moveTo>
                    <a:pt x="14010" y="7318"/>
                  </a:moveTo>
                  <a:cubicBezTo>
                    <a:pt x="14053" y="7318"/>
                    <a:pt x="14086" y="7392"/>
                    <a:pt x="14086" y="7484"/>
                  </a:cubicBezTo>
                  <a:cubicBezTo>
                    <a:pt x="14086" y="7575"/>
                    <a:pt x="14051" y="7653"/>
                    <a:pt x="14010" y="7653"/>
                  </a:cubicBezTo>
                  <a:cubicBezTo>
                    <a:pt x="13969" y="7653"/>
                    <a:pt x="13936" y="7575"/>
                    <a:pt x="13936" y="7484"/>
                  </a:cubicBezTo>
                  <a:cubicBezTo>
                    <a:pt x="13937" y="7392"/>
                    <a:pt x="13969" y="7318"/>
                    <a:pt x="14010" y="7318"/>
                  </a:cubicBezTo>
                  <a:close/>
                  <a:moveTo>
                    <a:pt x="14505" y="7318"/>
                  </a:moveTo>
                  <a:cubicBezTo>
                    <a:pt x="14544" y="7318"/>
                    <a:pt x="14581" y="7392"/>
                    <a:pt x="14581" y="7484"/>
                  </a:cubicBezTo>
                  <a:cubicBezTo>
                    <a:pt x="14581" y="7572"/>
                    <a:pt x="14546" y="7653"/>
                    <a:pt x="14505" y="7653"/>
                  </a:cubicBezTo>
                  <a:cubicBezTo>
                    <a:pt x="14464" y="7653"/>
                    <a:pt x="14431" y="7575"/>
                    <a:pt x="14431" y="7484"/>
                  </a:cubicBezTo>
                  <a:cubicBezTo>
                    <a:pt x="14431" y="7392"/>
                    <a:pt x="14464" y="7318"/>
                    <a:pt x="14505" y="7318"/>
                  </a:cubicBezTo>
                  <a:close/>
                  <a:moveTo>
                    <a:pt x="14999" y="7318"/>
                  </a:moveTo>
                  <a:cubicBezTo>
                    <a:pt x="15040" y="7318"/>
                    <a:pt x="15073" y="7392"/>
                    <a:pt x="15073" y="7484"/>
                  </a:cubicBezTo>
                  <a:cubicBezTo>
                    <a:pt x="15073" y="7575"/>
                    <a:pt x="15040" y="7653"/>
                    <a:pt x="14999" y="7653"/>
                  </a:cubicBezTo>
                  <a:cubicBezTo>
                    <a:pt x="14956" y="7653"/>
                    <a:pt x="14923" y="7575"/>
                    <a:pt x="14923" y="7484"/>
                  </a:cubicBezTo>
                  <a:cubicBezTo>
                    <a:pt x="14925" y="7392"/>
                    <a:pt x="14956" y="7318"/>
                    <a:pt x="14999" y="7318"/>
                  </a:cubicBezTo>
                  <a:close/>
                  <a:moveTo>
                    <a:pt x="15492" y="7318"/>
                  </a:moveTo>
                  <a:cubicBezTo>
                    <a:pt x="15532" y="7318"/>
                    <a:pt x="15568" y="7392"/>
                    <a:pt x="15568" y="7484"/>
                  </a:cubicBezTo>
                  <a:cubicBezTo>
                    <a:pt x="15568" y="7572"/>
                    <a:pt x="15535" y="7653"/>
                    <a:pt x="15492" y="7653"/>
                  </a:cubicBezTo>
                  <a:cubicBezTo>
                    <a:pt x="15451" y="7653"/>
                    <a:pt x="15418" y="7575"/>
                    <a:pt x="15418" y="7484"/>
                  </a:cubicBezTo>
                  <a:cubicBezTo>
                    <a:pt x="15418" y="7392"/>
                    <a:pt x="15451" y="7318"/>
                    <a:pt x="15492" y="7318"/>
                  </a:cubicBezTo>
                  <a:close/>
                  <a:moveTo>
                    <a:pt x="15986" y="7318"/>
                  </a:moveTo>
                  <a:cubicBezTo>
                    <a:pt x="16027" y="7318"/>
                    <a:pt x="16060" y="7392"/>
                    <a:pt x="16060" y="7484"/>
                  </a:cubicBezTo>
                  <a:cubicBezTo>
                    <a:pt x="16060" y="7575"/>
                    <a:pt x="16027" y="7653"/>
                    <a:pt x="15986" y="7653"/>
                  </a:cubicBezTo>
                  <a:cubicBezTo>
                    <a:pt x="15945" y="7653"/>
                    <a:pt x="15910" y="7575"/>
                    <a:pt x="15910" y="7484"/>
                  </a:cubicBezTo>
                  <a:cubicBezTo>
                    <a:pt x="15913" y="7392"/>
                    <a:pt x="15946" y="7318"/>
                    <a:pt x="15986" y="7318"/>
                  </a:cubicBezTo>
                  <a:close/>
                  <a:moveTo>
                    <a:pt x="16481" y="7318"/>
                  </a:moveTo>
                  <a:cubicBezTo>
                    <a:pt x="16520" y="7318"/>
                    <a:pt x="16555" y="7392"/>
                    <a:pt x="16555" y="7484"/>
                  </a:cubicBezTo>
                  <a:cubicBezTo>
                    <a:pt x="16555" y="7572"/>
                    <a:pt x="16522" y="7653"/>
                    <a:pt x="16481" y="7653"/>
                  </a:cubicBezTo>
                  <a:cubicBezTo>
                    <a:pt x="16438" y="7653"/>
                    <a:pt x="16405" y="7575"/>
                    <a:pt x="16405" y="7484"/>
                  </a:cubicBezTo>
                  <a:cubicBezTo>
                    <a:pt x="16405" y="7392"/>
                    <a:pt x="16438" y="7318"/>
                    <a:pt x="16481" y="7318"/>
                  </a:cubicBezTo>
                  <a:close/>
                  <a:moveTo>
                    <a:pt x="16973" y="7318"/>
                  </a:moveTo>
                  <a:cubicBezTo>
                    <a:pt x="17013" y="7318"/>
                    <a:pt x="17048" y="7392"/>
                    <a:pt x="17048" y="7484"/>
                  </a:cubicBezTo>
                  <a:cubicBezTo>
                    <a:pt x="17048" y="7575"/>
                    <a:pt x="17013" y="7653"/>
                    <a:pt x="16973" y="7653"/>
                  </a:cubicBezTo>
                  <a:cubicBezTo>
                    <a:pt x="16931" y="7653"/>
                    <a:pt x="16898" y="7575"/>
                    <a:pt x="16898" y="7484"/>
                  </a:cubicBezTo>
                  <a:cubicBezTo>
                    <a:pt x="16898" y="7392"/>
                    <a:pt x="16931" y="7318"/>
                    <a:pt x="16973" y="7318"/>
                  </a:cubicBezTo>
                  <a:close/>
                  <a:moveTo>
                    <a:pt x="17466" y="7318"/>
                  </a:moveTo>
                  <a:cubicBezTo>
                    <a:pt x="17505" y="7318"/>
                    <a:pt x="17540" y="7392"/>
                    <a:pt x="17540" y="7484"/>
                  </a:cubicBezTo>
                  <a:cubicBezTo>
                    <a:pt x="17540" y="7572"/>
                    <a:pt x="17507" y="7653"/>
                    <a:pt x="17466" y="7653"/>
                  </a:cubicBezTo>
                  <a:cubicBezTo>
                    <a:pt x="17427" y="7653"/>
                    <a:pt x="17390" y="7575"/>
                    <a:pt x="17390" y="7484"/>
                  </a:cubicBezTo>
                  <a:cubicBezTo>
                    <a:pt x="17392" y="7392"/>
                    <a:pt x="17423" y="7318"/>
                    <a:pt x="17466" y="7318"/>
                  </a:cubicBezTo>
                  <a:close/>
                  <a:moveTo>
                    <a:pt x="17959" y="7318"/>
                  </a:moveTo>
                  <a:cubicBezTo>
                    <a:pt x="18002" y="7318"/>
                    <a:pt x="18035" y="7392"/>
                    <a:pt x="18035" y="7484"/>
                  </a:cubicBezTo>
                  <a:cubicBezTo>
                    <a:pt x="18035" y="7575"/>
                    <a:pt x="18001" y="7653"/>
                    <a:pt x="17959" y="7653"/>
                  </a:cubicBezTo>
                  <a:cubicBezTo>
                    <a:pt x="17919" y="7653"/>
                    <a:pt x="17885" y="7575"/>
                    <a:pt x="17885" y="7484"/>
                  </a:cubicBezTo>
                  <a:cubicBezTo>
                    <a:pt x="17885" y="7392"/>
                    <a:pt x="17919" y="7318"/>
                    <a:pt x="17959" y="7318"/>
                  </a:cubicBezTo>
                  <a:close/>
                  <a:moveTo>
                    <a:pt x="18453" y="7318"/>
                  </a:moveTo>
                  <a:cubicBezTo>
                    <a:pt x="18492" y="7318"/>
                    <a:pt x="18527" y="7392"/>
                    <a:pt x="18527" y="7484"/>
                  </a:cubicBezTo>
                  <a:cubicBezTo>
                    <a:pt x="18527" y="7572"/>
                    <a:pt x="18494" y="7653"/>
                    <a:pt x="18453" y="7653"/>
                  </a:cubicBezTo>
                  <a:cubicBezTo>
                    <a:pt x="18414" y="7653"/>
                    <a:pt x="18377" y="7575"/>
                    <a:pt x="18377" y="7484"/>
                  </a:cubicBezTo>
                  <a:cubicBezTo>
                    <a:pt x="18377" y="7392"/>
                    <a:pt x="18412" y="7318"/>
                    <a:pt x="18453" y="7318"/>
                  </a:cubicBezTo>
                  <a:close/>
                  <a:moveTo>
                    <a:pt x="451" y="7868"/>
                  </a:moveTo>
                  <a:cubicBezTo>
                    <a:pt x="490" y="7868"/>
                    <a:pt x="527" y="7942"/>
                    <a:pt x="527" y="8037"/>
                  </a:cubicBezTo>
                  <a:cubicBezTo>
                    <a:pt x="527" y="8125"/>
                    <a:pt x="494" y="8202"/>
                    <a:pt x="451" y="8202"/>
                  </a:cubicBezTo>
                  <a:cubicBezTo>
                    <a:pt x="410" y="8202"/>
                    <a:pt x="377" y="8128"/>
                    <a:pt x="377" y="8037"/>
                  </a:cubicBezTo>
                  <a:cubicBezTo>
                    <a:pt x="378" y="7942"/>
                    <a:pt x="410" y="7868"/>
                    <a:pt x="451" y="7868"/>
                  </a:cubicBezTo>
                  <a:close/>
                  <a:moveTo>
                    <a:pt x="944" y="7868"/>
                  </a:moveTo>
                  <a:cubicBezTo>
                    <a:pt x="984" y="7868"/>
                    <a:pt x="1019" y="7942"/>
                    <a:pt x="1019" y="8037"/>
                  </a:cubicBezTo>
                  <a:cubicBezTo>
                    <a:pt x="1019" y="8125"/>
                    <a:pt x="985" y="8202"/>
                    <a:pt x="944" y="8202"/>
                  </a:cubicBezTo>
                  <a:cubicBezTo>
                    <a:pt x="905" y="8202"/>
                    <a:pt x="869" y="8128"/>
                    <a:pt x="869" y="8037"/>
                  </a:cubicBezTo>
                  <a:cubicBezTo>
                    <a:pt x="869" y="7942"/>
                    <a:pt x="903" y="7868"/>
                    <a:pt x="944" y="7868"/>
                  </a:cubicBezTo>
                  <a:close/>
                  <a:moveTo>
                    <a:pt x="1440" y="7868"/>
                  </a:moveTo>
                  <a:cubicBezTo>
                    <a:pt x="1479" y="7868"/>
                    <a:pt x="1514" y="7942"/>
                    <a:pt x="1514" y="8037"/>
                  </a:cubicBezTo>
                  <a:cubicBezTo>
                    <a:pt x="1514" y="8125"/>
                    <a:pt x="1480" y="8202"/>
                    <a:pt x="1440" y="8202"/>
                  </a:cubicBezTo>
                  <a:cubicBezTo>
                    <a:pt x="1400" y="8202"/>
                    <a:pt x="1364" y="8128"/>
                    <a:pt x="1364" y="8037"/>
                  </a:cubicBezTo>
                  <a:cubicBezTo>
                    <a:pt x="1364" y="7942"/>
                    <a:pt x="1397" y="7868"/>
                    <a:pt x="1440" y="7868"/>
                  </a:cubicBezTo>
                  <a:close/>
                  <a:moveTo>
                    <a:pt x="1931" y="7868"/>
                  </a:moveTo>
                  <a:cubicBezTo>
                    <a:pt x="1971" y="7868"/>
                    <a:pt x="2007" y="7942"/>
                    <a:pt x="2007" y="8037"/>
                  </a:cubicBezTo>
                  <a:cubicBezTo>
                    <a:pt x="2007" y="8125"/>
                    <a:pt x="1972" y="8202"/>
                    <a:pt x="1931" y="8202"/>
                  </a:cubicBezTo>
                  <a:cubicBezTo>
                    <a:pt x="1892" y="8202"/>
                    <a:pt x="1856" y="8128"/>
                    <a:pt x="1856" y="8037"/>
                  </a:cubicBezTo>
                  <a:cubicBezTo>
                    <a:pt x="1856" y="7942"/>
                    <a:pt x="1890" y="7868"/>
                    <a:pt x="1931" y="7868"/>
                  </a:cubicBezTo>
                  <a:close/>
                  <a:moveTo>
                    <a:pt x="2426" y="7868"/>
                  </a:moveTo>
                  <a:cubicBezTo>
                    <a:pt x="2466" y="7868"/>
                    <a:pt x="2501" y="7942"/>
                    <a:pt x="2501" y="8037"/>
                  </a:cubicBezTo>
                  <a:cubicBezTo>
                    <a:pt x="2501" y="8125"/>
                    <a:pt x="2467" y="8202"/>
                    <a:pt x="2426" y="8202"/>
                  </a:cubicBezTo>
                  <a:cubicBezTo>
                    <a:pt x="2387" y="8202"/>
                    <a:pt x="2351" y="8128"/>
                    <a:pt x="2351" y="8037"/>
                  </a:cubicBezTo>
                  <a:cubicBezTo>
                    <a:pt x="2351" y="7942"/>
                    <a:pt x="2385" y="7868"/>
                    <a:pt x="2426" y="7868"/>
                  </a:cubicBezTo>
                  <a:close/>
                  <a:moveTo>
                    <a:pt x="2918" y="7868"/>
                  </a:moveTo>
                  <a:cubicBezTo>
                    <a:pt x="2958" y="7868"/>
                    <a:pt x="2994" y="7942"/>
                    <a:pt x="2994" y="8037"/>
                  </a:cubicBezTo>
                  <a:cubicBezTo>
                    <a:pt x="2994" y="8125"/>
                    <a:pt x="2961" y="8202"/>
                    <a:pt x="2918" y="8202"/>
                  </a:cubicBezTo>
                  <a:cubicBezTo>
                    <a:pt x="2877" y="8202"/>
                    <a:pt x="2844" y="8128"/>
                    <a:pt x="2844" y="8037"/>
                  </a:cubicBezTo>
                  <a:cubicBezTo>
                    <a:pt x="2844" y="7942"/>
                    <a:pt x="2877" y="7868"/>
                    <a:pt x="2918" y="7868"/>
                  </a:cubicBezTo>
                  <a:close/>
                  <a:moveTo>
                    <a:pt x="3413" y="7868"/>
                  </a:moveTo>
                  <a:cubicBezTo>
                    <a:pt x="3453" y="7868"/>
                    <a:pt x="3489" y="7942"/>
                    <a:pt x="3489" y="8037"/>
                  </a:cubicBezTo>
                  <a:cubicBezTo>
                    <a:pt x="3489" y="8125"/>
                    <a:pt x="3454" y="8202"/>
                    <a:pt x="3413" y="8202"/>
                  </a:cubicBezTo>
                  <a:cubicBezTo>
                    <a:pt x="3373" y="8202"/>
                    <a:pt x="3338" y="8128"/>
                    <a:pt x="3338" y="8037"/>
                  </a:cubicBezTo>
                  <a:cubicBezTo>
                    <a:pt x="3338" y="7942"/>
                    <a:pt x="3373" y="7868"/>
                    <a:pt x="3413" y="7868"/>
                  </a:cubicBezTo>
                  <a:close/>
                  <a:moveTo>
                    <a:pt x="3907" y="7868"/>
                  </a:moveTo>
                  <a:cubicBezTo>
                    <a:pt x="3946" y="7868"/>
                    <a:pt x="3981" y="7942"/>
                    <a:pt x="3981" y="8037"/>
                  </a:cubicBezTo>
                  <a:cubicBezTo>
                    <a:pt x="3981" y="8125"/>
                    <a:pt x="3948" y="8202"/>
                    <a:pt x="3907" y="8202"/>
                  </a:cubicBezTo>
                  <a:cubicBezTo>
                    <a:pt x="3864" y="8202"/>
                    <a:pt x="3831" y="8128"/>
                    <a:pt x="3831" y="8037"/>
                  </a:cubicBezTo>
                  <a:cubicBezTo>
                    <a:pt x="3831" y="7942"/>
                    <a:pt x="3864" y="7868"/>
                    <a:pt x="3907" y="7868"/>
                  </a:cubicBezTo>
                  <a:close/>
                  <a:moveTo>
                    <a:pt x="4400" y="7868"/>
                  </a:moveTo>
                  <a:cubicBezTo>
                    <a:pt x="4440" y="7868"/>
                    <a:pt x="4476" y="7942"/>
                    <a:pt x="4476" y="8037"/>
                  </a:cubicBezTo>
                  <a:cubicBezTo>
                    <a:pt x="4476" y="8125"/>
                    <a:pt x="4443" y="8202"/>
                    <a:pt x="4400" y="8202"/>
                  </a:cubicBezTo>
                  <a:cubicBezTo>
                    <a:pt x="4359" y="8202"/>
                    <a:pt x="4326" y="8128"/>
                    <a:pt x="4326" y="8037"/>
                  </a:cubicBezTo>
                  <a:cubicBezTo>
                    <a:pt x="4326" y="7942"/>
                    <a:pt x="4359" y="7868"/>
                    <a:pt x="4400" y="7868"/>
                  </a:cubicBezTo>
                  <a:close/>
                  <a:moveTo>
                    <a:pt x="4894" y="7868"/>
                  </a:moveTo>
                  <a:cubicBezTo>
                    <a:pt x="4933" y="7868"/>
                    <a:pt x="4968" y="7942"/>
                    <a:pt x="4968" y="8037"/>
                  </a:cubicBezTo>
                  <a:cubicBezTo>
                    <a:pt x="4968" y="8125"/>
                    <a:pt x="4935" y="8202"/>
                    <a:pt x="4894" y="8202"/>
                  </a:cubicBezTo>
                  <a:cubicBezTo>
                    <a:pt x="4853" y="8202"/>
                    <a:pt x="4818" y="8128"/>
                    <a:pt x="4818" y="8037"/>
                  </a:cubicBezTo>
                  <a:cubicBezTo>
                    <a:pt x="4821" y="7942"/>
                    <a:pt x="4853" y="7868"/>
                    <a:pt x="4894" y="7868"/>
                  </a:cubicBezTo>
                  <a:close/>
                  <a:moveTo>
                    <a:pt x="5386" y="7868"/>
                  </a:moveTo>
                  <a:cubicBezTo>
                    <a:pt x="5425" y="7868"/>
                    <a:pt x="5461" y="7942"/>
                    <a:pt x="5461" y="8037"/>
                  </a:cubicBezTo>
                  <a:cubicBezTo>
                    <a:pt x="5461" y="8125"/>
                    <a:pt x="5428" y="8202"/>
                    <a:pt x="5386" y="8202"/>
                  </a:cubicBezTo>
                  <a:cubicBezTo>
                    <a:pt x="5346" y="8202"/>
                    <a:pt x="5312" y="8128"/>
                    <a:pt x="5312" y="8037"/>
                  </a:cubicBezTo>
                  <a:cubicBezTo>
                    <a:pt x="5312" y="7942"/>
                    <a:pt x="5345" y="7868"/>
                    <a:pt x="5386" y="7868"/>
                  </a:cubicBezTo>
                  <a:close/>
                  <a:moveTo>
                    <a:pt x="5881" y="7868"/>
                  </a:moveTo>
                  <a:cubicBezTo>
                    <a:pt x="5920" y="7868"/>
                    <a:pt x="5957" y="7942"/>
                    <a:pt x="5957" y="8037"/>
                  </a:cubicBezTo>
                  <a:cubicBezTo>
                    <a:pt x="5957" y="8125"/>
                    <a:pt x="5922" y="8202"/>
                    <a:pt x="5881" y="8202"/>
                  </a:cubicBezTo>
                  <a:cubicBezTo>
                    <a:pt x="5841" y="8202"/>
                    <a:pt x="5807" y="8128"/>
                    <a:pt x="5807" y="8037"/>
                  </a:cubicBezTo>
                  <a:cubicBezTo>
                    <a:pt x="5807" y="7942"/>
                    <a:pt x="5840" y="7868"/>
                    <a:pt x="5881" y="7868"/>
                  </a:cubicBezTo>
                  <a:close/>
                  <a:moveTo>
                    <a:pt x="6374" y="7868"/>
                  </a:moveTo>
                  <a:cubicBezTo>
                    <a:pt x="6414" y="7868"/>
                    <a:pt x="6449" y="7942"/>
                    <a:pt x="6449" y="8037"/>
                  </a:cubicBezTo>
                  <a:cubicBezTo>
                    <a:pt x="6449" y="8125"/>
                    <a:pt x="6415" y="8202"/>
                    <a:pt x="6374" y="8202"/>
                  </a:cubicBezTo>
                  <a:cubicBezTo>
                    <a:pt x="6335" y="8202"/>
                    <a:pt x="6299" y="8128"/>
                    <a:pt x="6299" y="8037"/>
                  </a:cubicBezTo>
                  <a:cubicBezTo>
                    <a:pt x="6299" y="7942"/>
                    <a:pt x="6335" y="7868"/>
                    <a:pt x="6374" y="7868"/>
                  </a:cubicBezTo>
                  <a:close/>
                  <a:moveTo>
                    <a:pt x="6868" y="7868"/>
                  </a:moveTo>
                  <a:cubicBezTo>
                    <a:pt x="6907" y="7868"/>
                    <a:pt x="6944" y="7942"/>
                    <a:pt x="6944" y="8037"/>
                  </a:cubicBezTo>
                  <a:cubicBezTo>
                    <a:pt x="6944" y="8125"/>
                    <a:pt x="6910" y="8202"/>
                    <a:pt x="6868" y="8202"/>
                  </a:cubicBezTo>
                  <a:cubicBezTo>
                    <a:pt x="6828" y="8202"/>
                    <a:pt x="6794" y="8128"/>
                    <a:pt x="6794" y="8037"/>
                  </a:cubicBezTo>
                  <a:cubicBezTo>
                    <a:pt x="6794" y="7942"/>
                    <a:pt x="6827" y="7868"/>
                    <a:pt x="6868" y="7868"/>
                  </a:cubicBezTo>
                  <a:close/>
                  <a:moveTo>
                    <a:pt x="7363" y="7868"/>
                  </a:moveTo>
                  <a:cubicBezTo>
                    <a:pt x="7402" y="7868"/>
                    <a:pt x="7439" y="7942"/>
                    <a:pt x="7439" y="8037"/>
                  </a:cubicBezTo>
                  <a:cubicBezTo>
                    <a:pt x="7439" y="8125"/>
                    <a:pt x="7404" y="8202"/>
                    <a:pt x="7363" y="8202"/>
                  </a:cubicBezTo>
                  <a:cubicBezTo>
                    <a:pt x="7322" y="8202"/>
                    <a:pt x="7289" y="8128"/>
                    <a:pt x="7289" y="8037"/>
                  </a:cubicBezTo>
                  <a:cubicBezTo>
                    <a:pt x="7289" y="7942"/>
                    <a:pt x="7322" y="7868"/>
                    <a:pt x="7363" y="7868"/>
                  </a:cubicBezTo>
                  <a:close/>
                  <a:moveTo>
                    <a:pt x="7856" y="7868"/>
                  </a:moveTo>
                  <a:cubicBezTo>
                    <a:pt x="7896" y="7868"/>
                    <a:pt x="7931" y="7942"/>
                    <a:pt x="7931" y="8037"/>
                  </a:cubicBezTo>
                  <a:cubicBezTo>
                    <a:pt x="7931" y="8125"/>
                    <a:pt x="7897" y="8202"/>
                    <a:pt x="7856" y="8202"/>
                  </a:cubicBezTo>
                  <a:cubicBezTo>
                    <a:pt x="7814" y="8202"/>
                    <a:pt x="7781" y="8128"/>
                    <a:pt x="7781" y="8037"/>
                  </a:cubicBezTo>
                  <a:cubicBezTo>
                    <a:pt x="7781" y="7942"/>
                    <a:pt x="7814" y="7868"/>
                    <a:pt x="7856" y="7868"/>
                  </a:cubicBezTo>
                  <a:close/>
                  <a:moveTo>
                    <a:pt x="8350" y="7868"/>
                  </a:moveTo>
                  <a:cubicBezTo>
                    <a:pt x="8389" y="7868"/>
                    <a:pt x="8426" y="7942"/>
                    <a:pt x="8426" y="8037"/>
                  </a:cubicBezTo>
                  <a:cubicBezTo>
                    <a:pt x="8426" y="8125"/>
                    <a:pt x="8392" y="8202"/>
                    <a:pt x="8350" y="8202"/>
                  </a:cubicBezTo>
                  <a:cubicBezTo>
                    <a:pt x="8309" y="8202"/>
                    <a:pt x="8276" y="8128"/>
                    <a:pt x="8276" y="8037"/>
                  </a:cubicBezTo>
                  <a:cubicBezTo>
                    <a:pt x="8276" y="7942"/>
                    <a:pt x="8309" y="7868"/>
                    <a:pt x="8350" y="7868"/>
                  </a:cubicBezTo>
                  <a:close/>
                  <a:moveTo>
                    <a:pt x="8843" y="7868"/>
                  </a:moveTo>
                  <a:cubicBezTo>
                    <a:pt x="8883" y="7868"/>
                    <a:pt x="8918" y="7942"/>
                    <a:pt x="8918" y="8037"/>
                  </a:cubicBezTo>
                  <a:cubicBezTo>
                    <a:pt x="8918" y="8125"/>
                    <a:pt x="8884" y="8202"/>
                    <a:pt x="8843" y="8202"/>
                  </a:cubicBezTo>
                  <a:cubicBezTo>
                    <a:pt x="8802" y="8202"/>
                    <a:pt x="8768" y="8128"/>
                    <a:pt x="8768" y="8037"/>
                  </a:cubicBezTo>
                  <a:cubicBezTo>
                    <a:pt x="8768" y="7942"/>
                    <a:pt x="8802" y="7868"/>
                    <a:pt x="8843" y="7868"/>
                  </a:cubicBezTo>
                  <a:close/>
                  <a:moveTo>
                    <a:pt x="9337" y="7868"/>
                  </a:moveTo>
                  <a:cubicBezTo>
                    <a:pt x="9376" y="7868"/>
                    <a:pt x="9412" y="7942"/>
                    <a:pt x="9412" y="8037"/>
                  </a:cubicBezTo>
                  <a:cubicBezTo>
                    <a:pt x="9412" y="8125"/>
                    <a:pt x="9379" y="8202"/>
                    <a:pt x="9337" y="8202"/>
                  </a:cubicBezTo>
                  <a:cubicBezTo>
                    <a:pt x="9296" y="8202"/>
                    <a:pt x="9263" y="8128"/>
                    <a:pt x="9263" y="8037"/>
                  </a:cubicBezTo>
                  <a:cubicBezTo>
                    <a:pt x="9263" y="7942"/>
                    <a:pt x="9296" y="7868"/>
                    <a:pt x="9337" y="7868"/>
                  </a:cubicBezTo>
                  <a:close/>
                  <a:moveTo>
                    <a:pt x="9830" y="7868"/>
                  </a:moveTo>
                  <a:cubicBezTo>
                    <a:pt x="9870" y="7868"/>
                    <a:pt x="9904" y="7942"/>
                    <a:pt x="9904" y="8037"/>
                  </a:cubicBezTo>
                  <a:cubicBezTo>
                    <a:pt x="9904" y="8125"/>
                    <a:pt x="9871" y="8202"/>
                    <a:pt x="9830" y="8202"/>
                  </a:cubicBezTo>
                  <a:cubicBezTo>
                    <a:pt x="9791" y="8202"/>
                    <a:pt x="9756" y="8128"/>
                    <a:pt x="9756" y="8037"/>
                  </a:cubicBezTo>
                  <a:cubicBezTo>
                    <a:pt x="9756" y="7942"/>
                    <a:pt x="9789" y="7868"/>
                    <a:pt x="9830" y="7868"/>
                  </a:cubicBezTo>
                  <a:close/>
                  <a:moveTo>
                    <a:pt x="10310" y="7868"/>
                  </a:moveTo>
                  <a:cubicBezTo>
                    <a:pt x="10349" y="7868"/>
                    <a:pt x="10384" y="7942"/>
                    <a:pt x="10384" y="8037"/>
                  </a:cubicBezTo>
                  <a:cubicBezTo>
                    <a:pt x="10384" y="8125"/>
                    <a:pt x="10351" y="8202"/>
                    <a:pt x="10310" y="8202"/>
                  </a:cubicBezTo>
                  <a:cubicBezTo>
                    <a:pt x="10269" y="8202"/>
                    <a:pt x="10234" y="8128"/>
                    <a:pt x="10234" y="8037"/>
                  </a:cubicBezTo>
                  <a:cubicBezTo>
                    <a:pt x="10234" y="7942"/>
                    <a:pt x="10269" y="7868"/>
                    <a:pt x="10310" y="7868"/>
                  </a:cubicBezTo>
                  <a:close/>
                  <a:moveTo>
                    <a:pt x="10802" y="7868"/>
                  </a:moveTo>
                  <a:cubicBezTo>
                    <a:pt x="10841" y="7868"/>
                    <a:pt x="10877" y="7942"/>
                    <a:pt x="10877" y="8037"/>
                  </a:cubicBezTo>
                  <a:cubicBezTo>
                    <a:pt x="10877" y="8125"/>
                    <a:pt x="10843" y="8202"/>
                    <a:pt x="10802" y="8202"/>
                  </a:cubicBezTo>
                  <a:cubicBezTo>
                    <a:pt x="10761" y="8202"/>
                    <a:pt x="10727" y="8128"/>
                    <a:pt x="10727" y="8037"/>
                  </a:cubicBezTo>
                  <a:cubicBezTo>
                    <a:pt x="10727" y="7942"/>
                    <a:pt x="10761" y="7868"/>
                    <a:pt x="10802" y="7868"/>
                  </a:cubicBezTo>
                  <a:close/>
                  <a:moveTo>
                    <a:pt x="11297" y="7868"/>
                  </a:moveTo>
                  <a:cubicBezTo>
                    <a:pt x="11336" y="7868"/>
                    <a:pt x="11372" y="7942"/>
                    <a:pt x="11372" y="8037"/>
                  </a:cubicBezTo>
                  <a:cubicBezTo>
                    <a:pt x="11372" y="8125"/>
                    <a:pt x="11338" y="8202"/>
                    <a:pt x="11297" y="8202"/>
                  </a:cubicBezTo>
                  <a:cubicBezTo>
                    <a:pt x="11256" y="8202"/>
                    <a:pt x="11223" y="8128"/>
                    <a:pt x="11223" y="8037"/>
                  </a:cubicBezTo>
                  <a:cubicBezTo>
                    <a:pt x="11223" y="7942"/>
                    <a:pt x="11256" y="7868"/>
                    <a:pt x="11297" y="7868"/>
                  </a:cubicBezTo>
                  <a:close/>
                  <a:moveTo>
                    <a:pt x="11790" y="7868"/>
                  </a:moveTo>
                  <a:cubicBezTo>
                    <a:pt x="11830" y="7868"/>
                    <a:pt x="11864" y="7942"/>
                    <a:pt x="11864" y="8037"/>
                  </a:cubicBezTo>
                  <a:cubicBezTo>
                    <a:pt x="11864" y="8125"/>
                    <a:pt x="11831" y="8202"/>
                    <a:pt x="11790" y="8202"/>
                  </a:cubicBezTo>
                  <a:cubicBezTo>
                    <a:pt x="11748" y="8202"/>
                    <a:pt x="11715" y="8128"/>
                    <a:pt x="11715" y="8037"/>
                  </a:cubicBezTo>
                  <a:cubicBezTo>
                    <a:pt x="11715" y="7942"/>
                    <a:pt x="11748" y="7868"/>
                    <a:pt x="11790" y="7868"/>
                  </a:cubicBezTo>
                  <a:close/>
                  <a:moveTo>
                    <a:pt x="12284" y="7868"/>
                  </a:moveTo>
                  <a:cubicBezTo>
                    <a:pt x="12323" y="7868"/>
                    <a:pt x="12359" y="7942"/>
                    <a:pt x="12359" y="8037"/>
                  </a:cubicBezTo>
                  <a:cubicBezTo>
                    <a:pt x="12359" y="8125"/>
                    <a:pt x="12325" y="8202"/>
                    <a:pt x="12284" y="8202"/>
                  </a:cubicBezTo>
                  <a:cubicBezTo>
                    <a:pt x="12243" y="8202"/>
                    <a:pt x="12209" y="8128"/>
                    <a:pt x="12209" y="8037"/>
                  </a:cubicBezTo>
                  <a:cubicBezTo>
                    <a:pt x="12209" y="7942"/>
                    <a:pt x="12243" y="7868"/>
                    <a:pt x="12284" y="7868"/>
                  </a:cubicBezTo>
                  <a:close/>
                  <a:moveTo>
                    <a:pt x="12777" y="7868"/>
                  </a:moveTo>
                  <a:cubicBezTo>
                    <a:pt x="12817" y="7868"/>
                    <a:pt x="12851" y="7942"/>
                    <a:pt x="12851" y="8037"/>
                  </a:cubicBezTo>
                  <a:cubicBezTo>
                    <a:pt x="12851" y="8125"/>
                    <a:pt x="12818" y="8202"/>
                    <a:pt x="12777" y="8202"/>
                  </a:cubicBezTo>
                  <a:cubicBezTo>
                    <a:pt x="12738" y="8202"/>
                    <a:pt x="12701" y="8128"/>
                    <a:pt x="12701" y="8037"/>
                  </a:cubicBezTo>
                  <a:cubicBezTo>
                    <a:pt x="12701" y="7942"/>
                    <a:pt x="12736" y="7868"/>
                    <a:pt x="12777" y="7868"/>
                  </a:cubicBezTo>
                  <a:close/>
                  <a:moveTo>
                    <a:pt x="13269" y="7868"/>
                  </a:moveTo>
                  <a:cubicBezTo>
                    <a:pt x="13308" y="7868"/>
                    <a:pt x="13345" y="7942"/>
                    <a:pt x="13345" y="8037"/>
                  </a:cubicBezTo>
                  <a:cubicBezTo>
                    <a:pt x="13345" y="8125"/>
                    <a:pt x="13310" y="8202"/>
                    <a:pt x="13269" y="8202"/>
                  </a:cubicBezTo>
                  <a:cubicBezTo>
                    <a:pt x="13230" y="8202"/>
                    <a:pt x="13195" y="8128"/>
                    <a:pt x="13195" y="8037"/>
                  </a:cubicBezTo>
                  <a:cubicBezTo>
                    <a:pt x="13195" y="7942"/>
                    <a:pt x="13228" y="7868"/>
                    <a:pt x="13269" y="7868"/>
                  </a:cubicBezTo>
                  <a:close/>
                  <a:moveTo>
                    <a:pt x="13764" y="7868"/>
                  </a:moveTo>
                  <a:cubicBezTo>
                    <a:pt x="13803" y="7868"/>
                    <a:pt x="13840" y="7942"/>
                    <a:pt x="13840" y="8037"/>
                  </a:cubicBezTo>
                  <a:cubicBezTo>
                    <a:pt x="13840" y="8125"/>
                    <a:pt x="13805" y="8202"/>
                    <a:pt x="13764" y="8202"/>
                  </a:cubicBezTo>
                  <a:cubicBezTo>
                    <a:pt x="13725" y="8202"/>
                    <a:pt x="13690" y="8128"/>
                    <a:pt x="13690" y="8037"/>
                  </a:cubicBezTo>
                  <a:cubicBezTo>
                    <a:pt x="13690" y="7942"/>
                    <a:pt x="13723" y="7868"/>
                    <a:pt x="13764" y="7868"/>
                  </a:cubicBezTo>
                  <a:close/>
                  <a:moveTo>
                    <a:pt x="14258" y="7868"/>
                  </a:moveTo>
                  <a:cubicBezTo>
                    <a:pt x="14297" y="7868"/>
                    <a:pt x="14332" y="7942"/>
                    <a:pt x="14332" y="8037"/>
                  </a:cubicBezTo>
                  <a:cubicBezTo>
                    <a:pt x="14332" y="8125"/>
                    <a:pt x="14299" y="8202"/>
                    <a:pt x="14258" y="8202"/>
                  </a:cubicBezTo>
                  <a:cubicBezTo>
                    <a:pt x="14218" y="8202"/>
                    <a:pt x="14182" y="8128"/>
                    <a:pt x="14182" y="8037"/>
                  </a:cubicBezTo>
                  <a:cubicBezTo>
                    <a:pt x="14182" y="7942"/>
                    <a:pt x="14215" y="7868"/>
                    <a:pt x="14258" y="7868"/>
                  </a:cubicBezTo>
                  <a:close/>
                  <a:moveTo>
                    <a:pt x="14751" y="7868"/>
                  </a:moveTo>
                  <a:cubicBezTo>
                    <a:pt x="14791" y="7868"/>
                    <a:pt x="14827" y="7942"/>
                    <a:pt x="14827" y="8037"/>
                  </a:cubicBezTo>
                  <a:cubicBezTo>
                    <a:pt x="14827" y="8125"/>
                    <a:pt x="14792" y="8202"/>
                    <a:pt x="14751" y="8202"/>
                  </a:cubicBezTo>
                  <a:cubicBezTo>
                    <a:pt x="14710" y="8202"/>
                    <a:pt x="14677" y="8128"/>
                    <a:pt x="14677" y="8037"/>
                  </a:cubicBezTo>
                  <a:cubicBezTo>
                    <a:pt x="14677" y="7942"/>
                    <a:pt x="14710" y="7868"/>
                    <a:pt x="14751" y="7868"/>
                  </a:cubicBezTo>
                  <a:close/>
                  <a:moveTo>
                    <a:pt x="15245" y="7868"/>
                  </a:moveTo>
                  <a:cubicBezTo>
                    <a:pt x="15284" y="7868"/>
                    <a:pt x="15319" y="7942"/>
                    <a:pt x="15319" y="8037"/>
                  </a:cubicBezTo>
                  <a:cubicBezTo>
                    <a:pt x="15319" y="8125"/>
                    <a:pt x="15285" y="8202"/>
                    <a:pt x="15245" y="8202"/>
                  </a:cubicBezTo>
                  <a:cubicBezTo>
                    <a:pt x="15204" y="8202"/>
                    <a:pt x="15169" y="8128"/>
                    <a:pt x="15169" y="8037"/>
                  </a:cubicBezTo>
                  <a:cubicBezTo>
                    <a:pt x="15169" y="7942"/>
                    <a:pt x="15204" y="7868"/>
                    <a:pt x="15245" y="7868"/>
                  </a:cubicBezTo>
                  <a:close/>
                  <a:moveTo>
                    <a:pt x="15740" y="7868"/>
                  </a:moveTo>
                  <a:cubicBezTo>
                    <a:pt x="15779" y="7868"/>
                    <a:pt x="15814" y="7942"/>
                    <a:pt x="15814" y="8037"/>
                  </a:cubicBezTo>
                  <a:cubicBezTo>
                    <a:pt x="15814" y="8125"/>
                    <a:pt x="15781" y="8202"/>
                    <a:pt x="15740" y="8202"/>
                  </a:cubicBezTo>
                  <a:cubicBezTo>
                    <a:pt x="15697" y="8202"/>
                    <a:pt x="15664" y="8128"/>
                    <a:pt x="15664" y="8037"/>
                  </a:cubicBezTo>
                  <a:cubicBezTo>
                    <a:pt x="15664" y="7942"/>
                    <a:pt x="15697" y="7868"/>
                    <a:pt x="15740" y="7868"/>
                  </a:cubicBezTo>
                  <a:close/>
                  <a:moveTo>
                    <a:pt x="16232" y="7868"/>
                  </a:moveTo>
                  <a:cubicBezTo>
                    <a:pt x="16271" y="7868"/>
                    <a:pt x="16307" y="7942"/>
                    <a:pt x="16307" y="8037"/>
                  </a:cubicBezTo>
                  <a:cubicBezTo>
                    <a:pt x="16307" y="8125"/>
                    <a:pt x="16273" y="8202"/>
                    <a:pt x="16232" y="8202"/>
                  </a:cubicBezTo>
                  <a:cubicBezTo>
                    <a:pt x="16190" y="8202"/>
                    <a:pt x="16157" y="8128"/>
                    <a:pt x="16157" y="8037"/>
                  </a:cubicBezTo>
                  <a:cubicBezTo>
                    <a:pt x="16159" y="7942"/>
                    <a:pt x="16192" y="7868"/>
                    <a:pt x="16232" y="7868"/>
                  </a:cubicBezTo>
                  <a:close/>
                  <a:moveTo>
                    <a:pt x="16727" y="7868"/>
                  </a:moveTo>
                  <a:cubicBezTo>
                    <a:pt x="16766" y="7868"/>
                    <a:pt x="16801" y="7942"/>
                    <a:pt x="16801" y="8037"/>
                  </a:cubicBezTo>
                  <a:cubicBezTo>
                    <a:pt x="16801" y="8125"/>
                    <a:pt x="16768" y="8202"/>
                    <a:pt x="16727" y="8202"/>
                  </a:cubicBezTo>
                  <a:cubicBezTo>
                    <a:pt x="16686" y="8202"/>
                    <a:pt x="16651" y="8128"/>
                    <a:pt x="16651" y="8037"/>
                  </a:cubicBezTo>
                  <a:cubicBezTo>
                    <a:pt x="16651" y="7942"/>
                    <a:pt x="16686" y="7868"/>
                    <a:pt x="16727" y="7868"/>
                  </a:cubicBezTo>
                  <a:close/>
                  <a:moveTo>
                    <a:pt x="17218" y="7868"/>
                  </a:moveTo>
                  <a:cubicBezTo>
                    <a:pt x="17258" y="7868"/>
                    <a:pt x="17294" y="7942"/>
                    <a:pt x="17294" y="8037"/>
                  </a:cubicBezTo>
                  <a:cubicBezTo>
                    <a:pt x="17294" y="8125"/>
                    <a:pt x="17261" y="8202"/>
                    <a:pt x="17218" y="8202"/>
                  </a:cubicBezTo>
                  <a:cubicBezTo>
                    <a:pt x="17179" y="8202"/>
                    <a:pt x="17144" y="8128"/>
                    <a:pt x="17144" y="8037"/>
                  </a:cubicBezTo>
                  <a:cubicBezTo>
                    <a:pt x="17144" y="7942"/>
                    <a:pt x="17178" y="7868"/>
                    <a:pt x="17218" y="7868"/>
                  </a:cubicBezTo>
                  <a:close/>
                  <a:moveTo>
                    <a:pt x="17714" y="7868"/>
                  </a:moveTo>
                  <a:cubicBezTo>
                    <a:pt x="17753" y="7868"/>
                    <a:pt x="17788" y="7942"/>
                    <a:pt x="17788" y="8037"/>
                  </a:cubicBezTo>
                  <a:cubicBezTo>
                    <a:pt x="17788" y="8125"/>
                    <a:pt x="17754" y="8202"/>
                    <a:pt x="17714" y="8202"/>
                  </a:cubicBezTo>
                  <a:cubicBezTo>
                    <a:pt x="17674" y="8202"/>
                    <a:pt x="17639" y="8128"/>
                    <a:pt x="17639" y="8037"/>
                  </a:cubicBezTo>
                  <a:cubicBezTo>
                    <a:pt x="17639" y="7942"/>
                    <a:pt x="17673" y="7868"/>
                    <a:pt x="17714" y="7868"/>
                  </a:cubicBezTo>
                  <a:close/>
                  <a:moveTo>
                    <a:pt x="18207" y="7868"/>
                  </a:moveTo>
                  <a:cubicBezTo>
                    <a:pt x="18246" y="7868"/>
                    <a:pt x="18281" y="7942"/>
                    <a:pt x="18281" y="8037"/>
                  </a:cubicBezTo>
                  <a:cubicBezTo>
                    <a:pt x="18281" y="8125"/>
                    <a:pt x="18248" y="8202"/>
                    <a:pt x="18207" y="8202"/>
                  </a:cubicBezTo>
                  <a:cubicBezTo>
                    <a:pt x="18168" y="8202"/>
                    <a:pt x="18131" y="8128"/>
                    <a:pt x="18131" y="8037"/>
                  </a:cubicBezTo>
                  <a:cubicBezTo>
                    <a:pt x="18133" y="7942"/>
                    <a:pt x="18164" y="7868"/>
                    <a:pt x="18207" y="7868"/>
                  </a:cubicBezTo>
                  <a:close/>
                  <a:moveTo>
                    <a:pt x="18701" y="7868"/>
                  </a:moveTo>
                  <a:cubicBezTo>
                    <a:pt x="18740" y="7868"/>
                    <a:pt x="18776" y="7942"/>
                    <a:pt x="18776" y="8037"/>
                  </a:cubicBezTo>
                  <a:cubicBezTo>
                    <a:pt x="18776" y="8125"/>
                    <a:pt x="18742" y="8202"/>
                    <a:pt x="18701" y="8202"/>
                  </a:cubicBezTo>
                  <a:cubicBezTo>
                    <a:pt x="18660" y="8202"/>
                    <a:pt x="18626" y="8128"/>
                    <a:pt x="18626" y="8037"/>
                  </a:cubicBezTo>
                  <a:cubicBezTo>
                    <a:pt x="18626" y="7942"/>
                    <a:pt x="18660" y="7868"/>
                    <a:pt x="18701" y="7868"/>
                  </a:cubicBezTo>
                  <a:close/>
                  <a:moveTo>
                    <a:pt x="205" y="8424"/>
                  </a:moveTo>
                  <a:cubicBezTo>
                    <a:pt x="244" y="8424"/>
                    <a:pt x="281" y="8498"/>
                    <a:pt x="281" y="8589"/>
                  </a:cubicBezTo>
                  <a:cubicBezTo>
                    <a:pt x="281" y="8677"/>
                    <a:pt x="246" y="8758"/>
                    <a:pt x="205" y="8758"/>
                  </a:cubicBezTo>
                  <a:cubicBezTo>
                    <a:pt x="164" y="8758"/>
                    <a:pt x="131" y="8681"/>
                    <a:pt x="131" y="8589"/>
                  </a:cubicBezTo>
                  <a:cubicBezTo>
                    <a:pt x="131" y="8498"/>
                    <a:pt x="164" y="8424"/>
                    <a:pt x="205" y="8424"/>
                  </a:cubicBezTo>
                  <a:close/>
                  <a:moveTo>
                    <a:pt x="700" y="8424"/>
                  </a:moveTo>
                  <a:cubicBezTo>
                    <a:pt x="741" y="8424"/>
                    <a:pt x="774" y="8498"/>
                    <a:pt x="774" y="8589"/>
                  </a:cubicBezTo>
                  <a:cubicBezTo>
                    <a:pt x="774" y="8681"/>
                    <a:pt x="741" y="8758"/>
                    <a:pt x="700" y="8758"/>
                  </a:cubicBezTo>
                  <a:cubicBezTo>
                    <a:pt x="659" y="8758"/>
                    <a:pt x="624" y="8681"/>
                    <a:pt x="624" y="8589"/>
                  </a:cubicBezTo>
                  <a:cubicBezTo>
                    <a:pt x="624" y="8494"/>
                    <a:pt x="659" y="8424"/>
                    <a:pt x="700" y="8424"/>
                  </a:cubicBezTo>
                  <a:close/>
                  <a:moveTo>
                    <a:pt x="1192" y="8424"/>
                  </a:moveTo>
                  <a:cubicBezTo>
                    <a:pt x="1231" y="8424"/>
                    <a:pt x="1268" y="8498"/>
                    <a:pt x="1268" y="8589"/>
                  </a:cubicBezTo>
                  <a:cubicBezTo>
                    <a:pt x="1268" y="8677"/>
                    <a:pt x="1235" y="8758"/>
                    <a:pt x="1192" y="8758"/>
                  </a:cubicBezTo>
                  <a:cubicBezTo>
                    <a:pt x="1153" y="8758"/>
                    <a:pt x="1118" y="8681"/>
                    <a:pt x="1118" y="8589"/>
                  </a:cubicBezTo>
                  <a:cubicBezTo>
                    <a:pt x="1118" y="8498"/>
                    <a:pt x="1151" y="8424"/>
                    <a:pt x="1192" y="8424"/>
                  </a:cubicBezTo>
                  <a:close/>
                  <a:moveTo>
                    <a:pt x="1685" y="8424"/>
                  </a:moveTo>
                  <a:cubicBezTo>
                    <a:pt x="1726" y="8424"/>
                    <a:pt x="1760" y="8498"/>
                    <a:pt x="1760" y="8589"/>
                  </a:cubicBezTo>
                  <a:cubicBezTo>
                    <a:pt x="1760" y="8681"/>
                    <a:pt x="1726" y="8758"/>
                    <a:pt x="1685" y="8758"/>
                  </a:cubicBezTo>
                  <a:cubicBezTo>
                    <a:pt x="1644" y="8758"/>
                    <a:pt x="1610" y="8681"/>
                    <a:pt x="1610" y="8589"/>
                  </a:cubicBezTo>
                  <a:cubicBezTo>
                    <a:pt x="1613" y="8494"/>
                    <a:pt x="1644" y="8424"/>
                    <a:pt x="1685" y="8424"/>
                  </a:cubicBezTo>
                  <a:close/>
                  <a:moveTo>
                    <a:pt x="2180" y="8424"/>
                  </a:moveTo>
                  <a:cubicBezTo>
                    <a:pt x="2220" y="8424"/>
                    <a:pt x="2255" y="8498"/>
                    <a:pt x="2255" y="8589"/>
                  </a:cubicBezTo>
                  <a:cubicBezTo>
                    <a:pt x="2255" y="8677"/>
                    <a:pt x="2221" y="8758"/>
                    <a:pt x="2180" y="8758"/>
                  </a:cubicBezTo>
                  <a:cubicBezTo>
                    <a:pt x="2141" y="8758"/>
                    <a:pt x="2105" y="8681"/>
                    <a:pt x="2105" y="8589"/>
                  </a:cubicBezTo>
                  <a:cubicBezTo>
                    <a:pt x="2105" y="8498"/>
                    <a:pt x="2138" y="8424"/>
                    <a:pt x="2180" y="8424"/>
                  </a:cubicBezTo>
                  <a:close/>
                  <a:moveTo>
                    <a:pt x="2672" y="8424"/>
                  </a:moveTo>
                  <a:cubicBezTo>
                    <a:pt x="2713" y="8424"/>
                    <a:pt x="2748" y="8498"/>
                    <a:pt x="2748" y="8589"/>
                  </a:cubicBezTo>
                  <a:cubicBezTo>
                    <a:pt x="2748" y="8681"/>
                    <a:pt x="2713" y="8758"/>
                    <a:pt x="2672" y="8758"/>
                  </a:cubicBezTo>
                  <a:cubicBezTo>
                    <a:pt x="2631" y="8758"/>
                    <a:pt x="2598" y="8681"/>
                    <a:pt x="2598" y="8589"/>
                  </a:cubicBezTo>
                  <a:cubicBezTo>
                    <a:pt x="2600" y="8494"/>
                    <a:pt x="2631" y="8424"/>
                    <a:pt x="2672" y="8424"/>
                  </a:cubicBezTo>
                  <a:close/>
                  <a:moveTo>
                    <a:pt x="3168" y="8424"/>
                  </a:moveTo>
                  <a:cubicBezTo>
                    <a:pt x="3207" y="8424"/>
                    <a:pt x="3242" y="8498"/>
                    <a:pt x="3242" y="8589"/>
                  </a:cubicBezTo>
                  <a:cubicBezTo>
                    <a:pt x="3242" y="8677"/>
                    <a:pt x="3208" y="8758"/>
                    <a:pt x="3168" y="8758"/>
                  </a:cubicBezTo>
                  <a:cubicBezTo>
                    <a:pt x="3126" y="8758"/>
                    <a:pt x="3092" y="8681"/>
                    <a:pt x="3092" y="8589"/>
                  </a:cubicBezTo>
                  <a:cubicBezTo>
                    <a:pt x="3092" y="8498"/>
                    <a:pt x="3126" y="8424"/>
                    <a:pt x="3168" y="8424"/>
                  </a:cubicBezTo>
                  <a:close/>
                  <a:moveTo>
                    <a:pt x="3659" y="8424"/>
                  </a:moveTo>
                  <a:cubicBezTo>
                    <a:pt x="3702" y="8424"/>
                    <a:pt x="3735" y="8498"/>
                    <a:pt x="3735" y="8589"/>
                  </a:cubicBezTo>
                  <a:cubicBezTo>
                    <a:pt x="3735" y="8681"/>
                    <a:pt x="3702" y="8758"/>
                    <a:pt x="3659" y="8758"/>
                  </a:cubicBezTo>
                  <a:cubicBezTo>
                    <a:pt x="3618" y="8758"/>
                    <a:pt x="3585" y="8681"/>
                    <a:pt x="3585" y="8589"/>
                  </a:cubicBezTo>
                  <a:cubicBezTo>
                    <a:pt x="3587" y="8494"/>
                    <a:pt x="3618" y="8424"/>
                    <a:pt x="3659" y="8424"/>
                  </a:cubicBezTo>
                  <a:close/>
                  <a:moveTo>
                    <a:pt x="4154" y="8424"/>
                  </a:moveTo>
                  <a:cubicBezTo>
                    <a:pt x="4194" y="8424"/>
                    <a:pt x="4230" y="8498"/>
                    <a:pt x="4230" y="8589"/>
                  </a:cubicBezTo>
                  <a:cubicBezTo>
                    <a:pt x="4230" y="8677"/>
                    <a:pt x="4195" y="8758"/>
                    <a:pt x="4154" y="8758"/>
                  </a:cubicBezTo>
                  <a:cubicBezTo>
                    <a:pt x="4114" y="8758"/>
                    <a:pt x="4080" y="8681"/>
                    <a:pt x="4080" y="8589"/>
                  </a:cubicBezTo>
                  <a:cubicBezTo>
                    <a:pt x="4080" y="8498"/>
                    <a:pt x="4114" y="8424"/>
                    <a:pt x="4154" y="8424"/>
                  </a:cubicBezTo>
                  <a:close/>
                  <a:moveTo>
                    <a:pt x="4648" y="8424"/>
                  </a:moveTo>
                  <a:cubicBezTo>
                    <a:pt x="4689" y="8424"/>
                    <a:pt x="4722" y="8498"/>
                    <a:pt x="4722" y="8589"/>
                  </a:cubicBezTo>
                  <a:cubicBezTo>
                    <a:pt x="4722" y="8681"/>
                    <a:pt x="4689" y="8758"/>
                    <a:pt x="4648" y="8758"/>
                  </a:cubicBezTo>
                  <a:cubicBezTo>
                    <a:pt x="4605" y="8758"/>
                    <a:pt x="4572" y="8681"/>
                    <a:pt x="4572" y="8589"/>
                  </a:cubicBezTo>
                  <a:cubicBezTo>
                    <a:pt x="4574" y="8494"/>
                    <a:pt x="4605" y="8424"/>
                    <a:pt x="4648" y="8424"/>
                  </a:cubicBezTo>
                  <a:close/>
                  <a:moveTo>
                    <a:pt x="5140" y="8424"/>
                  </a:moveTo>
                  <a:cubicBezTo>
                    <a:pt x="5179" y="8424"/>
                    <a:pt x="5216" y="8498"/>
                    <a:pt x="5216" y="8589"/>
                  </a:cubicBezTo>
                  <a:cubicBezTo>
                    <a:pt x="5216" y="8677"/>
                    <a:pt x="5181" y="8758"/>
                    <a:pt x="5140" y="8758"/>
                  </a:cubicBezTo>
                  <a:cubicBezTo>
                    <a:pt x="5100" y="8758"/>
                    <a:pt x="5066" y="8681"/>
                    <a:pt x="5066" y="8589"/>
                  </a:cubicBezTo>
                  <a:cubicBezTo>
                    <a:pt x="5067" y="8498"/>
                    <a:pt x="5099" y="8424"/>
                    <a:pt x="5140" y="8424"/>
                  </a:cubicBezTo>
                  <a:close/>
                  <a:moveTo>
                    <a:pt x="5635" y="8424"/>
                  </a:moveTo>
                  <a:cubicBezTo>
                    <a:pt x="5676" y="8424"/>
                    <a:pt x="5709" y="8498"/>
                    <a:pt x="5709" y="8589"/>
                  </a:cubicBezTo>
                  <a:cubicBezTo>
                    <a:pt x="5709" y="8681"/>
                    <a:pt x="5676" y="8758"/>
                    <a:pt x="5635" y="8758"/>
                  </a:cubicBezTo>
                  <a:cubicBezTo>
                    <a:pt x="5592" y="8758"/>
                    <a:pt x="5559" y="8681"/>
                    <a:pt x="5559" y="8589"/>
                  </a:cubicBezTo>
                  <a:cubicBezTo>
                    <a:pt x="5559" y="8494"/>
                    <a:pt x="5594" y="8424"/>
                    <a:pt x="5635" y="8424"/>
                  </a:cubicBezTo>
                  <a:close/>
                  <a:moveTo>
                    <a:pt x="6127" y="8424"/>
                  </a:moveTo>
                  <a:cubicBezTo>
                    <a:pt x="6166" y="8424"/>
                    <a:pt x="6202" y="8498"/>
                    <a:pt x="6202" y="8589"/>
                  </a:cubicBezTo>
                  <a:cubicBezTo>
                    <a:pt x="6202" y="8677"/>
                    <a:pt x="6169" y="8758"/>
                    <a:pt x="6127" y="8758"/>
                  </a:cubicBezTo>
                  <a:cubicBezTo>
                    <a:pt x="6087" y="8758"/>
                    <a:pt x="6053" y="8681"/>
                    <a:pt x="6053" y="8589"/>
                  </a:cubicBezTo>
                  <a:cubicBezTo>
                    <a:pt x="6054" y="8498"/>
                    <a:pt x="6086" y="8424"/>
                    <a:pt x="6127" y="8424"/>
                  </a:cubicBezTo>
                  <a:close/>
                  <a:moveTo>
                    <a:pt x="6622" y="8424"/>
                  </a:moveTo>
                  <a:cubicBezTo>
                    <a:pt x="6663" y="8424"/>
                    <a:pt x="6698" y="8498"/>
                    <a:pt x="6698" y="8589"/>
                  </a:cubicBezTo>
                  <a:cubicBezTo>
                    <a:pt x="6698" y="8681"/>
                    <a:pt x="6663" y="8758"/>
                    <a:pt x="6622" y="8758"/>
                  </a:cubicBezTo>
                  <a:cubicBezTo>
                    <a:pt x="6581" y="8758"/>
                    <a:pt x="6548" y="8681"/>
                    <a:pt x="6548" y="8589"/>
                  </a:cubicBezTo>
                  <a:cubicBezTo>
                    <a:pt x="6548" y="8494"/>
                    <a:pt x="6581" y="8424"/>
                    <a:pt x="6622" y="8424"/>
                  </a:cubicBezTo>
                  <a:close/>
                  <a:moveTo>
                    <a:pt x="7115" y="8424"/>
                  </a:moveTo>
                  <a:cubicBezTo>
                    <a:pt x="7155" y="8424"/>
                    <a:pt x="7190" y="8498"/>
                    <a:pt x="7190" y="8589"/>
                  </a:cubicBezTo>
                  <a:cubicBezTo>
                    <a:pt x="7190" y="8677"/>
                    <a:pt x="7156" y="8758"/>
                    <a:pt x="7115" y="8758"/>
                  </a:cubicBezTo>
                  <a:cubicBezTo>
                    <a:pt x="7073" y="8758"/>
                    <a:pt x="7040" y="8681"/>
                    <a:pt x="7040" y="8589"/>
                  </a:cubicBezTo>
                  <a:cubicBezTo>
                    <a:pt x="7041" y="8498"/>
                    <a:pt x="7073" y="8424"/>
                    <a:pt x="7115" y="8424"/>
                  </a:cubicBezTo>
                  <a:close/>
                  <a:moveTo>
                    <a:pt x="7609" y="8424"/>
                  </a:moveTo>
                  <a:cubicBezTo>
                    <a:pt x="7651" y="8424"/>
                    <a:pt x="7685" y="8498"/>
                    <a:pt x="7685" y="8589"/>
                  </a:cubicBezTo>
                  <a:cubicBezTo>
                    <a:pt x="7685" y="8681"/>
                    <a:pt x="7651" y="8758"/>
                    <a:pt x="7609" y="8758"/>
                  </a:cubicBezTo>
                  <a:cubicBezTo>
                    <a:pt x="7568" y="8758"/>
                    <a:pt x="7535" y="8681"/>
                    <a:pt x="7535" y="8589"/>
                  </a:cubicBezTo>
                  <a:cubicBezTo>
                    <a:pt x="7535" y="8494"/>
                    <a:pt x="7568" y="8424"/>
                    <a:pt x="7609" y="8424"/>
                  </a:cubicBezTo>
                  <a:close/>
                  <a:moveTo>
                    <a:pt x="8102" y="8424"/>
                  </a:moveTo>
                  <a:cubicBezTo>
                    <a:pt x="8142" y="8424"/>
                    <a:pt x="8176" y="8498"/>
                    <a:pt x="8176" y="8589"/>
                  </a:cubicBezTo>
                  <a:cubicBezTo>
                    <a:pt x="8176" y="8677"/>
                    <a:pt x="8143" y="8758"/>
                    <a:pt x="8102" y="8758"/>
                  </a:cubicBezTo>
                  <a:cubicBezTo>
                    <a:pt x="8061" y="8758"/>
                    <a:pt x="8027" y="8681"/>
                    <a:pt x="8027" y="8589"/>
                  </a:cubicBezTo>
                  <a:cubicBezTo>
                    <a:pt x="8030" y="8498"/>
                    <a:pt x="8061" y="8424"/>
                    <a:pt x="8102" y="8424"/>
                  </a:cubicBezTo>
                  <a:close/>
                  <a:moveTo>
                    <a:pt x="8597" y="8424"/>
                  </a:moveTo>
                  <a:cubicBezTo>
                    <a:pt x="8638" y="8424"/>
                    <a:pt x="8672" y="8498"/>
                    <a:pt x="8672" y="8589"/>
                  </a:cubicBezTo>
                  <a:cubicBezTo>
                    <a:pt x="8672" y="8681"/>
                    <a:pt x="8638" y="8758"/>
                    <a:pt x="8597" y="8758"/>
                  </a:cubicBezTo>
                  <a:cubicBezTo>
                    <a:pt x="8555" y="8758"/>
                    <a:pt x="8522" y="8681"/>
                    <a:pt x="8522" y="8589"/>
                  </a:cubicBezTo>
                  <a:cubicBezTo>
                    <a:pt x="8522" y="8494"/>
                    <a:pt x="8555" y="8424"/>
                    <a:pt x="8597" y="8424"/>
                  </a:cubicBezTo>
                  <a:close/>
                  <a:moveTo>
                    <a:pt x="9089" y="8424"/>
                  </a:moveTo>
                  <a:cubicBezTo>
                    <a:pt x="9129" y="8424"/>
                    <a:pt x="9165" y="8498"/>
                    <a:pt x="9165" y="8589"/>
                  </a:cubicBezTo>
                  <a:cubicBezTo>
                    <a:pt x="9165" y="8677"/>
                    <a:pt x="9130" y="8758"/>
                    <a:pt x="9089" y="8758"/>
                  </a:cubicBezTo>
                  <a:cubicBezTo>
                    <a:pt x="9048" y="8758"/>
                    <a:pt x="9015" y="8681"/>
                    <a:pt x="9015" y="8589"/>
                  </a:cubicBezTo>
                  <a:cubicBezTo>
                    <a:pt x="9017" y="8498"/>
                    <a:pt x="9048" y="8424"/>
                    <a:pt x="9089" y="8424"/>
                  </a:cubicBezTo>
                  <a:close/>
                  <a:moveTo>
                    <a:pt x="9583" y="8424"/>
                  </a:moveTo>
                  <a:cubicBezTo>
                    <a:pt x="9624" y="8424"/>
                    <a:pt x="9657" y="8498"/>
                    <a:pt x="9657" y="8589"/>
                  </a:cubicBezTo>
                  <a:cubicBezTo>
                    <a:pt x="9657" y="8681"/>
                    <a:pt x="9624" y="8758"/>
                    <a:pt x="9583" y="8758"/>
                  </a:cubicBezTo>
                  <a:cubicBezTo>
                    <a:pt x="9540" y="8758"/>
                    <a:pt x="9507" y="8681"/>
                    <a:pt x="9507" y="8589"/>
                  </a:cubicBezTo>
                  <a:cubicBezTo>
                    <a:pt x="9509" y="8494"/>
                    <a:pt x="9543" y="8424"/>
                    <a:pt x="9583" y="8424"/>
                  </a:cubicBezTo>
                  <a:close/>
                  <a:moveTo>
                    <a:pt x="10076" y="8424"/>
                  </a:moveTo>
                  <a:cubicBezTo>
                    <a:pt x="10116" y="8424"/>
                    <a:pt x="10152" y="8498"/>
                    <a:pt x="10152" y="8589"/>
                  </a:cubicBezTo>
                  <a:cubicBezTo>
                    <a:pt x="10152" y="8677"/>
                    <a:pt x="10117" y="8758"/>
                    <a:pt x="10076" y="8758"/>
                  </a:cubicBezTo>
                  <a:cubicBezTo>
                    <a:pt x="10037" y="8758"/>
                    <a:pt x="10002" y="8681"/>
                    <a:pt x="10002" y="8589"/>
                  </a:cubicBezTo>
                  <a:cubicBezTo>
                    <a:pt x="10002" y="8498"/>
                    <a:pt x="10035" y="8424"/>
                    <a:pt x="10076" y="8424"/>
                  </a:cubicBezTo>
                  <a:close/>
                  <a:moveTo>
                    <a:pt x="10556" y="8424"/>
                  </a:moveTo>
                  <a:cubicBezTo>
                    <a:pt x="10595" y="8424"/>
                    <a:pt x="10631" y="8498"/>
                    <a:pt x="10631" y="8589"/>
                  </a:cubicBezTo>
                  <a:cubicBezTo>
                    <a:pt x="10631" y="8677"/>
                    <a:pt x="10597" y="8758"/>
                    <a:pt x="10556" y="8758"/>
                  </a:cubicBezTo>
                  <a:cubicBezTo>
                    <a:pt x="10515" y="8758"/>
                    <a:pt x="10482" y="8681"/>
                    <a:pt x="10482" y="8589"/>
                  </a:cubicBezTo>
                  <a:cubicBezTo>
                    <a:pt x="10483" y="8498"/>
                    <a:pt x="10515" y="8424"/>
                    <a:pt x="10556" y="8424"/>
                  </a:cubicBezTo>
                  <a:close/>
                  <a:moveTo>
                    <a:pt x="11051" y="8424"/>
                  </a:moveTo>
                  <a:cubicBezTo>
                    <a:pt x="11092" y="8424"/>
                    <a:pt x="11125" y="8498"/>
                    <a:pt x="11125" y="8589"/>
                  </a:cubicBezTo>
                  <a:cubicBezTo>
                    <a:pt x="11125" y="8681"/>
                    <a:pt x="11092" y="8758"/>
                    <a:pt x="11051" y="8758"/>
                  </a:cubicBezTo>
                  <a:cubicBezTo>
                    <a:pt x="11010" y="8758"/>
                    <a:pt x="10975" y="8681"/>
                    <a:pt x="10975" y="8589"/>
                  </a:cubicBezTo>
                  <a:cubicBezTo>
                    <a:pt x="10975" y="8494"/>
                    <a:pt x="11010" y="8424"/>
                    <a:pt x="11051" y="8424"/>
                  </a:cubicBezTo>
                  <a:close/>
                  <a:moveTo>
                    <a:pt x="11543" y="8424"/>
                  </a:moveTo>
                  <a:cubicBezTo>
                    <a:pt x="11582" y="8424"/>
                    <a:pt x="11618" y="8498"/>
                    <a:pt x="11618" y="8589"/>
                  </a:cubicBezTo>
                  <a:cubicBezTo>
                    <a:pt x="11618" y="8677"/>
                    <a:pt x="11584" y="8758"/>
                    <a:pt x="11543" y="8758"/>
                  </a:cubicBezTo>
                  <a:cubicBezTo>
                    <a:pt x="11502" y="8758"/>
                    <a:pt x="11468" y="8681"/>
                    <a:pt x="11468" y="8589"/>
                  </a:cubicBezTo>
                  <a:cubicBezTo>
                    <a:pt x="11470" y="8498"/>
                    <a:pt x="11502" y="8424"/>
                    <a:pt x="11543" y="8424"/>
                  </a:cubicBezTo>
                  <a:close/>
                  <a:moveTo>
                    <a:pt x="12038" y="8424"/>
                  </a:moveTo>
                  <a:cubicBezTo>
                    <a:pt x="12079" y="8424"/>
                    <a:pt x="12112" y="8498"/>
                    <a:pt x="12112" y="8589"/>
                  </a:cubicBezTo>
                  <a:cubicBezTo>
                    <a:pt x="12112" y="8681"/>
                    <a:pt x="12079" y="8758"/>
                    <a:pt x="12038" y="8758"/>
                  </a:cubicBezTo>
                  <a:cubicBezTo>
                    <a:pt x="11997" y="8758"/>
                    <a:pt x="11964" y="8681"/>
                    <a:pt x="11964" y="8589"/>
                  </a:cubicBezTo>
                  <a:cubicBezTo>
                    <a:pt x="11964" y="8494"/>
                    <a:pt x="11997" y="8424"/>
                    <a:pt x="12038" y="8424"/>
                  </a:cubicBezTo>
                  <a:close/>
                  <a:moveTo>
                    <a:pt x="12531" y="8424"/>
                  </a:moveTo>
                  <a:cubicBezTo>
                    <a:pt x="12571" y="8424"/>
                    <a:pt x="12605" y="8498"/>
                    <a:pt x="12605" y="8589"/>
                  </a:cubicBezTo>
                  <a:cubicBezTo>
                    <a:pt x="12605" y="8677"/>
                    <a:pt x="12572" y="8758"/>
                    <a:pt x="12531" y="8758"/>
                  </a:cubicBezTo>
                  <a:cubicBezTo>
                    <a:pt x="12489" y="8758"/>
                    <a:pt x="12456" y="8681"/>
                    <a:pt x="12456" y="8589"/>
                  </a:cubicBezTo>
                  <a:cubicBezTo>
                    <a:pt x="12457" y="8498"/>
                    <a:pt x="12489" y="8424"/>
                    <a:pt x="12531" y="8424"/>
                  </a:cubicBezTo>
                  <a:close/>
                  <a:moveTo>
                    <a:pt x="13023" y="8424"/>
                  </a:moveTo>
                  <a:cubicBezTo>
                    <a:pt x="13064" y="8424"/>
                    <a:pt x="13097" y="8498"/>
                    <a:pt x="13097" y="8589"/>
                  </a:cubicBezTo>
                  <a:cubicBezTo>
                    <a:pt x="13097" y="8681"/>
                    <a:pt x="13064" y="8758"/>
                    <a:pt x="13023" y="8758"/>
                  </a:cubicBezTo>
                  <a:cubicBezTo>
                    <a:pt x="12982" y="8758"/>
                    <a:pt x="12949" y="8681"/>
                    <a:pt x="12949" y="8589"/>
                  </a:cubicBezTo>
                  <a:cubicBezTo>
                    <a:pt x="12951" y="8494"/>
                    <a:pt x="12982" y="8424"/>
                    <a:pt x="13023" y="8424"/>
                  </a:cubicBezTo>
                  <a:close/>
                  <a:moveTo>
                    <a:pt x="13518" y="8424"/>
                  </a:moveTo>
                  <a:cubicBezTo>
                    <a:pt x="13558" y="8424"/>
                    <a:pt x="13592" y="8498"/>
                    <a:pt x="13592" y="8589"/>
                  </a:cubicBezTo>
                  <a:cubicBezTo>
                    <a:pt x="13592" y="8677"/>
                    <a:pt x="13559" y="8758"/>
                    <a:pt x="13518" y="8758"/>
                  </a:cubicBezTo>
                  <a:cubicBezTo>
                    <a:pt x="13479" y="8758"/>
                    <a:pt x="13442" y="8681"/>
                    <a:pt x="13442" y="8589"/>
                  </a:cubicBezTo>
                  <a:cubicBezTo>
                    <a:pt x="13442" y="8498"/>
                    <a:pt x="13477" y="8424"/>
                    <a:pt x="13518" y="8424"/>
                  </a:cubicBezTo>
                  <a:close/>
                  <a:moveTo>
                    <a:pt x="14010" y="8424"/>
                  </a:moveTo>
                  <a:cubicBezTo>
                    <a:pt x="14053" y="8424"/>
                    <a:pt x="14086" y="8498"/>
                    <a:pt x="14086" y="8589"/>
                  </a:cubicBezTo>
                  <a:cubicBezTo>
                    <a:pt x="14086" y="8681"/>
                    <a:pt x="14051" y="8758"/>
                    <a:pt x="14010" y="8758"/>
                  </a:cubicBezTo>
                  <a:cubicBezTo>
                    <a:pt x="13969" y="8758"/>
                    <a:pt x="13936" y="8681"/>
                    <a:pt x="13936" y="8589"/>
                  </a:cubicBezTo>
                  <a:cubicBezTo>
                    <a:pt x="13937" y="8494"/>
                    <a:pt x="13969" y="8424"/>
                    <a:pt x="14010" y="8424"/>
                  </a:cubicBezTo>
                  <a:close/>
                  <a:moveTo>
                    <a:pt x="14505" y="8424"/>
                  </a:moveTo>
                  <a:cubicBezTo>
                    <a:pt x="14544" y="8424"/>
                    <a:pt x="14581" y="8498"/>
                    <a:pt x="14581" y="8589"/>
                  </a:cubicBezTo>
                  <a:cubicBezTo>
                    <a:pt x="14581" y="8677"/>
                    <a:pt x="14546" y="8758"/>
                    <a:pt x="14505" y="8758"/>
                  </a:cubicBezTo>
                  <a:cubicBezTo>
                    <a:pt x="14464" y="8758"/>
                    <a:pt x="14431" y="8681"/>
                    <a:pt x="14431" y="8589"/>
                  </a:cubicBezTo>
                  <a:cubicBezTo>
                    <a:pt x="14431" y="8498"/>
                    <a:pt x="14464" y="8424"/>
                    <a:pt x="14505" y="8424"/>
                  </a:cubicBezTo>
                  <a:close/>
                  <a:moveTo>
                    <a:pt x="14999" y="8424"/>
                  </a:moveTo>
                  <a:cubicBezTo>
                    <a:pt x="15040" y="8424"/>
                    <a:pt x="15073" y="8498"/>
                    <a:pt x="15073" y="8589"/>
                  </a:cubicBezTo>
                  <a:cubicBezTo>
                    <a:pt x="15073" y="8681"/>
                    <a:pt x="15040" y="8758"/>
                    <a:pt x="14999" y="8758"/>
                  </a:cubicBezTo>
                  <a:cubicBezTo>
                    <a:pt x="14956" y="8758"/>
                    <a:pt x="14923" y="8681"/>
                    <a:pt x="14923" y="8589"/>
                  </a:cubicBezTo>
                  <a:cubicBezTo>
                    <a:pt x="14925" y="8494"/>
                    <a:pt x="14956" y="8424"/>
                    <a:pt x="14999" y="8424"/>
                  </a:cubicBezTo>
                  <a:close/>
                  <a:moveTo>
                    <a:pt x="15492" y="8424"/>
                  </a:moveTo>
                  <a:cubicBezTo>
                    <a:pt x="15532" y="8424"/>
                    <a:pt x="15568" y="8498"/>
                    <a:pt x="15568" y="8589"/>
                  </a:cubicBezTo>
                  <a:cubicBezTo>
                    <a:pt x="15568" y="8677"/>
                    <a:pt x="15535" y="8758"/>
                    <a:pt x="15492" y="8758"/>
                  </a:cubicBezTo>
                  <a:cubicBezTo>
                    <a:pt x="15451" y="8758"/>
                    <a:pt x="15418" y="8681"/>
                    <a:pt x="15418" y="8589"/>
                  </a:cubicBezTo>
                  <a:cubicBezTo>
                    <a:pt x="15418" y="8498"/>
                    <a:pt x="15451" y="8424"/>
                    <a:pt x="15492" y="8424"/>
                  </a:cubicBezTo>
                  <a:close/>
                  <a:moveTo>
                    <a:pt x="15986" y="8424"/>
                  </a:moveTo>
                  <a:cubicBezTo>
                    <a:pt x="16027" y="8424"/>
                    <a:pt x="16060" y="8498"/>
                    <a:pt x="16060" y="8589"/>
                  </a:cubicBezTo>
                  <a:cubicBezTo>
                    <a:pt x="16060" y="8681"/>
                    <a:pt x="16027" y="8758"/>
                    <a:pt x="15986" y="8758"/>
                  </a:cubicBezTo>
                  <a:cubicBezTo>
                    <a:pt x="15945" y="8758"/>
                    <a:pt x="15910" y="8681"/>
                    <a:pt x="15910" y="8589"/>
                  </a:cubicBezTo>
                  <a:cubicBezTo>
                    <a:pt x="15913" y="8494"/>
                    <a:pt x="15946" y="8424"/>
                    <a:pt x="15986" y="8424"/>
                  </a:cubicBezTo>
                  <a:close/>
                  <a:moveTo>
                    <a:pt x="16481" y="8424"/>
                  </a:moveTo>
                  <a:cubicBezTo>
                    <a:pt x="16520" y="8424"/>
                    <a:pt x="16555" y="8498"/>
                    <a:pt x="16555" y="8589"/>
                  </a:cubicBezTo>
                  <a:cubicBezTo>
                    <a:pt x="16555" y="8677"/>
                    <a:pt x="16522" y="8758"/>
                    <a:pt x="16481" y="8758"/>
                  </a:cubicBezTo>
                  <a:cubicBezTo>
                    <a:pt x="16438" y="8758"/>
                    <a:pt x="16405" y="8681"/>
                    <a:pt x="16405" y="8589"/>
                  </a:cubicBezTo>
                  <a:cubicBezTo>
                    <a:pt x="16405" y="8498"/>
                    <a:pt x="16438" y="8424"/>
                    <a:pt x="16481" y="8424"/>
                  </a:cubicBezTo>
                  <a:close/>
                  <a:moveTo>
                    <a:pt x="16973" y="8424"/>
                  </a:moveTo>
                  <a:cubicBezTo>
                    <a:pt x="17013" y="8424"/>
                    <a:pt x="17048" y="8498"/>
                    <a:pt x="17048" y="8589"/>
                  </a:cubicBezTo>
                  <a:cubicBezTo>
                    <a:pt x="17048" y="8681"/>
                    <a:pt x="17013" y="8758"/>
                    <a:pt x="16973" y="8758"/>
                  </a:cubicBezTo>
                  <a:cubicBezTo>
                    <a:pt x="16931" y="8758"/>
                    <a:pt x="16898" y="8681"/>
                    <a:pt x="16898" y="8589"/>
                  </a:cubicBezTo>
                  <a:cubicBezTo>
                    <a:pt x="16898" y="8494"/>
                    <a:pt x="16931" y="8424"/>
                    <a:pt x="16973" y="8424"/>
                  </a:cubicBezTo>
                  <a:close/>
                  <a:moveTo>
                    <a:pt x="17466" y="8424"/>
                  </a:moveTo>
                  <a:cubicBezTo>
                    <a:pt x="17505" y="8424"/>
                    <a:pt x="17540" y="8498"/>
                    <a:pt x="17540" y="8589"/>
                  </a:cubicBezTo>
                  <a:cubicBezTo>
                    <a:pt x="17540" y="8677"/>
                    <a:pt x="17507" y="8758"/>
                    <a:pt x="17466" y="8758"/>
                  </a:cubicBezTo>
                  <a:cubicBezTo>
                    <a:pt x="17427" y="8758"/>
                    <a:pt x="17390" y="8681"/>
                    <a:pt x="17390" y="8589"/>
                  </a:cubicBezTo>
                  <a:cubicBezTo>
                    <a:pt x="17392" y="8498"/>
                    <a:pt x="17423" y="8424"/>
                    <a:pt x="17466" y="8424"/>
                  </a:cubicBezTo>
                  <a:close/>
                  <a:moveTo>
                    <a:pt x="17959" y="8424"/>
                  </a:moveTo>
                  <a:cubicBezTo>
                    <a:pt x="18002" y="8424"/>
                    <a:pt x="18035" y="8498"/>
                    <a:pt x="18035" y="8589"/>
                  </a:cubicBezTo>
                  <a:cubicBezTo>
                    <a:pt x="18035" y="8681"/>
                    <a:pt x="18001" y="8758"/>
                    <a:pt x="17959" y="8758"/>
                  </a:cubicBezTo>
                  <a:cubicBezTo>
                    <a:pt x="17919" y="8758"/>
                    <a:pt x="17885" y="8681"/>
                    <a:pt x="17885" y="8589"/>
                  </a:cubicBezTo>
                  <a:cubicBezTo>
                    <a:pt x="17885" y="8494"/>
                    <a:pt x="17919" y="8424"/>
                    <a:pt x="17959" y="8424"/>
                  </a:cubicBezTo>
                  <a:close/>
                  <a:moveTo>
                    <a:pt x="18453" y="8424"/>
                  </a:moveTo>
                  <a:cubicBezTo>
                    <a:pt x="18492" y="8424"/>
                    <a:pt x="18527" y="8498"/>
                    <a:pt x="18527" y="8589"/>
                  </a:cubicBezTo>
                  <a:cubicBezTo>
                    <a:pt x="18527" y="8677"/>
                    <a:pt x="18494" y="8758"/>
                    <a:pt x="18453" y="8758"/>
                  </a:cubicBezTo>
                  <a:cubicBezTo>
                    <a:pt x="18414" y="8758"/>
                    <a:pt x="18377" y="8681"/>
                    <a:pt x="18377" y="8589"/>
                  </a:cubicBezTo>
                  <a:cubicBezTo>
                    <a:pt x="18380" y="8498"/>
                    <a:pt x="18412" y="8424"/>
                    <a:pt x="18453" y="8424"/>
                  </a:cubicBezTo>
                  <a:close/>
                  <a:moveTo>
                    <a:pt x="451" y="8973"/>
                  </a:moveTo>
                  <a:cubicBezTo>
                    <a:pt x="490" y="8973"/>
                    <a:pt x="527" y="9047"/>
                    <a:pt x="527" y="9139"/>
                  </a:cubicBezTo>
                  <a:cubicBezTo>
                    <a:pt x="527" y="9226"/>
                    <a:pt x="494" y="9307"/>
                    <a:pt x="451" y="9307"/>
                  </a:cubicBezTo>
                  <a:cubicBezTo>
                    <a:pt x="410" y="9307"/>
                    <a:pt x="377" y="9233"/>
                    <a:pt x="377" y="9139"/>
                  </a:cubicBezTo>
                  <a:cubicBezTo>
                    <a:pt x="378" y="9047"/>
                    <a:pt x="410" y="8973"/>
                    <a:pt x="451" y="8973"/>
                  </a:cubicBezTo>
                  <a:close/>
                  <a:moveTo>
                    <a:pt x="944" y="8973"/>
                  </a:moveTo>
                  <a:cubicBezTo>
                    <a:pt x="984" y="8973"/>
                    <a:pt x="1019" y="9047"/>
                    <a:pt x="1019" y="9139"/>
                  </a:cubicBezTo>
                  <a:cubicBezTo>
                    <a:pt x="1019" y="9226"/>
                    <a:pt x="985" y="9307"/>
                    <a:pt x="944" y="9307"/>
                  </a:cubicBezTo>
                  <a:cubicBezTo>
                    <a:pt x="905" y="9307"/>
                    <a:pt x="869" y="9233"/>
                    <a:pt x="869" y="9139"/>
                  </a:cubicBezTo>
                  <a:cubicBezTo>
                    <a:pt x="872" y="9047"/>
                    <a:pt x="903" y="8973"/>
                    <a:pt x="944" y="8973"/>
                  </a:cubicBezTo>
                  <a:close/>
                  <a:moveTo>
                    <a:pt x="1440" y="8973"/>
                  </a:moveTo>
                  <a:cubicBezTo>
                    <a:pt x="1479" y="8973"/>
                    <a:pt x="1514" y="9047"/>
                    <a:pt x="1514" y="9139"/>
                  </a:cubicBezTo>
                  <a:cubicBezTo>
                    <a:pt x="1514" y="9226"/>
                    <a:pt x="1480" y="9307"/>
                    <a:pt x="1440" y="9307"/>
                  </a:cubicBezTo>
                  <a:cubicBezTo>
                    <a:pt x="1400" y="9307"/>
                    <a:pt x="1364" y="9233"/>
                    <a:pt x="1364" y="9139"/>
                  </a:cubicBezTo>
                  <a:cubicBezTo>
                    <a:pt x="1364" y="9047"/>
                    <a:pt x="1397" y="8973"/>
                    <a:pt x="1440" y="8973"/>
                  </a:cubicBezTo>
                  <a:close/>
                  <a:moveTo>
                    <a:pt x="1931" y="8973"/>
                  </a:moveTo>
                  <a:cubicBezTo>
                    <a:pt x="1971" y="8973"/>
                    <a:pt x="2007" y="9047"/>
                    <a:pt x="2007" y="9139"/>
                  </a:cubicBezTo>
                  <a:cubicBezTo>
                    <a:pt x="2007" y="9226"/>
                    <a:pt x="1972" y="9307"/>
                    <a:pt x="1931" y="9307"/>
                  </a:cubicBezTo>
                  <a:cubicBezTo>
                    <a:pt x="1892" y="9307"/>
                    <a:pt x="1856" y="9233"/>
                    <a:pt x="1856" y="9139"/>
                  </a:cubicBezTo>
                  <a:cubicBezTo>
                    <a:pt x="1859" y="9047"/>
                    <a:pt x="1890" y="8973"/>
                    <a:pt x="1931" y="8973"/>
                  </a:cubicBezTo>
                  <a:close/>
                  <a:moveTo>
                    <a:pt x="2426" y="8973"/>
                  </a:moveTo>
                  <a:cubicBezTo>
                    <a:pt x="2466" y="8973"/>
                    <a:pt x="2501" y="9047"/>
                    <a:pt x="2501" y="9139"/>
                  </a:cubicBezTo>
                  <a:cubicBezTo>
                    <a:pt x="2501" y="9226"/>
                    <a:pt x="2467" y="9307"/>
                    <a:pt x="2426" y="9307"/>
                  </a:cubicBezTo>
                  <a:cubicBezTo>
                    <a:pt x="2387" y="9307"/>
                    <a:pt x="2351" y="9233"/>
                    <a:pt x="2351" y="9139"/>
                  </a:cubicBezTo>
                  <a:cubicBezTo>
                    <a:pt x="2351" y="9047"/>
                    <a:pt x="2385" y="8973"/>
                    <a:pt x="2426" y="8973"/>
                  </a:cubicBezTo>
                  <a:close/>
                  <a:moveTo>
                    <a:pt x="2918" y="8973"/>
                  </a:moveTo>
                  <a:cubicBezTo>
                    <a:pt x="2958" y="8973"/>
                    <a:pt x="2994" y="9047"/>
                    <a:pt x="2994" y="9139"/>
                  </a:cubicBezTo>
                  <a:cubicBezTo>
                    <a:pt x="2994" y="9226"/>
                    <a:pt x="2961" y="9307"/>
                    <a:pt x="2918" y="9307"/>
                  </a:cubicBezTo>
                  <a:cubicBezTo>
                    <a:pt x="2877" y="9307"/>
                    <a:pt x="2844" y="9233"/>
                    <a:pt x="2844" y="9139"/>
                  </a:cubicBezTo>
                  <a:cubicBezTo>
                    <a:pt x="2846" y="9047"/>
                    <a:pt x="2877" y="8973"/>
                    <a:pt x="2918" y="8973"/>
                  </a:cubicBezTo>
                  <a:close/>
                  <a:moveTo>
                    <a:pt x="3413" y="8973"/>
                  </a:moveTo>
                  <a:cubicBezTo>
                    <a:pt x="3453" y="8973"/>
                    <a:pt x="3489" y="9047"/>
                    <a:pt x="3489" y="9139"/>
                  </a:cubicBezTo>
                  <a:cubicBezTo>
                    <a:pt x="3489" y="9226"/>
                    <a:pt x="3454" y="9307"/>
                    <a:pt x="3413" y="9307"/>
                  </a:cubicBezTo>
                  <a:cubicBezTo>
                    <a:pt x="3373" y="9307"/>
                    <a:pt x="3338" y="9233"/>
                    <a:pt x="3338" y="9139"/>
                  </a:cubicBezTo>
                  <a:cubicBezTo>
                    <a:pt x="3339" y="9047"/>
                    <a:pt x="3373" y="8973"/>
                    <a:pt x="3413" y="8973"/>
                  </a:cubicBezTo>
                  <a:close/>
                  <a:moveTo>
                    <a:pt x="3907" y="8973"/>
                  </a:moveTo>
                  <a:cubicBezTo>
                    <a:pt x="3946" y="8973"/>
                    <a:pt x="3981" y="9047"/>
                    <a:pt x="3981" y="9139"/>
                  </a:cubicBezTo>
                  <a:cubicBezTo>
                    <a:pt x="3981" y="9226"/>
                    <a:pt x="3948" y="9307"/>
                    <a:pt x="3907" y="9307"/>
                  </a:cubicBezTo>
                  <a:cubicBezTo>
                    <a:pt x="3864" y="9307"/>
                    <a:pt x="3831" y="9233"/>
                    <a:pt x="3831" y="9139"/>
                  </a:cubicBezTo>
                  <a:cubicBezTo>
                    <a:pt x="3833" y="9047"/>
                    <a:pt x="3864" y="8973"/>
                    <a:pt x="3907" y="8973"/>
                  </a:cubicBezTo>
                  <a:close/>
                  <a:moveTo>
                    <a:pt x="4400" y="8973"/>
                  </a:moveTo>
                  <a:cubicBezTo>
                    <a:pt x="4440" y="8973"/>
                    <a:pt x="4476" y="9047"/>
                    <a:pt x="4476" y="9139"/>
                  </a:cubicBezTo>
                  <a:cubicBezTo>
                    <a:pt x="4476" y="9226"/>
                    <a:pt x="4443" y="9307"/>
                    <a:pt x="4400" y="9307"/>
                  </a:cubicBezTo>
                  <a:cubicBezTo>
                    <a:pt x="4359" y="9307"/>
                    <a:pt x="4326" y="9233"/>
                    <a:pt x="4326" y="9139"/>
                  </a:cubicBezTo>
                  <a:cubicBezTo>
                    <a:pt x="4326" y="9047"/>
                    <a:pt x="4359" y="8973"/>
                    <a:pt x="4400" y="8973"/>
                  </a:cubicBezTo>
                  <a:close/>
                  <a:moveTo>
                    <a:pt x="4894" y="8973"/>
                  </a:moveTo>
                  <a:cubicBezTo>
                    <a:pt x="4933" y="8973"/>
                    <a:pt x="4968" y="9047"/>
                    <a:pt x="4968" y="9139"/>
                  </a:cubicBezTo>
                  <a:cubicBezTo>
                    <a:pt x="4968" y="9226"/>
                    <a:pt x="4935" y="9307"/>
                    <a:pt x="4894" y="9307"/>
                  </a:cubicBezTo>
                  <a:cubicBezTo>
                    <a:pt x="4853" y="9307"/>
                    <a:pt x="4818" y="9233"/>
                    <a:pt x="4818" y="9139"/>
                  </a:cubicBezTo>
                  <a:cubicBezTo>
                    <a:pt x="4821" y="9047"/>
                    <a:pt x="4853" y="8973"/>
                    <a:pt x="4894" y="8973"/>
                  </a:cubicBezTo>
                  <a:close/>
                  <a:moveTo>
                    <a:pt x="5386" y="8973"/>
                  </a:moveTo>
                  <a:cubicBezTo>
                    <a:pt x="5425" y="8973"/>
                    <a:pt x="5461" y="9047"/>
                    <a:pt x="5461" y="9139"/>
                  </a:cubicBezTo>
                  <a:cubicBezTo>
                    <a:pt x="5461" y="9226"/>
                    <a:pt x="5428" y="9307"/>
                    <a:pt x="5386" y="9307"/>
                  </a:cubicBezTo>
                  <a:cubicBezTo>
                    <a:pt x="5346" y="9307"/>
                    <a:pt x="5312" y="9233"/>
                    <a:pt x="5312" y="9139"/>
                  </a:cubicBezTo>
                  <a:cubicBezTo>
                    <a:pt x="5313" y="9047"/>
                    <a:pt x="5345" y="8973"/>
                    <a:pt x="5386" y="8973"/>
                  </a:cubicBezTo>
                  <a:close/>
                  <a:moveTo>
                    <a:pt x="5881" y="8973"/>
                  </a:moveTo>
                  <a:cubicBezTo>
                    <a:pt x="5920" y="8973"/>
                    <a:pt x="5957" y="9047"/>
                    <a:pt x="5957" y="9139"/>
                  </a:cubicBezTo>
                  <a:cubicBezTo>
                    <a:pt x="5957" y="9226"/>
                    <a:pt x="5922" y="9307"/>
                    <a:pt x="5881" y="9307"/>
                  </a:cubicBezTo>
                  <a:cubicBezTo>
                    <a:pt x="5841" y="9307"/>
                    <a:pt x="5807" y="9233"/>
                    <a:pt x="5807" y="9139"/>
                  </a:cubicBezTo>
                  <a:cubicBezTo>
                    <a:pt x="5807" y="9047"/>
                    <a:pt x="5840" y="8973"/>
                    <a:pt x="5881" y="8973"/>
                  </a:cubicBezTo>
                  <a:close/>
                  <a:moveTo>
                    <a:pt x="6374" y="8973"/>
                  </a:moveTo>
                  <a:cubicBezTo>
                    <a:pt x="6414" y="8973"/>
                    <a:pt x="6449" y="9047"/>
                    <a:pt x="6449" y="9139"/>
                  </a:cubicBezTo>
                  <a:cubicBezTo>
                    <a:pt x="6449" y="9226"/>
                    <a:pt x="6415" y="9307"/>
                    <a:pt x="6374" y="9307"/>
                  </a:cubicBezTo>
                  <a:cubicBezTo>
                    <a:pt x="6335" y="9307"/>
                    <a:pt x="6299" y="9233"/>
                    <a:pt x="6299" y="9139"/>
                  </a:cubicBezTo>
                  <a:cubicBezTo>
                    <a:pt x="6300" y="9047"/>
                    <a:pt x="6335" y="8973"/>
                    <a:pt x="6374" y="8973"/>
                  </a:cubicBezTo>
                  <a:close/>
                  <a:moveTo>
                    <a:pt x="6868" y="8973"/>
                  </a:moveTo>
                  <a:cubicBezTo>
                    <a:pt x="6907" y="8973"/>
                    <a:pt x="6944" y="9047"/>
                    <a:pt x="6944" y="9139"/>
                  </a:cubicBezTo>
                  <a:cubicBezTo>
                    <a:pt x="6944" y="9226"/>
                    <a:pt x="6910" y="9307"/>
                    <a:pt x="6868" y="9307"/>
                  </a:cubicBezTo>
                  <a:cubicBezTo>
                    <a:pt x="6828" y="9307"/>
                    <a:pt x="6794" y="9233"/>
                    <a:pt x="6794" y="9139"/>
                  </a:cubicBezTo>
                  <a:cubicBezTo>
                    <a:pt x="6794" y="9047"/>
                    <a:pt x="6827" y="8973"/>
                    <a:pt x="6868" y="8973"/>
                  </a:cubicBezTo>
                  <a:close/>
                  <a:moveTo>
                    <a:pt x="7363" y="8973"/>
                  </a:moveTo>
                  <a:cubicBezTo>
                    <a:pt x="7402" y="8973"/>
                    <a:pt x="7439" y="9047"/>
                    <a:pt x="7439" y="9139"/>
                  </a:cubicBezTo>
                  <a:cubicBezTo>
                    <a:pt x="7439" y="9226"/>
                    <a:pt x="7404" y="9307"/>
                    <a:pt x="7363" y="9307"/>
                  </a:cubicBezTo>
                  <a:cubicBezTo>
                    <a:pt x="7322" y="9307"/>
                    <a:pt x="7289" y="9233"/>
                    <a:pt x="7289" y="9139"/>
                  </a:cubicBezTo>
                  <a:cubicBezTo>
                    <a:pt x="7289" y="9047"/>
                    <a:pt x="7322" y="8973"/>
                    <a:pt x="7363" y="8973"/>
                  </a:cubicBezTo>
                  <a:close/>
                  <a:moveTo>
                    <a:pt x="7856" y="8973"/>
                  </a:moveTo>
                  <a:cubicBezTo>
                    <a:pt x="7896" y="8973"/>
                    <a:pt x="7931" y="9047"/>
                    <a:pt x="7931" y="9139"/>
                  </a:cubicBezTo>
                  <a:cubicBezTo>
                    <a:pt x="7931" y="9226"/>
                    <a:pt x="7897" y="9307"/>
                    <a:pt x="7856" y="9307"/>
                  </a:cubicBezTo>
                  <a:cubicBezTo>
                    <a:pt x="7814" y="9307"/>
                    <a:pt x="7781" y="9233"/>
                    <a:pt x="7781" y="9139"/>
                  </a:cubicBezTo>
                  <a:cubicBezTo>
                    <a:pt x="7781" y="9047"/>
                    <a:pt x="7814" y="8973"/>
                    <a:pt x="7856" y="8973"/>
                  </a:cubicBezTo>
                  <a:close/>
                  <a:moveTo>
                    <a:pt x="8350" y="8973"/>
                  </a:moveTo>
                  <a:cubicBezTo>
                    <a:pt x="8389" y="8973"/>
                    <a:pt x="8426" y="9047"/>
                    <a:pt x="8426" y="9139"/>
                  </a:cubicBezTo>
                  <a:cubicBezTo>
                    <a:pt x="8426" y="9226"/>
                    <a:pt x="8392" y="9307"/>
                    <a:pt x="8350" y="9307"/>
                  </a:cubicBezTo>
                  <a:cubicBezTo>
                    <a:pt x="8309" y="9307"/>
                    <a:pt x="8276" y="9233"/>
                    <a:pt x="8276" y="9139"/>
                  </a:cubicBezTo>
                  <a:cubicBezTo>
                    <a:pt x="8276" y="9047"/>
                    <a:pt x="8309" y="8973"/>
                    <a:pt x="8350" y="8973"/>
                  </a:cubicBezTo>
                  <a:close/>
                  <a:moveTo>
                    <a:pt x="8843" y="8973"/>
                  </a:moveTo>
                  <a:cubicBezTo>
                    <a:pt x="8883" y="8973"/>
                    <a:pt x="8918" y="9047"/>
                    <a:pt x="8918" y="9139"/>
                  </a:cubicBezTo>
                  <a:cubicBezTo>
                    <a:pt x="8918" y="9226"/>
                    <a:pt x="8884" y="9307"/>
                    <a:pt x="8843" y="9307"/>
                  </a:cubicBezTo>
                  <a:cubicBezTo>
                    <a:pt x="8802" y="9307"/>
                    <a:pt x="8768" y="9233"/>
                    <a:pt x="8768" y="9139"/>
                  </a:cubicBezTo>
                  <a:cubicBezTo>
                    <a:pt x="8771" y="9047"/>
                    <a:pt x="8802" y="8973"/>
                    <a:pt x="8843" y="8973"/>
                  </a:cubicBezTo>
                  <a:close/>
                  <a:moveTo>
                    <a:pt x="9337" y="8973"/>
                  </a:moveTo>
                  <a:cubicBezTo>
                    <a:pt x="9376" y="8973"/>
                    <a:pt x="9412" y="9047"/>
                    <a:pt x="9412" y="9139"/>
                  </a:cubicBezTo>
                  <a:cubicBezTo>
                    <a:pt x="9412" y="9226"/>
                    <a:pt x="9379" y="9307"/>
                    <a:pt x="9337" y="9307"/>
                  </a:cubicBezTo>
                  <a:cubicBezTo>
                    <a:pt x="9296" y="9307"/>
                    <a:pt x="9263" y="9233"/>
                    <a:pt x="9263" y="9139"/>
                  </a:cubicBezTo>
                  <a:cubicBezTo>
                    <a:pt x="9263" y="9047"/>
                    <a:pt x="9296" y="8973"/>
                    <a:pt x="9337" y="8973"/>
                  </a:cubicBezTo>
                  <a:close/>
                  <a:moveTo>
                    <a:pt x="9830" y="8973"/>
                  </a:moveTo>
                  <a:cubicBezTo>
                    <a:pt x="9870" y="8973"/>
                    <a:pt x="9904" y="9047"/>
                    <a:pt x="9904" y="9139"/>
                  </a:cubicBezTo>
                  <a:cubicBezTo>
                    <a:pt x="9904" y="9226"/>
                    <a:pt x="9871" y="9307"/>
                    <a:pt x="9830" y="9307"/>
                  </a:cubicBezTo>
                  <a:cubicBezTo>
                    <a:pt x="9791" y="9307"/>
                    <a:pt x="9756" y="9233"/>
                    <a:pt x="9756" y="9139"/>
                  </a:cubicBezTo>
                  <a:cubicBezTo>
                    <a:pt x="9756" y="9047"/>
                    <a:pt x="9789" y="8973"/>
                    <a:pt x="9830" y="8973"/>
                  </a:cubicBezTo>
                  <a:close/>
                  <a:moveTo>
                    <a:pt x="10310" y="8973"/>
                  </a:moveTo>
                  <a:cubicBezTo>
                    <a:pt x="10349" y="8973"/>
                    <a:pt x="10384" y="9047"/>
                    <a:pt x="10384" y="9139"/>
                  </a:cubicBezTo>
                  <a:cubicBezTo>
                    <a:pt x="10384" y="9226"/>
                    <a:pt x="10351" y="9307"/>
                    <a:pt x="10310" y="9307"/>
                  </a:cubicBezTo>
                  <a:cubicBezTo>
                    <a:pt x="10269" y="9307"/>
                    <a:pt x="10234" y="9233"/>
                    <a:pt x="10234" y="9139"/>
                  </a:cubicBezTo>
                  <a:cubicBezTo>
                    <a:pt x="10234" y="9047"/>
                    <a:pt x="10269" y="8973"/>
                    <a:pt x="10310" y="8973"/>
                  </a:cubicBezTo>
                  <a:close/>
                  <a:moveTo>
                    <a:pt x="10802" y="8973"/>
                  </a:moveTo>
                  <a:cubicBezTo>
                    <a:pt x="10841" y="8973"/>
                    <a:pt x="10877" y="9047"/>
                    <a:pt x="10877" y="9139"/>
                  </a:cubicBezTo>
                  <a:cubicBezTo>
                    <a:pt x="10877" y="9226"/>
                    <a:pt x="10843" y="9307"/>
                    <a:pt x="10802" y="9307"/>
                  </a:cubicBezTo>
                  <a:cubicBezTo>
                    <a:pt x="10761" y="9307"/>
                    <a:pt x="10727" y="9233"/>
                    <a:pt x="10727" y="9139"/>
                  </a:cubicBezTo>
                  <a:cubicBezTo>
                    <a:pt x="10729" y="9047"/>
                    <a:pt x="10761" y="8973"/>
                    <a:pt x="10802" y="8973"/>
                  </a:cubicBezTo>
                  <a:close/>
                  <a:moveTo>
                    <a:pt x="11297" y="8973"/>
                  </a:moveTo>
                  <a:cubicBezTo>
                    <a:pt x="11336" y="8973"/>
                    <a:pt x="11372" y="9047"/>
                    <a:pt x="11372" y="9139"/>
                  </a:cubicBezTo>
                  <a:cubicBezTo>
                    <a:pt x="11372" y="9226"/>
                    <a:pt x="11338" y="9307"/>
                    <a:pt x="11297" y="9307"/>
                  </a:cubicBezTo>
                  <a:cubicBezTo>
                    <a:pt x="11256" y="9307"/>
                    <a:pt x="11223" y="9233"/>
                    <a:pt x="11223" y="9139"/>
                  </a:cubicBezTo>
                  <a:cubicBezTo>
                    <a:pt x="11223" y="9047"/>
                    <a:pt x="11256" y="8973"/>
                    <a:pt x="11297" y="8973"/>
                  </a:cubicBezTo>
                  <a:close/>
                  <a:moveTo>
                    <a:pt x="11790" y="8973"/>
                  </a:moveTo>
                  <a:cubicBezTo>
                    <a:pt x="11830" y="8973"/>
                    <a:pt x="11864" y="9047"/>
                    <a:pt x="11864" y="9139"/>
                  </a:cubicBezTo>
                  <a:cubicBezTo>
                    <a:pt x="11864" y="9226"/>
                    <a:pt x="11831" y="9307"/>
                    <a:pt x="11790" y="9307"/>
                  </a:cubicBezTo>
                  <a:cubicBezTo>
                    <a:pt x="11748" y="9307"/>
                    <a:pt x="11715" y="9233"/>
                    <a:pt x="11715" y="9139"/>
                  </a:cubicBezTo>
                  <a:cubicBezTo>
                    <a:pt x="11716" y="9047"/>
                    <a:pt x="11748" y="8973"/>
                    <a:pt x="11790" y="8973"/>
                  </a:cubicBezTo>
                  <a:close/>
                  <a:moveTo>
                    <a:pt x="12284" y="8973"/>
                  </a:moveTo>
                  <a:cubicBezTo>
                    <a:pt x="12323" y="8973"/>
                    <a:pt x="12359" y="9047"/>
                    <a:pt x="12359" y="9139"/>
                  </a:cubicBezTo>
                  <a:cubicBezTo>
                    <a:pt x="12359" y="9226"/>
                    <a:pt x="12325" y="9307"/>
                    <a:pt x="12284" y="9307"/>
                  </a:cubicBezTo>
                  <a:cubicBezTo>
                    <a:pt x="12243" y="9307"/>
                    <a:pt x="12209" y="9233"/>
                    <a:pt x="12209" y="9139"/>
                  </a:cubicBezTo>
                  <a:cubicBezTo>
                    <a:pt x="12209" y="9047"/>
                    <a:pt x="12243" y="8973"/>
                    <a:pt x="12284" y="8973"/>
                  </a:cubicBezTo>
                  <a:close/>
                  <a:moveTo>
                    <a:pt x="12777" y="8973"/>
                  </a:moveTo>
                  <a:cubicBezTo>
                    <a:pt x="12817" y="8973"/>
                    <a:pt x="12851" y="9047"/>
                    <a:pt x="12851" y="9139"/>
                  </a:cubicBezTo>
                  <a:cubicBezTo>
                    <a:pt x="12851" y="9226"/>
                    <a:pt x="12818" y="9307"/>
                    <a:pt x="12777" y="9307"/>
                  </a:cubicBezTo>
                  <a:cubicBezTo>
                    <a:pt x="12738" y="9307"/>
                    <a:pt x="12701" y="9233"/>
                    <a:pt x="12701" y="9139"/>
                  </a:cubicBezTo>
                  <a:cubicBezTo>
                    <a:pt x="12701" y="9047"/>
                    <a:pt x="12736" y="8973"/>
                    <a:pt x="12777" y="8973"/>
                  </a:cubicBezTo>
                  <a:close/>
                  <a:moveTo>
                    <a:pt x="13269" y="8973"/>
                  </a:moveTo>
                  <a:cubicBezTo>
                    <a:pt x="13308" y="8973"/>
                    <a:pt x="13345" y="9047"/>
                    <a:pt x="13345" y="9139"/>
                  </a:cubicBezTo>
                  <a:cubicBezTo>
                    <a:pt x="13345" y="9226"/>
                    <a:pt x="13310" y="9307"/>
                    <a:pt x="13269" y="9307"/>
                  </a:cubicBezTo>
                  <a:cubicBezTo>
                    <a:pt x="13230" y="9307"/>
                    <a:pt x="13195" y="9233"/>
                    <a:pt x="13195" y="9139"/>
                  </a:cubicBezTo>
                  <a:cubicBezTo>
                    <a:pt x="13196" y="9047"/>
                    <a:pt x="13228" y="8973"/>
                    <a:pt x="13269" y="8973"/>
                  </a:cubicBezTo>
                  <a:close/>
                  <a:moveTo>
                    <a:pt x="13764" y="8973"/>
                  </a:moveTo>
                  <a:cubicBezTo>
                    <a:pt x="13803" y="8973"/>
                    <a:pt x="13840" y="9047"/>
                    <a:pt x="13840" y="9139"/>
                  </a:cubicBezTo>
                  <a:cubicBezTo>
                    <a:pt x="13840" y="9226"/>
                    <a:pt x="13805" y="9307"/>
                    <a:pt x="13764" y="9307"/>
                  </a:cubicBezTo>
                  <a:cubicBezTo>
                    <a:pt x="13725" y="9307"/>
                    <a:pt x="13690" y="9233"/>
                    <a:pt x="13690" y="9139"/>
                  </a:cubicBezTo>
                  <a:cubicBezTo>
                    <a:pt x="13690" y="9047"/>
                    <a:pt x="13723" y="8973"/>
                    <a:pt x="13764" y="8973"/>
                  </a:cubicBezTo>
                  <a:close/>
                  <a:moveTo>
                    <a:pt x="14258" y="8973"/>
                  </a:moveTo>
                  <a:cubicBezTo>
                    <a:pt x="14297" y="8973"/>
                    <a:pt x="14332" y="9047"/>
                    <a:pt x="14332" y="9139"/>
                  </a:cubicBezTo>
                  <a:cubicBezTo>
                    <a:pt x="14332" y="9226"/>
                    <a:pt x="14299" y="9307"/>
                    <a:pt x="14258" y="9307"/>
                  </a:cubicBezTo>
                  <a:cubicBezTo>
                    <a:pt x="14218" y="9307"/>
                    <a:pt x="14182" y="9233"/>
                    <a:pt x="14182" y="9139"/>
                  </a:cubicBezTo>
                  <a:cubicBezTo>
                    <a:pt x="14183" y="9047"/>
                    <a:pt x="14215" y="8973"/>
                    <a:pt x="14258" y="8973"/>
                  </a:cubicBezTo>
                  <a:close/>
                  <a:moveTo>
                    <a:pt x="14751" y="8973"/>
                  </a:moveTo>
                  <a:cubicBezTo>
                    <a:pt x="14791" y="8973"/>
                    <a:pt x="14827" y="9047"/>
                    <a:pt x="14827" y="9139"/>
                  </a:cubicBezTo>
                  <a:cubicBezTo>
                    <a:pt x="14827" y="9226"/>
                    <a:pt x="14792" y="9307"/>
                    <a:pt x="14751" y="9307"/>
                  </a:cubicBezTo>
                  <a:cubicBezTo>
                    <a:pt x="14710" y="9307"/>
                    <a:pt x="14677" y="9233"/>
                    <a:pt x="14677" y="9139"/>
                  </a:cubicBezTo>
                  <a:cubicBezTo>
                    <a:pt x="14677" y="9047"/>
                    <a:pt x="14710" y="8973"/>
                    <a:pt x="14751" y="8973"/>
                  </a:cubicBezTo>
                  <a:close/>
                  <a:moveTo>
                    <a:pt x="15245" y="8973"/>
                  </a:moveTo>
                  <a:cubicBezTo>
                    <a:pt x="15284" y="8973"/>
                    <a:pt x="15319" y="9047"/>
                    <a:pt x="15319" y="9139"/>
                  </a:cubicBezTo>
                  <a:cubicBezTo>
                    <a:pt x="15319" y="9226"/>
                    <a:pt x="15285" y="9307"/>
                    <a:pt x="15245" y="9307"/>
                  </a:cubicBezTo>
                  <a:cubicBezTo>
                    <a:pt x="15204" y="9307"/>
                    <a:pt x="15169" y="9233"/>
                    <a:pt x="15169" y="9139"/>
                  </a:cubicBezTo>
                  <a:cubicBezTo>
                    <a:pt x="15172" y="9047"/>
                    <a:pt x="15204" y="8973"/>
                    <a:pt x="15245" y="8973"/>
                  </a:cubicBezTo>
                  <a:close/>
                  <a:moveTo>
                    <a:pt x="15740" y="8973"/>
                  </a:moveTo>
                  <a:cubicBezTo>
                    <a:pt x="15779" y="8973"/>
                    <a:pt x="15814" y="9047"/>
                    <a:pt x="15814" y="9139"/>
                  </a:cubicBezTo>
                  <a:cubicBezTo>
                    <a:pt x="15814" y="9226"/>
                    <a:pt x="15781" y="9307"/>
                    <a:pt x="15740" y="9307"/>
                  </a:cubicBezTo>
                  <a:cubicBezTo>
                    <a:pt x="15697" y="9307"/>
                    <a:pt x="15664" y="9233"/>
                    <a:pt x="15664" y="9139"/>
                  </a:cubicBezTo>
                  <a:cubicBezTo>
                    <a:pt x="15664" y="9047"/>
                    <a:pt x="15697" y="8973"/>
                    <a:pt x="15740" y="8973"/>
                  </a:cubicBezTo>
                  <a:close/>
                  <a:moveTo>
                    <a:pt x="16232" y="8973"/>
                  </a:moveTo>
                  <a:cubicBezTo>
                    <a:pt x="16271" y="8973"/>
                    <a:pt x="16307" y="9047"/>
                    <a:pt x="16307" y="9139"/>
                  </a:cubicBezTo>
                  <a:cubicBezTo>
                    <a:pt x="16307" y="9226"/>
                    <a:pt x="16273" y="9307"/>
                    <a:pt x="16232" y="9307"/>
                  </a:cubicBezTo>
                  <a:cubicBezTo>
                    <a:pt x="16190" y="9307"/>
                    <a:pt x="16157" y="9233"/>
                    <a:pt x="16157" y="9139"/>
                  </a:cubicBezTo>
                  <a:cubicBezTo>
                    <a:pt x="16159" y="9047"/>
                    <a:pt x="16192" y="8973"/>
                    <a:pt x="16232" y="8973"/>
                  </a:cubicBezTo>
                  <a:close/>
                  <a:moveTo>
                    <a:pt x="16727" y="8973"/>
                  </a:moveTo>
                  <a:cubicBezTo>
                    <a:pt x="16766" y="8973"/>
                    <a:pt x="16801" y="9047"/>
                    <a:pt x="16801" y="9139"/>
                  </a:cubicBezTo>
                  <a:cubicBezTo>
                    <a:pt x="16801" y="9226"/>
                    <a:pt x="16768" y="9307"/>
                    <a:pt x="16727" y="9307"/>
                  </a:cubicBezTo>
                  <a:cubicBezTo>
                    <a:pt x="16686" y="9307"/>
                    <a:pt x="16651" y="9233"/>
                    <a:pt x="16651" y="9139"/>
                  </a:cubicBezTo>
                  <a:cubicBezTo>
                    <a:pt x="16651" y="9047"/>
                    <a:pt x="16686" y="8973"/>
                    <a:pt x="16727" y="8973"/>
                  </a:cubicBezTo>
                  <a:close/>
                  <a:moveTo>
                    <a:pt x="17218" y="8973"/>
                  </a:moveTo>
                  <a:cubicBezTo>
                    <a:pt x="17258" y="8973"/>
                    <a:pt x="17294" y="9047"/>
                    <a:pt x="17294" y="9139"/>
                  </a:cubicBezTo>
                  <a:cubicBezTo>
                    <a:pt x="17294" y="9226"/>
                    <a:pt x="17261" y="9307"/>
                    <a:pt x="17218" y="9307"/>
                  </a:cubicBezTo>
                  <a:cubicBezTo>
                    <a:pt x="17179" y="9307"/>
                    <a:pt x="17144" y="9233"/>
                    <a:pt x="17144" y="9139"/>
                  </a:cubicBezTo>
                  <a:cubicBezTo>
                    <a:pt x="17144" y="9047"/>
                    <a:pt x="17178" y="8973"/>
                    <a:pt x="17218" y="8973"/>
                  </a:cubicBezTo>
                  <a:close/>
                  <a:moveTo>
                    <a:pt x="17714" y="8973"/>
                  </a:moveTo>
                  <a:cubicBezTo>
                    <a:pt x="17753" y="8973"/>
                    <a:pt x="17788" y="9047"/>
                    <a:pt x="17788" y="9139"/>
                  </a:cubicBezTo>
                  <a:cubicBezTo>
                    <a:pt x="17788" y="9226"/>
                    <a:pt x="17754" y="9307"/>
                    <a:pt x="17714" y="9307"/>
                  </a:cubicBezTo>
                  <a:cubicBezTo>
                    <a:pt x="17674" y="9307"/>
                    <a:pt x="17639" y="9233"/>
                    <a:pt x="17639" y="9139"/>
                  </a:cubicBezTo>
                  <a:cubicBezTo>
                    <a:pt x="17639" y="9047"/>
                    <a:pt x="17673" y="8973"/>
                    <a:pt x="17714" y="8973"/>
                  </a:cubicBezTo>
                  <a:close/>
                  <a:moveTo>
                    <a:pt x="18207" y="8973"/>
                  </a:moveTo>
                  <a:cubicBezTo>
                    <a:pt x="18246" y="8973"/>
                    <a:pt x="18281" y="9047"/>
                    <a:pt x="18281" y="9139"/>
                  </a:cubicBezTo>
                  <a:cubicBezTo>
                    <a:pt x="18281" y="9226"/>
                    <a:pt x="18248" y="9307"/>
                    <a:pt x="18207" y="9307"/>
                  </a:cubicBezTo>
                  <a:cubicBezTo>
                    <a:pt x="18168" y="9307"/>
                    <a:pt x="18131" y="9233"/>
                    <a:pt x="18131" y="9139"/>
                  </a:cubicBezTo>
                  <a:cubicBezTo>
                    <a:pt x="18133" y="9047"/>
                    <a:pt x="18164" y="8973"/>
                    <a:pt x="18207" y="8973"/>
                  </a:cubicBezTo>
                  <a:close/>
                  <a:moveTo>
                    <a:pt x="18701" y="8973"/>
                  </a:moveTo>
                  <a:cubicBezTo>
                    <a:pt x="18740" y="8973"/>
                    <a:pt x="18776" y="9047"/>
                    <a:pt x="18776" y="9139"/>
                  </a:cubicBezTo>
                  <a:cubicBezTo>
                    <a:pt x="18776" y="9226"/>
                    <a:pt x="18742" y="9307"/>
                    <a:pt x="18701" y="9307"/>
                  </a:cubicBezTo>
                  <a:cubicBezTo>
                    <a:pt x="18660" y="9307"/>
                    <a:pt x="18626" y="9233"/>
                    <a:pt x="18626" y="9139"/>
                  </a:cubicBezTo>
                  <a:cubicBezTo>
                    <a:pt x="18626" y="9047"/>
                    <a:pt x="18660" y="8973"/>
                    <a:pt x="18701" y="8973"/>
                  </a:cubicBezTo>
                  <a:close/>
                  <a:moveTo>
                    <a:pt x="205" y="9522"/>
                  </a:moveTo>
                  <a:cubicBezTo>
                    <a:pt x="244" y="9522"/>
                    <a:pt x="281" y="9596"/>
                    <a:pt x="281" y="9691"/>
                  </a:cubicBezTo>
                  <a:cubicBezTo>
                    <a:pt x="281" y="9782"/>
                    <a:pt x="246" y="9857"/>
                    <a:pt x="205" y="9857"/>
                  </a:cubicBezTo>
                  <a:cubicBezTo>
                    <a:pt x="164" y="9857"/>
                    <a:pt x="131" y="9782"/>
                    <a:pt x="131" y="9691"/>
                  </a:cubicBezTo>
                  <a:cubicBezTo>
                    <a:pt x="131" y="9596"/>
                    <a:pt x="164" y="9522"/>
                    <a:pt x="205" y="9522"/>
                  </a:cubicBezTo>
                  <a:close/>
                  <a:moveTo>
                    <a:pt x="700" y="9522"/>
                  </a:moveTo>
                  <a:cubicBezTo>
                    <a:pt x="741" y="9522"/>
                    <a:pt x="774" y="9596"/>
                    <a:pt x="774" y="9691"/>
                  </a:cubicBezTo>
                  <a:cubicBezTo>
                    <a:pt x="774" y="9782"/>
                    <a:pt x="741" y="9857"/>
                    <a:pt x="700" y="9857"/>
                  </a:cubicBezTo>
                  <a:cubicBezTo>
                    <a:pt x="659" y="9857"/>
                    <a:pt x="624" y="9782"/>
                    <a:pt x="624" y="9691"/>
                  </a:cubicBezTo>
                  <a:cubicBezTo>
                    <a:pt x="624" y="9596"/>
                    <a:pt x="659" y="9522"/>
                    <a:pt x="700" y="9522"/>
                  </a:cubicBezTo>
                  <a:close/>
                  <a:moveTo>
                    <a:pt x="1192" y="9522"/>
                  </a:moveTo>
                  <a:cubicBezTo>
                    <a:pt x="1231" y="9522"/>
                    <a:pt x="1268" y="9596"/>
                    <a:pt x="1268" y="9691"/>
                  </a:cubicBezTo>
                  <a:cubicBezTo>
                    <a:pt x="1268" y="9782"/>
                    <a:pt x="1235" y="9857"/>
                    <a:pt x="1192" y="9857"/>
                  </a:cubicBezTo>
                  <a:cubicBezTo>
                    <a:pt x="1153" y="9857"/>
                    <a:pt x="1118" y="9782"/>
                    <a:pt x="1118" y="9691"/>
                  </a:cubicBezTo>
                  <a:cubicBezTo>
                    <a:pt x="1118" y="9596"/>
                    <a:pt x="1151" y="9522"/>
                    <a:pt x="1192" y="9522"/>
                  </a:cubicBezTo>
                  <a:close/>
                  <a:moveTo>
                    <a:pt x="1685" y="9522"/>
                  </a:moveTo>
                  <a:cubicBezTo>
                    <a:pt x="1726" y="9522"/>
                    <a:pt x="1760" y="9596"/>
                    <a:pt x="1760" y="9691"/>
                  </a:cubicBezTo>
                  <a:cubicBezTo>
                    <a:pt x="1760" y="9782"/>
                    <a:pt x="1726" y="9857"/>
                    <a:pt x="1685" y="9857"/>
                  </a:cubicBezTo>
                  <a:cubicBezTo>
                    <a:pt x="1644" y="9857"/>
                    <a:pt x="1610" y="9782"/>
                    <a:pt x="1610" y="9691"/>
                  </a:cubicBezTo>
                  <a:cubicBezTo>
                    <a:pt x="1610" y="9596"/>
                    <a:pt x="1644" y="9522"/>
                    <a:pt x="1685" y="9522"/>
                  </a:cubicBezTo>
                  <a:close/>
                  <a:moveTo>
                    <a:pt x="2180" y="9522"/>
                  </a:moveTo>
                  <a:cubicBezTo>
                    <a:pt x="2220" y="9522"/>
                    <a:pt x="2255" y="9596"/>
                    <a:pt x="2255" y="9691"/>
                  </a:cubicBezTo>
                  <a:cubicBezTo>
                    <a:pt x="2255" y="9782"/>
                    <a:pt x="2221" y="9857"/>
                    <a:pt x="2180" y="9857"/>
                  </a:cubicBezTo>
                  <a:cubicBezTo>
                    <a:pt x="2141" y="9857"/>
                    <a:pt x="2105" y="9782"/>
                    <a:pt x="2105" y="9691"/>
                  </a:cubicBezTo>
                  <a:cubicBezTo>
                    <a:pt x="2105" y="9596"/>
                    <a:pt x="2138" y="9522"/>
                    <a:pt x="2180" y="9522"/>
                  </a:cubicBezTo>
                  <a:close/>
                  <a:moveTo>
                    <a:pt x="2672" y="9522"/>
                  </a:moveTo>
                  <a:cubicBezTo>
                    <a:pt x="2713" y="9522"/>
                    <a:pt x="2748" y="9596"/>
                    <a:pt x="2748" y="9691"/>
                  </a:cubicBezTo>
                  <a:cubicBezTo>
                    <a:pt x="2748" y="9782"/>
                    <a:pt x="2713" y="9857"/>
                    <a:pt x="2672" y="9857"/>
                  </a:cubicBezTo>
                  <a:cubicBezTo>
                    <a:pt x="2631" y="9857"/>
                    <a:pt x="2598" y="9782"/>
                    <a:pt x="2598" y="9691"/>
                  </a:cubicBezTo>
                  <a:cubicBezTo>
                    <a:pt x="2598" y="9596"/>
                    <a:pt x="2631" y="9522"/>
                    <a:pt x="2672" y="9522"/>
                  </a:cubicBezTo>
                  <a:close/>
                  <a:moveTo>
                    <a:pt x="3168" y="9522"/>
                  </a:moveTo>
                  <a:cubicBezTo>
                    <a:pt x="3207" y="9522"/>
                    <a:pt x="3242" y="9596"/>
                    <a:pt x="3242" y="9691"/>
                  </a:cubicBezTo>
                  <a:cubicBezTo>
                    <a:pt x="3242" y="9782"/>
                    <a:pt x="3208" y="9857"/>
                    <a:pt x="3168" y="9857"/>
                  </a:cubicBezTo>
                  <a:cubicBezTo>
                    <a:pt x="3126" y="9857"/>
                    <a:pt x="3092" y="9782"/>
                    <a:pt x="3092" y="9691"/>
                  </a:cubicBezTo>
                  <a:cubicBezTo>
                    <a:pt x="3092" y="9596"/>
                    <a:pt x="3126" y="9522"/>
                    <a:pt x="3168" y="9522"/>
                  </a:cubicBezTo>
                  <a:close/>
                  <a:moveTo>
                    <a:pt x="3659" y="9522"/>
                  </a:moveTo>
                  <a:cubicBezTo>
                    <a:pt x="3702" y="9522"/>
                    <a:pt x="3735" y="9596"/>
                    <a:pt x="3735" y="9691"/>
                  </a:cubicBezTo>
                  <a:cubicBezTo>
                    <a:pt x="3735" y="9782"/>
                    <a:pt x="3702" y="9857"/>
                    <a:pt x="3659" y="9857"/>
                  </a:cubicBezTo>
                  <a:cubicBezTo>
                    <a:pt x="3618" y="9857"/>
                    <a:pt x="3585" y="9782"/>
                    <a:pt x="3585" y="9691"/>
                  </a:cubicBezTo>
                  <a:cubicBezTo>
                    <a:pt x="3585" y="9596"/>
                    <a:pt x="3618" y="9522"/>
                    <a:pt x="3659" y="9522"/>
                  </a:cubicBezTo>
                  <a:close/>
                  <a:moveTo>
                    <a:pt x="4154" y="9522"/>
                  </a:moveTo>
                  <a:cubicBezTo>
                    <a:pt x="4194" y="9522"/>
                    <a:pt x="4230" y="9596"/>
                    <a:pt x="4230" y="9691"/>
                  </a:cubicBezTo>
                  <a:cubicBezTo>
                    <a:pt x="4230" y="9782"/>
                    <a:pt x="4195" y="9857"/>
                    <a:pt x="4154" y="9857"/>
                  </a:cubicBezTo>
                  <a:cubicBezTo>
                    <a:pt x="4114" y="9857"/>
                    <a:pt x="4080" y="9782"/>
                    <a:pt x="4080" y="9691"/>
                  </a:cubicBezTo>
                  <a:cubicBezTo>
                    <a:pt x="4080" y="9596"/>
                    <a:pt x="4114" y="9522"/>
                    <a:pt x="4154" y="9522"/>
                  </a:cubicBezTo>
                  <a:close/>
                  <a:moveTo>
                    <a:pt x="4648" y="9522"/>
                  </a:moveTo>
                  <a:cubicBezTo>
                    <a:pt x="4689" y="9522"/>
                    <a:pt x="4722" y="9596"/>
                    <a:pt x="4722" y="9691"/>
                  </a:cubicBezTo>
                  <a:cubicBezTo>
                    <a:pt x="4722" y="9782"/>
                    <a:pt x="4689" y="9857"/>
                    <a:pt x="4648" y="9857"/>
                  </a:cubicBezTo>
                  <a:cubicBezTo>
                    <a:pt x="4605" y="9857"/>
                    <a:pt x="4572" y="9782"/>
                    <a:pt x="4572" y="9691"/>
                  </a:cubicBezTo>
                  <a:cubicBezTo>
                    <a:pt x="4572" y="9596"/>
                    <a:pt x="4605" y="9522"/>
                    <a:pt x="4648" y="9522"/>
                  </a:cubicBezTo>
                  <a:close/>
                  <a:moveTo>
                    <a:pt x="5140" y="9522"/>
                  </a:moveTo>
                  <a:cubicBezTo>
                    <a:pt x="5179" y="9522"/>
                    <a:pt x="5216" y="9596"/>
                    <a:pt x="5216" y="9691"/>
                  </a:cubicBezTo>
                  <a:cubicBezTo>
                    <a:pt x="5216" y="9782"/>
                    <a:pt x="5181" y="9857"/>
                    <a:pt x="5140" y="9857"/>
                  </a:cubicBezTo>
                  <a:cubicBezTo>
                    <a:pt x="5100" y="9857"/>
                    <a:pt x="5066" y="9782"/>
                    <a:pt x="5066" y="9691"/>
                  </a:cubicBezTo>
                  <a:cubicBezTo>
                    <a:pt x="5066" y="9596"/>
                    <a:pt x="5099" y="9522"/>
                    <a:pt x="5140" y="9522"/>
                  </a:cubicBezTo>
                  <a:close/>
                  <a:moveTo>
                    <a:pt x="5635" y="9522"/>
                  </a:moveTo>
                  <a:cubicBezTo>
                    <a:pt x="5676" y="9522"/>
                    <a:pt x="5709" y="9596"/>
                    <a:pt x="5709" y="9691"/>
                  </a:cubicBezTo>
                  <a:cubicBezTo>
                    <a:pt x="5709" y="9782"/>
                    <a:pt x="5676" y="9857"/>
                    <a:pt x="5635" y="9857"/>
                  </a:cubicBezTo>
                  <a:cubicBezTo>
                    <a:pt x="5592" y="9857"/>
                    <a:pt x="5559" y="9782"/>
                    <a:pt x="5559" y="9691"/>
                  </a:cubicBezTo>
                  <a:cubicBezTo>
                    <a:pt x="5559" y="9596"/>
                    <a:pt x="5594" y="9522"/>
                    <a:pt x="5635" y="9522"/>
                  </a:cubicBezTo>
                  <a:close/>
                  <a:moveTo>
                    <a:pt x="6127" y="9522"/>
                  </a:moveTo>
                  <a:cubicBezTo>
                    <a:pt x="6166" y="9522"/>
                    <a:pt x="6202" y="9596"/>
                    <a:pt x="6202" y="9691"/>
                  </a:cubicBezTo>
                  <a:cubicBezTo>
                    <a:pt x="6202" y="9782"/>
                    <a:pt x="6169" y="9857"/>
                    <a:pt x="6127" y="9857"/>
                  </a:cubicBezTo>
                  <a:cubicBezTo>
                    <a:pt x="6087" y="9857"/>
                    <a:pt x="6053" y="9782"/>
                    <a:pt x="6053" y="9691"/>
                  </a:cubicBezTo>
                  <a:cubicBezTo>
                    <a:pt x="6053" y="9596"/>
                    <a:pt x="6086" y="9522"/>
                    <a:pt x="6127" y="9522"/>
                  </a:cubicBezTo>
                  <a:close/>
                  <a:moveTo>
                    <a:pt x="6622" y="9522"/>
                  </a:moveTo>
                  <a:cubicBezTo>
                    <a:pt x="6663" y="9522"/>
                    <a:pt x="6698" y="9596"/>
                    <a:pt x="6698" y="9691"/>
                  </a:cubicBezTo>
                  <a:cubicBezTo>
                    <a:pt x="6698" y="9782"/>
                    <a:pt x="6663" y="9857"/>
                    <a:pt x="6622" y="9857"/>
                  </a:cubicBezTo>
                  <a:cubicBezTo>
                    <a:pt x="6581" y="9857"/>
                    <a:pt x="6548" y="9782"/>
                    <a:pt x="6548" y="9691"/>
                  </a:cubicBezTo>
                  <a:cubicBezTo>
                    <a:pt x="6548" y="9596"/>
                    <a:pt x="6581" y="9522"/>
                    <a:pt x="6622" y="9522"/>
                  </a:cubicBezTo>
                  <a:close/>
                  <a:moveTo>
                    <a:pt x="7115" y="9522"/>
                  </a:moveTo>
                  <a:cubicBezTo>
                    <a:pt x="7155" y="9522"/>
                    <a:pt x="7190" y="9596"/>
                    <a:pt x="7190" y="9691"/>
                  </a:cubicBezTo>
                  <a:cubicBezTo>
                    <a:pt x="7190" y="9782"/>
                    <a:pt x="7156" y="9857"/>
                    <a:pt x="7115" y="9857"/>
                  </a:cubicBezTo>
                  <a:cubicBezTo>
                    <a:pt x="7073" y="9857"/>
                    <a:pt x="7040" y="9782"/>
                    <a:pt x="7040" y="9691"/>
                  </a:cubicBezTo>
                  <a:cubicBezTo>
                    <a:pt x="7040" y="9596"/>
                    <a:pt x="7073" y="9522"/>
                    <a:pt x="7115" y="9522"/>
                  </a:cubicBezTo>
                  <a:close/>
                  <a:moveTo>
                    <a:pt x="7609" y="9522"/>
                  </a:moveTo>
                  <a:cubicBezTo>
                    <a:pt x="7651" y="9522"/>
                    <a:pt x="7685" y="9596"/>
                    <a:pt x="7685" y="9691"/>
                  </a:cubicBezTo>
                  <a:cubicBezTo>
                    <a:pt x="7685" y="9782"/>
                    <a:pt x="7651" y="9857"/>
                    <a:pt x="7609" y="9857"/>
                  </a:cubicBezTo>
                  <a:cubicBezTo>
                    <a:pt x="7568" y="9857"/>
                    <a:pt x="7535" y="9782"/>
                    <a:pt x="7535" y="9691"/>
                  </a:cubicBezTo>
                  <a:cubicBezTo>
                    <a:pt x="7535" y="9596"/>
                    <a:pt x="7568" y="9522"/>
                    <a:pt x="7609" y="9522"/>
                  </a:cubicBezTo>
                  <a:close/>
                  <a:moveTo>
                    <a:pt x="8102" y="9522"/>
                  </a:moveTo>
                  <a:cubicBezTo>
                    <a:pt x="8142" y="9522"/>
                    <a:pt x="8176" y="9596"/>
                    <a:pt x="8176" y="9691"/>
                  </a:cubicBezTo>
                  <a:cubicBezTo>
                    <a:pt x="8176" y="9782"/>
                    <a:pt x="8143" y="9857"/>
                    <a:pt x="8102" y="9857"/>
                  </a:cubicBezTo>
                  <a:cubicBezTo>
                    <a:pt x="8061" y="9857"/>
                    <a:pt x="8027" y="9782"/>
                    <a:pt x="8027" y="9691"/>
                  </a:cubicBezTo>
                  <a:cubicBezTo>
                    <a:pt x="8027" y="9596"/>
                    <a:pt x="8061" y="9522"/>
                    <a:pt x="8102" y="9522"/>
                  </a:cubicBezTo>
                  <a:close/>
                  <a:moveTo>
                    <a:pt x="8597" y="9522"/>
                  </a:moveTo>
                  <a:cubicBezTo>
                    <a:pt x="8638" y="9522"/>
                    <a:pt x="8672" y="9596"/>
                    <a:pt x="8672" y="9691"/>
                  </a:cubicBezTo>
                  <a:cubicBezTo>
                    <a:pt x="8672" y="9782"/>
                    <a:pt x="8638" y="9857"/>
                    <a:pt x="8597" y="9857"/>
                  </a:cubicBezTo>
                  <a:cubicBezTo>
                    <a:pt x="8555" y="9857"/>
                    <a:pt x="8522" y="9782"/>
                    <a:pt x="8522" y="9691"/>
                  </a:cubicBezTo>
                  <a:cubicBezTo>
                    <a:pt x="8522" y="9596"/>
                    <a:pt x="8555" y="9522"/>
                    <a:pt x="8597" y="9522"/>
                  </a:cubicBezTo>
                  <a:close/>
                  <a:moveTo>
                    <a:pt x="9089" y="9522"/>
                  </a:moveTo>
                  <a:cubicBezTo>
                    <a:pt x="9129" y="9522"/>
                    <a:pt x="9165" y="9596"/>
                    <a:pt x="9165" y="9691"/>
                  </a:cubicBezTo>
                  <a:cubicBezTo>
                    <a:pt x="9165" y="9782"/>
                    <a:pt x="9130" y="9857"/>
                    <a:pt x="9089" y="9857"/>
                  </a:cubicBezTo>
                  <a:cubicBezTo>
                    <a:pt x="9048" y="9857"/>
                    <a:pt x="9015" y="9782"/>
                    <a:pt x="9015" y="9691"/>
                  </a:cubicBezTo>
                  <a:cubicBezTo>
                    <a:pt x="9017" y="9596"/>
                    <a:pt x="9048" y="9522"/>
                    <a:pt x="9089" y="9522"/>
                  </a:cubicBezTo>
                  <a:close/>
                  <a:moveTo>
                    <a:pt x="9583" y="9522"/>
                  </a:moveTo>
                  <a:cubicBezTo>
                    <a:pt x="9624" y="9522"/>
                    <a:pt x="9657" y="9596"/>
                    <a:pt x="9657" y="9691"/>
                  </a:cubicBezTo>
                  <a:cubicBezTo>
                    <a:pt x="9657" y="9782"/>
                    <a:pt x="9624" y="9857"/>
                    <a:pt x="9583" y="9857"/>
                  </a:cubicBezTo>
                  <a:cubicBezTo>
                    <a:pt x="9540" y="9857"/>
                    <a:pt x="9507" y="9782"/>
                    <a:pt x="9507" y="9691"/>
                  </a:cubicBezTo>
                  <a:cubicBezTo>
                    <a:pt x="9507" y="9596"/>
                    <a:pt x="9543" y="9522"/>
                    <a:pt x="9583" y="9522"/>
                  </a:cubicBezTo>
                  <a:close/>
                  <a:moveTo>
                    <a:pt x="10076" y="9522"/>
                  </a:moveTo>
                  <a:cubicBezTo>
                    <a:pt x="10116" y="9522"/>
                    <a:pt x="10152" y="9596"/>
                    <a:pt x="10152" y="9691"/>
                  </a:cubicBezTo>
                  <a:cubicBezTo>
                    <a:pt x="10152" y="9782"/>
                    <a:pt x="10117" y="9857"/>
                    <a:pt x="10076" y="9857"/>
                  </a:cubicBezTo>
                  <a:cubicBezTo>
                    <a:pt x="10037" y="9857"/>
                    <a:pt x="10002" y="9782"/>
                    <a:pt x="10002" y="9691"/>
                  </a:cubicBezTo>
                  <a:cubicBezTo>
                    <a:pt x="10002" y="9596"/>
                    <a:pt x="10035" y="9522"/>
                    <a:pt x="10076" y="9522"/>
                  </a:cubicBezTo>
                  <a:close/>
                  <a:moveTo>
                    <a:pt x="10556" y="9522"/>
                  </a:moveTo>
                  <a:cubicBezTo>
                    <a:pt x="10595" y="9522"/>
                    <a:pt x="10631" y="9596"/>
                    <a:pt x="10631" y="9691"/>
                  </a:cubicBezTo>
                  <a:cubicBezTo>
                    <a:pt x="10631" y="9782"/>
                    <a:pt x="10597" y="9857"/>
                    <a:pt x="10556" y="9857"/>
                  </a:cubicBezTo>
                  <a:cubicBezTo>
                    <a:pt x="10515" y="9857"/>
                    <a:pt x="10482" y="9782"/>
                    <a:pt x="10482" y="9691"/>
                  </a:cubicBezTo>
                  <a:cubicBezTo>
                    <a:pt x="10482" y="9596"/>
                    <a:pt x="10515" y="9522"/>
                    <a:pt x="10556" y="9522"/>
                  </a:cubicBezTo>
                  <a:close/>
                  <a:moveTo>
                    <a:pt x="11051" y="9522"/>
                  </a:moveTo>
                  <a:cubicBezTo>
                    <a:pt x="11092" y="9522"/>
                    <a:pt x="11125" y="9596"/>
                    <a:pt x="11125" y="9691"/>
                  </a:cubicBezTo>
                  <a:cubicBezTo>
                    <a:pt x="11125" y="9782"/>
                    <a:pt x="11092" y="9857"/>
                    <a:pt x="11051" y="9857"/>
                  </a:cubicBezTo>
                  <a:cubicBezTo>
                    <a:pt x="11010" y="9857"/>
                    <a:pt x="10975" y="9782"/>
                    <a:pt x="10975" y="9691"/>
                  </a:cubicBezTo>
                  <a:cubicBezTo>
                    <a:pt x="10975" y="9596"/>
                    <a:pt x="11010" y="9522"/>
                    <a:pt x="11051" y="9522"/>
                  </a:cubicBezTo>
                  <a:close/>
                  <a:moveTo>
                    <a:pt x="11543" y="9522"/>
                  </a:moveTo>
                  <a:cubicBezTo>
                    <a:pt x="11582" y="9522"/>
                    <a:pt x="11618" y="9596"/>
                    <a:pt x="11618" y="9691"/>
                  </a:cubicBezTo>
                  <a:cubicBezTo>
                    <a:pt x="11618" y="9782"/>
                    <a:pt x="11584" y="9857"/>
                    <a:pt x="11543" y="9857"/>
                  </a:cubicBezTo>
                  <a:cubicBezTo>
                    <a:pt x="11502" y="9857"/>
                    <a:pt x="11468" y="9782"/>
                    <a:pt x="11468" y="9691"/>
                  </a:cubicBezTo>
                  <a:cubicBezTo>
                    <a:pt x="11468" y="9596"/>
                    <a:pt x="11502" y="9522"/>
                    <a:pt x="11543" y="9522"/>
                  </a:cubicBezTo>
                  <a:close/>
                  <a:moveTo>
                    <a:pt x="12038" y="9522"/>
                  </a:moveTo>
                  <a:cubicBezTo>
                    <a:pt x="12079" y="9522"/>
                    <a:pt x="12112" y="9596"/>
                    <a:pt x="12112" y="9691"/>
                  </a:cubicBezTo>
                  <a:cubicBezTo>
                    <a:pt x="12112" y="9782"/>
                    <a:pt x="12079" y="9857"/>
                    <a:pt x="12038" y="9857"/>
                  </a:cubicBezTo>
                  <a:cubicBezTo>
                    <a:pt x="11997" y="9857"/>
                    <a:pt x="11964" y="9782"/>
                    <a:pt x="11964" y="9691"/>
                  </a:cubicBezTo>
                  <a:cubicBezTo>
                    <a:pt x="11964" y="9596"/>
                    <a:pt x="11997" y="9522"/>
                    <a:pt x="12038" y="9522"/>
                  </a:cubicBezTo>
                  <a:close/>
                  <a:moveTo>
                    <a:pt x="12531" y="9522"/>
                  </a:moveTo>
                  <a:cubicBezTo>
                    <a:pt x="12571" y="9522"/>
                    <a:pt x="12605" y="9596"/>
                    <a:pt x="12605" y="9691"/>
                  </a:cubicBezTo>
                  <a:cubicBezTo>
                    <a:pt x="12605" y="9782"/>
                    <a:pt x="12572" y="9857"/>
                    <a:pt x="12531" y="9857"/>
                  </a:cubicBezTo>
                  <a:cubicBezTo>
                    <a:pt x="12489" y="9857"/>
                    <a:pt x="12456" y="9782"/>
                    <a:pt x="12456" y="9691"/>
                  </a:cubicBezTo>
                  <a:cubicBezTo>
                    <a:pt x="12457" y="9596"/>
                    <a:pt x="12489" y="9522"/>
                    <a:pt x="12531" y="9522"/>
                  </a:cubicBezTo>
                  <a:close/>
                  <a:moveTo>
                    <a:pt x="13023" y="9522"/>
                  </a:moveTo>
                  <a:cubicBezTo>
                    <a:pt x="13064" y="9522"/>
                    <a:pt x="13097" y="9596"/>
                    <a:pt x="13097" y="9691"/>
                  </a:cubicBezTo>
                  <a:cubicBezTo>
                    <a:pt x="13097" y="9782"/>
                    <a:pt x="13064" y="9857"/>
                    <a:pt x="13023" y="9857"/>
                  </a:cubicBezTo>
                  <a:cubicBezTo>
                    <a:pt x="12982" y="9857"/>
                    <a:pt x="12949" y="9782"/>
                    <a:pt x="12949" y="9691"/>
                  </a:cubicBezTo>
                  <a:cubicBezTo>
                    <a:pt x="12949" y="9596"/>
                    <a:pt x="12982" y="9522"/>
                    <a:pt x="13023" y="9522"/>
                  </a:cubicBezTo>
                  <a:close/>
                  <a:moveTo>
                    <a:pt x="13518" y="9522"/>
                  </a:moveTo>
                  <a:cubicBezTo>
                    <a:pt x="13558" y="9522"/>
                    <a:pt x="13592" y="9596"/>
                    <a:pt x="13592" y="9691"/>
                  </a:cubicBezTo>
                  <a:cubicBezTo>
                    <a:pt x="13592" y="9782"/>
                    <a:pt x="13559" y="9857"/>
                    <a:pt x="13518" y="9857"/>
                  </a:cubicBezTo>
                  <a:cubicBezTo>
                    <a:pt x="13479" y="9857"/>
                    <a:pt x="13442" y="9782"/>
                    <a:pt x="13442" y="9691"/>
                  </a:cubicBezTo>
                  <a:cubicBezTo>
                    <a:pt x="13442" y="9596"/>
                    <a:pt x="13477" y="9522"/>
                    <a:pt x="13518" y="9522"/>
                  </a:cubicBezTo>
                  <a:close/>
                  <a:moveTo>
                    <a:pt x="14010" y="9522"/>
                  </a:moveTo>
                  <a:cubicBezTo>
                    <a:pt x="14053" y="9522"/>
                    <a:pt x="14086" y="9596"/>
                    <a:pt x="14086" y="9691"/>
                  </a:cubicBezTo>
                  <a:cubicBezTo>
                    <a:pt x="14086" y="9782"/>
                    <a:pt x="14051" y="9857"/>
                    <a:pt x="14010" y="9857"/>
                  </a:cubicBezTo>
                  <a:cubicBezTo>
                    <a:pt x="13969" y="9857"/>
                    <a:pt x="13936" y="9782"/>
                    <a:pt x="13936" y="9691"/>
                  </a:cubicBezTo>
                  <a:cubicBezTo>
                    <a:pt x="13936" y="9596"/>
                    <a:pt x="13969" y="9522"/>
                    <a:pt x="14010" y="9522"/>
                  </a:cubicBezTo>
                  <a:close/>
                  <a:moveTo>
                    <a:pt x="14505" y="9522"/>
                  </a:moveTo>
                  <a:cubicBezTo>
                    <a:pt x="14544" y="9522"/>
                    <a:pt x="14581" y="9596"/>
                    <a:pt x="14581" y="9691"/>
                  </a:cubicBezTo>
                  <a:cubicBezTo>
                    <a:pt x="14581" y="9782"/>
                    <a:pt x="14546" y="9857"/>
                    <a:pt x="14505" y="9857"/>
                  </a:cubicBezTo>
                  <a:cubicBezTo>
                    <a:pt x="14464" y="9857"/>
                    <a:pt x="14431" y="9782"/>
                    <a:pt x="14431" y="9691"/>
                  </a:cubicBezTo>
                  <a:cubicBezTo>
                    <a:pt x="14431" y="9596"/>
                    <a:pt x="14464" y="9522"/>
                    <a:pt x="14505" y="9522"/>
                  </a:cubicBezTo>
                  <a:close/>
                  <a:moveTo>
                    <a:pt x="14999" y="9522"/>
                  </a:moveTo>
                  <a:cubicBezTo>
                    <a:pt x="15040" y="9522"/>
                    <a:pt x="15073" y="9596"/>
                    <a:pt x="15073" y="9691"/>
                  </a:cubicBezTo>
                  <a:cubicBezTo>
                    <a:pt x="15073" y="9782"/>
                    <a:pt x="15040" y="9857"/>
                    <a:pt x="14999" y="9857"/>
                  </a:cubicBezTo>
                  <a:cubicBezTo>
                    <a:pt x="14956" y="9857"/>
                    <a:pt x="14923" y="9782"/>
                    <a:pt x="14923" y="9691"/>
                  </a:cubicBezTo>
                  <a:cubicBezTo>
                    <a:pt x="14923" y="9596"/>
                    <a:pt x="14956" y="9522"/>
                    <a:pt x="14999" y="9522"/>
                  </a:cubicBezTo>
                  <a:close/>
                  <a:moveTo>
                    <a:pt x="15492" y="9522"/>
                  </a:moveTo>
                  <a:cubicBezTo>
                    <a:pt x="15532" y="9522"/>
                    <a:pt x="15568" y="9596"/>
                    <a:pt x="15568" y="9691"/>
                  </a:cubicBezTo>
                  <a:cubicBezTo>
                    <a:pt x="15568" y="9782"/>
                    <a:pt x="15535" y="9857"/>
                    <a:pt x="15492" y="9857"/>
                  </a:cubicBezTo>
                  <a:cubicBezTo>
                    <a:pt x="15451" y="9857"/>
                    <a:pt x="15418" y="9782"/>
                    <a:pt x="15418" y="9691"/>
                  </a:cubicBezTo>
                  <a:cubicBezTo>
                    <a:pt x="15418" y="9596"/>
                    <a:pt x="15451" y="9522"/>
                    <a:pt x="15492" y="9522"/>
                  </a:cubicBezTo>
                  <a:close/>
                  <a:moveTo>
                    <a:pt x="15986" y="9522"/>
                  </a:moveTo>
                  <a:cubicBezTo>
                    <a:pt x="16027" y="9522"/>
                    <a:pt x="16060" y="9596"/>
                    <a:pt x="16060" y="9691"/>
                  </a:cubicBezTo>
                  <a:cubicBezTo>
                    <a:pt x="16060" y="9782"/>
                    <a:pt x="16027" y="9857"/>
                    <a:pt x="15986" y="9857"/>
                  </a:cubicBezTo>
                  <a:cubicBezTo>
                    <a:pt x="15945" y="9857"/>
                    <a:pt x="15910" y="9782"/>
                    <a:pt x="15910" y="9691"/>
                  </a:cubicBezTo>
                  <a:cubicBezTo>
                    <a:pt x="15910" y="9596"/>
                    <a:pt x="15946" y="9522"/>
                    <a:pt x="15986" y="9522"/>
                  </a:cubicBezTo>
                  <a:close/>
                  <a:moveTo>
                    <a:pt x="16481" y="9522"/>
                  </a:moveTo>
                  <a:cubicBezTo>
                    <a:pt x="16520" y="9522"/>
                    <a:pt x="16555" y="9596"/>
                    <a:pt x="16555" y="9691"/>
                  </a:cubicBezTo>
                  <a:cubicBezTo>
                    <a:pt x="16555" y="9782"/>
                    <a:pt x="16522" y="9857"/>
                    <a:pt x="16481" y="9857"/>
                  </a:cubicBezTo>
                  <a:cubicBezTo>
                    <a:pt x="16438" y="9857"/>
                    <a:pt x="16405" y="9782"/>
                    <a:pt x="16405" y="9691"/>
                  </a:cubicBezTo>
                  <a:cubicBezTo>
                    <a:pt x="16405" y="9596"/>
                    <a:pt x="16438" y="9522"/>
                    <a:pt x="16481" y="9522"/>
                  </a:cubicBezTo>
                  <a:close/>
                  <a:moveTo>
                    <a:pt x="16973" y="9522"/>
                  </a:moveTo>
                  <a:cubicBezTo>
                    <a:pt x="17013" y="9522"/>
                    <a:pt x="17048" y="9596"/>
                    <a:pt x="17048" y="9691"/>
                  </a:cubicBezTo>
                  <a:cubicBezTo>
                    <a:pt x="17048" y="9782"/>
                    <a:pt x="17013" y="9857"/>
                    <a:pt x="16973" y="9857"/>
                  </a:cubicBezTo>
                  <a:cubicBezTo>
                    <a:pt x="16931" y="9857"/>
                    <a:pt x="16898" y="9782"/>
                    <a:pt x="16898" y="9691"/>
                  </a:cubicBezTo>
                  <a:cubicBezTo>
                    <a:pt x="16898" y="9596"/>
                    <a:pt x="16931" y="9522"/>
                    <a:pt x="16973" y="9522"/>
                  </a:cubicBezTo>
                  <a:close/>
                  <a:moveTo>
                    <a:pt x="17466" y="9522"/>
                  </a:moveTo>
                  <a:cubicBezTo>
                    <a:pt x="17505" y="9522"/>
                    <a:pt x="17540" y="9596"/>
                    <a:pt x="17540" y="9691"/>
                  </a:cubicBezTo>
                  <a:cubicBezTo>
                    <a:pt x="17540" y="9782"/>
                    <a:pt x="17507" y="9857"/>
                    <a:pt x="17466" y="9857"/>
                  </a:cubicBezTo>
                  <a:cubicBezTo>
                    <a:pt x="17427" y="9857"/>
                    <a:pt x="17390" y="9782"/>
                    <a:pt x="17390" y="9691"/>
                  </a:cubicBezTo>
                  <a:cubicBezTo>
                    <a:pt x="17392" y="9596"/>
                    <a:pt x="17423" y="9522"/>
                    <a:pt x="17466" y="9522"/>
                  </a:cubicBezTo>
                  <a:close/>
                  <a:moveTo>
                    <a:pt x="17959" y="9522"/>
                  </a:moveTo>
                  <a:cubicBezTo>
                    <a:pt x="18002" y="9522"/>
                    <a:pt x="18035" y="9596"/>
                    <a:pt x="18035" y="9691"/>
                  </a:cubicBezTo>
                  <a:cubicBezTo>
                    <a:pt x="18035" y="9782"/>
                    <a:pt x="18001" y="9857"/>
                    <a:pt x="17959" y="9857"/>
                  </a:cubicBezTo>
                  <a:cubicBezTo>
                    <a:pt x="17919" y="9857"/>
                    <a:pt x="17885" y="9782"/>
                    <a:pt x="17885" y="9691"/>
                  </a:cubicBezTo>
                  <a:cubicBezTo>
                    <a:pt x="17885" y="9596"/>
                    <a:pt x="17919" y="9522"/>
                    <a:pt x="17959" y="9522"/>
                  </a:cubicBezTo>
                  <a:close/>
                  <a:moveTo>
                    <a:pt x="18453" y="9522"/>
                  </a:moveTo>
                  <a:cubicBezTo>
                    <a:pt x="18492" y="9522"/>
                    <a:pt x="18527" y="9596"/>
                    <a:pt x="18527" y="9691"/>
                  </a:cubicBezTo>
                  <a:cubicBezTo>
                    <a:pt x="18527" y="9782"/>
                    <a:pt x="18494" y="9857"/>
                    <a:pt x="18453" y="9857"/>
                  </a:cubicBezTo>
                  <a:cubicBezTo>
                    <a:pt x="18414" y="9857"/>
                    <a:pt x="18377" y="9782"/>
                    <a:pt x="18377" y="9691"/>
                  </a:cubicBezTo>
                  <a:cubicBezTo>
                    <a:pt x="18377" y="9596"/>
                    <a:pt x="18412" y="9522"/>
                    <a:pt x="18453" y="9522"/>
                  </a:cubicBezTo>
                  <a:close/>
                  <a:moveTo>
                    <a:pt x="18948" y="9522"/>
                  </a:moveTo>
                  <a:cubicBezTo>
                    <a:pt x="18989" y="9522"/>
                    <a:pt x="19022" y="9596"/>
                    <a:pt x="19022" y="9691"/>
                  </a:cubicBezTo>
                  <a:cubicBezTo>
                    <a:pt x="19022" y="9782"/>
                    <a:pt x="18989" y="9857"/>
                    <a:pt x="18948" y="9857"/>
                  </a:cubicBezTo>
                  <a:cubicBezTo>
                    <a:pt x="18905" y="9857"/>
                    <a:pt x="18872" y="9782"/>
                    <a:pt x="18872" y="9691"/>
                  </a:cubicBezTo>
                  <a:cubicBezTo>
                    <a:pt x="18872" y="9596"/>
                    <a:pt x="18905" y="9522"/>
                    <a:pt x="18948" y="9522"/>
                  </a:cubicBezTo>
                  <a:close/>
                  <a:moveTo>
                    <a:pt x="451" y="10071"/>
                  </a:moveTo>
                  <a:cubicBezTo>
                    <a:pt x="490" y="10071"/>
                    <a:pt x="527" y="10149"/>
                    <a:pt x="527" y="10240"/>
                  </a:cubicBezTo>
                  <a:cubicBezTo>
                    <a:pt x="527" y="10328"/>
                    <a:pt x="494" y="10406"/>
                    <a:pt x="451" y="10406"/>
                  </a:cubicBezTo>
                  <a:cubicBezTo>
                    <a:pt x="410" y="10406"/>
                    <a:pt x="377" y="10332"/>
                    <a:pt x="377" y="10240"/>
                  </a:cubicBezTo>
                  <a:cubicBezTo>
                    <a:pt x="378" y="10142"/>
                    <a:pt x="410" y="10071"/>
                    <a:pt x="451" y="10071"/>
                  </a:cubicBezTo>
                  <a:close/>
                  <a:moveTo>
                    <a:pt x="944" y="10071"/>
                  </a:moveTo>
                  <a:cubicBezTo>
                    <a:pt x="984" y="10071"/>
                    <a:pt x="1019" y="10149"/>
                    <a:pt x="1019" y="10240"/>
                  </a:cubicBezTo>
                  <a:cubicBezTo>
                    <a:pt x="1019" y="10328"/>
                    <a:pt x="985" y="10406"/>
                    <a:pt x="944" y="10406"/>
                  </a:cubicBezTo>
                  <a:cubicBezTo>
                    <a:pt x="905" y="10406"/>
                    <a:pt x="869" y="10332"/>
                    <a:pt x="869" y="10240"/>
                  </a:cubicBezTo>
                  <a:cubicBezTo>
                    <a:pt x="872" y="10142"/>
                    <a:pt x="903" y="10071"/>
                    <a:pt x="944" y="10071"/>
                  </a:cubicBezTo>
                  <a:close/>
                  <a:moveTo>
                    <a:pt x="1440" y="10071"/>
                  </a:moveTo>
                  <a:cubicBezTo>
                    <a:pt x="1479" y="10071"/>
                    <a:pt x="1514" y="10149"/>
                    <a:pt x="1514" y="10240"/>
                  </a:cubicBezTo>
                  <a:cubicBezTo>
                    <a:pt x="1514" y="10328"/>
                    <a:pt x="1480" y="10406"/>
                    <a:pt x="1440" y="10406"/>
                  </a:cubicBezTo>
                  <a:cubicBezTo>
                    <a:pt x="1400" y="10406"/>
                    <a:pt x="1364" y="10332"/>
                    <a:pt x="1364" y="10240"/>
                  </a:cubicBezTo>
                  <a:cubicBezTo>
                    <a:pt x="1364" y="10142"/>
                    <a:pt x="1397" y="10071"/>
                    <a:pt x="1440" y="10071"/>
                  </a:cubicBezTo>
                  <a:close/>
                  <a:moveTo>
                    <a:pt x="1931" y="10071"/>
                  </a:moveTo>
                  <a:cubicBezTo>
                    <a:pt x="1971" y="10071"/>
                    <a:pt x="2007" y="10149"/>
                    <a:pt x="2007" y="10240"/>
                  </a:cubicBezTo>
                  <a:cubicBezTo>
                    <a:pt x="2007" y="10328"/>
                    <a:pt x="1972" y="10406"/>
                    <a:pt x="1931" y="10406"/>
                  </a:cubicBezTo>
                  <a:cubicBezTo>
                    <a:pt x="1892" y="10406"/>
                    <a:pt x="1856" y="10332"/>
                    <a:pt x="1856" y="10240"/>
                  </a:cubicBezTo>
                  <a:cubicBezTo>
                    <a:pt x="1859" y="10142"/>
                    <a:pt x="1890" y="10071"/>
                    <a:pt x="1931" y="10071"/>
                  </a:cubicBezTo>
                  <a:close/>
                  <a:moveTo>
                    <a:pt x="2426" y="10071"/>
                  </a:moveTo>
                  <a:cubicBezTo>
                    <a:pt x="2466" y="10071"/>
                    <a:pt x="2501" y="10149"/>
                    <a:pt x="2501" y="10240"/>
                  </a:cubicBezTo>
                  <a:cubicBezTo>
                    <a:pt x="2501" y="10328"/>
                    <a:pt x="2467" y="10406"/>
                    <a:pt x="2426" y="10406"/>
                  </a:cubicBezTo>
                  <a:cubicBezTo>
                    <a:pt x="2387" y="10406"/>
                    <a:pt x="2351" y="10332"/>
                    <a:pt x="2351" y="10240"/>
                  </a:cubicBezTo>
                  <a:cubicBezTo>
                    <a:pt x="2351" y="10142"/>
                    <a:pt x="2385" y="10071"/>
                    <a:pt x="2426" y="10071"/>
                  </a:cubicBezTo>
                  <a:close/>
                  <a:moveTo>
                    <a:pt x="2918" y="10071"/>
                  </a:moveTo>
                  <a:cubicBezTo>
                    <a:pt x="2958" y="10071"/>
                    <a:pt x="2994" y="10149"/>
                    <a:pt x="2994" y="10240"/>
                  </a:cubicBezTo>
                  <a:cubicBezTo>
                    <a:pt x="2994" y="10328"/>
                    <a:pt x="2961" y="10406"/>
                    <a:pt x="2918" y="10406"/>
                  </a:cubicBezTo>
                  <a:cubicBezTo>
                    <a:pt x="2877" y="10406"/>
                    <a:pt x="2844" y="10332"/>
                    <a:pt x="2844" y="10240"/>
                  </a:cubicBezTo>
                  <a:cubicBezTo>
                    <a:pt x="2846" y="10142"/>
                    <a:pt x="2877" y="10071"/>
                    <a:pt x="2918" y="10071"/>
                  </a:cubicBezTo>
                  <a:close/>
                  <a:moveTo>
                    <a:pt x="3413" y="10071"/>
                  </a:moveTo>
                  <a:cubicBezTo>
                    <a:pt x="3453" y="10071"/>
                    <a:pt x="3489" y="10149"/>
                    <a:pt x="3489" y="10240"/>
                  </a:cubicBezTo>
                  <a:cubicBezTo>
                    <a:pt x="3489" y="10328"/>
                    <a:pt x="3454" y="10406"/>
                    <a:pt x="3413" y="10406"/>
                  </a:cubicBezTo>
                  <a:cubicBezTo>
                    <a:pt x="3373" y="10406"/>
                    <a:pt x="3338" y="10332"/>
                    <a:pt x="3338" y="10240"/>
                  </a:cubicBezTo>
                  <a:cubicBezTo>
                    <a:pt x="3339" y="10142"/>
                    <a:pt x="3373" y="10071"/>
                    <a:pt x="3413" y="10071"/>
                  </a:cubicBezTo>
                  <a:close/>
                  <a:moveTo>
                    <a:pt x="3907" y="10071"/>
                  </a:moveTo>
                  <a:cubicBezTo>
                    <a:pt x="3946" y="10071"/>
                    <a:pt x="3981" y="10149"/>
                    <a:pt x="3981" y="10240"/>
                  </a:cubicBezTo>
                  <a:cubicBezTo>
                    <a:pt x="3981" y="10328"/>
                    <a:pt x="3948" y="10406"/>
                    <a:pt x="3907" y="10406"/>
                  </a:cubicBezTo>
                  <a:cubicBezTo>
                    <a:pt x="3864" y="10406"/>
                    <a:pt x="3831" y="10332"/>
                    <a:pt x="3831" y="10240"/>
                  </a:cubicBezTo>
                  <a:cubicBezTo>
                    <a:pt x="3833" y="10142"/>
                    <a:pt x="3864" y="10071"/>
                    <a:pt x="3907" y="10071"/>
                  </a:cubicBezTo>
                  <a:close/>
                  <a:moveTo>
                    <a:pt x="4400" y="10071"/>
                  </a:moveTo>
                  <a:cubicBezTo>
                    <a:pt x="4440" y="10071"/>
                    <a:pt x="4476" y="10149"/>
                    <a:pt x="4476" y="10240"/>
                  </a:cubicBezTo>
                  <a:cubicBezTo>
                    <a:pt x="4476" y="10328"/>
                    <a:pt x="4443" y="10406"/>
                    <a:pt x="4400" y="10406"/>
                  </a:cubicBezTo>
                  <a:cubicBezTo>
                    <a:pt x="4359" y="10406"/>
                    <a:pt x="4326" y="10332"/>
                    <a:pt x="4326" y="10240"/>
                  </a:cubicBezTo>
                  <a:cubicBezTo>
                    <a:pt x="4326" y="10142"/>
                    <a:pt x="4359" y="10071"/>
                    <a:pt x="4400" y="10071"/>
                  </a:cubicBezTo>
                  <a:close/>
                  <a:moveTo>
                    <a:pt x="4894" y="10071"/>
                  </a:moveTo>
                  <a:cubicBezTo>
                    <a:pt x="4933" y="10071"/>
                    <a:pt x="4968" y="10149"/>
                    <a:pt x="4968" y="10240"/>
                  </a:cubicBezTo>
                  <a:cubicBezTo>
                    <a:pt x="4968" y="10328"/>
                    <a:pt x="4935" y="10406"/>
                    <a:pt x="4894" y="10406"/>
                  </a:cubicBezTo>
                  <a:cubicBezTo>
                    <a:pt x="4853" y="10406"/>
                    <a:pt x="4818" y="10332"/>
                    <a:pt x="4818" y="10240"/>
                  </a:cubicBezTo>
                  <a:cubicBezTo>
                    <a:pt x="4821" y="10142"/>
                    <a:pt x="4853" y="10071"/>
                    <a:pt x="4894" y="10071"/>
                  </a:cubicBezTo>
                  <a:close/>
                  <a:moveTo>
                    <a:pt x="5386" y="10071"/>
                  </a:moveTo>
                  <a:cubicBezTo>
                    <a:pt x="5425" y="10071"/>
                    <a:pt x="5461" y="10149"/>
                    <a:pt x="5461" y="10240"/>
                  </a:cubicBezTo>
                  <a:cubicBezTo>
                    <a:pt x="5461" y="10328"/>
                    <a:pt x="5428" y="10406"/>
                    <a:pt x="5386" y="10406"/>
                  </a:cubicBezTo>
                  <a:cubicBezTo>
                    <a:pt x="5346" y="10406"/>
                    <a:pt x="5312" y="10332"/>
                    <a:pt x="5312" y="10240"/>
                  </a:cubicBezTo>
                  <a:cubicBezTo>
                    <a:pt x="5313" y="10142"/>
                    <a:pt x="5345" y="10071"/>
                    <a:pt x="5386" y="10071"/>
                  </a:cubicBezTo>
                  <a:close/>
                  <a:moveTo>
                    <a:pt x="5881" y="10071"/>
                  </a:moveTo>
                  <a:cubicBezTo>
                    <a:pt x="5920" y="10071"/>
                    <a:pt x="5957" y="10149"/>
                    <a:pt x="5957" y="10240"/>
                  </a:cubicBezTo>
                  <a:cubicBezTo>
                    <a:pt x="5957" y="10328"/>
                    <a:pt x="5922" y="10406"/>
                    <a:pt x="5881" y="10406"/>
                  </a:cubicBezTo>
                  <a:cubicBezTo>
                    <a:pt x="5841" y="10406"/>
                    <a:pt x="5807" y="10332"/>
                    <a:pt x="5807" y="10240"/>
                  </a:cubicBezTo>
                  <a:cubicBezTo>
                    <a:pt x="5807" y="10142"/>
                    <a:pt x="5840" y="10071"/>
                    <a:pt x="5881" y="10071"/>
                  </a:cubicBezTo>
                  <a:close/>
                  <a:moveTo>
                    <a:pt x="6374" y="10071"/>
                  </a:moveTo>
                  <a:cubicBezTo>
                    <a:pt x="6414" y="10071"/>
                    <a:pt x="6449" y="10149"/>
                    <a:pt x="6449" y="10240"/>
                  </a:cubicBezTo>
                  <a:cubicBezTo>
                    <a:pt x="6449" y="10328"/>
                    <a:pt x="6415" y="10406"/>
                    <a:pt x="6374" y="10406"/>
                  </a:cubicBezTo>
                  <a:cubicBezTo>
                    <a:pt x="6335" y="10406"/>
                    <a:pt x="6299" y="10332"/>
                    <a:pt x="6299" y="10240"/>
                  </a:cubicBezTo>
                  <a:cubicBezTo>
                    <a:pt x="6300" y="10142"/>
                    <a:pt x="6335" y="10071"/>
                    <a:pt x="6374" y="10071"/>
                  </a:cubicBezTo>
                  <a:close/>
                  <a:moveTo>
                    <a:pt x="6868" y="10071"/>
                  </a:moveTo>
                  <a:cubicBezTo>
                    <a:pt x="6907" y="10071"/>
                    <a:pt x="6944" y="10149"/>
                    <a:pt x="6944" y="10240"/>
                  </a:cubicBezTo>
                  <a:cubicBezTo>
                    <a:pt x="6944" y="10328"/>
                    <a:pt x="6910" y="10406"/>
                    <a:pt x="6868" y="10406"/>
                  </a:cubicBezTo>
                  <a:cubicBezTo>
                    <a:pt x="6828" y="10406"/>
                    <a:pt x="6794" y="10332"/>
                    <a:pt x="6794" y="10240"/>
                  </a:cubicBezTo>
                  <a:cubicBezTo>
                    <a:pt x="6794" y="10142"/>
                    <a:pt x="6827" y="10071"/>
                    <a:pt x="6868" y="10071"/>
                  </a:cubicBezTo>
                  <a:close/>
                  <a:moveTo>
                    <a:pt x="7363" y="10071"/>
                  </a:moveTo>
                  <a:cubicBezTo>
                    <a:pt x="7402" y="10071"/>
                    <a:pt x="7439" y="10149"/>
                    <a:pt x="7439" y="10240"/>
                  </a:cubicBezTo>
                  <a:cubicBezTo>
                    <a:pt x="7439" y="10328"/>
                    <a:pt x="7404" y="10406"/>
                    <a:pt x="7363" y="10406"/>
                  </a:cubicBezTo>
                  <a:cubicBezTo>
                    <a:pt x="7322" y="10406"/>
                    <a:pt x="7289" y="10332"/>
                    <a:pt x="7289" y="10240"/>
                  </a:cubicBezTo>
                  <a:cubicBezTo>
                    <a:pt x="7289" y="10142"/>
                    <a:pt x="7322" y="10071"/>
                    <a:pt x="7363" y="10071"/>
                  </a:cubicBezTo>
                  <a:close/>
                  <a:moveTo>
                    <a:pt x="7856" y="10071"/>
                  </a:moveTo>
                  <a:cubicBezTo>
                    <a:pt x="7896" y="10071"/>
                    <a:pt x="7931" y="10149"/>
                    <a:pt x="7931" y="10240"/>
                  </a:cubicBezTo>
                  <a:cubicBezTo>
                    <a:pt x="7931" y="10328"/>
                    <a:pt x="7897" y="10406"/>
                    <a:pt x="7856" y="10406"/>
                  </a:cubicBezTo>
                  <a:cubicBezTo>
                    <a:pt x="7814" y="10406"/>
                    <a:pt x="7781" y="10332"/>
                    <a:pt x="7781" y="10240"/>
                  </a:cubicBezTo>
                  <a:cubicBezTo>
                    <a:pt x="7781" y="10142"/>
                    <a:pt x="7814" y="10071"/>
                    <a:pt x="7856" y="10071"/>
                  </a:cubicBezTo>
                  <a:close/>
                  <a:moveTo>
                    <a:pt x="8350" y="10071"/>
                  </a:moveTo>
                  <a:cubicBezTo>
                    <a:pt x="8389" y="10071"/>
                    <a:pt x="8426" y="10149"/>
                    <a:pt x="8426" y="10240"/>
                  </a:cubicBezTo>
                  <a:cubicBezTo>
                    <a:pt x="8426" y="10328"/>
                    <a:pt x="8392" y="10406"/>
                    <a:pt x="8350" y="10406"/>
                  </a:cubicBezTo>
                  <a:cubicBezTo>
                    <a:pt x="8309" y="10406"/>
                    <a:pt x="8276" y="10332"/>
                    <a:pt x="8276" y="10240"/>
                  </a:cubicBezTo>
                  <a:cubicBezTo>
                    <a:pt x="8276" y="10142"/>
                    <a:pt x="8309" y="10071"/>
                    <a:pt x="8350" y="10071"/>
                  </a:cubicBezTo>
                  <a:close/>
                  <a:moveTo>
                    <a:pt x="8843" y="10071"/>
                  </a:moveTo>
                  <a:cubicBezTo>
                    <a:pt x="8883" y="10071"/>
                    <a:pt x="8918" y="10149"/>
                    <a:pt x="8918" y="10240"/>
                  </a:cubicBezTo>
                  <a:cubicBezTo>
                    <a:pt x="8918" y="10328"/>
                    <a:pt x="8884" y="10406"/>
                    <a:pt x="8843" y="10406"/>
                  </a:cubicBezTo>
                  <a:cubicBezTo>
                    <a:pt x="8802" y="10406"/>
                    <a:pt x="8768" y="10332"/>
                    <a:pt x="8768" y="10240"/>
                  </a:cubicBezTo>
                  <a:cubicBezTo>
                    <a:pt x="8771" y="10142"/>
                    <a:pt x="8802" y="10071"/>
                    <a:pt x="8843" y="10071"/>
                  </a:cubicBezTo>
                  <a:close/>
                  <a:moveTo>
                    <a:pt x="9337" y="10071"/>
                  </a:moveTo>
                  <a:cubicBezTo>
                    <a:pt x="9376" y="10071"/>
                    <a:pt x="9412" y="10149"/>
                    <a:pt x="9412" y="10240"/>
                  </a:cubicBezTo>
                  <a:cubicBezTo>
                    <a:pt x="9412" y="10328"/>
                    <a:pt x="9379" y="10406"/>
                    <a:pt x="9337" y="10406"/>
                  </a:cubicBezTo>
                  <a:cubicBezTo>
                    <a:pt x="9296" y="10406"/>
                    <a:pt x="9263" y="10332"/>
                    <a:pt x="9263" y="10240"/>
                  </a:cubicBezTo>
                  <a:cubicBezTo>
                    <a:pt x="9263" y="10142"/>
                    <a:pt x="9296" y="10071"/>
                    <a:pt x="9337" y="10071"/>
                  </a:cubicBezTo>
                  <a:close/>
                  <a:moveTo>
                    <a:pt x="9830" y="10071"/>
                  </a:moveTo>
                  <a:cubicBezTo>
                    <a:pt x="9870" y="10071"/>
                    <a:pt x="9904" y="10149"/>
                    <a:pt x="9904" y="10240"/>
                  </a:cubicBezTo>
                  <a:cubicBezTo>
                    <a:pt x="9904" y="10328"/>
                    <a:pt x="9871" y="10406"/>
                    <a:pt x="9830" y="10406"/>
                  </a:cubicBezTo>
                  <a:cubicBezTo>
                    <a:pt x="9791" y="10406"/>
                    <a:pt x="9756" y="10332"/>
                    <a:pt x="9756" y="10240"/>
                  </a:cubicBezTo>
                  <a:cubicBezTo>
                    <a:pt x="9756" y="10142"/>
                    <a:pt x="9789" y="10071"/>
                    <a:pt x="9830" y="10071"/>
                  </a:cubicBezTo>
                  <a:close/>
                  <a:moveTo>
                    <a:pt x="10310" y="10071"/>
                  </a:moveTo>
                  <a:cubicBezTo>
                    <a:pt x="10349" y="10071"/>
                    <a:pt x="10384" y="10149"/>
                    <a:pt x="10384" y="10240"/>
                  </a:cubicBezTo>
                  <a:cubicBezTo>
                    <a:pt x="10384" y="10328"/>
                    <a:pt x="10351" y="10406"/>
                    <a:pt x="10310" y="10406"/>
                  </a:cubicBezTo>
                  <a:cubicBezTo>
                    <a:pt x="10269" y="10406"/>
                    <a:pt x="10234" y="10332"/>
                    <a:pt x="10234" y="10240"/>
                  </a:cubicBezTo>
                  <a:cubicBezTo>
                    <a:pt x="10234" y="10142"/>
                    <a:pt x="10269" y="10071"/>
                    <a:pt x="10310" y="10071"/>
                  </a:cubicBezTo>
                  <a:close/>
                  <a:moveTo>
                    <a:pt x="10802" y="10071"/>
                  </a:moveTo>
                  <a:cubicBezTo>
                    <a:pt x="10841" y="10071"/>
                    <a:pt x="10877" y="10149"/>
                    <a:pt x="10877" y="10240"/>
                  </a:cubicBezTo>
                  <a:cubicBezTo>
                    <a:pt x="10877" y="10328"/>
                    <a:pt x="10843" y="10406"/>
                    <a:pt x="10802" y="10406"/>
                  </a:cubicBezTo>
                  <a:cubicBezTo>
                    <a:pt x="10761" y="10406"/>
                    <a:pt x="10727" y="10332"/>
                    <a:pt x="10727" y="10240"/>
                  </a:cubicBezTo>
                  <a:cubicBezTo>
                    <a:pt x="10729" y="10142"/>
                    <a:pt x="10761" y="10071"/>
                    <a:pt x="10802" y="10071"/>
                  </a:cubicBezTo>
                  <a:close/>
                  <a:moveTo>
                    <a:pt x="11297" y="10071"/>
                  </a:moveTo>
                  <a:cubicBezTo>
                    <a:pt x="11336" y="10071"/>
                    <a:pt x="11372" y="10149"/>
                    <a:pt x="11372" y="10240"/>
                  </a:cubicBezTo>
                  <a:cubicBezTo>
                    <a:pt x="11372" y="10328"/>
                    <a:pt x="11338" y="10406"/>
                    <a:pt x="11297" y="10406"/>
                  </a:cubicBezTo>
                  <a:cubicBezTo>
                    <a:pt x="11256" y="10406"/>
                    <a:pt x="11223" y="10332"/>
                    <a:pt x="11223" y="10240"/>
                  </a:cubicBezTo>
                  <a:cubicBezTo>
                    <a:pt x="11223" y="10142"/>
                    <a:pt x="11256" y="10071"/>
                    <a:pt x="11297" y="10071"/>
                  </a:cubicBezTo>
                  <a:close/>
                  <a:moveTo>
                    <a:pt x="11790" y="10071"/>
                  </a:moveTo>
                  <a:cubicBezTo>
                    <a:pt x="11830" y="10071"/>
                    <a:pt x="11864" y="10149"/>
                    <a:pt x="11864" y="10240"/>
                  </a:cubicBezTo>
                  <a:cubicBezTo>
                    <a:pt x="11864" y="10328"/>
                    <a:pt x="11831" y="10406"/>
                    <a:pt x="11790" y="10406"/>
                  </a:cubicBezTo>
                  <a:cubicBezTo>
                    <a:pt x="11748" y="10406"/>
                    <a:pt x="11715" y="10332"/>
                    <a:pt x="11715" y="10240"/>
                  </a:cubicBezTo>
                  <a:cubicBezTo>
                    <a:pt x="11716" y="10142"/>
                    <a:pt x="11748" y="10071"/>
                    <a:pt x="11790" y="10071"/>
                  </a:cubicBezTo>
                  <a:close/>
                  <a:moveTo>
                    <a:pt x="12284" y="10071"/>
                  </a:moveTo>
                  <a:cubicBezTo>
                    <a:pt x="12323" y="10071"/>
                    <a:pt x="12359" y="10149"/>
                    <a:pt x="12359" y="10240"/>
                  </a:cubicBezTo>
                  <a:cubicBezTo>
                    <a:pt x="12359" y="10328"/>
                    <a:pt x="12325" y="10406"/>
                    <a:pt x="12284" y="10406"/>
                  </a:cubicBezTo>
                  <a:cubicBezTo>
                    <a:pt x="12243" y="10406"/>
                    <a:pt x="12209" y="10332"/>
                    <a:pt x="12209" y="10240"/>
                  </a:cubicBezTo>
                  <a:cubicBezTo>
                    <a:pt x="12209" y="10142"/>
                    <a:pt x="12243" y="10071"/>
                    <a:pt x="12284" y="10071"/>
                  </a:cubicBezTo>
                  <a:close/>
                  <a:moveTo>
                    <a:pt x="12777" y="10071"/>
                  </a:moveTo>
                  <a:cubicBezTo>
                    <a:pt x="12817" y="10071"/>
                    <a:pt x="12851" y="10149"/>
                    <a:pt x="12851" y="10240"/>
                  </a:cubicBezTo>
                  <a:cubicBezTo>
                    <a:pt x="12851" y="10328"/>
                    <a:pt x="12818" y="10406"/>
                    <a:pt x="12777" y="10406"/>
                  </a:cubicBezTo>
                  <a:cubicBezTo>
                    <a:pt x="12738" y="10406"/>
                    <a:pt x="12701" y="10332"/>
                    <a:pt x="12701" y="10240"/>
                  </a:cubicBezTo>
                  <a:cubicBezTo>
                    <a:pt x="12701" y="10142"/>
                    <a:pt x="12736" y="10071"/>
                    <a:pt x="12777" y="10071"/>
                  </a:cubicBezTo>
                  <a:close/>
                  <a:moveTo>
                    <a:pt x="13269" y="10071"/>
                  </a:moveTo>
                  <a:cubicBezTo>
                    <a:pt x="13308" y="10071"/>
                    <a:pt x="13345" y="10149"/>
                    <a:pt x="13345" y="10240"/>
                  </a:cubicBezTo>
                  <a:cubicBezTo>
                    <a:pt x="13345" y="10328"/>
                    <a:pt x="13310" y="10406"/>
                    <a:pt x="13269" y="10406"/>
                  </a:cubicBezTo>
                  <a:cubicBezTo>
                    <a:pt x="13230" y="10406"/>
                    <a:pt x="13195" y="10332"/>
                    <a:pt x="13195" y="10240"/>
                  </a:cubicBezTo>
                  <a:cubicBezTo>
                    <a:pt x="13196" y="10142"/>
                    <a:pt x="13228" y="10071"/>
                    <a:pt x="13269" y="10071"/>
                  </a:cubicBezTo>
                  <a:close/>
                  <a:moveTo>
                    <a:pt x="13764" y="10071"/>
                  </a:moveTo>
                  <a:cubicBezTo>
                    <a:pt x="13803" y="10071"/>
                    <a:pt x="13840" y="10149"/>
                    <a:pt x="13840" y="10240"/>
                  </a:cubicBezTo>
                  <a:cubicBezTo>
                    <a:pt x="13840" y="10328"/>
                    <a:pt x="13805" y="10406"/>
                    <a:pt x="13764" y="10406"/>
                  </a:cubicBezTo>
                  <a:cubicBezTo>
                    <a:pt x="13725" y="10406"/>
                    <a:pt x="13690" y="10332"/>
                    <a:pt x="13690" y="10240"/>
                  </a:cubicBezTo>
                  <a:cubicBezTo>
                    <a:pt x="13690" y="10142"/>
                    <a:pt x="13723" y="10071"/>
                    <a:pt x="13764" y="10071"/>
                  </a:cubicBezTo>
                  <a:close/>
                  <a:moveTo>
                    <a:pt x="14258" y="10071"/>
                  </a:moveTo>
                  <a:cubicBezTo>
                    <a:pt x="14297" y="10071"/>
                    <a:pt x="14332" y="10149"/>
                    <a:pt x="14332" y="10240"/>
                  </a:cubicBezTo>
                  <a:cubicBezTo>
                    <a:pt x="14332" y="10328"/>
                    <a:pt x="14299" y="10406"/>
                    <a:pt x="14258" y="10406"/>
                  </a:cubicBezTo>
                  <a:cubicBezTo>
                    <a:pt x="14218" y="10406"/>
                    <a:pt x="14182" y="10332"/>
                    <a:pt x="14182" y="10240"/>
                  </a:cubicBezTo>
                  <a:cubicBezTo>
                    <a:pt x="14183" y="10142"/>
                    <a:pt x="14215" y="10071"/>
                    <a:pt x="14258" y="10071"/>
                  </a:cubicBezTo>
                  <a:close/>
                  <a:moveTo>
                    <a:pt x="14751" y="10071"/>
                  </a:moveTo>
                  <a:cubicBezTo>
                    <a:pt x="14791" y="10071"/>
                    <a:pt x="14827" y="10149"/>
                    <a:pt x="14827" y="10240"/>
                  </a:cubicBezTo>
                  <a:cubicBezTo>
                    <a:pt x="14827" y="10328"/>
                    <a:pt x="14792" y="10406"/>
                    <a:pt x="14751" y="10406"/>
                  </a:cubicBezTo>
                  <a:cubicBezTo>
                    <a:pt x="14710" y="10406"/>
                    <a:pt x="14677" y="10332"/>
                    <a:pt x="14677" y="10240"/>
                  </a:cubicBezTo>
                  <a:cubicBezTo>
                    <a:pt x="14677" y="10142"/>
                    <a:pt x="14710" y="10071"/>
                    <a:pt x="14751" y="10071"/>
                  </a:cubicBezTo>
                  <a:close/>
                  <a:moveTo>
                    <a:pt x="15245" y="10071"/>
                  </a:moveTo>
                  <a:cubicBezTo>
                    <a:pt x="15284" y="10071"/>
                    <a:pt x="15319" y="10149"/>
                    <a:pt x="15319" y="10240"/>
                  </a:cubicBezTo>
                  <a:cubicBezTo>
                    <a:pt x="15319" y="10328"/>
                    <a:pt x="15285" y="10406"/>
                    <a:pt x="15245" y="10406"/>
                  </a:cubicBezTo>
                  <a:cubicBezTo>
                    <a:pt x="15204" y="10406"/>
                    <a:pt x="15169" y="10332"/>
                    <a:pt x="15169" y="10240"/>
                  </a:cubicBezTo>
                  <a:cubicBezTo>
                    <a:pt x="15172" y="10142"/>
                    <a:pt x="15204" y="10071"/>
                    <a:pt x="15245" y="10071"/>
                  </a:cubicBezTo>
                  <a:close/>
                  <a:moveTo>
                    <a:pt x="15740" y="10071"/>
                  </a:moveTo>
                  <a:cubicBezTo>
                    <a:pt x="15779" y="10071"/>
                    <a:pt x="15814" y="10149"/>
                    <a:pt x="15814" y="10240"/>
                  </a:cubicBezTo>
                  <a:cubicBezTo>
                    <a:pt x="15814" y="10328"/>
                    <a:pt x="15781" y="10406"/>
                    <a:pt x="15740" y="10406"/>
                  </a:cubicBezTo>
                  <a:cubicBezTo>
                    <a:pt x="15697" y="10406"/>
                    <a:pt x="15664" y="10332"/>
                    <a:pt x="15664" y="10240"/>
                  </a:cubicBezTo>
                  <a:cubicBezTo>
                    <a:pt x="15664" y="10142"/>
                    <a:pt x="15697" y="10071"/>
                    <a:pt x="15740" y="10071"/>
                  </a:cubicBezTo>
                  <a:close/>
                  <a:moveTo>
                    <a:pt x="16232" y="10071"/>
                  </a:moveTo>
                  <a:cubicBezTo>
                    <a:pt x="16271" y="10071"/>
                    <a:pt x="16307" y="10149"/>
                    <a:pt x="16307" y="10240"/>
                  </a:cubicBezTo>
                  <a:cubicBezTo>
                    <a:pt x="16307" y="10328"/>
                    <a:pt x="16273" y="10406"/>
                    <a:pt x="16232" y="10406"/>
                  </a:cubicBezTo>
                  <a:cubicBezTo>
                    <a:pt x="16190" y="10406"/>
                    <a:pt x="16157" y="10332"/>
                    <a:pt x="16157" y="10240"/>
                  </a:cubicBezTo>
                  <a:cubicBezTo>
                    <a:pt x="16159" y="10142"/>
                    <a:pt x="16192" y="10071"/>
                    <a:pt x="16232" y="10071"/>
                  </a:cubicBezTo>
                  <a:close/>
                  <a:moveTo>
                    <a:pt x="16727" y="10071"/>
                  </a:moveTo>
                  <a:cubicBezTo>
                    <a:pt x="16766" y="10071"/>
                    <a:pt x="16801" y="10149"/>
                    <a:pt x="16801" y="10240"/>
                  </a:cubicBezTo>
                  <a:cubicBezTo>
                    <a:pt x="16801" y="10328"/>
                    <a:pt x="16768" y="10406"/>
                    <a:pt x="16727" y="10406"/>
                  </a:cubicBezTo>
                  <a:cubicBezTo>
                    <a:pt x="16686" y="10406"/>
                    <a:pt x="16651" y="10332"/>
                    <a:pt x="16651" y="10240"/>
                  </a:cubicBezTo>
                  <a:cubicBezTo>
                    <a:pt x="16651" y="10142"/>
                    <a:pt x="16686" y="10071"/>
                    <a:pt x="16727" y="10071"/>
                  </a:cubicBezTo>
                  <a:close/>
                  <a:moveTo>
                    <a:pt x="17218" y="10071"/>
                  </a:moveTo>
                  <a:cubicBezTo>
                    <a:pt x="17258" y="10071"/>
                    <a:pt x="17294" y="10149"/>
                    <a:pt x="17294" y="10240"/>
                  </a:cubicBezTo>
                  <a:cubicBezTo>
                    <a:pt x="17294" y="10328"/>
                    <a:pt x="17261" y="10406"/>
                    <a:pt x="17218" y="10406"/>
                  </a:cubicBezTo>
                  <a:cubicBezTo>
                    <a:pt x="17179" y="10406"/>
                    <a:pt x="17144" y="10332"/>
                    <a:pt x="17144" y="10240"/>
                  </a:cubicBezTo>
                  <a:cubicBezTo>
                    <a:pt x="17144" y="10142"/>
                    <a:pt x="17178" y="10071"/>
                    <a:pt x="17218" y="10071"/>
                  </a:cubicBezTo>
                  <a:close/>
                  <a:moveTo>
                    <a:pt x="17714" y="10071"/>
                  </a:moveTo>
                  <a:cubicBezTo>
                    <a:pt x="17753" y="10071"/>
                    <a:pt x="17788" y="10149"/>
                    <a:pt x="17788" y="10240"/>
                  </a:cubicBezTo>
                  <a:cubicBezTo>
                    <a:pt x="17788" y="10328"/>
                    <a:pt x="17754" y="10406"/>
                    <a:pt x="17714" y="10406"/>
                  </a:cubicBezTo>
                  <a:cubicBezTo>
                    <a:pt x="17674" y="10406"/>
                    <a:pt x="17639" y="10332"/>
                    <a:pt x="17639" y="10240"/>
                  </a:cubicBezTo>
                  <a:cubicBezTo>
                    <a:pt x="17639" y="10142"/>
                    <a:pt x="17673" y="10071"/>
                    <a:pt x="17714" y="10071"/>
                  </a:cubicBezTo>
                  <a:close/>
                  <a:moveTo>
                    <a:pt x="18207" y="10071"/>
                  </a:moveTo>
                  <a:cubicBezTo>
                    <a:pt x="18246" y="10071"/>
                    <a:pt x="18281" y="10149"/>
                    <a:pt x="18281" y="10240"/>
                  </a:cubicBezTo>
                  <a:cubicBezTo>
                    <a:pt x="18281" y="10328"/>
                    <a:pt x="18248" y="10406"/>
                    <a:pt x="18207" y="10406"/>
                  </a:cubicBezTo>
                  <a:cubicBezTo>
                    <a:pt x="18168" y="10406"/>
                    <a:pt x="18131" y="10332"/>
                    <a:pt x="18131" y="10240"/>
                  </a:cubicBezTo>
                  <a:cubicBezTo>
                    <a:pt x="18133" y="10142"/>
                    <a:pt x="18164" y="10071"/>
                    <a:pt x="18207" y="10071"/>
                  </a:cubicBezTo>
                  <a:close/>
                  <a:moveTo>
                    <a:pt x="18701" y="10071"/>
                  </a:moveTo>
                  <a:cubicBezTo>
                    <a:pt x="18740" y="10071"/>
                    <a:pt x="18776" y="10149"/>
                    <a:pt x="18776" y="10240"/>
                  </a:cubicBezTo>
                  <a:cubicBezTo>
                    <a:pt x="18776" y="10328"/>
                    <a:pt x="18742" y="10406"/>
                    <a:pt x="18701" y="10406"/>
                  </a:cubicBezTo>
                  <a:cubicBezTo>
                    <a:pt x="18660" y="10406"/>
                    <a:pt x="18626" y="10332"/>
                    <a:pt x="18626" y="10240"/>
                  </a:cubicBezTo>
                  <a:cubicBezTo>
                    <a:pt x="18626" y="10142"/>
                    <a:pt x="18660" y="10071"/>
                    <a:pt x="18701" y="10071"/>
                  </a:cubicBezTo>
                  <a:close/>
                  <a:moveTo>
                    <a:pt x="205" y="10624"/>
                  </a:moveTo>
                  <a:cubicBezTo>
                    <a:pt x="244" y="10624"/>
                    <a:pt x="281" y="10698"/>
                    <a:pt x="281" y="10790"/>
                  </a:cubicBezTo>
                  <a:cubicBezTo>
                    <a:pt x="281" y="10877"/>
                    <a:pt x="246" y="10958"/>
                    <a:pt x="205" y="10958"/>
                  </a:cubicBezTo>
                  <a:cubicBezTo>
                    <a:pt x="164" y="10958"/>
                    <a:pt x="131" y="10881"/>
                    <a:pt x="131" y="10790"/>
                  </a:cubicBezTo>
                  <a:cubicBezTo>
                    <a:pt x="131" y="10698"/>
                    <a:pt x="164" y="10624"/>
                    <a:pt x="205" y="10624"/>
                  </a:cubicBezTo>
                  <a:close/>
                  <a:moveTo>
                    <a:pt x="700" y="10624"/>
                  </a:moveTo>
                  <a:cubicBezTo>
                    <a:pt x="741" y="10624"/>
                    <a:pt x="774" y="10698"/>
                    <a:pt x="774" y="10790"/>
                  </a:cubicBezTo>
                  <a:cubicBezTo>
                    <a:pt x="774" y="10881"/>
                    <a:pt x="741" y="10958"/>
                    <a:pt x="700" y="10958"/>
                  </a:cubicBezTo>
                  <a:cubicBezTo>
                    <a:pt x="659" y="10958"/>
                    <a:pt x="624" y="10881"/>
                    <a:pt x="624" y="10790"/>
                  </a:cubicBezTo>
                  <a:cubicBezTo>
                    <a:pt x="624" y="10698"/>
                    <a:pt x="659" y="10624"/>
                    <a:pt x="700" y="10624"/>
                  </a:cubicBezTo>
                  <a:close/>
                  <a:moveTo>
                    <a:pt x="1192" y="10624"/>
                  </a:moveTo>
                  <a:cubicBezTo>
                    <a:pt x="1231" y="10624"/>
                    <a:pt x="1268" y="10698"/>
                    <a:pt x="1268" y="10790"/>
                  </a:cubicBezTo>
                  <a:cubicBezTo>
                    <a:pt x="1268" y="10877"/>
                    <a:pt x="1235" y="10958"/>
                    <a:pt x="1192" y="10958"/>
                  </a:cubicBezTo>
                  <a:cubicBezTo>
                    <a:pt x="1153" y="10958"/>
                    <a:pt x="1118" y="10881"/>
                    <a:pt x="1118" y="10790"/>
                  </a:cubicBezTo>
                  <a:cubicBezTo>
                    <a:pt x="1118" y="10698"/>
                    <a:pt x="1151" y="10624"/>
                    <a:pt x="1192" y="10624"/>
                  </a:cubicBezTo>
                  <a:close/>
                  <a:moveTo>
                    <a:pt x="1685" y="10624"/>
                  </a:moveTo>
                  <a:cubicBezTo>
                    <a:pt x="1726" y="10624"/>
                    <a:pt x="1760" y="10698"/>
                    <a:pt x="1760" y="10790"/>
                  </a:cubicBezTo>
                  <a:cubicBezTo>
                    <a:pt x="1760" y="10881"/>
                    <a:pt x="1726" y="10958"/>
                    <a:pt x="1685" y="10958"/>
                  </a:cubicBezTo>
                  <a:cubicBezTo>
                    <a:pt x="1644" y="10958"/>
                    <a:pt x="1610" y="10881"/>
                    <a:pt x="1610" y="10790"/>
                  </a:cubicBezTo>
                  <a:cubicBezTo>
                    <a:pt x="1613" y="10698"/>
                    <a:pt x="1644" y="10624"/>
                    <a:pt x="1685" y="10624"/>
                  </a:cubicBezTo>
                  <a:close/>
                  <a:moveTo>
                    <a:pt x="2180" y="10624"/>
                  </a:moveTo>
                  <a:cubicBezTo>
                    <a:pt x="2220" y="10624"/>
                    <a:pt x="2255" y="10698"/>
                    <a:pt x="2255" y="10790"/>
                  </a:cubicBezTo>
                  <a:cubicBezTo>
                    <a:pt x="2255" y="10877"/>
                    <a:pt x="2221" y="10958"/>
                    <a:pt x="2180" y="10958"/>
                  </a:cubicBezTo>
                  <a:cubicBezTo>
                    <a:pt x="2141" y="10958"/>
                    <a:pt x="2105" y="10881"/>
                    <a:pt x="2105" y="10790"/>
                  </a:cubicBezTo>
                  <a:cubicBezTo>
                    <a:pt x="2105" y="10698"/>
                    <a:pt x="2138" y="10624"/>
                    <a:pt x="2180" y="10624"/>
                  </a:cubicBezTo>
                  <a:close/>
                  <a:moveTo>
                    <a:pt x="2672" y="10624"/>
                  </a:moveTo>
                  <a:cubicBezTo>
                    <a:pt x="2713" y="10624"/>
                    <a:pt x="2748" y="10698"/>
                    <a:pt x="2748" y="10790"/>
                  </a:cubicBezTo>
                  <a:cubicBezTo>
                    <a:pt x="2748" y="10881"/>
                    <a:pt x="2713" y="10958"/>
                    <a:pt x="2672" y="10958"/>
                  </a:cubicBezTo>
                  <a:cubicBezTo>
                    <a:pt x="2631" y="10958"/>
                    <a:pt x="2598" y="10881"/>
                    <a:pt x="2598" y="10790"/>
                  </a:cubicBezTo>
                  <a:cubicBezTo>
                    <a:pt x="2600" y="10698"/>
                    <a:pt x="2631" y="10624"/>
                    <a:pt x="2672" y="10624"/>
                  </a:cubicBezTo>
                  <a:close/>
                  <a:moveTo>
                    <a:pt x="3168" y="10624"/>
                  </a:moveTo>
                  <a:cubicBezTo>
                    <a:pt x="3207" y="10624"/>
                    <a:pt x="3242" y="10698"/>
                    <a:pt x="3242" y="10790"/>
                  </a:cubicBezTo>
                  <a:cubicBezTo>
                    <a:pt x="3242" y="10877"/>
                    <a:pt x="3208" y="10958"/>
                    <a:pt x="3168" y="10958"/>
                  </a:cubicBezTo>
                  <a:cubicBezTo>
                    <a:pt x="3126" y="10958"/>
                    <a:pt x="3092" y="10881"/>
                    <a:pt x="3092" y="10790"/>
                  </a:cubicBezTo>
                  <a:cubicBezTo>
                    <a:pt x="3092" y="10698"/>
                    <a:pt x="3126" y="10624"/>
                    <a:pt x="3168" y="10624"/>
                  </a:cubicBezTo>
                  <a:close/>
                  <a:moveTo>
                    <a:pt x="3659" y="10624"/>
                  </a:moveTo>
                  <a:cubicBezTo>
                    <a:pt x="3702" y="10624"/>
                    <a:pt x="3735" y="10698"/>
                    <a:pt x="3735" y="10790"/>
                  </a:cubicBezTo>
                  <a:cubicBezTo>
                    <a:pt x="3735" y="10881"/>
                    <a:pt x="3702" y="10958"/>
                    <a:pt x="3659" y="10958"/>
                  </a:cubicBezTo>
                  <a:cubicBezTo>
                    <a:pt x="3618" y="10958"/>
                    <a:pt x="3585" y="10881"/>
                    <a:pt x="3585" y="10790"/>
                  </a:cubicBezTo>
                  <a:cubicBezTo>
                    <a:pt x="3587" y="10698"/>
                    <a:pt x="3618" y="10624"/>
                    <a:pt x="3659" y="10624"/>
                  </a:cubicBezTo>
                  <a:close/>
                  <a:moveTo>
                    <a:pt x="4154" y="10624"/>
                  </a:moveTo>
                  <a:cubicBezTo>
                    <a:pt x="4194" y="10624"/>
                    <a:pt x="4230" y="10698"/>
                    <a:pt x="4230" y="10790"/>
                  </a:cubicBezTo>
                  <a:cubicBezTo>
                    <a:pt x="4230" y="10877"/>
                    <a:pt x="4195" y="10958"/>
                    <a:pt x="4154" y="10958"/>
                  </a:cubicBezTo>
                  <a:cubicBezTo>
                    <a:pt x="4114" y="10958"/>
                    <a:pt x="4080" y="10881"/>
                    <a:pt x="4080" y="10790"/>
                  </a:cubicBezTo>
                  <a:cubicBezTo>
                    <a:pt x="4080" y="10698"/>
                    <a:pt x="4114" y="10624"/>
                    <a:pt x="4154" y="10624"/>
                  </a:cubicBezTo>
                  <a:close/>
                  <a:moveTo>
                    <a:pt x="4648" y="10624"/>
                  </a:moveTo>
                  <a:cubicBezTo>
                    <a:pt x="4689" y="10624"/>
                    <a:pt x="4722" y="10698"/>
                    <a:pt x="4722" y="10790"/>
                  </a:cubicBezTo>
                  <a:cubicBezTo>
                    <a:pt x="4722" y="10881"/>
                    <a:pt x="4689" y="10958"/>
                    <a:pt x="4648" y="10958"/>
                  </a:cubicBezTo>
                  <a:cubicBezTo>
                    <a:pt x="4605" y="10958"/>
                    <a:pt x="4572" y="10881"/>
                    <a:pt x="4572" y="10790"/>
                  </a:cubicBezTo>
                  <a:cubicBezTo>
                    <a:pt x="4574" y="10698"/>
                    <a:pt x="4605" y="10624"/>
                    <a:pt x="4648" y="10624"/>
                  </a:cubicBezTo>
                  <a:close/>
                  <a:moveTo>
                    <a:pt x="5140" y="10624"/>
                  </a:moveTo>
                  <a:cubicBezTo>
                    <a:pt x="5179" y="10624"/>
                    <a:pt x="5216" y="10698"/>
                    <a:pt x="5216" y="10790"/>
                  </a:cubicBezTo>
                  <a:cubicBezTo>
                    <a:pt x="5216" y="10877"/>
                    <a:pt x="5181" y="10958"/>
                    <a:pt x="5140" y="10958"/>
                  </a:cubicBezTo>
                  <a:cubicBezTo>
                    <a:pt x="5100" y="10958"/>
                    <a:pt x="5066" y="10881"/>
                    <a:pt x="5066" y="10790"/>
                  </a:cubicBezTo>
                  <a:cubicBezTo>
                    <a:pt x="5067" y="10698"/>
                    <a:pt x="5099" y="10624"/>
                    <a:pt x="5140" y="10624"/>
                  </a:cubicBezTo>
                  <a:close/>
                  <a:moveTo>
                    <a:pt x="5635" y="10624"/>
                  </a:moveTo>
                  <a:cubicBezTo>
                    <a:pt x="5676" y="10624"/>
                    <a:pt x="5709" y="10698"/>
                    <a:pt x="5709" y="10790"/>
                  </a:cubicBezTo>
                  <a:cubicBezTo>
                    <a:pt x="5709" y="10881"/>
                    <a:pt x="5676" y="10958"/>
                    <a:pt x="5635" y="10958"/>
                  </a:cubicBezTo>
                  <a:cubicBezTo>
                    <a:pt x="5592" y="10958"/>
                    <a:pt x="5559" y="10881"/>
                    <a:pt x="5559" y="10790"/>
                  </a:cubicBezTo>
                  <a:cubicBezTo>
                    <a:pt x="5559" y="10698"/>
                    <a:pt x="5594" y="10624"/>
                    <a:pt x="5635" y="10624"/>
                  </a:cubicBezTo>
                  <a:close/>
                  <a:moveTo>
                    <a:pt x="6127" y="10624"/>
                  </a:moveTo>
                  <a:cubicBezTo>
                    <a:pt x="6166" y="10624"/>
                    <a:pt x="6202" y="10698"/>
                    <a:pt x="6202" y="10790"/>
                  </a:cubicBezTo>
                  <a:cubicBezTo>
                    <a:pt x="6202" y="10877"/>
                    <a:pt x="6169" y="10958"/>
                    <a:pt x="6127" y="10958"/>
                  </a:cubicBezTo>
                  <a:cubicBezTo>
                    <a:pt x="6087" y="10958"/>
                    <a:pt x="6053" y="10881"/>
                    <a:pt x="6053" y="10790"/>
                  </a:cubicBezTo>
                  <a:cubicBezTo>
                    <a:pt x="6054" y="10698"/>
                    <a:pt x="6086" y="10624"/>
                    <a:pt x="6127" y="10624"/>
                  </a:cubicBezTo>
                  <a:close/>
                  <a:moveTo>
                    <a:pt x="6622" y="10624"/>
                  </a:moveTo>
                  <a:cubicBezTo>
                    <a:pt x="6663" y="10624"/>
                    <a:pt x="6698" y="10698"/>
                    <a:pt x="6698" y="10790"/>
                  </a:cubicBezTo>
                  <a:cubicBezTo>
                    <a:pt x="6698" y="10881"/>
                    <a:pt x="6663" y="10958"/>
                    <a:pt x="6622" y="10958"/>
                  </a:cubicBezTo>
                  <a:cubicBezTo>
                    <a:pt x="6581" y="10958"/>
                    <a:pt x="6548" y="10881"/>
                    <a:pt x="6548" y="10790"/>
                  </a:cubicBezTo>
                  <a:cubicBezTo>
                    <a:pt x="6548" y="10698"/>
                    <a:pt x="6581" y="10624"/>
                    <a:pt x="6622" y="10624"/>
                  </a:cubicBezTo>
                  <a:close/>
                  <a:moveTo>
                    <a:pt x="7115" y="10624"/>
                  </a:moveTo>
                  <a:cubicBezTo>
                    <a:pt x="7155" y="10624"/>
                    <a:pt x="7190" y="10698"/>
                    <a:pt x="7190" y="10790"/>
                  </a:cubicBezTo>
                  <a:cubicBezTo>
                    <a:pt x="7190" y="10877"/>
                    <a:pt x="7156" y="10958"/>
                    <a:pt x="7115" y="10958"/>
                  </a:cubicBezTo>
                  <a:cubicBezTo>
                    <a:pt x="7073" y="10958"/>
                    <a:pt x="7040" y="10881"/>
                    <a:pt x="7040" y="10790"/>
                  </a:cubicBezTo>
                  <a:cubicBezTo>
                    <a:pt x="7041" y="10698"/>
                    <a:pt x="7073" y="10624"/>
                    <a:pt x="7115" y="10624"/>
                  </a:cubicBezTo>
                  <a:close/>
                  <a:moveTo>
                    <a:pt x="7609" y="10624"/>
                  </a:moveTo>
                  <a:cubicBezTo>
                    <a:pt x="7651" y="10624"/>
                    <a:pt x="7685" y="10698"/>
                    <a:pt x="7685" y="10790"/>
                  </a:cubicBezTo>
                  <a:cubicBezTo>
                    <a:pt x="7685" y="10881"/>
                    <a:pt x="7651" y="10958"/>
                    <a:pt x="7609" y="10958"/>
                  </a:cubicBezTo>
                  <a:cubicBezTo>
                    <a:pt x="7568" y="10958"/>
                    <a:pt x="7535" y="10881"/>
                    <a:pt x="7535" y="10790"/>
                  </a:cubicBezTo>
                  <a:cubicBezTo>
                    <a:pt x="7535" y="10698"/>
                    <a:pt x="7568" y="10624"/>
                    <a:pt x="7609" y="10624"/>
                  </a:cubicBezTo>
                  <a:close/>
                  <a:moveTo>
                    <a:pt x="8102" y="10624"/>
                  </a:moveTo>
                  <a:cubicBezTo>
                    <a:pt x="8142" y="10624"/>
                    <a:pt x="8176" y="10698"/>
                    <a:pt x="8176" y="10790"/>
                  </a:cubicBezTo>
                  <a:cubicBezTo>
                    <a:pt x="8176" y="10877"/>
                    <a:pt x="8143" y="10958"/>
                    <a:pt x="8102" y="10958"/>
                  </a:cubicBezTo>
                  <a:cubicBezTo>
                    <a:pt x="8061" y="10958"/>
                    <a:pt x="8027" y="10881"/>
                    <a:pt x="8027" y="10790"/>
                  </a:cubicBezTo>
                  <a:cubicBezTo>
                    <a:pt x="8030" y="10698"/>
                    <a:pt x="8061" y="10624"/>
                    <a:pt x="8102" y="10624"/>
                  </a:cubicBezTo>
                  <a:close/>
                  <a:moveTo>
                    <a:pt x="8597" y="10624"/>
                  </a:moveTo>
                  <a:cubicBezTo>
                    <a:pt x="8638" y="10624"/>
                    <a:pt x="8672" y="10698"/>
                    <a:pt x="8672" y="10790"/>
                  </a:cubicBezTo>
                  <a:cubicBezTo>
                    <a:pt x="8672" y="10881"/>
                    <a:pt x="8638" y="10958"/>
                    <a:pt x="8597" y="10958"/>
                  </a:cubicBezTo>
                  <a:cubicBezTo>
                    <a:pt x="8555" y="10958"/>
                    <a:pt x="8522" y="10881"/>
                    <a:pt x="8522" y="10790"/>
                  </a:cubicBezTo>
                  <a:cubicBezTo>
                    <a:pt x="8522" y="10698"/>
                    <a:pt x="8555" y="10624"/>
                    <a:pt x="8597" y="10624"/>
                  </a:cubicBezTo>
                  <a:close/>
                  <a:moveTo>
                    <a:pt x="9089" y="10624"/>
                  </a:moveTo>
                  <a:cubicBezTo>
                    <a:pt x="9129" y="10624"/>
                    <a:pt x="9165" y="10698"/>
                    <a:pt x="9165" y="10790"/>
                  </a:cubicBezTo>
                  <a:cubicBezTo>
                    <a:pt x="9165" y="10877"/>
                    <a:pt x="9130" y="10958"/>
                    <a:pt x="9089" y="10958"/>
                  </a:cubicBezTo>
                  <a:cubicBezTo>
                    <a:pt x="9048" y="10958"/>
                    <a:pt x="9015" y="10881"/>
                    <a:pt x="9015" y="10790"/>
                  </a:cubicBezTo>
                  <a:cubicBezTo>
                    <a:pt x="9017" y="10698"/>
                    <a:pt x="9048" y="10624"/>
                    <a:pt x="9089" y="10624"/>
                  </a:cubicBezTo>
                  <a:close/>
                  <a:moveTo>
                    <a:pt x="9583" y="10624"/>
                  </a:moveTo>
                  <a:cubicBezTo>
                    <a:pt x="9624" y="10624"/>
                    <a:pt x="9657" y="10698"/>
                    <a:pt x="9657" y="10790"/>
                  </a:cubicBezTo>
                  <a:cubicBezTo>
                    <a:pt x="9657" y="10881"/>
                    <a:pt x="9624" y="10958"/>
                    <a:pt x="9583" y="10958"/>
                  </a:cubicBezTo>
                  <a:cubicBezTo>
                    <a:pt x="9540" y="10958"/>
                    <a:pt x="9507" y="10881"/>
                    <a:pt x="9507" y="10790"/>
                  </a:cubicBezTo>
                  <a:cubicBezTo>
                    <a:pt x="9509" y="10698"/>
                    <a:pt x="9543" y="10624"/>
                    <a:pt x="9583" y="10624"/>
                  </a:cubicBezTo>
                  <a:close/>
                  <a:moveTo>
                    <a:pt x="10076" y="10624"/>
                  </a:moveTo>
                  <a:cubicBezTo>
                    <a:pt x="10116" y="10624"/>
                    <a:pt x="10152" y="10698"/>
                    <a:pt x="10152" y="10790"/>
                  </a:cubicBezTo>
                  <a:cubicBezTo>
                    <a:pt x="10152" y="10877"/>
                    <a:pt x="10117" y="10958"/>
                    <a:pt x="10076" y="10958"/>
                  </a:cubicBezTo>
                  <a:cubicBezTo>
                    <a:pt x="10037" y="10958"/>
                    <a:pt x="10002" y="10881"/>
                    <a:pt x="10002" y="10790"/>
                  </a:cubicBezTo>
                  <a:cubicBezTo>
                    <a:pt x="10002" y="10698"/>
                    <a:pt x="10035" y="10624"/>
                    <a:pt x="10076" y="10624"/>
                  </a:cubicBezTo>
                  <a:close/>
                  <a:moveTo>
                    <a:pt x="10556" y="10624"/>
                  </a:moveTo>
                  <a:cubicBezTo>
                    <a:pt x="10595" y="10624"/>
                    <a:pt x="10631" y="10698"/>
                    <a:pt x="10631" y="10790"/>
                  </a:cubicBezTo>
                  <a:cubicBezTo>
                    <a:pt x="10631" y="10877"/>
                    <a:pt x="10597" y="10958"/>
                    <a:pt x="10556" y="10958"/>
                  </a:cubicBezTo>
                  <a:cubicBezTo>
                    <a:pt x="10515" y="10958"/>
                    <a:pt x="10482" y="10881"/>
                    <a:pt x="10482" y="10790"/>
                  </a:cubicBezTo>
                  <a:cubicBezTo>
                    <a:pt x="10483" y="10698"/>
                    <a:pt x="10515" y="10624"/>
                    <a:pt x="10556" y="10624"/>
                  </a:cubicBezTo>
                  <a:close/>
                  <a:moveTo>
                    <a:pt x="11051" y="10624"/>
                  </a:moveTo>
                  <a:cubicBezTo>
                    <a:pt x="11092" y="10624"/>
                    <a:pt x="11125" y="10698"/>
                    <a:pt x="11125" y="10790"/>
                  </a:cubicBezTo>
                  <a:cubicBezTo>
                    <a:pt x="11125" y="10881"/>
                    <a:pt x="11092" y="10958"/>
                    <a:pt x="11051" y="10958"/>
                  </a:cubicBezTo>
                  <a:cubicBezTo>
                    <a:pt x="11010" y="10958"/>
                    <a:pt x="10975" y="10881"/>
                    <a:pt x="10975" y="10790"/>
                  </a:cubicBezTo>
                  <a:cubicBezTo>
                    <a:pt x="10975" y="10698"/>
                    <a:pt x="11010" y="10624"/>
                    <a:pt x="11051" y="10624"/>
                  </a:cubicBezTo>
                  <a:close/>
                  <a:moveTo>
                    <a:pt x="11543" y="10624"/>
                  </a:moveTo>
                  <a:cubicBezTo>
                    <a:pt x="11582" y="10624"/>
                    <a:pt x="11618" y="10698"/>
                    <a:pt x="11618" y="10790"/>
                  </a:cubicBezTo>
                  <a:cubicBezTo>
                    <a:pt x="11618" y="10877"/>
                    <a:pt x="11584" y="10958"/>
                    <a:pt x="11543" y="10958"/>
                  </a:cubicBezTo>
                  <a:cubicBezTo>
                    <a:pt x="11502" y="10958"/>
                    <a:pt x="11468" y="10881"/>
                    <a:pt x="11468" y="10790"/>
                  </a:cubicBezTo>
                  <a:cubicBezTo>
                    <a:pt x="11470" y="10698"/>
                    <a:pt x="11502" y="10624"/>
                    <a:pt x="11543" y="10624"/>
                  </a:cubicBezTo>
                  <a:close/>
                  <a:moveTo>
                    <a:pt x="12038" y="10624"/>
                  </a:moveTo>
                  <a:cubicBezTo>
                    <a:pt x="12079" y="10624"/>
                    <a:pt x="12112" y="10698"/>
                    <a:pt x="12112" y="10790"/>
                  </a:cubicBezTo>
                  <a:cubicBezTo>
                    <a:pt x="12112" y="10881"/>
                    <a:pt x="12079" y="10958"/>
                    <a:pt x="12038" y="10958"/>
                  </a:cubicBezTo>
                  <a:cubicBezTo>
                    <a:pt x="11997" y="10958"/>
                    <a:pt x="11964" y="10881"/>
                    <a:pt x="11964" y="10790"/>
                  </a:cubicBezTo>
                  <a:cubicBezTo>
                    <a:pt x="11964" y="10698"/>
                    <a:pt x="11997" y="10624"/>
                    <a:pt x="12038" y="10624"/>
                  </a:cubicBezTo>
                  <a:close/>
                  <a:moveTo>
                    <a:pt x="12531" y="10624"/>
                  </a:moveTo>
                  <a:cubicBezTo>
                    <a:pt x="12571" y="10624"/>
                    <a:pt x="12605" y="10698"/>
                    <a:pt x="12605" y="10790"/>
                  </a:cubicBezTo>
                  <a:cubicBezTo>
                    <a:pt x="12605" y="10877"/>
                    <a:pt x="12572" y="10958"/>
                    <a:pt x="12531" y="10958"/>
                  </a:cubicBezTo>
                  <a:cubicBezTo>
                    <a:pt x="12489" y="10958"/>
                    <a:pt x="12456" y="10881"/>
                    <a:pt x="12456" y="10790"/>
                  </a:cubicBezTo>
                  <a:cubicBezTo>
                    <a:pt x="12457" y="10698"/>
                    <a:pt x="12489" y="10624"/>
                    <a:pt x="12531" y="10624"/>
                  </a:cubicBezTo>
                  <a:close/>
                  <a:moveTo>
                    <a:pt x="13023" y="10624"/>
                  </a:moveTo>
                  <a:cubicBezTo>
                    <a:pt x="13064" y="10624"/>
                    <a:pt x="13097" y="10698"/>
                    <a:pt x="13097" y="10790"/>
                  </a:cubicBezTo>
                  <a:cubicBezTo>
                    <a:pt x="13097" y="10881"/>
                    <a:pt x="13064" y="10958"/>
                    <a:pt x="13023" y="10958"/>
                  </a:cubicBezTo>
                  <a:cubicBezTo>
                    <a:pt x="12982" y="10958"/>
                    <a:pt x="12949" y="10881"/>
                    <a:pt x="12949" y="10790"/>
                  </a:cubicBezTo>
                  <a:cubicBezTo>
                    <a:pt x="12951" y="10698"/>
                    <a:pt x="12982" y="10624"/>
                    <a:pt x="13023" y="10624"/>
                  </a:cubicBezTo>
                  <a:close/>
                  <a:moveTo>
                    <a:pt x="13518" y="10624"/>
                  </a:moveTo>
                  <a:cubicBezTo>
                    <a:pt x="13558" y="10624"/>
                    <a:pt x="13592" y="10698"/>
                    <a:pt x="13592" y="10790"/>
                  </a:cubicBezTo>
                  <a:cubicBezTo>
                    <a:pt x="13592" y="10877"/>
                    <a:pt x="13559" y="10958"/>
                    <a:pt x="13518" y="10958"/>
                  </a:cubicBezTo>
                  <a:cubicBezTo>
                    <a:pt x="13479" y="10958"/>
                    <a:pt x="13442" y="10881"/>
                    <a:pt x="13442" y="10790"/>
                  </a:cubicBezTo>
                  <a:cubicBezTo>
                    <a:pt x="13442" y="10698"/>
                    <a:pt x="13477" y="10624"/>
                    <a:pt x="13518" y="10624"/>
                  </a:cubicBezTo>
                  <a:close/>
                  <a:moveTo>
                    <a:pt x="14010" y="10624"/>
                  </a:moveTo>
                  <a:cubicBezTo>
                    <a:pt x="14053" y="10624"/>
                    <a:pt x="14086" y="10698"/>
                    <a:pt x="14086" y="10790"/>
                  </a:cubicBezTo>
                  <a:cubicBezTo>
                    <a:pt x="14086" y="10881"/>
                    <a:pt x="14051" y="10958"/>
                    <a:pt x="14010" y="10958"/>
                  </a:cubicBezTo>
                  <a:cubicBezTo>
                    <a:pt x="13969" y="10958"/>
                    <a:pt x="13936" y="10881"/>
                    <a:pt x="13936" y="10790"/>
                  </a:cubicBezTo>
                  <a:cubicBezTo>
                    <a:pt x="13937" y="10698"/>
                    <a:pt x="13969" y="10624"/>
                    <a:pt x="14010" y="10624"/>
                  </a:cubicBezTo>
                  <a:close/>
                  <a:moveTo>
                    <a:pt x="14505" y="10624"/>
                  </a:moveTo>
                  <a:cubicBezTo>
                    <a:pt x="14544" y="10624"/>
                    <a:pt x="14581" y="10698"/>
                    <a:pt x="14581" y="10790"/>
                  </a:cubicBezTo>
                  <a:cubicBezTo>
                    <a:pt x="14581" y="10877"/>
                    <a:pt x="14546" y="10958"/>
                    <a:pt x="14505" y="10958"/>
                  </a:cubicBezTo>
                  <a:cubicBezTo>
                    <a:pt x="14464" y="10958"/>
                    <a:pt x="14431" y="10881"/>
                    <a:pt x="14431" y="10790"/>
                  </a:cubicBezTo>
                  <a:cubicBezTo>
                    <a:pt x="14431" y="10698"/>
                    <a:pt x="14464" y="10624"/>
                    <a:pt x="14505" y="10624"/>
                  </a:cubicBezTo>
                  <a:close/>
                  <a:moveTo>
                    <a:pt x="14999" y="10624"/>
                  </a:moveTo>
                  <a:cubicBezTo>
                    <a:pt x="15040" y="10624"/>
                    <a:pt x="15073" y="10698"/>
                    <a:pt x="15073" y="10790"/>
                  </a:cubicBezTo>
                  <a:cubicBezTo>
                    <a:pt x="15073" y="10881"/>
                    <a:pt x="15040" y="10958"/>
                    <a:pt x="14999" y="10958"/>
                  </a:cubicBezTo>
                  <a:cubicBezTo>
                    <a:pt x="14956" y="10958"/>
                    <a:pt x="14923" y="10881"/>
                    <a:pt x="14923" y="10790"/>
                  </a:cubicBezTo>
                  <a:cubicBezTo>
                    <a:pt x="14925" y="10698"/>
                    <a:pt x="14956" y="10624"/>
                    <a:pt x="14999" y="10624"/>
                  </a:cubicBezTo>
                  <a:close/>
                  <a:moveTo>
                    <a:pt x="15492" y="10624"/>
                  </a:moveTo>
                  <a:cubicBezTo>
                    <a:pt x="15532" y="10624"/>
                    <a:pt x="15568" y="10698"/>
                    <a:pt x="15568" y="10790"/>
                  </a:cubicBezTo>
                  <a:cubicBezTo>
                    <a:pt x="15568" y="10877"/>
                    <a:pt x="15535" y="10958"/>
                    <a:pt x="15492" y="10958"/>
                  </a:cubicBezTo>
                  <a:cubicBezTo>
                    <a:pt x="15451" y="10958"/>
                    <a:pt x="15418" y="10881"/>
                    <a:pt x="15418" y="10790"/>
                  </a:cubicBezTo>
                  <a:cubicBezTo>
                    <a:pt x="15418" y="10698"/>
                    <a:pt x="15451" y="10624"/>
                    <a:pt x="15492" y="10624"/>
                  </a:cubicBezTo>
                  <a:close/>
                  <a:moveTo>
                    <a:pt x="15986" y="10624"/>
                  </a:moveTo>
                  <a:cubicBezTo>
                    <a:pt x="16027" y="10624"/>
                    <a:pt x="16060" y="10698"/>
                    <a:pt x="16060" y="10790"/>
                  </a:cubicBezTo>
                  <a:cubicBezTo>
                    <a:pt x="16060" y="10881"/>
                    <a:pt x="16027" y="10958"/>
                    <a:pt x="15986" y="10958"/>
                  </a:cubicBezTo>
                  <a:cubicBezTo>
                    <a:pt x="15945" y="10958"/>
                    <a:pt x="15910" y="10881"/>
                    <a:pt x="15910" y="10790"/>
                  </a:cubicBezTo>
                  <a:cubicBezTo>
                    <a:pt x="15913" y="10698"/>
                    <a:pt x="15946" y="10624"/>
                    <a:pt x="15986" y="10624"/>
                  </a:cubicBezTo>
                  <a:close/>
                  <a:moveTo>
                    <a:pt x="16481" y="10624"/>
                  </a:moveTo>
                  <a:cubicBezTo>
                    <a:pt x="16520" y="10624"/>
                    <a:pt x="16555" y="10698"/>
                    <a:pt x="16555" y="10790"/>
                  </a:cubicBezTo>
                  <a:cubicBezTo>
                    <a:pt x="16555" y="10877"/>
                    <a:pt x="16522" y="10958"/>
                    <a:pt x="16481" y="10958"/>
                  </a:cubicBezTo>
                  <a:cubicBezTo>
                    <a:pt x="16438" y="10958"/>
                    <a:pt x="16405" y="10881"/>
                    <a:pt x="16405" y="10790"/>
                  </a:cubicBezTo>
                  <a:cubicBezTo>
                    <a:pt x="16405" y="10698"/>
                    <a:pt x="16438" y="10624"/>
                    <a:pt x="16481" y="10624"/>
                  </a:cubicBezTo>
                  <a:close/>
                  <a:moveTo>
                    <a:pt x="16973" y="10624"/>
                  </a:moveTo>
                  <a:cubicBezTo>
                    <a:pt x="17013" y="10624"/>
                    <a:pt x="17048" y="10698"/>
                    <a:pt x="17048" y="10790"/>
                  </a:cubicBezTo>
                  <a:cubicBezTo>
                    <a:pt x="17048" y="10881"/>
                    <a:pt x="17013" y="10958"/>
                    <a:pt x="16973" y="10958"/>
                  </a:cubicBezTo>
                  <a:cubicBezTo>
                    <a:pt x="16931" y="10958"/>
                    <a:pt x="16898" y="10881"/>
                    <a:pt x="16898" y="10790"/>
                  </a:cubicBezTo>
                  <a:cubicBezTo>
                    <a:pt x="16898" y="10698"/>
                    <a:pt x="16931" y="10624"/>
                    <a:pt x="16973" y="10624"/>
                  </a:cubicBezTo>
                  <a:close/>
                  <a:moveTo>
                    <a:pt x="17466" y="10624"/>
                  </a:moveTo>
                  <a:cubicBezTo>
                    <a:pt x="17505" y="10624"/>
                    <a:pt x="17540" y="10698"/>
                    <a:pt x="17540" y="10790"/>
                  </a:cubicBezTo>
                  <a:cubicBezTo>
                    <a:pt x="17540" y="10877"/>
                    <a:pt x="17507" y="10958"/>
                    <a:pt x="17466" y="10958"/>
                  </a:cubicBezTo>
                  <a:cubicBezTo>
                    <a:pt x="17427" y="10958"/>
                    <a:pt x="17390" y="10881"/>
                    <a:pt x="17390" y="10790"/>
                  </a:cubicBezTo>
                  <a:cubicBezTo>
                    <a:pt x="17392" y="10698"/>
                    <a:pt x="17423" y="10624"/>
                    <a:pt x="17466" y="10624"/>
                  </a:cubicBezTo>
                  <a:close/>
                  <a:moveTo>
                    <a:pt x="17959" y="10624"/>
                  </a:moveTo>
                  <a:cubicBezTo>
                    <a:pt x="18002" y="10624"/>
                    <a:pt x="18035" y="10698"/>
                    <a:pt x="18035" y="10790"/>
                  </a:cubicBezTo>
                  <a:cubicBezTo>
                    <a:pt x="18035" y="10881"/>
                    <a:pt x="18001" y="10958"/>
                    <a:pt x="17959" y="10958"/>
                  </a:cubicBezTo>
                  <a:cubicBezTo>
                    <a:pt x="17919" y="10958"/>
                    <a:pt x="17885" y="10881"/>
                    <a:pt x="17885" y="10790"/>
                  </a:cubicBezTo>
                  <a:cubicBezTo>
                    <a:pt x="17885" y="10698"/>
                    <a:pt x="17919" y="10624"/>
                    <a:pt x="17959" y="10624"/>
                  </a:cubicBezTo>
                  <a:close/>
                  <a:moveTo>
                    <a:pt x="18453" y="10624"/>
                  </a:moveTo>
                  <a:cubicBezTo>
                    <a:pt x="18492" y="10624"/>
                    <a:pt x="18527" y="10698"/>
                    <a:pt x="18527" y="10790"/>
                  </a:cubicBezTo>
                  <a:cubicBezTo>
                    <a:pt x="18527" y="10877"/>
                    <a:pt x="18494" y="10958"/>
                    <a:pt x="18453" y="10958"/>
                  </a:cubicBezTo>
                  <a:cubicBezTo>
                    <a:pt x="18414" y="10958"/>
                    <a:pt x="18377" y="10881"/>
                    <a:pt x="18377" y="10790"/>
                  </a:cubicBezTo>
                  <a:cubicBezTo>
                    <a:pt x="18380" y="10698"/>
                    <a:pt x="18412" y="10624"/>
                    <a:pt x="18453" y="10624"/>
                  </a:cubicBezTo>
                  <a:close/>
                  <a:moveTo>
                    <a:pt x="18948" y="10624"/>
                  </a:moveTo>
                  <a:cubicBezTo>
                    <a:pt x="18989" y="10624"/>
                    <a:pt x="19022" y="10698"/>
                    <a:pt x="19022" y="10790"/>
                  </a:cubicBezTo>
                  <a:cubicBezTo>
                    <a:pt x="19022" y="10881"/>
                    <a:pt x="18989" y="10958"/>
                    <a:pt x="18948" y="10958"/>
                  </a:cubicBezTo>
                  <a:cubicBezTo>
                    <a:pt x="18905" y="10958"/>
                    <a:pt x="18872" y="10881"/>
                    <a:pt x="18872" y="10790"/>
                  </a:cubicBezTo>
                  <a:cubicBezTo>
                    <a:pt x="18872" y="10698"/>
                    <a:pt x="18905" y="10624"/>
                    <a:pt x="18948" y="10624"/>
                  </a:cubicBezTo>
                  <a:close/>
                  <a:moveTo>
                    <a:pt x="451" y="11173"/>
                  </a:moveTo>
                  <a:cubicBezTo>
                    <a:pt x="490" y="11173"/>
                    <a:pt x="527" y="11247"/>
                    <a:pt x="527" y="11339"/>
                  </a:cubicBezTo>
                  <a:cubicBezTo>
                    <a:pt x="527" y="11427"/>
                    <a:pt x="494" y="11508"/>
                    <a:pt x="451" y="11508"/>
                  </a:cubicBezTo>
                  <a:cubicBezTo>
                    <a:pt x="410" y="11508"/>
                    <a:pt x="377" y="11434"/>
                    <a:pt x="377" y="11339"/>
                  </a:cubicBezTo>
                  <a:cubicBezTo>
                    <a:pt x="378" y="11247"/>
                    <a:pt x="410" y="11173"/>
                    <a:pt x="451" y="11173"/>
                  </a:cubicBezTo>
                  <a:close/>
                  <a:moveTo>
                    <a:pt x="944" y="11173"/>
                  </a:moveTo>
                  <a:cubicBezTo>
                    <a:pt x="984" y="11173"/>
                    <a:pt x="1019" y="11247"/>
                    <a:pt x="1019" y="11339"/>
                  </a:cubicBezTo>
                  <a:cubicBezTo>
                    <a:pt x="1019" y="11427"/>
                    <a:pt x="985" y="11508"/>
                    <a:pt x="944" y="11508"/>
                  </a:cubicBezTo>
                  <a:cubicBezTo>
                    <a:pt x="905" y="11508"/>
                    <a:pt x="869" y="11434"/>
                    <a:pt x="869" y="11339"/>
                  </a:cubicBezTo>
                  <a:cubicBezTo>
                    <a:pt x="872" y="11247"/>
                    <a:pt x="903" y="11173"/>
                    <a:pt x="944" y="11173"/>
                  </a:cubicBezTo>
                  <a:close/>
                  <a:moveTo>
                    <a:pt x="1440" y="11173"/>
                  </a:moveTo>
                  <a:cubicBezTo>
                    <a:pt x="1479" y="11173"/>
                    <a:pt x="1514" y="11247"/>
                    <a:pt x="1514" y="11339"/>
                  </a:cubicBezTo>
                  <a:cubicBezTo>
                    <a:pt x="1514" y="11427"/>
                    <a:pt x="1480" y="11508"/>
                    <a:pt x="1440" y="11508"/>
                  </a:cubicBezTo>
                  <a:cubicBezTo>
                    <a:pt x="1400" y="11508"/>
                    <a:pt x="1364" y="11434"/>
                    <a:pt x="1364" y="11339"/>
                  </a:cubicBezTo>
                  <a:cubicBezTo>
                    <a:pt x="1364" y="11247"/>
                    <a:pt x="1397" y="11173"/>
                    <a:pt x="1440" y="11173"/>
                  </a:cubicBezTo>
                  <a:close/>
                  <a:moveTo>
                    <a:pt x="1931" y="11173"/>
                  </a:moveTo>
                  <a:cubicBezTo>
                    <a:pt x="1971" y="11173"/>
                    <a:pt x="2007" y="11247"/>
                    <a:pt x="2007" y="11339"/>
                  </a:cubicBezTo>
                  <a:cubicBezTo>
                    <a:pt x="2007" y="11427"/>
                    <a:pt x="1972" y="11508"/>
                    <a:pt x="1931" y="11508"/>
                  </a:cubicBezTo>
                  <a:cubicBezTo>
                    <a:pt x="1892" y="11508"/>
                    <a:pt x="1856" y="11434"/>
                    <a:pt x="1856" y="11339"/>
                  </a:cubicBezTo>
                  <a:cubicBezTo>
                    <a:pt x="1859" y="11247"/>
                    <a:pt x="1890" y="11173"/>
                    <a:pt x="1931" y="11173"/>
                  </a:cubicBezTo>
                  <a:close/>
                  <a:moveTo>
                    <a:pt x="2426" y="11173"/>
                  </a:moveTo>
                  <a:cubicBezTo>
                    <a:pt x="2466" y="11173"/>
                    <a:pt x="2501" y="11247"/>
                    <a:pt x="2501" y="11339"/>
                  </a:cubicBezTo>
                  <a:cubicBezTo>
                    <a:pt x="2501" y="11427"/>
                    <a:pt x="2467" y="11508"/>
                    <a:pt x="2426" y="11508"/>
                  </a:cubicBezTo>
                  <a:cubicBezTo>
                    <a:pt x="2387" y="11508"/>
                    <a:pt x="2351" y="11434"/>
                    <a:pt x="2351" y="11339"/>
                  </a:cubicBezTo>
                  <a:cubicBezTo>
                    <a:pt x="2351" y="11247"/>
                    <a:pt x="2385" y="11173"/>
                    <a:pt x="2426" y="11173"/>
                  </a:cubicBezTo>
                  <a:close/>
                  <a:moveTo>
                    <a:pt x="2918" y="11173"/>
                  </a:moveTo>
                  <a:cubicBezTo>
                    <a:pt x="2958" y="11173"/>
                    <a:pt x="2994" y="11247"/>
                    <a:pt x="2994" y="11339"/>
                  </a:cubicBezTo>
                  <a:cubicBezTo>
                    <a:pt x="2994" y="11427"/>
                    <a:pt x="2961" y="11508"/>
                    <a:pt x="2918" y="11508"/>
                  </a:cubicBezTo>
                  <a:cubicBezTo>
                    <a:pt x="2877" y="11508"/>
                    <a:pt x="2844" y="11434"/>
                    <a:pt x="2844" y="11339"/>
                  </a:cubicBezTo>
                  <a:cubicBezTo>
                    <a:pt x="2846" y="11247"/>
                    <a:pt x="2877" y="11173"/>
                    <a:pt x="2918" y="11173"/>
                  </a:cubicBezTo>
                  <a:close/>
                  <a:moveTo>
                    <a:pt x="3413" y="11173"/>
                  </a:moveTo>
                  <a:cubicBezTo>
                    <a:pt x="3453" y="11173"/>
                    <a:pt x="3489" y="11247"/>
                    <a:pt x="3489" y="11339"/>
                  </a:cubicBezTo>
                  <a:cubicBezTo>
                    <a:pt x="3489" y="11427"/>
                    <a:pt x="3454" y="11508"/>
                    <a:pt x="3413" y="11508"/>
                  </a:cubicBezTo>
                  <a:cubicBezTo>
                    <a:pt x="3373" y="11508"/>
                    <a:pt x="3338" y="11434"/>
                    <a:pt x="3338" y="11339"/>
                  </a:cubicBezTo>
                  <a:cubicBezTo>
                    <a:pt x="3339" y="11247"/>
                    <a:pt x="3373" y="11173"/>
                    <a:pt x="3413" y="11173"/>
                  </a:cubicBezTo>
                  <a:close/>
                  <a:moveTo>
                    <a:pt x="3907" y="11173"/>
                  </a:moveTo>
                  <a:cubicBezTo>
                    <a:pt x="3946" y="11173"/>
                    <a:pt x="3981" y="11247"/>
                    <a:pt x="3981" y="11339"/>
                  </a:cubicBezTo>
                  <a:cubicBezTo>
                    <a:pt x="3981" y="11427"/>
                    <a:pt x="3948" y="11508"/>
                    <a:pt x="3907" y="11508"/>
                  </a:cubicBezTo>
                  <a:cubicBezTo>
                    <a:pt x="3864" y="11508"/>
                    <a:pt x="3831" y="11434"/>
                    <a:pt x="3831" y="11339"/>
                  </a:cubicBezTo>
                  <a:cubicBezTo>
                    <a:pt x="3833" y="11247"/>
                    <a:pt x="3864" y="11173"/>
                    <a:pt x="3907" y="11173"/>
                  </a:cubicBezTo>
                  <a:close/>
                  <a:moveTo>
                    <a:pt x="4400" y="11173"/>
                  </a:moveTo>
                  <a:cubicBezTo>
                    <a:pt x="4440" y="11173"/>
                    <a:pt x="4476" y="11247"/>
                    <a:pt x="4476" y="11339"/>
                  </a:cubicBezTo>
                  <a:cubicBezTo>
                    <a:pt x="4476" y="11427"/>
                    <a:pt x="4443" y="11508"/>
                    <a:pt x="4400" y="11508"/>
                  </a:cubicBezTo>
                  <a:cubicBezTo>
                    <a:pt x="4359" y="11508"/>
                    <a:pt x="4326" y="11434"/>
                    <a:pt x="4326" y="11339"/>
                  </a:cubicBezTo>
                  <a:cubicBezTo>
                    <a:pt x="4326" y="11247"/>
                    <a:pt x="4359" y="11173"/>
                    <a:pt x="4400" y="11173"/>
                  </a:cubicBezTo>
                  <a:close/>
                  <a:moveTo>
                    <a:pt x="4894" y="11173"/>
                  </a:moveTo>
                  <a:cubicBezTo>
                    <a:pt x="4933" y="11173"/>
                    <a:pt x="4968" y="11247"/>
                    <a:pt x="4968" y="11339"/>
                  </a:cubicBezTo>
                  <a:cubicBezTo>
                    <a:pt x="4968" y="11427"/>
                    <a:pt x="4935" y="11508"/>
                    <a:pt x="4894" y="11508"/>
                  </a:cubicBezTo>
                  <a:cubicBezTo>
                    <a:pt x="4853" y="11508"/>
                    <a:pt x="4818" y="11434"/>
                    <a:pt x="4818" y="11339"/>
                  </a:cubicBezTo>
                  <a:cubicBezTo>
                    <a:pt x="4821" y="11247"/>
                    <a:pt x="4853" y="11173"/>
                    <a:pt x="4894" y="11173"/>
                  </a:cubicBezTo>
                  <a:close/>
                  <a:moveTo>
                    <a:pt x="5386" y="11173"/>
                  </a:moveTo>
                  <a:cubicBezTo>
                    <a:pt x="5425" y="11173"/>
                    <a:pt x="5461" y="11247"/>
                    <a:pt x="5461" y="11339"/>
                  </a:cubicBezTo>
                  <a:cubicBezTo>
                    <a:pt x="5461" y="11427"/>
                    <a:pt x="5428" y="11508"/>
                    <a:pt x="5386" y="11508"/>
                  </a:cubicBezTo>
                  <a:cubicBezTo>
                    <a:pt x="5346" y="11508"/>
                    <a:pt x="5312" y="11434"/>
                    <a:pt x="5312" y="11339"/>
                  </a:cubicBezTo>
                  <a:cubicBezTo>
                    <a:pt x="5313" y="11247"/>
                    <a:pt x="5345" y="11173"/>
                    <a:pt x="5386" y="11173"/>
                  </a:cubicBezTo>
                  <a:close/>
                  <a:moveTo>
                    <a:pt x="5881" y="11173"/>
                  </a:moveTo>
                  <a:cubicBezTo>
                    <a:pt x="5920" y="11173"/>
                    <a:pt x="5957" y="11247"/>
                    <a:pt x="5957" y="11339"/>
                  </a:cubicBezTo>
                  <a:cubicBezTo>
                    <a:pt x="5957" y="11427"/>
                    <a:pt x="5922" y="11508"/>
                    <a:pt x="5881" y="11508"/>
                  </a:cubicBezTo>
                  <a:cubicBezTo>
                    <a:pt x="5841" y="11508"/>
                    <a:pt x="5807" y="11434"/>
                    <a:pt x="5807" y="11339"/>
                  </a:cubicBezTo>
                  <a:cubicBezTo>
                    <a:pt x="5807" y="11247"/>
                    <a:pt x="5840" y="11173"/>
                    <a:pt x="5881" y="11173"/>
                  </a:cubicBezTo>
                  <a:close/>
                  <a:moveTo>
                    <a:pt x="6374" y="11173"/>
                  </a:moveTo>
                  <a:cubicBezTo>
                    <a:pt x="6414" y="11173"/>
                    <a:pt x="6449" y="11247"/>
                    <a:pt x="6449" y="11339"/>
                  </a:cubicBezTo>
                  <a:cubicBezTo>
                    <a:pt x="6449" y="11427"/>
                    <a:pt x="6415" y="11508"/>
                    <a:pt x="6374" y="11508"/>
                  </a:cubicBezTo>
                  <a:cubicBezTo>
                    <a:pt x="6335" y="11508"/>
                    <a:pt x="6299" y="11434"/>
                    <a:pt x="6299" y="11339"/>
                  </a:cubicBezTo>
                  <a:cubicBezTo>
                    <a:pt x="6300" y="11247"/>
                    <a:pt x="6335" y="11173"/>
                    <a:pt x="6374" y="11173"/>
                  </a:cubicBezTo>
                  <a:close/>
                  <a:moveTo>
                    <a:pt x="6868" y="11173"/>
                  </a:moveTo>
                  <a:cubicBezTo>
                    <a:pt x="6907" y="11173"/>
                    <a:pt x="6944" y="11247"/>
                    <a:pt x="6944" y="11339"/>
                  </a:cubicBezTo>
                  <a:cubicBezTo>
                    <a:pt x="6944" y="11427"/>
                    <a:pt x="6910" y="11508"/>
                    <a:pt x="6868" y="11508"/>
                  </a:cubicBezTo>
                  <a:cubicBezTo>
                    <a:pt x="6828" y="11508"/>
                    <a:pt x="6794" y="11434"/>
                    <a:pt x="6794" y="11339"/>
                  </a:cubicBezTo>
                  <a:cubicBezTo>
                    <a:pt x="6794" y="11247"/>
                    <a:pt x="6827" y="11173"/>
                    <a:pt x="6868" y="11173"/>
                  </a:cubicBezTo>
                  <a:close/>
                  <a:moveTo>
                    <a:pt x="7363" y="11173"/>
                  </a:moveTo>
                  <a:cubicBezTo>
                    <a:pt x="7402" y="11173"/>
                    <a:pt x="7439" y="11247"/>
                    <a:pt x="7439" y="11339"/>
                  </a:cubicBezTo>
                  <a:cubicBezTo>
                    <a:pt x="7439" y="11427"/>
                    <a:pt x="7404" y="11508"/>
                    <a:pt x="7363" y="11508"/>
                  </a:cubicBezTo>
                  <a:cubicBezTo>
                    <a:pt x="7322" y="11508"/>
                    <a:pt x="7289" y="11434"/>
                    <a:pt x="7289" y="11339"/>
                  </a:cubicBezTo>
                  <a:cubicBezTo>
                    <a:pt x="7289" y="11247"/>
                    <a:pt x="7322" y="11173"/>
                    <a:pt x="7363" y="11173"/>
                  </a:cubicBezTo>
                  <a:close/>
                  <a:moveTo>
                    <a:pt x="7856" y="11173"/>
                  </a:moveTo>
                  <a:cubicBezTo>
                    <a:pt x="7896" y="11173"/>
                    <a:pt x="7931" y="11247"/>
                    <a:pt x="7931" y="11339"/>
                  </a:cubicBezTo>
                  <a:cubicBezTo>
                    <a:pt x="7931" y="11427"/>
                    <a:pt x="7897" y="11508"/>
                    <a:pt x="7856" y="11508"/>
                  </a:cubicBezTo>
                  <a:cubicBezTo>
                    <a:pt x="7814" y="11508"/>
                    <a:pt x="7781" y="11434"/>
                    <a:pt x="7781" y="11339"/>
                  </a:cubicBezTo>
                  <a:cubicBezTo>
                    <a:pt x="7781" y="11247"/>
                    <a:pt x="7814" y="11173"/>
                    <a:pt x="7856" y="11173"/>
                  </a:cubicBezTo>
                  <a:close/>
                  <a:moveTo>
                    <a:pt x="8350" y="11173"/>
                  </a:moveTo>
                  <a:cubicBezTo>
                    <a:pt x="8389" y="11173"/>
                    <a:pt x="8426" y="11247"/>
                    <a:pt x="8426" y="11339"/>
                  </a:cubicBezTo>
                  <a:cubicBezTo>
                    <a:pt x="8426" y="11427"/>
                    <a:pt x="8392" y="11508"/>
                    <a:pt x="8350" y="11508"/>
                  </a:cubicBezTo>
                  <a:cubicBezTo>
                    <a:pt x="8309" y="11508"/>
                    <a:pt x="8276" y="11434"/>
                    <a:pt x="8276" y="11339"/>
                  </a:cubicBezTo>
                  <a:cubicBezTo>
                    <a:pt x="8276" y="11247"/>
                    <a:pt x="8309" y="11173"/>
                    <a:pt x="8350" y="11173"/>
                  </a:cubicBezTo>
                  <a:close/>
                  <a:moveTo>
                    <a:pt x="8843" y="11173"/>
                  </a:moveTo>
                  <a:cubicBezTo>
                    <a:pt x="8883" y="11173"/>
                    <a:pt x="8918" y="11247"/>
                    <a:pt x="8918" y="11339"/>
                  </a:cubicBezTo>
                  <a:cubicBezTo>
                    <a:pt x="8918" y="11427"/>
                    <a:pt x="8884" y="11508"/>
                    <a:pt x="8843" y="11508"/>
                  </a:cubicBezTo>
                  <a:cubicBezTo>
                    <a:pt x="8802" y="11508"/>
                    <a:pt x="8768" y="11434"/>
                    <a:pt x="8768" y="11339"/>
                  </a:cubicBezTo>
                  <a:cubicBezTo>
                    <a:pt x="8771" y="11247"/>
                    <a:pt x="8802" y="11173"/>
                    <a:pt x="8843" y="11173"/>
                  </a:cubicBezTo>
                  <a:close/>
                  <a:moveTo>
                    <a:pt x="9337" y="11173"/>
                  </a:moveTo>
                  <a:cubicBezTo>
                    <a:pt x="9376" y="11173"/>
                    <a:pt x="9412" y="11247"/>
                    <a:pt x="9412" y="11339"/>
                  </a:cubicBezTo>
                  <a:cubicBezTo>
                    <a:pt x="9412" y="11427"/>
                    <a:pt x="9379" y="11508"/>
                    <a:pt x="9337" y="11508"/>
                  </a:cubicBezTo>
                  <a:cubicBezTo>
                    <a:pt x="9296" y="11508"/>
                    <a:pt x="9263" y="11434"/>
                    <a:pt x="9263" y="11339"/>
                  </a:cubicBezTo>
                  <a:cubicBezTo>
                    <a:pt x="9263" y="11247"/>
                    <a:pt x="9296" y="11173"/>
                    <a:pt x="9337" y="11173"/>
                  </a:cubicBezTo>
                  <a:close/>
                  <a:moveTo>
                    <a:pt x="9830" y="11173"/>
                  </a:moveTo>
                  <a:cubicBezTo>
                    <a:pt x="9870" y="11173"/>
                    <a:pt x="9904" y="11247"/>
                    <a:pt x="9904" y="11339"/>
                  </a:cubicBezTo>
                  <a:cubicBezTo>
                    <a:pt x="9904" y="11427"/>
                    <a:pt x="9871" y="11508"/>
                    <a:pt x="9830" y="11508"/>
                  </a:cubicBezTo>
                  <a:cubicBezTo>
                    <a:pt x="9791" y="11508"/>
                    <a:pt x="9756" y="11434"/>
                    <a:pt x="9756" y="11339"/>
                  </a:cubicBezTo>
                  <a:cubicBezTo>
                    <a:pt x="9756" y="11247"/>
                    <a:pt x="9789" y="11173"/>
                    <a:pt x="9830" y="11173"/>
                  </a:cubicBezTo>
                  <a:close/>
                  <a:moveTo>
                    <a:pt x="10310" y="11173"/>
                  </a:moveTo>
                  <a:cubicBezTo>
                    <a:pt x="10349" y="11173"/>
                    <a:pt x="10384" y="11247"/>
                    <a:pt x="10384" y="11339"/>
                  </a:cubicBezTo>
                  <a:cubicBezTo>
                    <a:pt x="10384" y="11427"/>
                    <a:pt x="10351" y="11508"/>
                    <a:pt x="10310" y="11508"/>
                  </a:cubicBezTo>
                  <a:cubicBezTo>
                    <a:pt x="10269" y="11508"/>
                    <a:pt x="10234" y="11434"/>
                    <a:pt x="10234" y="11339"/>
                  </a:cubicBezTo>
                  <a:cubicBezTo>
                    <a:pt x="10234" y="11247"/>
                    <a:pt x="10269" y="11173"/>
                    <a:pt x="10310" y="11173"/>
                  </a:cubicBezTo>
                  <a:close/>
                  <a:moveTo>
                    <a:pt x="10802" y="11173"/>
                  </a:moveTo>
                  <a:cubicBezTo>
                    <a:pt x="10841" y="11173"/>
                    <a:pt x="10877" y="11247"/>
                    <a:pt x="10877" y="11339"/>
                  </a:cubicBezTo>
                  <a:cubicBezTo>
                    <a:pt x="10877" y="11427"/>
                    <a:pt x="10843" y="11508"/>
                    <a:pt x="10802" y="11508"/>
                  </a:cubicBezTo>
                  <a:cubicBezTo>
                    <a:pt x="10761" y="11508"/>
                    <a:pt x="10727" y="11434"/>
                    <a:pt x="10727" y="11339"/>
                  </a:cubicBezTo>
                  <a:cubicBezTo>
                    <a:pt x="10729" y="11247"/>
                    <a:pt x="10761" y="11173"/>
                    <a:pt x="10802" y="11173"/>
                  </a:cubicBezTo>
                  <a:close/>
                  <a:moveTo>
                    <a:pt x="11297" y="11173"/>
                  </a:moveTo>
                  <a:cubicBezTo>
                    <a:pt x="11336" y="11173"/>
                    <a:pt x="11372" y="11247"/>
                    <a:pt x="11372" y="11339"/>
                  </a:cubicBezTo>
                  <a:cubicBezTo>
                    <a:pt x="11372" y="11427"/>
                    <a:pt x="11338" y="11508"/>
                    <a:pt x="11297" y="11508"/>
                  </a:cubicBezTo>
                  <a:cubicBezTo>
                    <a:pt x="11256" y="11508"/>
                    <a:pt x="11223" y="11434"/>
                    <a:pt x="11223" y="11339"/>
                  </a:cubicBezTo>
                  <a:cubicBezTo>
                    <a:pt x="11223" y="11247"/>
                    <a:pt x="11256" y="11173"/>
                    <a:pt x="11297" y="11173"/>
                  </a:cubicBezTo>
                  <a:close/>
                  <a:moveTo>
                    <a:pt x="11790" y="11173"/>
                  </a:moveTo>
                  <a:cubicBezTo>
                    <a:pt x="11830" y="11173"/>
                    <a:pt x="11864" y="11247"/>
                    <a:pt x="11864" y="11339"/>
                  </a:cubicBezTo>
                  <a:cubicBezTo>
                    <a:pt x="11864" y="11427"/>
                    <a:pt x="11831" y="11508"/>
                    <a:pt x="11790" y="11508"/>
                  </a:cubicBezTo>
                  <a:cubicBezTo>
                    <a:pt x="11748" y="11508"/>
                    <a:pt x="11715" y="11434"/>
                    <a:pt x="11715" y="11339"/>
                  </a:cubicBezTo>
                  <a:cubicBezTo>
                    <a:pt x="11716" y="11247"/>
                    <a:pt x="11748" y="11173"/>
                    <a:pt x="11790" y="11173"/>
                  </a:cubicBezTo>
                  <a:close/>
                  <a:moveTo>
                    <a:pt x="12284" y="11173"/>
                  </a:moveTo>
                  <a:cubicBezTo>
                    <a:pt x="12323" y="11173"/>
                    <a:pt x="12359" y="11247"/>
                    <a:pt x="12359" y="11339"/>
                  </a:cubicBezTo>
                  <a:cubicBezTo>
                    <a:pt x="12359" y="11427"/>
                    <a:pt x="12325" y="11508"/>
                    <a:pt x="12284" y="11508"/>
                  </a:cubicBezTo>
                  <a:cubicBezTo>
                    <a:pt x="12243" y="11508"/>
                    <a:pt x="12209" y="11434"/>
                    <a:pt x="12209" y="11339"/>
                  </a:cubicBezTo>
                  <a:cubicBezTo>
                    <a:pt x="12209" y="11247"/>
                    <a:pt x="12243" y="11173"/>
                    <a:pt x="12284" y="11173"/>
                  </a:cubicBezTo>
                  <a:close/>
                  <a:moveTo>
                    <a:pt x="12777" y="11173"/>
                  </a:moveTo>
                  <a:cubicBezTo>
                    <a:pt x="12817" y="11173"/>
                    <a:pt x="12851" y="11247"/>
                    <a:pt x="12851" y="11339"/>
                  </a:cubicBezTo>
                  <a:cubicBezTo>
                    <a:pt x="12851" y="11427"/>
                    <a:pt x="12818" y="11508"/>
                    <a:pt x="12777" y="11508"/>
                  </a:cubicBezTo>
                  <a:cubicBezTo>
                    <a:pt x="12738" y="11508"/>
                    <a:pt x="12701" y="11434"/>
                    <a:pt x="12701" y="11339"/>
                  </a:cubicBezTo>
                  <a:cubicBezTo>
                    <a:pt x="12701" y="11247"/>
                    <a:pt x="12736" y="11173"/>
                    <a:pt x="12777" y="11173"/>
                  </a:cubicBezTo>
                  <a:close/>
                  <a:moveTo>
                    <a:pt x="13269" y="11173"/>
                  </a:moveTo>
                  <a:cubicBezTo>
                    <a:pt x="13308" y="11173"/>
                    <a:pt x="13345" y="11247"/>
                    <a:pt x="13345" y="11339"/>
                  </a:cubicBezTo>
                  <a:cubicBezTo>
                    <a:pt x="13345" y="11427"/>
                    <a:pt x="13310" y="11508"/>
                    <a:pt x="13269" y="11508"/>
                  </a:cubicBezTo>
                  <a:cubicBezTo>
                    <a:pt x="13230" y="11508"/>
                    <a:pt x="13195" y="11434"/>
                    <a:pt x="13195" y="11339"/>
                  </a:cubicBezTo>
                  <a:cubicBezTo>
                    <a:pt x="13196" y="11247"/>
                    <a:pt x="13228" y="11173"/>
                    <a:pt x="13269" y="11173"/>
                  </a:cubicBezTo>
                  <a:close/>
                  <a:moveTo>
                    <a:pt x="13764" y="11173"/>
                  </a:moveTo>
                  <a:cubicBezTo>
                    <a:pt x="13803" y="11173"/>
                    <a:pt x="13840" y="11247"/>
                    <a:pt x="13840" y="11339"/>
                  </a:cubicBezTo>
                  <a:cubicBezTo>
                    <a:pt x="13840" y="11427"/>
                    <a:pt x="13805" y="11508"/>
                    <a:pt x="13764" y="11508"/>
                  </a:cubicBezTo>
                  <a:cubicBezTo>
                    <a:pt x="13725" y="11508"/>
                    <a:pt x="13690" y="11434"/>
                    <a:pt x="13690" y="11339"/>
                  </a:cubicBezTo>
                  <a:cubicBezTo>
                    <a:pt x="13690" y="11247"/>
                    <a:pt x="13723" y="11173"/>
                    <a:pt x="13764" y="11173"/>
                  </a:cubicBezTo>
                  <a:close/>
                  <a:moveTo>
                    <a:pt x="14258" y="11173"/>
                  </a:moveTo>
                  <a:cubicBezTo>
                    <a:pt x="14297" y="11173"/>
                    <a:pt x="14332" y="11247"/>
                    <a:pt x="14332" y="11339"/>
                  </a:cubicBezTo>
                  <a:cubicBezTo>
                    <a:pt x="14332" y="11427"/>
                    <a:pt x="14299" y="11508"/>
                    <a:pt x="14258" y="11508"/>
                  </a:cubicBezTo>
                  <a:cubicBezTo>
                    <a:pt x="14218" y="11508"/>
                    <a:pt x="14182" y="11434"/>
                    <a:pt x="14182" y="11339"/>
                  </a:cubicBezTo>
                  <a:cubicBezTo>
                    <a:pt x="14183" y="11247"/>
                    <a:pt x="14215" y="11173"/>
                    <a:pt x="14258" y="11173"/>
                  </a:cubicBezTo>
                  <a:close/>
                  <a:moveTo>
                    <a:pt x="14751" y="11173"/>
                  </a:moveTo>
                  <a:cubicBezTo>
                    <a:pt x="14791" y="11173"/>
                    <a:pt x="14827" y="11247"/>
                    <a:pt x="14827" y="11339"/>
                  </a:cubicBezTo>
                  <a:cubicBezTo>
                    <a:pt x="14827" y="11427"/>
                    <a:pt x="14792" y="11508"/>
                    <a:pt x="14751" y="11508"/>
                  </a:cubicBezTo>
                  <a:cubicBezTo>
                    <a:pt x="14710" y="11508"/>
                    <a:pt x="14677" y="11434"/>
                    <a:pt x="14677" y="11339"/>
                  </a:cubicBezTo>
                  <a:cubicBezTo>
                    <a:pt x="14677" y="11247"/>
                    <a:pt x="14710" y="11173"/>
                    <a:pt x="14751" y="11173"/>
                  </a:cubicBezTo>
                  <a:close/>
                  <a:moveTo>
                    <a:pt x="15245" y="11173"/>
                  </a:moveTo>
                  <a:cubicBezTo>
                    <a:pt x="15284" y="11173"/>
                    <a:pt x="15319" y="11247"/>
                    <a:pt x="15319" y="11339"/>
                  </a:cubicBezTo>
                  <a:cubicBezTo>
                    <a:pt x="15319" y="11427"/>
                    <a:pt x="15285" y="11508"/>
                    <a:pt x="15245" y="11508"/>
                  </a:cubicBezTo>
                  <a:cubicBezTo>
                    <a:pt x="15204" y="11508"/>
                    <a:pt x="15169" y="11434"/>
                    <a:pt x="15169" y="11339"/>
                  </a:cubicBezTo>
                  <a:cubicBezTo>
                    <a:pt x="15172" y="11247"/>
                    <a:pt x="15204" y="11173"/>
                    <a:pt x="15245" y="11173"/>
                  </a:cubicBezTo>
                  <a:close/>
                  <a:moveTo>
                    <a:pt x="15740" y="11173"/>
                  </a:moveTo>
                  <a:cubicBezTo>
                    <a:pt x="15779" y="11173"/>
                    <a:pt x="15814" y="11247"/>
                    <a:pt x="15814" y="11339"/>
                  </a:cubicBezTo>
                  <a:cubicBezTo>
                    <a:pt x="15814" y="11427"/>
                    <a:pt x="15781" y="11508"/>
                    <a:pt x="15740" y="11508"/>
                  </a:cubicBezTo>
                  <a:cubicBezTo>
                    <a:pt x="15697" y="11508"/>
                    <a:pt x="15664" y="11434"/>
                    <a:pt x="15664" y="11339"/>
                  </a:cubicBezTo>
                  <a:cubicBezTo>
                    <a:pt x="15664" y="11247"/>
                    <a:pt x="15697" y="11173"/>
                    <a:pt x="15740" y="11173"/>
                  </a:cubicBezTo>
                  <a:close/>
                  <a:moveTo>
                    <a:pt x="16232" y="11173"/>
                  </a:moveTo>
                  <a:cubicBezTo>
                    <a:pt x="16271" y="11173"/>
                    <a:pt x="16307" y="11247"/>
                    <a:pt x="16307" y="11339"/>
                  </a:cubicBezTo>
                  <a:cubicBezTo>
                    <a:pt x="16307" y="11427"/>
                    <a:pt x="16273" y="11508"/>
                    <a:pt x="16232" y="11508"/>
                  </a:cubicBezTo>
                  <a:cubicBezTo>
                    <a:pt x="16190" y="11508"/>
                    <a:pt x="16157" y="11434"/>
                    <a:pt x="16157" y="11339"/>
                  </a:cubicBezTo>
                  <a:cubicBezTo>
                    <a:pt x="16159" y="11247"/>
                    <a:pt x="16192" y="11173"/>
                    <a:pt x="16232" y="11173"/>
                  </a:cubicBezTo>
                  <a:close/>
                  <a:moveTo>
                    <a:pt x="16727" y="11173"/>
                  </a:moveTo>
                  <a:cubicBezTo>
                    <a:pt x="16766" y="11173"/>
                    <a:pt x="16801" y="11247"/>
                    <a:pt x="16801" y="11339"/>
                  </a:cubicBezTo>
                  <a:cubicBezTo>
                    <a:pt x="16801" y="11427"/>
                    <a:pt x="16768" y="11508"/>
                    <a:pt x="16727" y="11508"/>
                  </a:cubicBezTo>
                  <a:cubicBezTo>
                    <a:pt x="16686" y="11508"/>
                    <a:pt x="16651" y="11434"/>
                    <a:pt x="16651" y="11339"/>
                  </a:cubicBezTo>
                  <a:cubicBezTo>
                    <a:pt x="16651" y="11247"/>
                    <a:pt x="16686" y="11173"/>
                    <a:pt x="16727" y="11173"/>
                  </a:cubicBezTo>
                  <a:close/>
                  <a:moveTo>
                    <a:pt x="17218" y="11173"/>
                  </a:moveTo>
                  <a:cubicBezTo>
                    <a:pt x="17258" y="11173"/>
                    <a:pt x="17294" y="11247"/>
                    <a:pt x="17294" y="11339"/>
                  </a:cubicBezTo>
                  <a:cubicBezTo>
                    <a:pt x="17294" y="11427"/>
                    <a:pt x="17261" y="11508"/>
                    <a:pt x="17218" y="11508"/>
                  </a:cubicBezTo>
                  <a:cubicBezTo>
                    <a:pt x="17179" y="11508"/>
                    <a:pt x="17144" y="11434"/>
                    <a:pt x="17144" y="11339"/>
                  </a:cubicBezTo>
                  <a:cubicBezTo>
                    <a:pt x="17144" y="11247"/>
                    <a:pt x="17178" y="11173"/>
                    <a:pt x="17218" y="11173"/>
                  </a:cubicBezTo>
                  <a:close/>
                  <a:moveTo>
                    <a:pt x="17714" y="11173"/>
                  </a:moveTo>
                  <a:cubicBezTo>
                    <a:pt x="17753" y="11173"/>
                    <a:pt x="17788" y="11247"/>
                    <a:pt x="17788" y="11339"/>
                  </a:cubicBezTo>
                  <a:cubicBezTo>
                    <a:pt x="17788" y="11427"/>
                    <a:pt x="17754" y="11508"/>
                    <a:pt x="17714" y="11508"/>
                  </a:cubicBezTo>
                  <a:cubicBezTo>
                    <a:pt x="17674" y="11508"/>
                    <a:pt x="17639" y="11434"/>
                    <a:pt x="17639" y="11339"/>
                  </a:cubicBezTo>
                  <a:cubicBezTo>
                    <a:pt x="17639" y="11247"/>
                    <a:pt x="17673" y="11173"/>
                    <a:pt x="17714" y="11173"/>
                  </a:cubicBezTo>
                  <a:close/>
                  <a:moveTo>
                    <a:pt x="18207" y="11173"/>
                  </a:moveTo>
                  <a:cubicBezTo>
                    <a:pt x="18246" y="11173"/>
                    <a:pt x="18281" y="11247"/>
                    <a:pt x="18281" y="11339"/>
                  </a:cubicBezTo>
                  <a:cubicBezTo>
                    <a:pt x="18281" y="11427"/>
                    <a:pt x="18248" y="11508"/>
                    <a:pt x="18207" y="11508"/>
                  </a:cubicBezTo>
                  <a:cubicBezTo>
                    <a:pt x="18168" y="11508"/>
                    <a:pt x="18131" y="11434"/>
                    <a:pt x="18131" y="11339"/>
                  </a:cubicBezTo>
                  <a:cubicBezTo>
                    <a:pt x="18133" y="11247"/>
                    <a:pt x="18164" y="11173"/>
                    <a:pt x="18207" y="11173"/>
                  </a:cubicBezTo>
                  <a:close/>
                  <a:moveTo>
                    <a:pt x="18701" y="11173"/>
                  </a:moveTo>
                  <a:cubicBezTo>
                    <a:pt x="18740" y="11173"/>
                    <a:pt x="18776" y="11247"/>
                    <a:pt x="18776" y="11339"/>
                  </a:cubicBezTo>
                  <a:cubicBezTo>
                    <a:pt x="18776" y="11427"/>
                    <a:pt x="18742" y="11508"/>
                    <a:pt x="18701" y="11508"/>
                  </a:cubicBezTo>
                  <a:cubicBezTo>
                    <a:pt x="18660" y="11508"/>
                    <a:pt x="18626" y="11434"/>
                    <a:pt x="18626" y="11339"/>
                  </a:cubicBezTo>
                  <a:cubicBezTo>
                    <a:pt x="18626" y="11247"/>
                    <a:pt x="18660" y="11173"/>
                    <a:pt x="18701" y="11173"/>
                  </a:cubicBezTo>
                  <a:close/>
                  <a:moveTo>
                    <a:pt x="19194" y="11173"/>
                  </a:moveTo>
                  <a:cubicBezTo>
                    <a:pt x="19233" y="11173"/>
                    <a:pt x="19268" y="11247"/>
                    <a:pt x="19268" y="11339"/>
                  </a:cubicBezTo>
                  <a:cubicBezTo>
                    <a:pt x="19268" y="11427"/>
                    <a:pt x="19235" y="11508"/>
                    <a:pt x="19194" y="11508"/>
                  </a:cubicBezTo>
                  <a:cubicBezTo>
                    <a:pt x="19153" y="11508"/>
                    <a:pt x="19118" y="11434"/>
                    <a:pt x="19118" y="11339"/>
                  </a:cubicBezTo>
                  <a:cubicBezTo>
                    <a:pt x="19121" y="11247"/>
                    <a:pt x="19153" y="11173"/>
                    <a:pt x="19194" y="11173"/>
                  </a:cubicBezTo>
                  <a:close/>
                  <a:moveTo>
                    <a:pt x="205" y="11726"/>
                  </a:moveTo>
                  <a:cubicBezTo>
                    <a:pt x="244" y="11726"/>
                    <a:pt x="281" y="11803"/>
                    <a:pt x="281" y="11895"/>
                  </a:cubicBezTo>
                  <a:cubicBezTo>
                    <a:pt x="281" y="11983"/>
                    <a:pt x="246" y="12060"/>
                    <a:pt x="205" y="12060"/>
                  </a:cubicBezTo>
                  <a:cubicBezTo>
                    <a:pt x="164" y="12060"/>
                    <a:pt x="131" y="11986"/>
                    <a:pt x="131" y="11895"/>
                  </a:cubicBezTo>
                  <a:cubicBezTo>
                    <a:pt x="131" y="11803"/>
                    <a:pt x="164" y="11726"/>
                    <a:pt x="205" y="11726"/>
                  </a:cubicBezTo>
                  <a:close/>
                  <a:moveTo>
                    <a:pt x="700" y="11726"/>
                  </a:moveTo>
                  <a:cubicBezTo>
                    <a:pt x="741" y="11726"/>
                    <a:pt x="774" y="11803"/>
                    <a:pt x="774" y="11895"/>
                  </a:cubicBezTo>
                  <a:cubicBezTo>
                    <a:pt x="774" y="11986"/>
                    <a:pt x="741" y="12060"/>
                    <a:pt x="700" y="12060"/>
                  </a:cubicBezTo>
                  <a:cubicBezTo>
                    <a:pt x="659" y="12060"/>
                    <a:pt x="624" y="11986"/>
                    <a:pt x="624" y="11895"/>
                  </a:cubicBezTo>
                  <a:cubicBezTo>
                    <a:pt x="624" y="11796"/>
                    <a:pt x="659" y="11726"/>
                    <a:pt x="700" y="11726"/>
                  </a:cubicBezTo>
                  <a:close/>
                  <a:moveTo>
                    <a:pt x="1192" y="11726"/>
                  </a:moveTo>
                  <a:cubicBezTo>
                    <a:pt x="1231" y="11726"/>
                    <a:pt x="1268" y="11803"/>
                    <a:pt x="1268" y="11895"/>
                  </a:cubicBezTo>
                  <a:cubicBezTo>
                    <a:pt x="1268" y="11983"/>
                    <a:pt x="1235" y="12060"/>
                    <a:pt x="1192" y="12060"/>
                  </a:cubicBezTo>
                  <a:cubicBezTo>
                    <a:pt x="1153" y="12060"/>
                    <a:pt x="1118" y="11986"/>
                    <a:pt x="1118" y="11895"/>
                  </a:cubicBezTo>
                  <a:cubicBezTo>
                    <a:pt x="1118" y="11803"/>
                    <a:pt x="1151" y="11726"/>
                    <a:pt x="1192" y="11726"/>
                  </a:cubicBezTo>
                  <a:close/>
                  <a:moveTo>
                    <a:pt x="1685" y="11726"/>
                  </a:moveTo>
                  <a:cubicBezTo>
                    <a:pt x="1726" y="11726"/>
                    <a:pt x="1760" y="11803"/>
                    <a:pt x="1760" y="11895"/>
                  </a:cubicBezTo>
                  <a:cubicBezTo>
                    <a:pt x="1760" y="11986"/>
                    <a:pt x="1726" y="12060"/>
                    <a:pt x="1685" y="12060"/>
                  </a:cubicBezTo>
                  <a:cubicBezTo>
                    <a:pt x="1644" y="12060"/>
                    <a:pt x="1610" y="11986"/>
                    <a:pt x="1610" y="11895"/>
                  </a:cubicBezTo>
                  <a:cubicBezTo>
                    <a:pt x="1613" y="11796"/>
                    <a:pt x="1644" y="11726"/>
                    <a:pt x="1685" y="11726"/>
                  </a:cubicBezTo>
                  <a:close/>
                  <a:moveTo>
                    <a:pt x="2180" y="11726"/>
                  </a:moveTo>
                  <a:cubicBezTo>
                    <a:pt x="2220" y="11726"/>
                    <a:pt x="2255" y="11803"/>
                    <a:pt x="2255" y="11895"/>
                  </a:cubicBezTo>
                  <a:cubicBezTo>
                    <a:pt x="2255" y="11983"/>
                    <a:pt x="2221" y="12060"/>
                    <a:pt x="2180" y="12060"/>
                  </a:cubicBezTo>
                  <a:cubicBezTo>
                    <a:pt x="2141" y="12060"/>
                    <a:pt x="2105" y="11986"/>
                    <a:pt x="2105" y="11895"/>
                  </a:cubicBezTo>
                  <a:cubicBezTo>
                    <a:pt x="2105" y="11803"/>
                    <a:pt x="2138" y="11726"/>
                    <a:pt x="2180" y="11726"/>
                  </a:cubicBezTo>
                  <a:close/>
                  <a:moveTo>
                    <a:pt x="2672" y="11726"/>
                  </a:moveTo>
                  <a:cubicBezTo>
                    <a:pt x="2713" y="11726"/>
                    <a:pt x="2748" y="11803"/>
                    <a:pt x="2748" y="11895"/>
                  </a:cubicBezTo>
                  <a:cubicBezTo>
                    <a:pt x="2748" y="11986"/>
                    <a:pt x="2713" y="12060"/>
                    <a:pt x="2672" y="12060"/>
                  </a:cubicBezTo>
                  <a:cubicBezTo>
                    <a:pt x="2631" y="12060"/>
                    <a:pt x="2598" y="11986"/>
                    <a:pt x="2598" y="11895"/>
                  </a:cubicBezTo>
                  <a:cubicBezTo>
                    <a:pt x="2600" y="11796"/>
                    <a:pt x="2631" y="11726"/>
                    <a:pt x="2672" y="11726"/>
                  </a:cubicBezTo>
                  <a:close/>
                  <a:moveTo>
                    <a:pt x="3168" y="11726"/>
                  </a:moveTo>
                  <a:cubicBezTo>
                    <a:pt x="3207" y="11726"/>
                    <a:pt x="3242" y="11803"/>
                    <a:pt x="3242" y="11895"/>
                  </a:cubicBezTo>
                  <a:cubicBezTo>
                    <a:pt x="3242" y="11983"/>
                    <a:pt x="3208" y="12060"/>
                    <a:pt x="3168" y="12060"/>
                  </a:cubicBezTo>
                  <a:cubicBezTo>
                    <a:pt x="3126" y="12060"/>
                    <a:pt x="3092" y="11986"/>
                    <a:pt x="3092" y="11895"/>
                  </a:cubicBezTo>
                  <a:cubicBezTo>
                    <a:pt x="3092" y="11803"/>
                    <a:pt x="3126" y="11726"/>
                    <a:pt x="3168" y="11726"/>
                  </a:cubicBezTo>
                  <a:close/>
                  <a:moveTo>
                    <a:pt x="3659" y="11726"/>
                  </a:moveTo>
                  <a:cubicBezTo>
                    <a:pt x="3702" y="11726"/>
                    <a:pt x="3735" y="11803"/>
                    <a:pt x="3735" y="11895"/>
                  </a:cubicBezTo>
                  <a:cubicBezTo>
                    <a:pt x="3735" y="11986"/>
                    <a:pt x="3702" y="12060"/>
                    <a:pt x="3659" y="12060"/>
                  </a:cubicBezTo>
                  <a:cubicBezTo>
                    <a:pt x="3618" y="12060"/>
                    <a:pt x="3585" y="11986"/>
                    <a:pt x="3585" y="11895"/>
                  </a:cubicBezTo>
                  <a:cubicBezTo>
                    <a:pt x="3587" y="11796"/>
                    <a:pt x="3618" y="11726"/>
                    <a:pt x="3659" y="11726"/>
                  </a:cubicBezTo>
                  <a:close/>
                  <a:moveTo>
                    <a:pt x="4154" y="11726"/>
                  </a:moveTo>
                  <a:cubicBezTo>
                    <a:pt x="4194" y="11726"/>
                    <a:pt x="4230" y="11803"/>
                    <a:pt x="4230" y="11895"/>
                  </a:cubicBezTo>
                  <a:cubicBezTo>
                    <a:pt x="4230" y="11983"/>
                    <a:pt x="4195" y="12060"/>
                    <a:pt x="4154" y="12060"/>
                  </a:cubicBezTo>
                  <a:cubicBezTo>
                    <a:pt x="4114" y="12060"/>
                    <a:pt x="4080" y="11986"/>
                    <a:pt x="4080" y="11895"/>
                  </a:cubicBezTo>
                  <a:cubicBezTo>
                    <a:pt x="4080" y="11803"/>
                    <a:pt x="4114" y="11726"/>
                    <a:pt x="4154" y="11726"/>
                  </a:cubicBezTo>
                  <a:close/>
                  <a:moveTo>
                    <a:pt x="4648" y="11726"/>
                  </a:moveTo>
                  <a:cubicBezTo>
                    <a:pt x="4689" y="11726"/>
                    <a:pt x="4722" y="11803"/>
                    <a:pt x="4722" y="11895"/>
                  </a:cubicBezTo>
                  <a:cubicBezTo>
                    <a:pt x="4722" y="11986"/>
                    <a:pt x="4689" y="12060"/>
                    <a:pt x="4648" y="12060"/>
                  </a:cubicBezTo>
                  <a:cubicBezTo>
                    <a:pt x="4605" y="12060"/>
                    <a:pt x="4572" y="11986"/>
                    <a:pt x="4572" y="11895"/>
                  </a:cubicBezTo>
                  <a:cubicBezTo>
                    <a:pt x="4574" y="11796"/>
                    <a:pt x="4605" y="11726"/>
                    <a:pt x="4648" y="11726"/>
                  </a:cubicBezTo>
                  <a:close/>
                  <a:moveTo>
                    <a:pt x="5140" y="11726"/>
                  </a:moveTo>
                  <a:cubicBezTo>
                    <a:pt x="5179" y="11726"/>
                    <a:pt x="5216" y="11803"/>
                    <a:pt x="5216" y="11895"/>
                  </a:cubicBezTo>
                  <a:cubicBezTo>
                    <a:pt x="5216" y="11983"/>
                    <a:pt x="5181" y="12060"/>
                    <a:pt x="5140" y="12060"/>
                  </a:cubicBezTo>
                  <a:cubicBezTo>
                    <a:pt x="5100" y="12060"/>
                    <a:pt x="5066" y="11986"/>
                    <a:pt x="5066" y="11895"/>
                  </a:cubicBezTo>
                  <a:cubicBezTo>
                    <a:pt x="5067" y="11803"/>
                    <a:pt x="5099" y="11726"/>
                    <a:pt x="5140" y="11726"/>
                  </a:cubicBezTo>
                  <a:close/>
                  <a:moveTo>
                    <a:pt x="5635" y="11726"/>
                  </a:moveTo>
                  <a:cubicBezTo>
                    <a:pt x="5676" y="11726"/>
                    <a:pt x="5709" y="11803"/>
                    <a:pt x="5709" y="11895"/>
                  </a:cubicBezTo>
                  <a:cubicBezTo>
                    <a:pt x="5709" y="11986"/>
                    <a:pt x="5676" y="12060"/>
                    <a:pt x="5635" y="12060"/>
                  </a:cubicBezTo>
                  <a:cubicBezTo>
                    <a:pt x="5592" y="12060"/>
                    <a:pt x="5559" y="11986"/>
                    <a:pt x="5559" y="11895"/>
                  </a:cubicBezTo>
                  <a:cubicBezTo>
                    <a:pt x="5559" y="11796"/>
                    <a:pt x="5594" y="11726"/>
                    <a:pt x="5635" y="11726"/>
                  </a:cubicBezTo>
                  <a:close/>
                  <a:moveTo>
                    <a:pt x="6127" y="11726"/>
                  </a:moveTo>
                  <a:cubicBezTo>
                    <a:pt x="6166" y="11726"/>
                    <a:pt x="6202" y="11803"/>
                    <a:pt x="6202" y="11895"/>
                  </a:cubicBezTo>
                  <a:cubicBezTo>
                    <a:pt x="6202" y="11983"/>
                    <a:pt x="6169" y="12060"/>
                    <a:pt x="6127" y="12060"/>
                  </a:cubicBezTo>
                  <a:cubicBezTo>
                    <a:pt x="6087" y="12060"/>
                    <a:pt x="6053" y="11986"/>
                    <a:pt x="6053" y="11895"/>
                  </a:cubicBezTo>
                  <a:cubicBezTo>
                    <a:pt x="6054" y="11803"/>
                    <a:pt x="6086" y="11726"/>
                    <a:pt x="6127" y="11726"/>
                  </a:cubicBezTo>
                  <a:close/>
                  <a:moveTo>
                    <a:pt x="6622" y="11726"/>
                  </a:moveTo>
                  <a:cubicBezTo>
                    <a:pt x="6663" y="11726"/>
                    <a:pt x="6698" y="11803"/>
                    <a:pt x="6698" y="11895"/>
                  </a:cubicBezTo>
                  <a:cubicBezTo>
                    <a:pt x="6698" y="11986"/>
                    <a:pt x="6663" y="12060"/>
                    <a:pt x="6622" y="12060"/>
                  </a:cubicBezTo>
                  <a:cubicBezTo>
                    <a:pt x="6581" y="12060"/>
                    <a:pt x="6548" y="11986"/>
                    <a:pt x="6548" y="11895"/>
                  </a:cubicBezTo>
                  <a:cubicBezTo>
                    <a:pt x="6548" y="11796"/>
                    <a:pt x="6581" y="11726"/>
                    <a:pt x="6622" y="11726"/>
                  </a:cubicBezTo>
                  <a:close/>
                  <a:moveTo>
                    <a:pt x="7115" y="11726"/>
                  </a:moveTo>
                  <a:cubicBezTo>
                    <a:pt x="7155" y="11726"/>
                    <a:pt x="7190" y="11803"/>
                    <a:pt x="7190" y="11895"/>
                  </a:cubicBezTo>
                  <a:cubicBezTo>
                    <a:pt x="7190" y="11983"/>
                    <a:pt x="7156" y="12060"/>
                    <a:pt x="7115" y="12060"/>
                  </a:cubicBezTo>
                  <a:cubicBezTo>
                    <a:pt x="7073" y="12060"/>
                    <a:pt x="7040" y="11986"/>
                    <a:pt x="7040" y="11895"/>
                  </a:cubicBezTo>
                  <a:cubicBezTo>
                    <a:pt x="7041" y="11803"/>
                    <a:pt x="7073" y="11726"/>
                    <a:pt x="7115" y="11726"/>
                  </a:cubicBezTo>
                  <a:close/>
                  <a:moveTo>
                    <a:pt x="7609" y="11726"/>
                  </a:moveTo>
                  <a:cubicBezTo>
                    <a:pt x="7651" y="11726"/>
                    <a:pt x="7685" y="11803"/>
                    <a:pt x="7685" y="11895"/>
                  </a:cubicBezTo>
                  <a:cubicBezTo>
                    <a:pt x="7685" y="11986"/>
                    <a:pt x="7651" y="12060"/>
                    <a:pt x="7609" y="12060"/>
                  </a:cubicBezTo>
                  <a:cubicBezTo>
                    <a:pt x="7568" y="12060"/>
                    <a:pt x="7535" y="11986"/>
                    <a:pt x="7535" y="11895"/>
                  </a:cubicBezTo>
                  <a:cubicBezTo>
                    <a:pt x="7535" y="11796"/>
                    <a:pt x="7568" y="11726"/>
                    <a:pt x="7609" y="11726"/>
                  </a:cubicBezTo>
                  <a:close/>
                  <a:moveTo>
                    <a:pt x="8102" y="11726"/>
                  </a:moveTo>
                  <a:cubicBezTo>
                    <a:pt x="8142" y="11726"/>
                    <a:pt x="8176" y="11803"/>
                    <a:pt x="8176" y="11895"/>
                  </a:cubicBezTo>
                  <a:cubicBezTo>
                    <a:pt x="8176" y="11983"/>
                    <a:pt x="8143" y="12060"/>
                    <a:pt x="8102" y="12060"/>
                  </a:cubicBezTo>
                  <a:cubicBezTo>
                    <a:pt x="8061" y="12060"/>
                    <a:pt x="8027" y="11986"/>
                    <a:pt x="8027" y="11895"/>
                  </a:cubicBezTo>
                  <a:cubicBezTo>
                    <a:pt x="8030" y="11803"/>
                    <a:pt x="8061" y="11726"/>
                    <a:pt x="8102" y="11726"/>
                  </a:cubicBezTo>
                  <a:close/>
                  <a:moveTo>
                    <a:pt x="8597" y="11726"/>
                  </a:moveTo>
                  <a:cubicBezTo>
                    <a:pt x="8638" y="11726"/>
                    <a:pt x="8672" y="11803"/>
                    <a:pt x="8672" y="11895"/>
                  </a:cubicBezTo>
                  <a:cubicBezTo>
                    <a:pt x="8672" y="11986"/>
                    <a:pt x="8638" y="12060"/>
                    <a:pt x="8597" y="12060"/>
                  </a:cubicBezTo>
                  <a:cubicBezTo>
                    <a:pt x="8555" y="12060"/>
                    <a:pt x="8522" y="11986"/>
                    <a:pt x="8522" y="11895"/>
                  </a:cubicBezTo>
                  <a:cubicBezTo>
                    <a:pt x="8522" y="11796"/>
                    <a:pt x="8555" y="11726"/>
                    <a:pt x="8597" y="11726"/>
                  </a:cubicBezTo>
                  <a:close/>
                  <a:moveTo>
                    <a:pt x="9089" y="11726"/>
                  </a:moveTo>
                  <a:cubicBezTo>
                    <a:pt x="9129" y="11726"/>
                    <a:pt x="9165" y="11803"/>
                    <a:pt x="9165" y="11895"/>
                  </a:cubicBezTo>
                  <a:cubicBezTo>
                    <a:pt x="9165" y="11983"/>
                    <a:pt x="9130" y="12060"/>
                    <a:pt x="9089" y="12060"/>
                  </a:cubicBezTo>
                  <a:cubicBezTo>
                    <a:pt x="9048" y="12060"/>
                    <a:pt x="9015" y="11986"/>
                    <a:pt x="9015" y="11895"/>
                  </a:cubicBezTo>
                  <a:cubicBezTo>
                    <a:pt x="9017" y="11803"/>
                    <a:pt x="9048" y="11726"/>
                    <a:pt x="9089" y="11726"/>
                  </a:cubicBezTo>
                  <a:close/>
                  <a:moveTo>
                    <a:pt x="9583" y="11726"/>
                  </a:moveTo>
                  <a:cubicBezTo>
                    <a:pt x="9624" y="11726"/>
                    <a:pt x="9657" y="11803"/>
                    <a:pt x="9657" y="11895"/>
                  </a:cubicBezTo>
                  <a:cubicBezTo>
                    <a:pt x="9657" y="11986"/>
                    <a:pt x="9624" y="12060"/>
                    <a:pt x="9583" y="12060"/>
                  </a:cubicBezTo>
                  <a:cubicBezTo>
                    <a:pt x="9540" y="12060"/>
                    <a:pt x="9507" y="11986"/>
                    <a:pt x="9507" y="11895"/>
                  </a:cubicBezTo>
                  <a:cubicBezTo>
                    <a:pt x="9509" y="11796"/>
                    <a:pt x="9543" y="11726"/>
                    <a:pt x="9583" y="11726"/>
                  </a:cubicBezTo>
                  <a:close/>
                  <a:moveTo>
                    <a:pt x="10076" y="11726"/>
                  </a:moveTo>
                  <a:cubicBezTo>
                    <a:pt x="10116" y="11726"/>
                    <a:pt x="10152" y="11803"/>
                    <a:pt x="10152" y="11895"/>
                  </a:cubicBezTo>
                  <a:cubicBezTo>
                    <a:pt x="10152" y="11983"/>
                    <a:pt x="10117" y="12060"/>
                    <a:pt x="10076" y="12060"/>
                  </a:cubicBezTo>
                  <a:cubicBezTo>
                    <a:pt x="10037" y="12060"/>
                    <a:pt x="10002" y="11986"/>
                    <a:pt x="10002" y="11895"/>
                  </a:cubicBezTo>
                  <a:cubicBezTo>
                    <a:pt x="10002" y="11803"/>
                    <a:pt x="10035" y="11726"/>
                    <a:pt x="10076" y="11726"/>
                  </a:cubicBezTo>
                  <a:close/>
                  <a:moveTo>
                    <a:pt x="10556" y="11726"/>
                  </a:moveTo>
                  <a:cubicBezTo>
                    <a:pt x="10595" y="11726"/>
                    <a:pt x="10631" y="11803"/>
                    <a:pt x="10631" y="11895"/>
                  </a:cubicBezTo>
                  <a:cubicBezTo>
                    <a:pt x="10631" y="11983"/>
                    <a:pt x="10597" y="12060"/>
                    <a:pt x="10556" y="12060"/>
                  </a:cubicBezTo>
                  <a:cubicBezTo>
                    <a:pt x="10515" y="12060"/>
                    <a:pt x="10482" y="11986"/>
                    <a:pt x="10482" y="11895"/>
                  </a:cubicBezTo>
                  <a:cubicBezTo>
                    <a:pt x="10483" y="11803"/>
                    <a:pt x="10515" y="11726"/>
                    <a:pt x="10556" y="11726"/>
                  </a:cubicBezTo>
                  <a:close/>
                  <a:moveTo>
                    <a:pt x="11051" y="11726"/>
                  </a:moveTo>
                  <a:cubicBezTo>
                    <a:pt x="11092" y="11726"/>
                    <a:pt x="11125" y="11803"/>
                    <a:pt x="11125" y="11895"/>
                  </a:cubicBezTo>
                  <a:cubicBezTo>
                    <a:pt x="11125" y="11986"/>
                    <a:pt x="11092" y="12060"/>
                    <a:pt x="11051" y="12060"/>
                  </a:cubicBezTo>
                  <a:cubicBezTo>
                    <a:pt x="11010" y="12060"/>
                    <a:pt x="10975" y="11986"/>
                    <a:pt x="10975" y="11895"/>
                  </a:cubicBezTo>
                  <a:cubicBezTo>
                    <a:pt x="10975" y="11796"/>
                    <a:pt x="11010" y="11726"/>
                    <a:pt x="11051" y="11726"/>
                  </a:cubicBezTo>
                  <a:close/>
                  <a:moveTo>
                    <a:pt x="11543" y="11726"/>
                  </a:moveTo>
                  <a:cubicBezTo>
                    <a:pt x="11582" y="11726"/>
                    <a:pt x="11618" y="11803"/>
                    <a:pt x="11618" y="11895"/>
                  </a:cubicBezTo>
                  <a:cubicBezTo>
                    <a:pt x="11618" y="11983"/>
                    <a:pt x="11584" y="12060"/>
                    <a:pt x="11543" y="12060"/>
                  </a:cubicBezTo>
                  <a:cubicBezTo>
                    <a:pt x="11502" y="12060"/>
                    <a:pt x="11468" y="11986"/>
                    <a:pt x="11468" y="11895"/>
                  </a:cubicBezTo>
                  <a:cubicBezTo>
                    <a:pt x="11470" y="11803"/>
                    <a:pt x="11502" y="11726"/>
                    <a:pt x="11543" y="11726"/>
                  </a:cubicBezTo>
                  <a:close/>
                  <a:moveTo>
                    <a:pt x="12038" y="11726"/>
                  </a:moveTo>
                  <a:cubicBezTo>
                    <a:pt x="12079" y="11726"/>
                    <a:pt x="12112" y="11803"/>
                    <a:pt x="12112" y="11895"/>
                  </a:cubicBezTo>
                  <a:cubicBezTo>
                    <a:pt x="12112" y="11986"/>
                    <a:pt x="12079" y="12060"/>
                    <a:pt x="12038" y="12060"/>
                  </a:cubicBezTo>
                  <a:cubicBezTo>
                    <a:pt x="11997" y="12060"/>
                    <a:pt x="11964" y="11986"/>
                    <a:pt x="11964" y="11895"/>
                  </a:cubicBezTo>
                  <a:cubicBezTo>
                    <a:pt x="11964" y="11796"/>
                    <a:pt x="11997" y="11726"/>
                    <a:pt x="12038" y="11726"/>
                  </a:cubicBezTo>
                  <a:close/>
                  <a:moveTo>
                    <a:pt x="12531" y="11726"/>
                  </a:moveTo>
                  <a:cubicBezTo>
                    <a:pt x="12571" y="11726"/>
                    <a:pt x="12605" y="11803"/>
                    <a:pt x="12605" y="11895"/>
                  </a:cubicBezTo>
                  <a:cubicBezTo>
                    <a:pt x="12605" y="11983"/>
                    <a:pt x="12572" y="12060"/>
                    <a:pt x="12531" y="12060"/>
                  </a:cubicBezTo>
                  <a:cubicBezTo>
                    <a:pt x="12489" y="12060"/>
                    <a:pt x="12456" y="11986"/>
                    <a:pt x="12456" y="11895"/>
                  </a:cubicBezTo>
                  <a:cubicBezTo>
                    <a:pt x="12457" y="11803"/>
                    <a:pt x="12489" y="11726"/>
                    <a:pt x="12531" y="11726"/>
                  </a:cubicBezTo>
                  <a:close/>
                  <a:moveTo>
                    <a:pt x="13023" y="11726"/>
                  </a:moveTo>
                  <a:cubicBezTo>
                    <a:pt x="13064" y="11726"/>
                    <a:pt x="13097" y="11803"/>
                    <a:pt x="13097" y="11895"/>
                  </a:cubicBezTo>
                  <a:cubicBezTo>
                    <a:pt x="13097" y="11986"/>
                    <a:pt x="13064" y="12060"/>
                    <a:pt x="13023" y="12060"/>
                  </a:cubicBezTo>
                  <a:cubicBezTo>
                    <a:pt x="12982" y="12060"/>
                    <a:pt x="12949" y="11986"/>
                    <a:pt x="12949" y="11895"/>
                  </a:cubicBezTo>
                  <a:cubicBezTo>
                    <a:pt x="12951" y="11796"/>
                    <a:pt x="12982" y="11726"/>
                    <a:pt x="13023" y="11726"/>
                  </a:cubicBezTo>
                  <a:close/>
                  <a:moveTo>
                    <a:pt x="13518" y="11726"/>
                  </a:moveTo>
                  <a:cubicBezTo>
                    <a:pt x="13558" y="11726"/>
                    <a:pt x="13592" y="11803"/>
                    <a:pt x="13592" y="11895"/>
                  </a:cubicBezTo>
                  <a:cubicBezTo>
                    <a:pt x="13592" y="11983"/>
                    <a:pt x="13559" y="12060"/>
                    <a:pt x="13518" y="12060"/>
                  </a:cubicBezTo>
                  <a:cubicBezTo>
                    <a:pt x="13479" y="12060"/>
                    <a:pt x="13442" y="11986"/>
                    <a:pt x="13442" y="11895"/>
                  </a:cubicBezTo>
                  <a:cubicBezTo>
                    <a:pt x="13442" y="11803"/>
                    <a:pt x="13477" y="11726"/>
                    <a:pt x="13518" y="11726"/>
                  </a:cubicBezTo>
                  <a:close/>
                  <a:moveTo>
                    <a:pt x="14010" y="11726"/>
                  </a:moveTo>
                  <a:cubicBezTo>
                    <a:pt x="14053" y="11726"/>
                    <a:pt x="14086" y="11803"/>
                    <a:pt x="14086" y="11895"/>
                  </a:cubicBezTo>
                  <a:cubicBezTo>
                    <a:pt x="14086" y="11986"/>
                    <a:pt x="14051" y="12060"/>
                    <a:pt x="14010" y="12060"/>
                  </a:cubicBezTo>
                  <a:cubicBezTo>
                    <a:pt x="13969" y="12060"/>
                    <a:pt x="13936" y="11986"/>
                    <a:pt x="13936" y="11895"/>
                  </a:cubicBezTo>
                  <a:cubicBezTo>
                    <a:pt x="13937" y="11796"/>
                    <a:pt x="13969" y="11726"/>
                    <a:pt x="14010" y="11726"/>
                  </a:cubicBezTo>
                  <a:close/>
                  <a:moveTo>
                    <a:pt x="14505" y="11726"/>
                  </a:moveTo>
                  <a:cubicBezTo>
                    <a:pt x="14544" y="11726"/>
                    <a:pt x="14581" y="11803"/>
                    <a:pt x="14581" y="11895"/>
                  </a:cubicBezTo>
                  <a:cubicBezTo>
                    <a:pt x="14581" y="11983"/>
                    <a:pt x="14546" y="12060"/>
                    <a:pt x="14505" y="12060"/>
                  </a:cubicBezTo>
                  <a:cubicBezTo>
                    <a:pt x="14464" y="12060"/>
                    <a:pt x="14431" y="11986"/>
                    <a:pt x="14431" y="11895"/>
                  </a:cubicBezTo>
                  <a:cubicBezTo>
                    <a:pt x="14431" y="11803"/>
                    <a:pt x="14464" y="11726"/>
                    <a:pt x="14505" y="11726"/>
                  </a:cubicBezTo>
                  <a:close/>
                  <a:moveTo>
                    <a:pt x="14999" y="11726"/>
                  </a:moveTo>
                  <a:cubicBezTo>
                    <a:pt x="15040" y="11726"/>
                    <a:pt x="15073" y="11803"/>
                    <a:pt x="15073" y="11895"/>
                  </a:cubicBezTo>
                  <a:cubicBezTo>
                    <a:pt x="15073" y="11986"/>
                    <a:pt x="15040" y="12060"/>
                    <a:pt x="14999" y="12060"/>
                  </a:cubicBezTo>
                  <a:cubicBezTo>
                    <a:pt x="14956" y="12060"/>
                    <a:pt x="14923" y="11986"/>
                    <a:pt x="14923" y="11895"/>
                  </a:cubicBezTo>
                  <a:cubicBezTo>
                    <a:pt x="14925" y="11796"/>
                    <a:pt x="14956" y="11726"/>
                    <a:pt x="14999" y="11726"/>
                  </a:cubicBezTo>
                  <a:close/>
                  <a:moveTo>
                    <a:pt x="15492" y="11726"/>
                  </a:moveTo>
                  <a:cubicBezTo>
                    <a:pt x="15532" y="11726"/>
                    <a:pt x="15568" y="11803"/>
                    <a:pt x="15568" y="11895"/>
                  </a:cubicBezTo>
                  <a:cubicBezTo>
                    <a:pt x="15568" y="11983"/>
                    <a:pt x="15535" y="12060"/>
                    <a:pt x="15492" y="12060"/>
                  </a:cubicBezTo>
                  <a:cubicBezTo>
                    <a:pt x="15451" y="12060"/>
                    <a:pt x="15418" y="11986"/>
                    <a:pt x="15418" y="11895"/>
                  </a:cubicBezTo>
                  <a:cubicBezTo>
                    <a:pt x="15418" y="11803"/>
                    <a:pt x="15451" y="11726"/>
                    <a:pt x="15492" y="11726"/>
                  </a:cubicBezTo>
                  <a:close/>
                  <a:moveTo>
                    <a:pt x="15986" y="11726"/>
                  </a:moveTo>
                  <a:cubicBezTo>
                    <a:pt x="16027" y="11726"/>
                    <a:pt x="16060" y="11803"/>
                    <a:pt x="16060" y="11895"/>
                  </a:cubicBezTo>
                  <a:cubicBezTo>
                    <a:pt x="16060" y="11986"/>
                    <a:pt x="16027" y="12060"/>
                    <a:pt x="15986" y="12060"/>
                  </a:cubicBezTo>
                  <a:cubicBezTo>
                    <a:pt x="15945" y="12060"/>
                    <a:pt x="15910" y="11986"/>
                    <a:pt x="15910" y="11895"/>
                  </a:cubicBezTo>
                  <a:cubicBezTo>
                    <a:pt x="15913" y="11796"/>
                    <a:pt x="15946" y="11726"/>
                    <a:pt x="15986" y="11726"/>
                  </a:cubicBezTo>
                  <a:close/>
                  <a:moveTo>
                    <a:pt x="16481" y="11726"/>
                  </a:moveTo>
                  <a:cubicBezTo>
                    <a:pt x="16520" y="11726"/>
                    <a:pt x="16555" y="11803"/>
                    <a:pt x="16555" y="11895"/>
                  </a:cubicBezTo>
                  <a:cubicBezTo>
                    <a:pt x="16555" y="11983"/>
                    <a:pt x="16522" y="12060"/>
                    <a:pt x="16481" y="12060"/>
                  </a:cubicBezTo>
                  <a:cubicBezTo>
                    <a:pt x="16438" y="12060"/>
                    <a:pt x="16405" y="11986"/>
                    <a:pt x="16405" y="11895"/>
                  </a:cubicBezTo>
                  <a:cubicBezTo>
                    <a:pt x="16405" y="11803"/>
                    <a:pt x="16438" y="11726"/>
                    <a:pt x="16481" y="11726"/>
                  </a:cubicBezTo>
                  <a:close/>
                  <a:moveTo>
                    <a:pt x="16973" y="11726"/>
                  </a:moveTo>
                  <a:cubicBezTo>
                    <a:pt x="17013" y="11726"/>
                    <a:pt x="17048" y="11803"/>
                    <a:pt x="17048" y="11895"/>
                  </a:cubicBezTo>
                  <a:cubicBezTo>
                    <a:pt x="17048" y="11986"/>
                    <a:pt x="17013" y="12060"/>
                    <a:pt x="16973" y="12060"/>
                  </a:cubicBezTo>
                  <a:cubicBezTo>
                    <a:pt x="16931" y="12060"/>
                    <a:pt x="16898" y="11986"/>
                    <a:pt x="16898" y="11895"/>
                  </a:cubicBezTo>
                  <a:cubicBezTo>
                    <a:pt x="16898" y="11796"/>
                    <a:pt x="16931" y="11726"/>
                    <a:pt x="16973" y="11726"/>
                  </a:cubicBezTo>
                  <a:close/>
                  <a:moveTo>
                    <a:pt x="17466" y="11726"/>
                  </a:moveTo>
                  <a:cubicBezTo>
                    <a:pt x="17505" y="11726"/>
                    <a:pt x="17540" y="11803"/>
                    <a:pt x="17540" y="11895"/>
                  </a:cubicBezTo>
                  <a:cubicBezTo>
                    <a:pt x="17540" y="11983"/>
                    <a:pt x="17507" y="12060"/>
                    <a:pt x="17466" y="12060"/>
                  </a:cubicBezTo>
                  <a:cubicBezTo>
                    <a:pt x="17427" y="12060"/>
                    <a:pt x="17390" y="11986"/>
                    <a:pt x="17390" y="11895"/>
                  </a:cubicBezTo>
                  <a:cubicBezTo>
                    <a:pt x="17392" y="11803"/>
                    <a:pt x="17423" y="11726"/>
                    <a:pt x="17466" y="11726"/>
                  </a:cubicBezTo>
                  <a:close/>
                  <a:moveTo>
                    <a:pt x="17959" y="11726"/>
                  </a:moveTo>
                  <a:cubicBezTo>
                    <a:pt x="18002" y="11726"/>
                    <a:pt x="18035" y="11803"/>
                    <a:pt x="18035" y="11895"/>
                  </a:cubicBezTo>
                  <a:cubicBezTo>
                    <a:pt x="18035" y="11986"/>
                    <a:pt x="18001" y="12060"/>
                    <a:pt x="17959" y="12060"/>
                  </a:cubicBezTo>
                  <a:cubicBezTo>
                    <a:pt x="17919" y="12060"/>
                    <a:pt x="17885" y="11986"/>
                    <a:pt x="17885" y="11895"/>
                  </a:cubicBezTo>
                  <a:cubicBezTo>
                    <a:pt x="17885" y="11796"/>
                    <a:pt x="17919" y="11726"/>
                    <a:pt x="17959" y="11726"/>
                  </a:cubicBezTo>
                  <a:close/>
                  <a:moveTo>
                    <a:pt x="18453" y="11726"/>
                  </a:moveTo>
                  <a:cubicBezTo>
                    <a:pt x="18492" y="11726"/>
                    <a:pt x="18527" y="11803"/>
                    <a:pt x="18527" y="11895"/>
                  </a:cubicBezTo>
                  <a:cubicBezTo>
                    <a:pt x="18527" y="11983"/>
                    <a:pt x="18494" y="12060"/>
                    <a:pt x="18453" y="12060"/>
                  </a:cubicBezTo>
                  <a:cubicBezTo>
                    <a:pt x="18414" y="12060"/>
                    <a:pt x="18377" y="11986"/>
                    <a:pt x="18377" y="11895"/>
                  </a:cubicBezTo>
                  <a:cubicBezTo>
                    <a:pt x="18380" y="11803"/>
                    <a:pt x="18412" y="11726"/>
                    <a:pt x="18453" y="11726"/>
                  </a:cubicBezTo>
                  <a:close/>
                  <a:moveTo>
                    <a:pt x="18948" y="11726"/>
                  </a:moveTo>
                  <a:cubicBezTo>
                    <a:pt x="18989" y="11726"/>
                    <a:pt x="19022" y="11803"/>
                    <a:pt x="19022" y="11895"/>
                  </a:cubicBezTo>
                  <a:cubicBezTo>
                    <a:pt x="19022" y="11986"/>
                    <a:pt x="18989" y="12060"/>
                    <a:pt x="18948" y="12060"/>
                  </a:cubicBezTo>
                  <a:cubicBezTo>
                    <a:pt x="18905" y="12060"/>
                    <a:pt x="18872" y="11986"/>
                    <a:pt x="18872" y="11895"/>
                  </a:cubicBezTo>
                  <a:cubicBezTo>
                    <a:pt x="18872" y="11796"/>
                    <a:pt x="18905" y="11726"/>
                    <a:pt x="18948" y="11726"/>
                  </a:cubicBezTo>
                  <a:close/>
                  <a:moveTo>
                    <a:pt x="19440" y="11726"/>
                  </a:moveTo>
                  <a:cubicBezTo>
                    <a:pt x="19479" y="11726"/>
                    <a:pt x="19516" y="11803"/>
                    <a:pt x="19516" y="11895"/>
                  </a:cubicBezTo>
                  <a:cubicBezTo>
                    <a:pt x="19516" y="11983"/>
                    <a:pt x="19481" y="12060"/>
                    <a:pt x="19440" y="12060"/>
                  </a:cubicBezTo>
                  <a:cubicBezTo>
                    <a:pt x="19399" y="12060"/>
                    <a:pt x="19366" y="11986"/>
                    <a:pt x="19366" y="11895"/>
                  </a:cubicBezTo>
                  <a:cubicBezTo>
                    <a:pt x="19368" y="11803"/>
                    <a:pt x="19399" y="11726"/>
                    <a:pt x="19440" y="11726"/>
                  </a:cubicBezTo>
                  <a:close/>
                  <a:moveTo>
                    <a:pt x="451" y="12278"/>
                  </a:moveTo>
                  <a:cubicBezTo>
                    <a:pt x="490" y="12278"/>
                    <a:pt x="527" y="12352"/>
                    <a:pt x="527" y="12444"/>
                  </a:cubicBezTo>
                  <a:cubicBezTo>
                    <a:pt x="527" y="12532"/>
                    <a:pt x="494" y="12613"/>
                    <a:pt x="451" y="12613"/>
                  </a:cubicBezTo>
                  <a:cubicBezTo>
                    <a:pt x="410" y="12613"/>
                    <a:pt x="377" y="12535"/>
                    <a:pt x="377" y="12444"/>
                  </a:cubicBezTo>
                  <a:cubicBezTo>
                    <a:pt x="378" y="12352"/>
                    <a:pt x="410" y="12278"/>
                    <a:pt x="451" y="12278"/>
                  </a:cubicBezTo>
                  <a:close/>
                  <a:moveTo>
                    <a:pt x="944" y="12278"/>
                  </a:moveTo>
                  <a:cubicBezTo>
                    <a:pt x="984" y="12278"/>
                    <a:pt x="1019" y="12352"/>
                    <a:pt x="1019" y="12444"/>
                  </a:cubicBezTo>
                  <a:cubicBezTo>
                    <a:pt x="1019" y="12532"/>
                    <a:pt x="985" y="12613"/>
                    <a:pt x="944" y="12613"/>
                  </a:cubicBezTo>
                  <a:cubicBezTo>
                    <a:pt x="905" y="12613"/>
                    <a:pt x="869" y="12535"/>
                    <a:pt x="869" y="12444"/>
                  </a:cubicBezTo>
                  <a:cubicBezTo>
                    <a:pt x="872" y="12352"/>
                    <a:pt x="903" y="12278"/>
                    <a:pt x="944" y="12278"/>
                  </a:cubicBezTo>
                  <a:close/>
                  <a:moveTo>
                    <a:pt x="1440" y="12278"/>
                  </a:moveTo>
                  <a:cubicBezTo>
                    <a:pt x="1479" y="12278"/>
                    <a:pt x="1514" y="12352"/>
                    <a:pt x="1514" y="12444"/>
                  </a:cubicBezTo>
                  <a:cubicBezTo>
                    <a:pt x="1514" y="12532"/>
                    <a:pt x="1480" y="12613"/>
                    <a:pt x="1440" y="12613"/>
                  </a:cubicBezTo>
                  <a:cubicBezTo>
                    <a:pt x="1400" y="12613"/>
                    <a:pt x="1364" y="12535"/>
                    <a:pt x="1364" y="12444"/>
                  </a:cubicBezTo>
                  <a:cubicBezTo>
                    <a:pt x="1364" y="12352"/>
                    <a:pt x="1397" y="12278"/>
                    <a:pt x="1440" y="12278"/>
                  </a:cubicBezTo>
                  <a:close/>
                  <a:moveTo>
                    <a:pt x="1931" y="12278"/>
                  </a:moveTo>
                  <a:cubicBezTo>
                    <a:pt x="1971" y="12278"/>
                    <a:pt x="2007" y="12352"/>
                    <a:pt x="2007" y="12444"/>
                  </a:cubicBezTo>
                  <a:cubicBezTo>
                    <a:pt x="2007" y="12532"/>
                    <a:pt x="1972" y="12613"/>
                    <a:pt x="1931" y="12613"/>
                  </a:cubicBezTo>
                  <a:cubicBezTo>
                    <a:pt x="1892" y="12613"/>
                    <a:pt x="1856" y="12535"/>
                    <a:pt x="1856" y="12444"/>
                  </a:cubicBezTo>
                  <a:cubicBezTo>
                    <a:pt x="1859" y="12352"/>
                    <a:pt x="1890" y="12278"/>
                    <a:pt x="1931" y="12278"/>
                  </a:cubicBezTo>
                  <a:close/>
                  <a:moveTo>
                    <a:pt x="2426" y="12278"/>
                  </a:moveTo>
                  <a:cubicBezTo>
                    <a:pt x="2466" y="12278"/>
                    <a:pt x="2501" y="12352"/>
                    <a:pt x="2501" y="12444"/>
                  </a:cubicBezTo>
                  <a:cubicBezTo>
                    <a:pt x="2501" y="12532"/>
                    <a:pt x="2467" y="12613"/>
                    <a:pt x="2426" y="12613"/>
                  </a:cubicBezTo>
                  <a:cubicBezTo>
                    <a:pt x="2387" y="12613"/>
                    <a:pt x="2351" y="12535"/>
                    <a:pt x="2351" y="12444"/>
                  </a:cubicBezTo>
                  <a:cubicBezTo>
                    <a:pt x="2351" y="12352"/>
                    <a:pt x="2385" y="12278"/>
                    <a:pt x="2426" y="12278"/>
                  </a:cubicBezTo>
                  <a:close/>
                  <a:moveTo>
                    <a:pt x="2918" y="12278"/>
                  </a:moveTo>
                  <a:cubicBezTo>
                    <a:pt x="2958" y="12278"/>
                    <a:pt x="2994" y="12352"/>
                    <a:pt x="2994" y="12444"/>
                  </a:cubicBezTo>
                  <a:cubicBezTo>
                    <a:pt x="2994" y="12532"/>
                    <a:pt x="2961" y="12613"/>
                    <a:pt x="2918" y="12613"/>
                  </a:cubicBezTo>
                  <a:cubicBezTo>
                    <a:pt x="2877" y="12613"/>
                    <a:pt x="2844" y="12535"/>
                    <a:pt x="2844" y="12444"/>
                  </a:cubicBezTo>
                  <a:cubicBezTo>
                    <a:pt x="2846" y="12352"/>
                    <a:pt x="2877" y="12278"/>
                    <a:pt x="2918" y="12278"/>
                  </a:cubicBezTo>
                  <a:close/>
                  <a:moveTo>
                    <a:pt x="3413" y="12278"/>
                  </a:moveTo>
                  <a:cubicBezTo>
                    <a:pt x="3453" y="12278"/>
                    <a:pt x="3489" y="12352"/>
                    <a:pt x="3489" y="12444"/>
                  </a:cubicBezTo>
                  <a:cubicBezTo>
                    <a:pt x="3489" y="12532"/>
                    <a:pt x="3454" y="12613"/>
                    <a:pt x="3413" y="12613"/>
                  </a:cubicBezTo>
                  <a:cubicBezTo>
                    <a:pt x="3373" y="12613"/>
                    <a:pt x="3338" y="12535"/>
                    <a:pt x="3338" y="12444"/>
                  </a:cubicBezTo>
                  <a:cubicBezTo>
                    <a:pt x="3339" y="12352"/>
                    <a:pt x="3373" y="12278"/>
                    <a:pt x="3413" y="12278"/>
                  </a:cubicBezTo>
                  <a:close/>
                  <a:moveTo>
                    <a:pt x="3907" y="12278"/>
                  </a:moveTo>
                  <a:cubicBezTo>
                    <a:pt x="3946" y="12278"/>
                    <a:pt x="3981" y="12352"/>
                    <a:pt x="3981" y="12444"/>
                  </a:cubicBezTo>
                  <a:cubicBezTo>
                    <a:pt x="3981" y="12532"/>
                    <a:pt x="3948" y="12613"/>
                    <a:pt x="3907" y="12613"/>
                  </a:cubicBezTo>
                  <a:cubicBezTo>
                    <a:pt x="3864" y="12613"/>
                    <a:pt x="3831" y="12535"/>
                    <a:pt x="3831" y="12444"/>
                  </a:cubicBezTo>
                  <a:cubicBezTo>
                    <a:pt x="3833" y="12352"/>
                    <a:pt x="3864" y="12278"/>
                    <a:pt x="3907" y="12278"/>
                  </a:cubicBezTo>
                  <a:close/>
                  <a:moveTo>
                    <a:pt x="4400" y="12278"/>
                  </a:moveTo>
                  <a:cubicBezTo>
                    <a:pt x="4440" y="12278"/>
                    <a:pt x="4476" y="12352"/>
                    <a:pt x="4476" y="12444"/>
                  </a:cubicBezTo>
                  <a:cubicBezTo>
                    <a:pt x="4476" y="12532"/>
                    <a:pt x="4443" y="12613"/>
                    <a:pt x="4400" y="12613"/>
                  </a:cubicBezTo>
                  <a:cubicBezTo>
                    <a:pt x="4359" y="12613"/>
                    <a:pt x="4326" y="12535"/>
                    <a:pt x="4326" y="12444"/>
                  </a:cubicBezTo>
                  <a:cubicBezTo>
                    <a:pt x="4326" y="12352"/>
                    <a:pt x="4359" y="12278"/>
                    <a:pt x="4400" y="12278"/>
                  </a:cubicBezTo>
                  <a:close/>
                  <a:moveTo>
                    <a:pt x="4894" y="12278"/>
                  </a:moveTo>
                  <a:cubicBezTo>
                    <a:pt x="4933" y="12278"/>
                    <a:pt x="4968" y="12352"/>
                    <a:pt x="4968" y="12444"/>
                  </a:cubicBezTo>
                  <a:cubicBezTo>
                    <a:pt x="4968" y="12532"/>
                    <a:pt x="4935" y="12613"/>
                    <a:pt x="4894" y="12613"/>
                  </a:cubicBezTo>
                  <a:cubicBezTo>
                    <a:pt x="4853" y="12613"/>
                    <a:pt x="4818" y="12535"/>
                    <a:pt x="4818" y="12444"/>
                  </a:cubicBezTo>
                  <a:cubicBezTo>
                    <a:pt x="4821" y="12352"/>
                    <a:pt x="4853" y="12278"/>
                    <a:pt x="4894" y="12278"/>
                  </a:cubicBezTo>
                  <a:close/>
                  <a:moveTo>
                    <a:pt x="5386" y="12278"/>
                  </a:moveTo>
                  <a:cubicBezTo>
                    <a:pt x="5425" y="12278"/>
                    <a:pt x="5461" y="12352"/>
                    <a:pt x="5461" y="12444"/>
                  </a:cubicBezTo>
                  <a:cubicBezTo>
                    <a:pt x="5461" y="12532"/>
                    <a:pt x="5428" y="12613"/>
                    <a:pt x="5386" y="12613"/>
                  </a:cubicBezTo>
                  <a:cubicBezTo>
                    <a:pt x="5346" y="12613"/>
                    <a:pt x="5312" y="12535"/>
                    <a:pt x="5312" y="12444"/>
                  </a:cubicBezTo>
                  <a:cubicBezTo>
                    <a:pt x="5313" y="12352"/>
                    <a:pt x="5345" y="12278"/>
                    <a:pt x="5386" y="12278"/>
                  </a:cubicBezTo>
                  <a:close/>
                  <a:moveTo>
                    <a:pt x="5881" y="12278"/>
                  </a:moveTo>
                  <a:cubicBezTo>
                    <a:pt x="5920" y="12278"/>
                    <a:pt x="5957" y="12352"/>
                    <a:pt x="5957" y="12444"/>
                  </a:cubicBezTo>
                  <a:cubicBezTo>
                    <a:pt x="5957" y="12532"/>
                    <a:pt x="5922" y="12613"/>
                    <a:pt x="5881" y="12613"/>
                  </a:cubicBezTo>
                  <a:cubicBezTo>
                    <a:pt x="5841" y="12613"/>
                    <a:pt x="5807" y="12535"/>
                    <a:pt x="5807" y="12444"/>
                  </a:cubicBezTo>
                  <a:cubicBezTo>
                    <a:pt x="5807" y="12352"/>
                    <a:pt x="5840" y="12278"/>
                    <a:pt x="5881" y="12278"/>
                  </a:cubicBezTo>
                  <a:close/>
                  <a:moveTo>
                    <a:pt x="6374" y="12278"/>
                  </a:moveTo>
                  <a:cubicBezTo>
                    <a:pt x="6414" y="12278"/>
                    <a:pt x="6449" y="12352"/>
                    <a:pt x="6449" y="12444"/>
                  </a:cubicBezTo>
                  <a:cubicBezTo>
                    <a:pt x="6449" y="12532"/>
                    <a:pt x="6415" y="12613"/>
                    <a:pt x="6374" y="12613"/>
                  </a:cubicBezTo>
                  <a:cubicBezTo>
                    <a:pt x="6335" y="12613"/>
                    <a:pt x="6299" y="12535"/>
                    <a:pt x="6299" y="12444"/>
                  </a:cubicBezTo>
                  <a:cubicBezTo>
                    <a:pt x="6300" y="12352"/>
                    <a:pt x="6335" y="12278"/>
                    <a:pt x="6374" y="12278"/>
                  </a:cubicBezTo>
                  <a:close/>
                  <a:moveTo>
                    <a:pt x="6868" y="12278"/>
                  </a:moveTo>
                  <a:cubicBezTo>
                    <a:pt x="6907" y="12278"/>
                    <a:pt x="6944" y="12352"/>
                    <a:pt x="6944" y="12444"/>
                  </a:cubicBezTo>
                  <a:cubicBezTo>
                    <a:pt x="6944" y="12532"/>
                    <a:pt x="6910" y="12613"/>
                    <a:pt x="6868" y="12613"/>
                  </a:cubicBezTo>
                  <a:cubicBezTo>
                    <a:pt x="6828" y="12613"/>
                    <a:pt x="6794" y="12535"/>
                    <a:pt x="6794" y="12444"/>
                  </a:cubicBezTo>
                  <a:cubicBezTo>
                    <a:pt x="6794" y="12352"/>
                    <a:pt x="6827" y="12278"/>
                    <a:pt x="6868" y="12278"/>
                  </a:cubicBezTo>
                  <a:close/>
                  <a:moveTo>
                    <a:pt x="7363" y="12278"/>
                  </a:moveTo>
                  <a:cubicBezTo>
                    <a:pt x="7402" y="12278"/>
                    <a:pt x="7439" y="12352"/>
                    <a:pt x="7439" y="12444"/>
                  </a:cubicBezTo>
                  <a:cubicBezTo>
                    <a:pt x="7439" y="12532"/>
                    <a:pt x="7404" y="12613"/>
                    <a:pt x="7363" y="12613"/>
                  </a:cubicBezTo>
                  <a:cubicBezTo>
                    <a:pt x="7322" y="12613"/>
                    <a:pt x="7289" y="12535"/>
                    <a:pt x="7289" y="12444"/>
                  </a:cubicBezTo>
                  <a:cubicBezTo>
                    <a:pt x="7289" y="12352"/>
                    <a:pt x="7322" y="12278"/>
                    <a:pt x="7363" y="12278"/>
                  </a:cubicBezTo>
                  <a:close/>
                  <a:moveTo>
                    <a:pt x="7856" y="12278"/>
                  </a:moveTo>
                  <a:cubicBezTo>
                    <a:pt x="7896" y="12278"/>
                    <a:pt x="7931" y="12352"/>
                    <a:pt x="7931" y="12444"/>
                  </a:cubicBezTo>
                  <a:cubicBezTo>
                    <a:pt x="7931" y="12532"/>
                    <a:pt x="7897" y="12613"/>
                    <a:pt x="7856" y="12613"/>
                  </a:cubicBezTo>
                  <a:cubicBezTo>
                    <a:pt x="7814" y="12613"/>
                    <a:pt x="7781" y="12535"/>
                    <a:pt x="7781" y="12444"/>
                  </a:cubicBezTo>
                  <a:cubicBezTo>
                    <a:pt x="7781" y="12352"/>
                    <a:pt x="7814" y="12278"/>
                    <a:pt x="7856" y="12278"/>
                  </a:cubicBezTo>
                  <a:close/>
                  <a:moveTo>
                    <a:pt x="8350" y="12278"/>
                  </a:moveTo>
                  <a:cubicBezTo>
                    <a:pt x="8389" y="12278"/>
                    <a:pt x="8426" y="12352"/>
                    <a:pt x="8426" y="12444"/>
                  </a:cubicBezTo>
                  <a:cubicBezTo>
                    <a:pt x="8426" y="12532"/>
                    <a:pt x="8392" y="12613"/>
                    <a:pt x="8350" y="12613"/>
                  </a:cubicBezTo>
                  <a:cubicBezTo>
                    <a:pt x="8309" y="12613"/>
                    <a:pt x="8276" y="12535"/>
                    <a:pt x="8276" y="12444"/>
                  </a:cubicBezTo>
                  <a:cubicBezTo>
                    <a:pt x="8276" y="12352"/>
                    <a:pt x="8309" y="12278"/>
                    <a:pt x="8350" y="12278"/>
                  </a:cubicBezTo>
                  <a:close/>
                  <a:moveTo>
                    <a:pt x="8843" y="12278"/>
                  </a:moveTo>
                  <a:cubicBezTo>
                    <a:pt x="8883" y="12278"/>
                    <a:pt x="8918" y="12352"/>
                    <a:pt x="8918" y="12444"/>
                  </a:cubicBezTo>
                  <a:cubicBezTo>
                    <a:pt x="8918" y="12532"/>
                    <a:pt x="8884" y="12613"/>
                    <a:pt x="8843" y="12613"/>
                  </a:cubicBezTo>
                  <a:cubicBezTo>
                    <a:pt x="8802" y="12613"/>
                    <a:pt x="8768" y="12535"/>
                    <a:pt x="8768" y="12444"/>
                  </a:cubicBezTo>
                  <a:cubicBezTo>
                    <a:pt x="8771" y="12352"/>
                    <a:pt x="8802" y="12278"/>
                    <a:pt x="8843" y="12278"/>
                  </a:cubicBezTo>
                  <a:close/>
                  <a:moveTo>
                    <a:pt x="9337" y="12278"/>
                  </a:moveTo>
                  <a:cubicBezTo>
                    <a:pt x="9376" y="12278"/>
                    <a:pt x="9412" y="12352"/>
                    <a:pt x="9412" y="12444"/>
                  </a:cubicBezTo>
                  <a:cubicBezTo>
                    <a:pt x="9412" y="12532"/>
                    <a:pt x="9379" y="12613"/>
                    <a:pt x="9337" y="12613"/>
                  </a:cubicBezTo>
                  <a:cubicBezTo>
                    <a:pt x="9296" y="12613"/>
                    <a:pt x="9263" y="12535"/>
                    <a:pt x="9263" y="12444"/>
                  </a:cubicBezTo>
                  <a:cubicBezTo>
                    <a:pt x="9263" y="12352"/>
                    <a:pt x="9296" y="12278"/>
                    <a:pt x="9337" y="12278"/>
                  </a:cubicBezTo>
                  <a:close/>
                  <a:moveTo>
                    <a:pt x="9830" y="12278"/>
                  </a:moveTo>
                  <a:cubicBezTo>
                    <a:pt x="9870" y="12278"/>
                    <a:pt x="9904" y="12352"/>
                    <a:pt x="9904" y="12444"/>
                  </a:cubicBezTo>
                  <a:cubicBezTo>
                    <a:pt x="9904" y="12532"/>
                    <a:pt x="9871" y="12613"/>
                    <a:pt x="9830" y="12613"/>
                  </a:cubicBezTo>
                  <a:cubicBezTo>
                    <a:pt x="9791" y="12613"/>
                    <a:pt x="9756" y="12535"/>
                    <a:pt x="9756" y="12444"/>
                  </a:cubicBezTo>
                  <a:cubicBezTo>
                    <a:pt x="9756" y="12352"/>
                    <a:pt x="9789" y="12278"/>
                    <a:pt x="9830" y="12278"/>
                  </a:cubicBezTo>
                  <a:close/>
                  <a:moveTo>
                    <a:pt x="10310" y="12278"/>
                  </a:moveTo>
                  <a:cubicBezTo>
                    <a:pt x="10349" y="12278"/>
                    <a:pt x="10384" y="12352"/>
                    <a:pt x="10384" y="12444"/>
                  </a:cubicBezTo>
                  <a:cubicBezTo>
                    <a:pt x="10384" y="12532"/>
                    <a:pt x="10351" y="12613"/>
                    <a:pt x="10310" y="12613"/>
                  </a:cubicBezTo>
                  <a:cubicBezTo>
                    <a:pt x="10269" y="12613"/>
                    <a:pt x="10234" y="12535"/>
                    <a:pt x="10234" y="12444"/>
                  </a:cubicBezTo>
                  <a:cubicBezTo>
                    <a:pt x="10234" y="12352"/>
                    <a:pt x="10269" y="12278"/>
                    <a:pt x="10310" y="12278"/>
                  </a:cubicBezTo>
                  <a:close/>
                  <a:moveTo>
                    <a:pt x="10802" y="12278"/>
                  </a:moveTo>
                  <a:cubicBezTo>
                    <a:pt x="10841" y="12278"/>
                    <a:pt x="10877" y="12352"/>
                    <a:pt x="10877" y="12444"/>
                  </a:cubicBezTo>
                  <a:cubicBezTo>
                    <a:pt x="10877" y="12532"/>
                    <a:pt x="10843" y="12613"/>
                    <a:pt x="10802" y="12613"/>
                  </a:cubicBezTo>
                  <a:cubicBezTo>
                    <a:pt x="10761" y="12613"/>
                    <a:pt x="10727" y="12535"/>
                    <a:pt x="10727" y="12444"/>
                  </a:cubicBezTo>
                  <a:cubicBezTo>
                    <a:pt x="10729" y="12352"/>
                    <a:pt x="10761" y="12278"/>
                    <a:pt x="10802" y="12278"/>
                  </a:cubicBezTo>
                  <a:close/>
                  <a:moveTo>
                    <a:pt x="11297" y="12278"/>
                  </a:moveTo>
                  <a:cubicBezTo>
                    <a:pt x="11336" y="12278"/>
                    <a:pt x="11372" y="12352"/>
                    <a:pt x="11372" y="12444"/>
                  </a:cubicBezTo>
                  <a:cubicBezTo>
                    <a:pt x="11372" y="12532"/>
                    <a:pt x="11338" y="12613"/>
                    <a:pt x="11297" y="12613"/>
                  </a:cubicBezTo>
                  <a:cubicBezTo>
                    <a:pt x="11256" y="12613"/>
                    <a:pt x="11223" y="12535"/>
                    <a:pt x="11223" y="12444"/>
                  </a:cubicBezTo>
                  <a:cubicBezTo>
                    <a:pt x="11223" y="12352"/>
                    <a:pt x="11256" y="12278"/>
                    <a:pt x="11297" y="12278"/>
                  </a:cubicBezTo>
                  <a:close/>
                  <a:moveTo>
                    <a:pt x="11790" y="12278"/>
                  </a:moveTo>
                  <a:cubicBezTo>
                    <a:pt x="11830" y="12278"/>
                    <a:pt x="11864" y="12352"/>
                    <a:pt x="11864" y="12444"/>
                  </a:cubicBezTo>
                  <a:cubicBezTo>
                    <a:pt x="11864" y="12532"/>
                    <a:pt x="11831" y="12613"/>
                    <a:pt x="11790" y="12613"/>
                  </a:cubicBezTo>
                  <a:cubicBezTo>
                    <a:pt x="11748" y="12613"/>
                    <a:pt x="11715" y="12535"/>
                    <a:pt x="11715" y="12444"/>
                  </a:cubicBezTo>
                  <a:cubicBezTo>
                    <a:pt x="11716" y="12352"/>
                    <a:pt x="11748" y="12278"/>
                    <a:pt x="11790" y="12278"/>
                  </a:cubicBezTo>
                  <a:close/>
                  <a:moveTo>
                    <a:pt x="12284" y="12278"/>
                  </a:moveTo>
                  <a:cubicBezTo>
                    <a:pt x="12323" y="12278"/>
                    <a:pt x="12359" y="12352"/>
                    <a:pt x="12359" y="12444"/>
                  </a:cubicBezTo>
                  <a:cubicBezTo>
                    <a:pt x="12359" y="12532"/>
                    <a:pt x="12325" y="12613"/>
                    <a:pt x="12284" y="12613"/>
                  </a:cubicBezTo>
                  <a:cubicBezTo>
                    <a:pt x="12243" y="12613"/>
                    <a:pt x="12209" y="12535"/>
                    <a:pt x="12209" y="12444"/>
                  </a:cubicBezTo>
                  <a:cubicBezTo>
                    <a:pt x="12209" y="12352"/>
                    <a:pt x="12243" y="12278"/>
                    <a:pt x="12284" y="12278"/>
                  </a:cubicBezTo>
                  <a:close/>
                  <a:moveTo>
                    <a:pt x="12777" y="12278"/>
                  </a:moveTo>
                  <a:cubicBezTo>
                    <a:pt x="12817" y="12278"/>
                    <a:pt x="12851" y="12352"/>
                    <a:pt x="12851" y="12444"/>
                  </a:cubicBezTo>
                  <a:cubicBezTo>
                    <a:pt x="12851" y="12532"/>
                    <a:pt x="12818" y="12613"/>
                    <a:pt x="12777" y="12613"/>
                  </a:cubicBezTo>
                  <a:cubicBezTo>
                    <a:pt x="12738" y="12613"/>
                    <a:pt x="12701" y="12535"/>
                    <a:pt x="12701" y="12444"/>
                  </a:cubicBezTo>
                  <a:cubicBezTo>
                    <a:pt x="12701" y="12352"/>
                    <a:pt x="12736" y="12278"/>
                    <a:pt x="12777" y="12278"/>
                  </a:cubicBezTo>
                  <a:close/>
                  <a:moveTo>
                    <a:pt x="13269" y="12278"/>
                  </a:moveTo>
                  <a:cubicBezTo>
                    <a:pt x="13308" y="12278"/>
                    <a:pt x="13345" y="12352"/>
                    <a:pt x="13345" y="12444"/>
                  </a:cubicBezTo>
                  <a:cubicBezTo>
                    <a:pt x="13345" y="12532"/>
                    <a:pt x="13310" y="12613"/>
                    <a:pt x="13269" y="12613"/>
                  </a:cubicBezTo>
                  <a:cubicBezTo>
                    <a:pt x="13230" y="12613"/>
                    <a:pt x="13195" y="12535"/>
                    <a:pt x="13195" y="12444"/>
                  </a:cubicBezTo>
                  <a:cubicBezTo>
                    <a:pt x="13196" y="12352"/>
                    <a:pt x="13228" y="12278"/>
                    <a:pt x="13269" y="12278"/>
                  </a:cubicBezTo>
                  <a:close/>
                  <a:moveTo>
                    <a:pt x="13764" y="12278"/>
                  </a:moveTo>
                  <a:cubicBezTo>
                    <a:pt x="13803" y="12278"/>
                    <a:pt x="13840" y="12352"/>
                    <a:pt x="13840" y="12444"/>
                  </a:cubicBezTo>
                  <a:cubicBezTo>
                    <a:pt x="13840" y="12532"/>
                    <a:pt x="13805" y="12613"/>
                    <a:pt x="13764" y="12613"/>
                  </a:cubicBezTo>
                  <a:cubicBezTo>
                    <a:pt x="13725" y="12613"/>
                    <a:pt x="13690" y="12535"/>
                    <a:pt x="13690" y="12444"/>
                  </a:cubicBezTo>
                  <a:cubicBezTo>
                    <a:pt x="13690" y="12352"/>
                    <a:pt x="13723" y="12278"/>
                    <a:pt x="13764" y="12278"/>
                  </a:cubicBezTo>
                  <a:close/>
                  <a:moveTo>
                    <a:pt x="14258" y="12278"/>
                  </a:moveTo>
                  <a:cubicBezTo>
                    <a:pt x="14297" y="12278"/>
                    <a:pt x="14332" y="12352"/>
                    <a:pt x="14332" y="12444"/>
                  </a:cubicBezTo>
                  <a:cubicBezTo>
                    <a:pt x="14332" y="12532"/>
                    <a:pt x="14299" y="12613"/>
                    <a:pt x="14258" y="12613"/>
                  </a:cubicBezTo>
                  <a:cubicBezTo>
                    <a:pt x="14218" y="12613"/>
                    <a:pt x="14182" y="12535"/>
                    <a:pt x="14182" y="12444"/>
                  </a:cubicBezTo>
                  <a:cubicBezTo>
                    <a:pt x="14183" y="12352"/>
                    <a:pt x="14215" y="12278"/>
                    <a:pt x="14258" y="12278"/>
                  </a:cubicBezTo>
                  <a:close/>
                  <a:moveTo>
                    <a:pt x="14751" y="12278"/>
                  </a:moveTo>
                  <a:cubicBezTo>
                    <a:pt x="14791" y="12278"/>
                    <a:pt x="14827" y="12352"/>
                    <a:pt x="14827" y="12444"/>
                  </a:cubicBezTo>
                  <a:cubicBezTo>
                    <a:pt x="14827" y="12532"/>
                    <a:pt x="14792" y="12613"/>
                    <a:pt x="14751" y="12613"/>
                  </a:cubicBezTo>
                  <a:cubicBezTo>
                    <a:pt x="14710" y="12613"/>
                    <a:pt x="14677" y="12535"/>
                    <a:pt x="14677" y="12444"/>
                  </a:cubicBezTo>
                  <a:cubicBezTo>
                    <a:pt x="14677" y="12352"/>
                    <a:pt x="14710" y="12278"/>
                    <a:pt x="14751" y="12278"/>
                  </a:cubicBezTo>
                  <a:close/>
                  <a:moveTo>
                    <a:pt x="15245" y="12278"/>
                  </a:moveTo>
                  <a:cubicBezTo>
                    <a:pt x="15284" y="12278"/>
                    <a:pt x="15319" y="12352"/>
                    <a:pt x="15319" y="12444"/>
                  </a:cubicBezTo>
                  <a:cubicBezTo>
                    <a:pt x="15319" y="12532"/>
                    <a:pt x="15285" y="12613"/>
                    <a:pt x="15245" y="12613"/>
                  </a:cubicBezTo>
                  <a:cubicBezTo>
                    <a:pt x="15204" y="12613"/>
                    <a:pt x="15169" y="12535"/>
                    <a:pt x="15169" y="12444"/>
                  </a:cubicBezTo>
                  <a:cubicBezTo>
                    <a:pt x="15172" y="12352"/>
                    <a:pt x="15204" y="12278"/>
                    <a:pt x="15245" y="12278"/>
                  </a:cubicBezTo>
                  <a:close/>
                  <a:moveTo>
                    <a:pt x="15740" y="12278"/>
                  </a:moveTo>
                  <a:cubicBezTo>
                    <a:pt x="15779" y="12278"/>
                    <a:pt x="15814" y="12352"/>
                    <a:pt x="15814" y="12444"/>
                  </a:cubicBezTo>
                  <a:cubicBezTo>
                    <a:pt x="15814" y="12532"/>
                    <a:pt x="15781" y="12613"/>
                    <a:pt x="15740" y="12613"/>
                  </a:cubicBezTo>
                  <a:cubicBezTo>
                    <a:pt x="15697" y="12613"/>
                    <a:pt x="15664" y="12535"/>
                    <a:pt x="15664" y="12444"/>
                  </a:cubicBezTo>
                  <a:cubicBezTo>
                    <a:pt x="15664" y="12352"/>
                    <a:pt x="15697" y="12278"/>
                    <a:pt x="15740" y="12278"/>
                  </a:cubicBezTo>
                  <a:close/>
                  <a:moveTo>
                    <a:pt x="16232" y="12278"/>
                  </a:moveTo>
                  <a:cubicBezTo>
                    <a:pt x="16271" y="12278"/>
                    <a:pt x="16307" y="12352"/>
                    <a:pt x="16307" y="12444"/>
                  </a:cubicBezTo>
                  <a:cubicBezTo>
                    <a:pt x="16307" y="12532"/>
                    <a:pt x="16273" y="12613"/>
                    <a:pt x="16232" y="12613"/>
                  </a:cubicBezTo>
                  <a:cubicBezTo>
                    <a:pt x="16190" y="12613"/>
                    <a:pt x="16157" y="12535"/>
                    <a:pt x="16157" y="12444"/>
                  </a:cubicBezTo>
                  <a:cubicBezTo>
                    <a:pt x="16159" y="12352"/>
                    <a:pt x="16192" y="12278"/>
                    <a:pt x="16232" y="12278"/>
                  </a:cubicBezTo>
                  <a:close/>
                  <a:moveTo>
                    <a:pt x="16727" y="12278"/>
                  </a:moveTo>
                  <a:cubicBezTo>
                    <a:pt x="16766" y="12278"/>
                    <a:pt x="16801" y="12352"/>
                    <a:pt x="16801" y="12444"/>
                  </a:cubicBezTo>
                  <a:cubicBezTo>
                    <a:pt x="16801" y="12532"/>
                    <a:pt x="16768" y="12613"/>
                    <a:pt x="16727" y="12613"/>
                  </a:cubicBezTo>
                  <a:cubicBezTo>
                    <a:pt x="16686" y="12613"/>
                    <a:pt x="16651" y="12535"/>
                    <a:pt x="16651" y="12444"/>
                  </a:cubicBezTo>
                  <a:cubicBezTo>
                    <a:pt x="16651" y="12352"/>
                    <a:pt x="16686" y="12278"/>
                    <a:pt x="16727" y="12278"/>
                  </a:cubicBezTo>
                  <a:close/>
                  <a:moveTo>
                    <a:pt x="17218" y="12278"/>
                  </a:moveTo>
                  <a:cubicBezTo>
                    <a:pt x="17258" y="12278"/>
                    <a:pt x="17294" y="12352"/>
                    <a:pt x="17294" y="12444"/>
                  </a:cubicBezTo>
                  <a:cubicBezTo>
                    <a:pt x="17294" y="12532"/>
                    <a:pt x="17261" y="12613"/>
                    <a:pt x="17218" y="12613"/>
                  </a:cubicBezTo>
                  <a:cubicBezTo>
                    <a:pt x="17179" y="12613"/>
                    <a:pt x="17144" y="12535"/>
                    <a:pt x="17144" y="12444"/>
                  </a:cubicBezTo>
                  <a:cubicBezTo>
                    <a:pt x="17144" y="12352"/>
                    <a:pt x="17178" y="12278"/>
                    <a:pt x="17218" y="12278"/>
                  </a:cubicBezTo>
                  <a:close/>
                  <a:moveTo>
                    <a:pt x="17714" y="12278"/>
                  </a:moveTo>
                  <a:cubicBezTo>
                    <a:pt x="17753" y="12278"/>
                    <a:pt x="17788" y="12352"/>
                    <a:pt x="17788" y="12444"/>
                  </a:cubicBezTo>
                  <a:cubicBezTo>
                    <a:pt x="17788" y="12532"/>
                    <a:pt x="17754" y="12613"/>
                    <a:pt x="17714" y="12613"/>
                  </a:cubicBezTo>
                  <a:cubicBezTo>
                    <a:pt x="17674" y="12613"/>
                    <a:pt x="17639" y="12535"/>
                    <a:pt x="17639" y="12444"/>
                  </a:cubicBezTo>
                  <a:cubicBezTo>
                    <a:pt x="17639" y="12352"/>
                    <a:pt x="17673" y="12278"/>
                    <a:pt x="17714" y="12278"/>
                  </a:cubicBezTo>
                  <a:close/>
                  <a:moveTo>
                    <a:pt x="18207" y="12278"/>
                  </a:moveTo>
                  <a:cubicBezTo>
                    <a:pt x="18246" y="12278"/>
                    <a:pt x="18281" y="12352"/>
                    <a:pt x="18281" y="12444"/>
                  </a:cubicBezTo>
                  <a:cubicBezTo>
                    <a:pt x="18281" y="12532"/>
                    <a:pt x="18248" y="12613"/>
                    <a:pt x="18207" y="12613"/>
                  </a:cubicBezTo>
                  <a:cubicBezTo>
                    <a:pt x="18168" y="12613"/>
                    <a:pt x="18131" y="12535"/>
                    <a:pt x="18131" y="12444"/>
                  </a:cubicBezTo>
                  <a:cubicBezTo>
                    <a:pt x="18133" y="12352"/>
                    <a:pt x="18164" y="12278"/>
                    <a:pt x="18207" y="12278"/>
                  </a:cubicBezTo>
                  <a:close/>
                  <a:moveTo>
                    <a:pt x="18701" y="12278"/>
                  </a:moveTo>
                  <a:cubicBezTo>
                    <a:pt x="18740" y="12278"/>
                    <a:pt x="18776" y="12352"/>
                    <a:pt x="18776" y="12444"/>
                  </a:cubicBezTo>
                  <a:cubicBezTo>
                    <a:pt x="18776" y="12532"/>
                    <a:pt x="18742" y="12613"/>
                    <a:pt x="18701" y="12613"/>
                  </a:cubicBezTo>
                  <a:cubicBezTo>
                    <a:pt x="18660" y="12613"/>
                    <a:pt x="18626" y="12535"/>
                    <a:pt x="18626" y="12444"/>
                  </a:cubicBezTo>
                  <a:cubicBezTo>
                    <a:pt x="18626" y="12352"/>
                    <a:pt x="18660" y="12278"/>
                    <a:pt x="18701" y="12278"/>
                  </a:cubicBezTo>
                  <a:close/>
                  <a:moveTo>
                    <a:pt x="19194" y="12278"/>
                  </a:moveTo>
                  <a:cubicBezTo>
                    <a:pt x="19233" y="12278"/>
                    <a:pt x="19268" y="12352"/>
                    <a:pt x="19268" y="12444"/>
                  </a:cubicBezTo>
                  <a:cubicBezTo>
                    <a:pt x="19268" y="12532"/>
                    <a:pt x="19235" y="12613"/>
                    <a:pt x="19194" y="12613"/>
                  </a:cubicBezTo>
                  <a:cubicBezTo>
                    <a:pt x="19153" y="12613"/>
                    <a:pt x="19118" y="12535"/>
                    <a:pt x="19118" y="12444"/>
                  </a:cubicBezTo>
                  <a:cubicBezTo>
                    <a:pt x="19121" y="12352"/>
                    <a:pt x="19153" y="12278"/>
                    <a:pt x="19194" y="12278"/>
                  </a:cubicBezTo>
                  <a:close/>
                  <a:moveTo>
                    <a:pt x="205" y="12827"/>
                  </a:moveTo>
                  <a:cubicBezTo>
                    <a:pt x="244" y="12827"/>
                    <a:pt x="281" y="12901"/>
                    <a:pt x="281" y="12993"/>
                  </a:cubicBezTo>
                  <a:cubicBezTo>
                    <a:pt x="281" y="13081"/>
                    <a:pt x="246" y="13162"/>
                    <a:pt x="205" y="13162"/>
                  </a:cubicBezTo>
                  <a:cubicBezTo>
                    <a:pt x="164" y="13162"/>
                    <a:pt x="131" y="13088"/>
                    <a:pt x="131" y="12993"/>
                  </a:cubicBezTo>
                  <a:cubicBezTo>
                    <a:pt x="131" y="12901"/>
                    <a:pt x="164" y="12827"/>
                    <a:pt x="205" y="12827"/>
                  </a:cubicBezTo>
                  <a:close/>
                  <a:moveTo>
                    <a:pt x="700" y="12827"/>
                  </a:moveTo>
                  <a:cubicBezTo>
                    <a:pt x="741" y="12827"/>
                    <a:pt x="774" y="12901"/>
                    <a:pt x="774" y="12993"/>
                  </a:cubicBezTo>
                  <a:cubicBezTo>
                    <a:pt x="774" y="13088"/>
                    <a:pt x="741" y="13162"/>
                    <a:pt x="700" y="13162"/>
                  </a:cubicBezTo>
                  <a:cubicBezTo>
                    <a:pt x="659" y="13162"/>
                    <a:pt x="624" y="13088"/>
                    <a:pt x="624" y="12993"/>
                  </a:cubicBezTo>
                  <a:cubicBezTo>
                    <a:pt x="624" y="12901"/>
                    <a:pt x="659" y="12827"/>
                    <a:pt x="700" y="12827"/>
                  </a:cubicBezTo>
                  <a:close/>
                  <a:moveTo>
                    <a:pt x="1192" y="12827"/>
                  </a:moveTo>
                  <a:cubicBezTo>
                    <a:pt x="1231" y="12827"/>
                    <a:pt x="1268" y="12901"/>
                    <a:pt x="1268" y="12993"/>
                  </a:cubicBezTo>
                  <a:cubicBezTo>
                    <a:pt x="1268" y="13081"/>
                    <a:pt x="1235" y="13162"/>
                    <a:pt x="1192" y="13162"/>
                  </a:cubicBezTo>
                  <a:cubicBezTo>
                    <a:pt x="1153" y="13162"/>
                    <a:pt x="1118" y="13088"/>
                    <a:pt x="1118" y="12993"/>
                  </a:cubicBezTo>
                  <a:cubicBezTo>
                    <a:pt x="1118" y="12901"/>
                    <a:pt x="1151" y="12827"/>
                    <a:pt x="1192" y="12827"/>
                  </a:cubicBezTo>
                  <a:close/>
                  <a:moveTo>
                    <a:pt x="1685" y="12827"/>
                  </a:moveTo>
                  <a:cubicBezTo>
                    <a:pt x="1726" y="12827"/>
                    <a:pt x="1760" y="12901"/>
                    <a:pt x="1760" y="12993"/>
                  </a:cubicBezTo>
                  <a:cubicBezTo>
                    <a:pt x="1760" y="13088"/>
                    <a:pt x="1726" y="13162"/>
                    <a:pt x="1685" y="13162"/>
                  </a:cubicBezTo>
                  <a:cubicBezTo>
                    <a:pt x="1644" y="13162"/>
                    <a:pt x="1610" y="13088"/>
                    <a:pt x="1610" y="12993"/>
                  </a:cubicBezTo>
                  <a:cubicBezTo>
                    <a:pt x="1613" y="12901"/>
                    <a:pt x="1644" y="12827"/>
                    <a:pt x="1685" y="12827"/>
                  </a:cubicBezTo>
                  <a:close/>
                  <a:moveTo>
                    <a:pt x="2180" y="12827"/>
                  </a:moveTo>
                  <a:cubicBezTo>
                    <a:pt x="2220" y="12827"/>
                    <a:pt x="2255" y="12901"/>
                    <a:pt x="2255" y="12993"/>
                  </a:cubicBezTo>
                  <a:cubicBezTo>
                    <a:pt x="2255" y="13081"/>
                    <a:pt x="2221" y="13162"/>
                    <a:pt x="2180" y="13162"/>
                  </a:cubicBezTo>
                  <a:cubicBezTo>
                    <a:pt x="2141" y="13162"/>
                    <a:pt x="2105" y="13088"/>
                    <a:pt x="2105" y="12993"/>
                  </a:cubicBezTo>
                  <a:cubicBezTo>
                    <a:pt x="2105" y="12901"/>
                    <a:pt x="2138" y="12827"/>
                    <a:pt x="2180" y="12827"/>
                  </a:cubicBezTo>
                  <a:close/>
                  <a:moveTo>
                    <a:pt x="2672" y="12827"/>
                  </a:moveTo>
                  <a:cubicBezTo>
                    <a:pt x="2713" y="12827"/>
                    <a:pt x="2748" y="12901"/>
                    <a:pt x="2748" y="12993"/>
                  </a:cubicBezTo>
                  <a:cubicBezTo>
                    <a:pt x="2748" y="13088"/>
                    <a:pt x="2713" y="13162"/>
                    <a:pt x="2672" y="13162"/>
                  </a:cubicBezTo>
                  <a:cubicBezTo>
                    <a:pt x="2631" y="13162"/>
                    <a:pt x="2598" y="13088"/>
                    <a:pt x="2598" y="12993"/>
                  </a:cubicBezTo>
                  <a:cubicBezTo>
                    <a:pt x="2600" y="12901"/>
                    <a:pt x="2631" y="12827"/>
                    <a:pt x="2672" y="12827"/>
                  </a:cubicBezTo>
                  <a:close/>
                  <a:moveTo>
                    <a:pt x="3168" y="12827"/>
                  </a:moveTo>
                  <a:cubicBezTo>
                    <a:pt x="3207" y="12827"/>
                    <a:pt x="3242" y="12901"/>
                    <a:pt x="3242" y="12993"/>
                  </a:cubicBezTo>
                  <a:cubicBezTo>
                    <a:pt x="3242" y="13081"/>
                    <a:pt x="3208" y="13162"/>
                    <a:pt x="3168" y="13162"/>
                  </a:cubicBezTo>
                  <a:cubicBezTo>
                    <a:pt x="3126" y="13162"/>
                    <a:pt x="3092" y="13088"/>
                    <a:pt x="3092" y="12993"/>
                  </a:cubicBezTo>
                  <a:cubicBezTo>
                    <a:pt x="3092" y="12901"/>
                    <a:pt x="3126" y="12827"/>
                    <a:pt x="3168" y="12827"/>
                  </a:cubicBezTo>
                  <a:close/>
                  <a:moveTo>
                    <a:pt x="3659" y="12827"/>
                  </a:moveTo>
                  <a:cubicBezTo>
                    <a:pt x="3702" y="12827"/>
                    <a:pt x="3735" y="12901"/>
                    <a:pt x="3735" y="12993"/>
                  </a:cubicBezTo>
                  <a:cubicBezTo>
                    <a:pt x="3735" y="13088"/>
                    <a:pt x="3702" y="13162"/>
                    <a:pt x="3659" y="13162"/>
                  </a:cubicBezTo>
                  <a:cubicBezTo>
                    <a:pt x="3618" y="13162"/>
                    <a:pt x="3585" y="13088"/>
                    <a:pt x="3585" y="12993"/>
                  </a:cubicBezTo>
                  <a:cubicBezTo>
                    <a:pt x="3587" y="12901"/>
                    <a:pt x="3618" y="12827"/>
                    <a:pt x="3659" y="12827"/>
                  </a:cubicBezTo>
                  <a:close/>
                  <a:moveTo>
                    <a:pt x="4154" y="12827"/>
                  </a:moveTo>
                  <a:cubicBezTo>
                    <a:pt x="4194" y="12827"/>
                    <a:pt x="4230" y="12901"/>
                    <a:pt x="4230" y="12993"/>
                  </a:cubicBezTo>
                  <a:cubicBezTo>
                    <a:pt x="4230" y="13081"/>
                    <a:pt x="4195" y="13162"/>
                    <a:pt x="4154" y="13162"/>
                  </a:cubicBezTo>
                  <a:cubicBezTo>
                    <a:pt x="4114" y="13162"/>
                    <a:pt x="4080" y="13088"/>
                    <a:pt x="4080" y="12993"/>
                  </a:cubicBezTo>
                  <a:cubicBezTo>
                    <a:pt x="4080" y="12901"/>
                    <a:pt x="4114" y="12827"/>
                    <a:pt x="4154" y="12827"/>
                  </a:cubicBezTo>
                  <a:close/>
                  <a:moveTo>
                    <a:pt x="4648" y="12827"/>
                  </a:moveTo>
                  <a:cubicBezTo>
                    <a:pt x="4689" y="12827"/>
                    <a:pt x="4722" y="12901"/>
                    <a:pt x="4722" y="12993"/>
                  </a:cubicBezTo>
                  <a:cubicBezTo>
                    <a:pt x="4722" y="13088"/>
                    <a:pt x="4689" y="13162"/>
                    <a:pt x="4648" y="13162"/>
                  </a:cubicBezTo>
                  <a:cubicBezTo>
                    <a:pt x="4605" y="13162"/>
                    <a:pt x="4572" y="13088"/>
                    <a:pt x="4572" y="12993"/>
                  </a:cubicBezTo>
                  <a:cubicBezTo>
                    <a:pt x="4574" y="12901"/>
                    <a:pt x="4605" y="12827"/>
                    <a:pt x="4648" y="12827"/>
                  </a:cubicBezTo>
                  <a:close/>
                  <a:moveTo>
                    <a:pt x="5140" y="12827"/>
                  </a:moveTo>
                  <a:cubicBezTo>
                    <a:pt x="5179" y="12827"/>
                    <a:pt x="5216" y="12901"/>
                    <a:pt x="5216" y="12993"/>
                  </a:cubicBezTo>
                  <a:cubicBezTo>
                    <a:pt x="5216" y="13081"/>
                    <a:pt x="5181" y="13162"/>
                    <a:pt x="5140" y="13162"/>
                  </a:cubicBezTo>
                  <a:cubicBezTo>
                    <a:pt x="5100" y="13162"/>
                    <a:pt x="5066" y="13088"/>
                    <a:pt x="5066" y="12993"/>
                  </a:cubicBezTo>
                  <a:cubicBezTo>
                    <a:pt x="5067" y="12901"/>
                    <a:pt x="5099" y="12827"/>
                    <a:pt x="5140" y="12827"/>
                  </a:cubicBezTo>
                  <a:close/>
                  <a:moveTo>
                    <a:pt x="5635" y="12827"/>
                  </a:moveTo>
                  <a:cubicBezTo>
                    <a:pt x="5676" y="12827"/>
                    <a:pt x="5709" y="12901"/>
                    <a:pt x="5709" y="12993"/>
                  </a:cubicBezTo>
                  <a:cubicBezTo>
                    <a:pt x="5709" y="13088"/>
                    <a:pt x="5676" y="13162"/>
                    <a:pt x="5635" y="13162"/>
                  </a:cubicBezTo>
                  <a:cubicBezTo>
                    <a:pt x="5592" y="13162"/>
                    <a:pt x="5559" y="13088"/>
                    <a:pt x="5559" y="12993"/>
                  </a:cubicBezTo>
                  <a:cubicBezTo>
                    <a:pt x="5559" y="12901"/>
                    <a:pt x="5594" y="12827"/>
                    <a:pt x="5635" y="12827"/>
                  </a:cubicBezTo>
                  <a:close/>
                  <a:moveTo>
                    <a:pt x="6127" y="12827"/>
                  </a:moveTo>
                  <a:cubicBezTo>
                    <a:pt x="6166" y="12827"/>
                    <a:pt x="6202" y="12901"/>
                    <a:pt x="6202" y="12993"/>
                  </a:cubicBezTo>
                  <a:cubicBezTo>
                    <a:pt x="6202" y="13081"/>
                    <a:pt x="6169" y="13162"/>
                    <a:pt x="6127" y="13162"/>
                  </a:cubicBezTo>
                  <a:cubicBezTo>
                    <a:pt x="6087" y="13162"/>
                    <a:pt x="6053" y="13088"/>
                    <a:pt x="6053" y="12993"/>
                  </a:cubicBezTo>
                  <a:cubicBezTo>
                    <a:pt x="6054" y="12901"/>
                    <a:pt x="6086" y="12827"/>
                    <a:pt x="6127" y="12827"/>
                  </a:cubicBezTo>
                  <a:close/>
                  <a:moveTo>
                    <a:pt x="6622" y="12827"/>
                  </a:moveTo>
                  <a:cubicBezTo>
                    <a:pt x="6663" y="12827"/>
                    <a:pt x="6698" y="12901"/>
                    <a:pt x="6698" y="12993"/>
                  </a:cubicBezTo>
                  <a:cubicBezTo>
                    <a:pt x="6698" y="13088"/>
                    <a:pt x="6663" y="13162"/>
                    <a:pt x="6622" y="13162"/>
                  </a:cubicBezTo>
                  <a:cubicBezTo>
                    <a:pt x="6581" y="13162"/>
                    <a:pt x="6548" y="13088"/>
                    <a:pt x="6548" y="12993"/>
                  </a:cubicBezTo>
                  <a:cubicBezTo>
                    <a:pt x="6548" y="12901"/>
                    <a:pt x="6581" y="12827"/>
                    <a:pt x="6622" y="12827"/>
                  </a:cubicBezTo>
                  <a:close/>
                  <a:moveTo>
                    <a:pt x="7115" y="12827"/>
                  </a:moveTo>
                  <a:cubicBezTo>
                    <a:pt x="7155" y="12827"/>
                    <a:pt x="7190" y="12901"/>
                    <a:pt x="7190" y="12993"/>
                  </a:cubicBezTo>
                  <a:cubicBezTo>
                    <a:pt x="7190" y="13081"/>
                    <a:pt x="7156" y="13162"/>
                    <a:pt x="7115" y="13162"/>
                  </a:cubicBezTo>
                  <a:cubicBezTo>
                    <a:pt x="7073" y="13162"/>
                    <a:pt x="7040" y="13088"/>
                    <a:pt x="7040" y="12993"/>
                  </a:cubicBezTo>
                  <a:cubicBezTo>
                    <a:pt x="7041" y="12901"/>
                    <a:pt x="7073" y="12827"/>
                    <a:pt x="7115" y="12827"/>
                  </a:cubicBezTo>
                  <a:close/>
                  <a:moveTo>
                    <a:pt x="7609" y="12827"/>
                  </a:moveTo>
                  <a:cubicBezTo>
                    <a:pt x="7651" y="12827"/>
                    <a:pt x="7685" y="12901"/>
                    <a:pt x="7685" y="12993"/>
                  </a:cubicBezTo>
                  <a:cubicBezTo>
                    <a:pt x="7685" y="13088"/>
                    <a:pt x="7651" y="13162"/>
                    <a:pt x="7609" y="13162"/>
                  </a:cubicBezTo>
                  <a:cubicBezTo>
                    <a:pt x="7568" y="13162"/>
                    <a:pt x="7535" y="13088"/>
                    <a:pt x="7535" y="12993"/>
                  </a:cubicBezTo>
                  <a:cubicBezTo>
                    <a:pt x="7535" y="12901"/>
                    <a:pt x="7568" y="12827"/>
                    <a:pt x="7609" y="12827"/>
                  </a:cubicBezTo>
                  <a:close/>
                  <a:moveTo>
                    <a:pt x="8102" y="12827"/>
                  </a:moveTo>
                  <a:cubicBezTo>
                    <a:pt x="8142" y="12827"/>
                    <a:pt x="8176" y="12901"/>
                    <a:pt x="8176" y="12993"/>
                  </a:cubicBezTo>
                  <a:cubicBezTo>
                    <a:pt x="8176" y="13081"/>
                    <a:pt x="8143" y="13162"/>
                    <a:pt x="8102" y="13162"/>
                  </a:cubicBezTo>
                  <a:cubicBezTo>
                    <a:pt x="8061" y="13162"/>
                    <a:pt x="8027" y="13088"/>
                    <a:pt x="8027" y="12993"/>
                  </a:cubicBezTo>
                  <a:cubicBezTo>
                    <a:pt x="8030" y="12901"/>
                    <a:pt x="8061" y="12827"/>
                    <a:pt x="8102" y="12827"/>
                  </a:cubicBezTo>
                  <a:close/>
                  <a:moveTo>
                    <a:pt x="8597" y="12827"/>
                  </a:moveTo>
                  <a:cubicBezTo>
                    <a:pt x="8638" y="12827"/>
                    <a:pt x="8672" y="12901"/>
                    <a:pt x="8672" y="12993"/>
                  </a:cubicBezTo>
                  <a:cubicBezTo>
                    <a:pt x="8672" y="13088"/>
                    <a:pt x="8638" y="13162"/>
                    <a:pt x="8597" y="13162"/>
                  </a:cubicBezTo>
                  <a:cubicBezTo>
                    <a:pt x="8555" y="13162"/>
                    <a:pt x="8522" y="13088"/>
                    <a:pt x="8522" y="12993"/>
                  </a:cubicBezTo>
                  <a:cubicBezTo>
                    <a:pt x="8522" y="12901"/>
                    <a:pt x="8555" y="12827"/>
                    <a:pt x="8597" y="12827"/>
                  </a:cubicBezTo>
                  <a:close/>
                  <a:moveTo>
                    <a:pt x="9089" y="12827"/>
                  </a:moveTo>
                  <a:cubicBezTo>
                    <a:pt x="9129" y="12827"/>
                    <a:pt x="9165" y="12901"/>
                    <a:pt x="9165" y="12993"/>
                  </a:cubicBezTo>
                  <a:cubicBezTo>
                    <a:pt x="9165" y="13081"/>
                    <a:pt x="9130" y="13162"/>
                    <a:pt x="9089" y="13162"/>
                  </a:cubicBezTo>
                  <a:cubicBezTo>
                    <a:pt x="9048" y="13162"/>
                    <a:pt x="9015" y="13088"/>
                    <a:pt x="9015" y="12993"/>
                  </a:cubicBezTo>
                  <a:cubicBezTo>
                    <a:pt x="9017" y="12901"/>
                    <a:pt x="9048" y="12827"/>
                    <a:pt x="9089" y="12827"/>
                  </a:cubicBezTo>
                  <a:close/>
                  <a:moveTo>
                    <a:pt x="9583" y="12827"/>
                  </a:moveTo>
                  <a:cubicBezTo>
                    <a:pt x="9624" y="12827"/>
                    <a:pt x="9657" y="12901"/>
                    <a:pt x="9657" y="12993"/>
                  </a:cubicBezTo>
                  <a:cubicBezTo>
                    <a:pt x="9657" y="13088"/>
                    <a:pt x="9624" y="13162"/>
                    <a:pt x="9583" y="13162"/>
                  </a:cubicBezTo>
                  <a:cubicBezTo>
                    <a:pt x="9540" y="13162"/>
                    <a:pt x="9507" y="13088"/>
                    <a:pt x="9507" y="12993"/>
                  </a:cubicBezTo>
                  <a:cubicBezTo>
                    <a:pt x="9509" y="12901"/>
                    <a:pt x="9543" y="12827"/>
                    <a:pt x="9583" y="12827"/>
                  </a:cubicBezTo>
                  <a:close/>
                  <a:moveTo>
                    <a:pt x="10076" y="12827"/>
                  </a:moveTo>
                  <a:cubicBezTo>
                    <a:pt x="10116" y="12827"/>
                    <a:pt x="10152" y="12901"/>
                    <a:pt x="10152" y="12993"/>
                  </a:cubicBezTo>
                  <a:cubicBezTo>
                    <a:pt x="10152" y="13081"/>
                    <a:pt x="10117" y="13162"/>
                    <a:pt x="10076" y="13162"/>
                  </a:cubicBezTo>
                  <a:cubicBezTo>
                    <a:pt x="10037" y="13162"/>
                    <a:pt x="10002" y="13088"/>
                    <a:pt x="10002" y="12993"/>
                  </a:cubicBezTo>
                  <a:cubicBezTo>
                    <a:pt x="10002" y="12901"/>
                    <a:pt x="10035" y="12827"/>
                    <a:pt x="10076" y="12827"/>
                  </a:cubicBezTo>
                  <a:close/>
                  <a:moveTo>
                    <a:pt x="10556" y="12827"/>
                  </a:moveTo>
                  <a:cubicBezTo>
                    <a:pt x="10595" y="12827"/>
                    <a:pt x="10631" y="12901"/>
                    <a:pt x="10631" y="12993"/>
                  </a:cubicBezTo>
                  <a:cubicBezTo>
                    <a:pt x="10631" y="13081"/>
                    <a:pt x="10597" y="13162"/>
                    <a:pt x="10556" y="13162"/>
                  </a:cubicBezTo>
                  <a:cubicBezTo>
                    <a:pt x="10515" y="13162"/>
                    <a:pt x="10482" y="13088"/>
                    <a:pt x="10482" y="12993"/>
                  </a:cubicBezTo>
                  <a:cubicBezTo>
                    <a:pt x="10483" y="12901"/>
                    <a:pt x="10515" y="12827"/>
                    <a:pt x="10556" y="12827"/>
                  </a:cubicBezTo>
                  <a:close/>
                  <a:moveTo>
                    <a:pt x="11051" y="12827"/>
                  </a:moveTo>
                  <a:cubicBezTo>
                    <a:pt x="11092" y="12827"/>
                    <a:pt x="11125" y="12901"/>
                    <a:pt x="11125" y="12993"/>
                  </a:cubicBezTo>
                  <a:cubicBezTo>
                    <a:pt x="11125" y="13088"/>
                    <a:pt x="11092" y="13162"/>
                    <a:pt x="11051" y="13162"/>
                  </a:cubicBezTo>
                  <a:cubicBezTo>
                    <a:pt x="11010" y="13162"/>
                    <a:pt x="10975" y="13088"/>
                    <a:pt x="10975" y="12993"/>
                  </a:cubicBezTo>
                  <a:cubicBezTo>
                    <a:pt x="10975" y="12901"/>
                    <a:pt x="11010" y="12827"/>
                    <a:pt x="11051" y="12827"/>
                  </a:cubicBezTo>
                  <a:close/>
                  <a:moveTo>
                    <a:pt x="11543" y="12827"/>
                  </a:moveTo>
                  <a:cubicBezTo>
                    <a:pt x="11582" y="12827"/>
                    <a:pt x="11618" y="12901"/>
                    <a:pt x="11618" y="12993"/>
                  </a:cubicBezTo>
                  <a:cubicBezTo>
                    <a:pt x="11618" y="13081"/>
                    <a:pt x="11584" y="13162"/>
                    <a:pt x="11543" y="13162"/>
                  </a:cubicBezTo>
                  <a:cubicBezTo>
                    <a:pt x="11502" y="13162"/>
                    <a:pt x="11468" y="13088"/>
                    <a:pt x="11468" y="12993"/>
                  </a:cubicBezTo>
                  <a:cubicBezTo>
                    <a:pt x="11470" y="12901"/>
                    <a:pt x="11502" y="12827"/>
                    <a:pt x="11543" y="12827"/>
                  </a:cubicBezTo>
                  <a:close/>
                  <a:moveTo>
                    <a:pt x="12038" y="12827"/>
                  </a:moveTo>
                  <a:cubicBezTo>
                    <a:pt x="12079" y="12827"/>
                    <a:pt x="12112" y="12901"/>
                    <a:pt x="12112" y="12993"/>
                  </a:cubicBezTo>
                  <a:cubicBezTo>
                    <a:pt x="12112" y="13088"/>
                    <a:pt x="12079" y="13162"/>
                    <a:pt x="12038" y="13162"/>
                  </a:cubicBezTo>
                  <a:cubicBezTo>
                    <a:pt x="11997" y="13162"/>
                    <a:pt x="11964" y="13088"/>
                    <a:pt x="11964" y="12993"/>
                  </a:cubicBezTo>
                  <a:cubicBezTo>
                    <a:pt x="11964" y="12901"/>
                    <a:pt x="11997" y="12827"/>
                    <a:pt x="12038" y="12827"/>
                  </a:cubicBezTo>
                  <a:close/>
                  <a:moveTo>
                    <a:pt x="12531" y="12827"/>
                  </a:moveTo>
                  <a:cubicBezTo>
                    <a:pt x="12571" y="12827"/>
                    <a:pt x="12605" y="12901"/>
                    <a:pt x="12605" y="12993"/>
                  </a:cubicBezTo>
                  <a:cubicBezTo>
                    <a:pt x="12605" y="13081"/>
                    <a:pt x="12572" y="13162"/>
                    <a:pt x="12531" y="13162"/>
                  </a:cubicBezTo>
                  <a:cubicBezTo>
                    <a:pt x="12489" y="13162"/>
                    <a:pt x="12456" y="13088"/>
                    <a:pt x="12456" y="12993"/>
                  </a:cubicBezTo>
                  <a:cubicBezTo>
                    <a:pt x="12457" y="12901"/>
                    <a:pt x="12489" y="12827"/>
                    <a:pt x="12531" y="12827"/>
                  </a:cubicBezTo>
                  <a:close/>
                  <a:moveTo>
                    <a:pt x="13023" y="12827"/>
                  </a:moveTo>
                  <a:cubicBezTo>
                    <a:pt x="13064" y="12827"/>
                    <a:pt x="13097" y="12901"/>
                    <a:pt x="13097" y="12993"/>
                  </a:cubicBezTo>
                  <a:cubicBezTo>
                    <a:pt x="13097" y="13088"/>
                    <a:pt x="13064" y="13162"/>
                    <a:pt x="13023" y="13162"/>
                  </a:cubicBezTo>
                  <a:cubicBezTo>
                    <a:pt x="12982" y="13162"/>
                    <a:pt x="12949" y="13088"/>
                    <a:pt x="12949" y="12993"/>
                  </a:cubicBezTo>
                  <a:cubicBezTo>
                    <a:pt x="12951" y="12901"/>
                    <a:pt x="12982" y="12827"/>
                    <a:pt x="13023" y="12827"/>
                  </a:cubicBezTo>
                  <a:close/>
                  <a:moveTo>
                    <a:pt x="13518" y="12827"/>
                  </a:moveTo>
                  <a:cubicBezTo>
                    <a:pt x="13558" y="12827"/>
                    <a:pt x="13592" y="12901"/>
                    <a:pt x="13592" y="12993"/>
                  </a:cubicBezTo>
                  <a:cubicBezTo>
                    <a:pt x="13592" y="13081"/>
                    <a:pt x="13559" y="13162"/>
                    <a:pt x="13518" y="13162"/>
                  </a:cubicBezTo>
                  <a:cubicBezTo>
                    <a:pt x="13479" y="13162"/>
                    <a:pt x="13442" y="13088"/>
                    <a:pt x="13442" y="12993"/>
                  </a:cubicBezTo>
                  <a:cubicBezTo>
                    <a:pt x="13442" y="12901"/>
                    <a:pt x="13477" y="12827"/>
                    <a:pt x="13518" y="12827"/>
                  </a:cubicBezTo>
                  <a:close/>
                  <a:moveTo>
                    <a:pt x="14010" y="12827"/>
                  </a:moveTo>
                  <a:cubicBezTo>
                    <a:pt x="14053" y="12827"/>
                    <a:pt x="14086" y="12901"/>
                    <a:pt x="14086" y="12993"/>
                  </a:cubicBezTo>
                  <a:cubicBezTo>
                    <a:pt x="14086" y="13088"/>
                    <a:pt x="14051" y="13162"/>
                    <a:pt x="14010" y="13162"/>
                  </a:cubicBezTo>
                  <a:cubicBezTo>
                    <a:pt x="13969" y="13162"/>
                    <a:pt x="13936" y="13088"/>
                    <a:pt x="13936" y="12993"/>
                  </a:cubicBezTo>
                  <a:cubicBezTo>
                    <a:pt x="13937" y="12901"/>
                    <a:pt x="13969" y="12827"/>
                    <a:pt x="14010" y="12827"/>
                  </a:cubicBezTo>
                  <a:close/>
                  <a:moveTo>
                    <a:pt x="14505" y="12827"/>
                  </a:moveTo>
                  <a:cubicBezTo>
                    <a:pt x="14544" y="12827"/>
                    <a:pt x="14581" y="12901"/>
                    <a:pt x="14581" y="12993"/>
                  </a:cubicBezTo>
                  <a:cubicBezTo>
                    <a:pt x="14581" y="13081"/>
                    <a:pt x="14546" y="13162"/>
                    <a:pt x="14505" y="13162"/>
                  </a:cubicBezTo>
                  <a:cubicBezTo>
                    <a:pt x="14464" y="13162"/>
                    <a:pt x="14431" y="13088"/>
                    <a:pt x="14431" y="12993"/>
                  </a:cubicBezTo>
                  <a:cubicBezTo>
                    <a:pt x="14431" y="12901"/>
                    <a:pt x="14464" y="12827"/>
                    <a:pt x="14505" y="12827"/>
                  </a:cubicBezTo>
                  <a:close/>
                  <a:moveTo>
                    <a:pt x="14999" y="12827"/>
                  </a:moveTo>
                  <a:cubicBezTo>
                    <a:pt x="15040" y="12827"/>
                    <a:pt x="15073" y="12901"/>
                    <a:pt x="15073" y="12993"/>
                  </a:cubicBezTo>
                  <a:cubicBezTo>
                    <a:pt x="15073" y="13088"/>
                    <a:pt x="15040" y="13162"/>
                    <a:pt x="14999" y="13162"/>
                  </a:cubicBezTo>
                  <a:cubicBezTo>
                    <a:pt x="14956" y="13162"/>
                    <a:pt x="14923" y="13088"/>
                    <a:pt x="14923" y="12993"/>
                  </a:cubicBezTo>
                  <a:cubicBezTo>
                    <a:pt x="14925" y="12901"/>
                    <a:pt x="14956" y="12827"/>
                    <a:pt x="14999" y="12827"/>
                  </a:cubicBezTo>
                  <a:close/>
                  <a:moveTo>
                    <a:pt x="15492" y="12827"/>
                  </a:moveTo>
                  <a:cubicBezTo>
                    <a:pt x="15532" y="12827"/>
                    <a:pt x="15568" y="12901"/>
                    <a:pt x="15568" y="12993"/>
                  </a:cubicBezTo>
                  <a:cubicBezTo>
                    <a:pt x="15568" y="13081"/>
                    <a:pt x="15535" y="13162"/>
                    <a:pt x="15492" y="13162"/>
                  </a:cubicBezTo>
                  <a:cubicBezTo>
                    <a:pt x="15451" y="13162"/>
                    <a:pt x="15418" y="13088"/>
                    <a:pt x="15418" y="12993"/>
                  </a:cubicBezTo>
                  <a:cubicBezTo>
                    <a:pt x="15418" y="12901"/>
                    <a:pt x="15451" y="12827"/>
                    <a:pt x="15492" y="12827"/>
                  </a:cubicBezTo>
                  <a:close/>
                  <a:moveTo>
                    <a:pt x="15986" y="12827"/>
                  </a:moveTo>
                  <a:cubicBezTo>
                    <a:pt x="16027" y="12827"/>
                    <a:pt x="16060" y="12901"/>
                    <a:pt x="16060" y="12993"/>
                  </a:cubicBezTo>
                  <a:cubicBezTo>
                    <a:pt x="16060" y="13088"/>
                    <a:pt x="16027" y="13162"/>
                    <a:pt x="15986" y="13162"/>
                  </a:cubicBezTo>
                  <a:cubicBezTo>
                    <a:pt x="15945" y="13162"/>
                    <a:pt x="15910" y="13088"/>
                    <a:pt x="15910" y="12993"/>
                  </a:cubicBezTo>
                  <a:cubicBezTo>
                    <a:pt x="15913" y="12901"/>
                    <a:pt x="15946" y="12827"/>
                    <a:pt x="15986" y="12827"/>
                  </a:cubicBezTo>
                  <a:close/>
                  <a:moveTo>
                    <a:pt x="16481" y="12827"/>
                  </a:moveTo>
                  <a:cubicBezTo>
                    <a:pt x="16520" y="12827"/>
                    <a:pt x="16555" y="12901"/>
                    <a:pt x="16555" y="12993"/>
                  </a:cubicBezTo>
                  <a:cubicBezTo>
                    <a:pt x="16555" y="13081"/>
                    <a:pt x="16522" y="13162"/>
                    <a:pt x="16481" y="13162"/>
                  </a:cubicBezTo>
                  <a:cubicBezTo>
                    <a:pt x="16438" y="13162"/>
                    <a:pt x="16405" y="13088"/>
                    <a:pt x="16405" y="12993"/>
                  </a:cubicBezTo>
                  <a:cubicBezTo>
                    <a:pt x="16405" y="12901"/>
                    <a:pt x="16438" y="12827"/>
                    <a:pt x="16481" y="12827"/>
                  </a:cubicBezTo>
                  <a:close/>
                  <a:moveTo>
                    <a:pt x="16973" y="12827"/>
                  </a:moveTo>
                  <a:cubicBezTo>
                    <a:pt x="17013" y="12827"/>
                    <a:pt x="17048" y="12901"/>
                    <a:pt x="17048" y="12993"/>
                  </a:cubicBezTo>
                  <a:cubicBezTo>
                    <a:pt x="17048" y="13088"/>
                    <a:pt x="17013" y="13162"/>
                    <a:pt x="16973" y="13162"/>
                  </a:cubicBezTo>
                  <a:cubicBezTo>
                    <a:pt x="16931" y="13162"/>
                    <a:pt x="16898" y="13088"/>
                    <a:pt x="16898" y="12993"/>
                  </a:cubicBezTo>
                  <a:cubicBezTo>
                    <a:pt x="16898" y="12901"/>
                    <a:pt x="16931" y="12827"/>
                    <a:pt x="16973" y="12827"/>
                  </a:cubicBezTo>
                  <a:close/>
                  <a:moveTo>
                    <a:pt x="17466" y="12827"/>
                  </a:moveTo>
                  <a:cubicBezTo>
                    <a:pt x="17505" y="12827"/>
                    <a:pt x="17540" y="12901"/>
                    <a:pt x="17540" y="12993"/>
                  </a:cubicBezTo>
                  <a:cubicBezTo>
                    <a:pt x="17540" y="13081"/>
                    <a:pt x="17507" y="13162"/>
                    <a:pt x="17466" y="13162"/>
                  </a:cubicBezTo>
                  <a:cubicBezTo>
                    <a:pt x="17427" y="13162"/>
                    <a:pt x="17390" y="13088"/>
                    <a:pt x="17390" y="12993"/>
                  </a:cubicBezTo>
                  <a:cubicBezTo>
                    <a:pt x="17392" y="12901"/>
                    <a:pt x="17423" y="12827"/>
                    <a:pt x="17466" y="12827"/>
                  </a:cubicBezTo>
                  <a:close/>
                  <a:moveTo>
                    <a:pt x="17959" y="12827"/>
                  </a:moveTo>
                  <a:cubicBezTo>
                    <a:pt x="18002" y="12827"/>
                    <a:pt x="18035" y="12901"/>
                    <a:pt x="18035" y="12993"/>
                  </a:cubicBezTo>
                  <a:cubicBezTo>
                    <a:pt x="18035" y="13088"/>
                    <a:pt x="18001" y="13162"/>
                    <a:pt x="17959" y="13162"/>
                  </a:cubicBezTo>
                  <a:cubicBezTo>
                    <a:pt x="17919" y="13162"/>
                    <a:pt x="17885" y="13088"/>
                    <a:pt x="17885" y="12993"/>
                  </a:cubicBezTo>
                  <a:cubicBezTo>
                    <a:pt x="17885" y="12901"/>
                    <a:pt x="17919" y="12827"/>
                    <a:pt x="17959" y="12827"/>
                  </a:cubicBezTo>
                  <a:close/>
                  <a:moveTo>
                    <a:pt x="18453" y="12827"/>
                  </a:moveTo>
                  <a:cubicBezTo>
                    <a:pt x="18492" y="12827"/>
                    <a:pt x="18527" y="12901"/>
                    <a:pt x="18527" y="12993"/>
                  </a:cubicBezTo>
                  <a:cubicBezTo>
                    <a:pt x="18527" y="13081"/>
                    <a:pt x="18494" y="13162"/>
                    <a:pt x="18453" y="13162"/>
                  </a:cubicBezTo>
                  <a:cubicBezTo>
                    <a:pt x="18414" y="13162"/>
                    <a:pt x="18377" y="13088"/>
                    <a:pt x="18377" y="12993"/>
                  </a:cubicBezTo>
                  <a:cubicBezTo>
                    <a:pt x="18380" y="12901"/>
                    <a:pt x="18412" y="12827"/>
                    <a:pt x="18453" y="12827"/>
                  </a:cubicBezTo>
                  <a:close/>
                  <a:moveTo>
                    <a:pt x="18948" y="12827"/>
                  </a:moveTo>
                  <a:cubicBezTo>
                    <a:pt x="18989" y="12827"/>
                    <a:pt x="19022" y="12901"/>
                    <a:pt x="19022" y="12993"/>
                  </a:cubicBezTo>
                  <a:cubicBezTo>
                    <a:pt x="19022" y="13088"/>
                    <a:pt x="18989" y="13162"/>
                    <a:pt x="18948" y="13162"/>
                  </a:cubicBezTo>
                  <a:cubicBezTo>
                    <a:pt x="18905" y="13162"/>
                    <a:pt x="18872" y="13088"/>
                    <a:pt x="18872" y="12993"/>
                  </a:cubicBezTo>
                  <a:cubicBezTo>
                    <a:pt x="18872" y="12901"/>
                    <a:pt x="18905" y="12827"/>
                    <a:pt x="18948" y="12827"/>
                  </a:cubicBezTo>
                  <a:close/>
                  <a:moveTo>
                    <a:pt x="19440" y="12827"/>
                  </a:moveTo>
                  <a:cubicBezTo>
                    <a:pt x="19479" y="12827"/>
                    <a:pt x="19516" y="12901"/>
                    <a:pt x="19516" y="12993"/>
                  </a:cubicBezTo>
                  <a:cubicBezTo>
                    <a:pt x="19516" y="13081"/>
                    <a:pt x="19481" y="13162"/>
                    <a:pt x="19440" y="13162"/>
                  </a:cubicBezTo>
                  <a:cubicBezTo>
                    <a:pt x="19399" y="13162"/>
                    <a:pt x="19366" y="13088"/>
                    <a:pt x="19366" y="12993"/>
                  </a:cubicBezTo>
                  <a:cubicBezTo>
                    <a:pt x="19368" y="12901"/>
                    <a:pt x="19399" y="12827"/>
                    <a:pt x="19440" y="12827"/>
                  </a:cubicBezTo>
                  <a:close/>
                  <a:moveTo>
                    <a:pt x="451" y="13377"/>
                  </a:moveTo>
                  <a:cubicBezTo>
                    <a:pt x="490" y="13377"/>
                    <a:pt x="527" y="13451"/>
                    <a:pt x="527" y="13546"/>
                  </a:cubicBezTo>
                  <a:cubicBezTo>
                    <a:pt x="527" y="13634"/>
                    <a:pt x="494" y="13711"/>
                    <a:pt x="451" y="13711"/>
                  </a:cubicBezTo>
                  <a:cubicBezTo>
                    <a:pt x="410" y="13711"/>
                    <a:pt x="377" y="13637"/>
                    <a:pt x="377" y="13546"/>
                  </a:cubicBezTo>
                  <a:cubicBezTo>
                    <a:pt x="378" y="13458"/>
                    <a:pt x="410" y="13377"/>
                    <a:pt x="451" y="13377"/>
                  </a:cubicBezTo>
                  <a:close/>
                  <a:moveTo>
                    <a:pt x="944" y="13377"/>
                  </a:moveTo>
                  <a:cubicBezTo>
                    <a:pt x="984" y="13377"/>
                    <a:pt x="1019" y="13451"/>
                    <a:pt x="1019" y="13546"/>
                  </a:cubicBezTo>
                  <a:cubicBezTo>
                    <a:pt x="1019" y="13634"/>
                    <a:pt x="985" y="13711"/>
                    <a:pt x="944" y="13711"/>
                  </a:cubicBezTo>
                  <a:cubicBezTo>
                    <a:pt x="905" y="13711"/>
                    <a:pt x="869" y="13637"/>
                    <a:pt x="869" y="13546"/>
                  </a:cubicBezTo>
                  <a:cubicBezTo>
                    <a:pt x="872" y="13458"/>
                    <a:pt x="903" y="13377"/>
                    <a:pt x="944" y="13377"/>
                  </a:cubicBezTo>
                  <a:close/>
                  <a:moveTo>
                    <a:pt x="1440" y="13377"/>
                  </a:moveTo>
                  <a:cubicBezTo>
                    <a:pt x="1479" y="13377"/>
                    <a:pt x="1514" y="13451"/>
                    <a:pt x="1514" y="13546"/>
                  </a:cubicBezTo>
                  <a:cubicBezTo>
                    <a:pt x="1514" y="13634"/>
                    <a:pt x="1480" y="13711"/>
                    <a:pt x="1440" y="13711"/>
                  </a:cubicBezTo>
                  <a:cubicBezTo>
                    <a:pt x="1400" y="13711"/>
                    <a:pt x="1364" y="13637"/>
                    <a:pt x="1364" y="13546"/>
                  </a:cubicBezTo>
                  <a:cubicBezTo>
                    <a:pt x="1364" y="13458"/>
                    <a:pt x="1397" y="13377"/>
                    <a:pt x="1440" y="13377"/>
                  </a:cubicBezTo>
                  <a:close/>
                  <a:moveTo>
                    <a:pt x="1931" y="13377"/>
                  </a:moveTo>
                  <a:cubicBezTo>
                    <a:pt x="1971" y="13377"/>
                    <a:pt x="2007" y="13451"/>
                    <a:pt x="2007" y="13546"/>
                  </a:cubicBezTo>
                  <a:cubicBezTo>
                    <a:pt x="2007" y="13634"/>
                    <a:pt x="1972" y="13711"/>
                    <a:pt x="1931" y="13711"/>
                  </a:cubicBezTo>
                  <a:cubicBezTo>
                    <a:pt x="1892" y="13711"/>
                    <a:pt x="1856" y="13637"/>
                    <a:pt x="1856" y="13546"/>
                  </a:cubicBezTo>
                  <a:cubicBezTo>
                    <a:pt x="1859" y="13458"/>
                    <a:pt x="1890" y="13377"/>
                    <a:pt x="1931" y="13377"/>
                  </a:cubicBezTo>
                  <a:close/>
                  <a:moveTo>
                    <a:pt x="2426" y="13377"/>
                  </a:moveTo>
                  <a:cubicBezTo>
                    <a:pt x="2466" y="13377"/>
                    <a:pt x="2501" y="13451"/>
                    <a:pt x="2501" y="13546"/>
                  </a:cubicBezTo>
                  <a:cubicBezTo>
                    <a:pt x="2501" y="13634"/>
                    <a:pt x="2467" y="13711"/>
                    <a:pt x="2426" y="13711"/>
                  </a:cubicBezTo>
                  <a:cubicBezTo>
                    <a:pt x="2387" y="13711"/>
                    <a:pt x="2351" y="13637"/>
                    <a:pt x="2351" y="13546"/>
                  </a:cubicBezTo>
                  <a:cubicBezTo>
                    <a:pt x="2351" y="13458"/>
                    <a:pt x="2385" y="13377"/>
                    <a:pt x="2426" y="13377"/>
                  </a:cubicBezTo>
                  <a:close/>
                  <a:moveTo>
                    <a:pt x="2918" y="13377"/>
                  </a:moveTo>
                  <a:cubicBezTo>
                    <a:pt x="2958" y="13377"/>
                    <a:pt x="2994" y="13451"/>
                    <a:pt x="2994" y="13546"/>
                  </a:cubicBezTo>
                  <a:cubicBezTo>
                    <a:pt x="2994" y="13634"/>
                    <a:pt x="2961" y="13711"/>
                    <a:pt x="2918" y="13711"/>
                  </a:cubicBezTo>
                  <a:cubicBezTo>
                    <a:pt x="2877" y="13711"/>
                    <a:pt x="2844" y="13637"/>
                    <a:pt x="2844" y="13546"/>
                  </a:cubicBezTo>
                  <a:cubicBezTo>
                    <a:pt x="2846" y="13458"/>
                    <a:pt x="2877" y="13377"/>
                    <a:pt x="2918" y="13377"/>
                  </a:cubicBezTo>
                  <a:close/>
                  <a:moveTo>
                    <a:pt x="3413" y="13377"/>
                  </a:moveTo>
                  <a:cubicBezTo>
                    <a:pt x="3453" y="13377"/>
                    <a:pt x="3489" y="13451"/>
                    <a:pt x="3489" y="13546"/>
                  </a:cubicBezTo>
                  <a:cubicBezTo>
                    <a:pt x="3489" y="13634"/>
                    <a:pt x="3454" y="13711"/>
                    <a:pt x="3413" y="13711"/>
                  </a:cubicBezTo>
                  <a:cubicBezTo>
                    <a:pt x="3373" y="13711"/>
                    <a:pt x="3338" y="13637"/>
                    <a:pt x="3338" y="13546"/>
                  </a:cubicBezTo>
                  <a:cubicBezTo>
                    <a:pt x="3339" y="13458"/>
                    <a:pt x="3373" y="13377"/>
                    <a:pt x="3413" y="13377"/>
                  </a:cubicBezTo>
                  <a:close/>
                  <a:moveTo>
                    <a:pt x="3907" y="13377"/>
                  </a:moveTo>
                  <a:cubicBezTo>
                    <a:pt x="3946" y="13377"/>
                    <a:pt x="3981" y="13451"/>
                    <a:pt x="3981" y="13546"/>
                  </a:cubicBezTo>
                  <a:cubicBezTo>
                    <a:pt x="3981" y="13634"/>
                    <a:pt x="3948" y="13711"/>
                    <a:pt x="3907" y="13711"/>
                  </a:cubicBezTo>
                  <a:cubicBezTo>
                    <a:pt x="3864" y="13711"/>
                    <a:pt x="3831" y="13637"/>
                    <a:pt x="3831" y="13546"/>
                  </a:cubicBezTo>
                  <a:cubicBezTo>
                    <a:pt x="3833" y="13458"/>
                    <a:pt x="3864" y="13377"/>
                    <a:pt x="3907" y="13377"/>
                  </a:cubicBezTo>
                  <a:close/>
                  <a:moveTo>
                    <a:pt x="4400" y="13377"/>
                  </a:moveTo>
                  <a:cubicBezTo>
                    <a:pt x="4440" y="13377"/>
                    <a:pt x="4476" y="13451"/>
                    <a:pt x="4476" y="13546"/>
                  </a:cubicBezTo>
                  <a:cubicBezTo>
                    <a:pt x="4476" y="13634"/>
                    <a:pt x="4443" y="13711"/>
                    <a:pt x="4400" y="13711"/>
                  </a:cubicBezTo>
                  <a:cubicBezTo>
                    <a:pt x="4359" y="13711"/>
                    <a:pt x="4326" y="13637"/>
                    <a:pt x="4326" y="13546"/>
                  </a:cubicBezTo>
                  <a:cubicBezTo>
                    <a:pt x="4326" y="13458"/>
                    <a:pt x="4359" y="13377"/>
                    <a:pt x="4400" y="13377"/>
                  </a:cubicBezTo>
                  <a:close/>
                  <a:moveTo>
                    <a:pt x="4894" y="13377"/>
                  </a:moveTo>
                  <a:cubicBezTo>
                    <a:pt x="4933" y="13377"/>
                    <a:pt x="4968" y="13451"/>
                    <a:pt x="4968" y="13546"/>
                  </a:cubicBezTo>
                  <a:cubicBezTo>
                    <a:pt x="4968" y="13634"/>
                    <a:pt x="4935" y="13711"/>
                    <a:pt x="4894" y="13711"/>
                  </a:cubicBezTo>
                  <a:cubicBezTo>
                    <a:pt x="4853" y="13711"/>
                    <a:pt x="4818" y="13637"/>
                    <a:pt x="4818" y="13546"/>
                  </a:cubicBezTo>
                  <a:cubicBezTo>
                    <a:pt x="4821" y="13458"/>
                    <a:pt x="4853" y="13377"/>
                    <a:pt x="4894" y="13377"/>
                  </a:cubicBezTo>
                  <a:close/>
                  <a:moveTo>
                    <a:pt x="5386" y="13377"/>
                  </a:moveTo>
                  <a:cubicBezTo>
                    <a:pt x="5425" y="13377"/>
                    <a:pt x="5461" y="13451"/>
                    <a:pt x="5461" y="13546"/>
                  </a:cubicBezTo>
                  <a:cubicBezTo>
                    <a:pt x="5461" y="13634"/>
                    <a:pt x="5428" y="13711"/>
                    <a:pt x="5386" y="13711"/>
                  </a:cubicBezTo>
                  <a:cubicBezTo>
                    <a:pt x="5346" y="13711"/>
                    <a:pt x="5312" y="13637"/>
                    <a:pt x="5312" y="13546"/>
                  </a:cubicBezTo>
                  <a:cubicBezTo>
                    <a:pt x="5313" y="13458"/>
                    <a:pt x="5345" y="13377"/>
                    <a:pt x="5386" y="13377"/>
                  </a:cubicBezTo>
                  <a:close/>
                  <a:moveTo>
                    <a:pt x="5881" y="13377"/>
                  </a:moveTo>
                  <a:cubicBezTo>
                    <a:pt x="5920" y="13377"/>
                    <a:pt x="5957" y="13451"/>
                    <a:pt x="5957" y="13546"/>
                  </a:cubicBezTo>
                  <a:cubicBezTo>
                    <a:pt x="5957" y="13634"/>
                    <a:pt x="5922" y="13711"/>
                    <a:pt x="5881" y="13711"/>
                  </a:cubicBezTo>
                  <a:cubicBezTo>
                    <a:pt x="5841" y="13711"/>
                    <a:pt x="5807" y="13637"/>
                    <a:pt x="5807" y="13546"/>
                  </a:cubicBezTo>
                  <a:cubicBezTo>
                    <a:pt x="5807" y="13458"/>
                    <a:pt x="5840" y="13377"/>
                    <a:pt x="5881" y="13377"/>
                  </a:cubicBezTo>
                  <a:close/>
                  <a:moveTo>
                    <a:pt x="6374" y="13377"/>
                  </a:moveTo>
                  <a:cubicBezTo>
                    <a:pt x="6414" y="13377"/>
                    <a:pt x="6449" y="13451"/>
                    <a:pt x="6449" y="13546"/>
                  </a:cubicBezTo>
                  <a:cubicBezTo>
                    <a:pt x="6449" y="13634"/>
                    <a:pt x="6415" y="13711"/>
                    <a:pt x="6374" y="13711"/>
                  </a:cubicBezTo>
                  <a:cubicBezTo>
                    <a:pt x="6335" y="13711"/>
                    <a:pt x="6299" y="13637"/>
                    <a:pt x="6299" y="13546"/>
                  </a:cubicBezTo>
                  <a:cubicBezTo>
                    <a:pt x="6300" y="13458"/>
                    <a:pt x="6335" y="13377"/>
                    <a:pt x="6374" y="13377"/>
                  </a:cubicBezTo>
                  <a:close/>
                  <a:moveTo>
                    <a:pt x="6868" y="13377"/>
                  </a:moveTo>
                  <a:cubicBezTo>
                    <a:pt x="6907" y="13377"/>
                    <a:pt x="6944" y="13451"/>
                    <a:pt x="6944" y="13546"/>
                  </a:cubicBezTo>
                  <a:cubicBezTo>
                    <a:pt x="6944" y="13634"/>
                    <a:pt x="6910" y="13711"/>
                    <a:pt x="6868" y="13711"/>
                  </a:cubicBezTo>
                  <a:cubicBezTo>
                    <a:pt x="6828" y="13711"/>
                    <a:pt x="6794" y="13637"/>
                    <a:pt x="6794" y="13546"/>
                  </a:cubicBezTo>
                  <a:cubicBezTo>
                    <a:pt x="6794" y="13458"/>
                    <a:pt x="6827" y="13377"/>
                    <a:pt x="6868" y="13377"/>
                  </a:cubicBezTo>
                  <a:close/>
                  <a:moveTo>
                    <a:pt x="7363" y="13377"/>
                  </a:moveTo>
                  <a:cubicBezTo>
                    <a:pt x="7402" y="13377"/>
                    <a:pt x="7439" y="13451"/>
                    <a:pt x="7439" y="13546"/>
                  </a:cubicBezTo>
                  <a:cubicBezTo>
                    <a:pt x="7439" y="13634"/>
                    <a:pt x="7404" y="13711"/>
                    <a:pt x="7363" y="13711"/>
                  </a:cubicBezTo>
                  <a:cubicBezTo>
                    <a:pt x="7322" y="13711"/>
                    <a:pt x="7289" y="13637"/>
                    <a:pt x="7289" y="13546"/>
                  </a:cubicBezTo>
                  <a:cubicBezTo>
                    <a:pt x="7289" y="13458"/>
                    <a:pt x="7322" y="13377"/>
                    <a:pt x="7363" y="13377"/>
                  </a:cubicBezTo>
                  <a:close/>
                  <a:moveTo>
                    <a:pt x="7856" y="13377"/>
                  </a:moveTo>
                  <a:cubicBezTo>
                    <a:pt x="7896" y="13377"/>
                    <a:pt x="7931" y="13451"/>
                    <a:pt x="7931" y="13546"/>
                  </a:cubicBezTo>
                  <a:cubicBezTo>
                    <a:pt x="7931" y="13634"/>
                    <a:pt x="7897" y="13711"/>
                    <a:pt x="7856" y="13711"/>
                  </a:cubicBezTo>
                  <a:cubicBezTo>
                    <a:pt x="7814" y="13711"/>
                    <a:pt x="7781" y="13637"/>
                    <a:pt x="7781" y="13546"/>
                  </a:cubicBezTo>
                  <a:cubicBezTo>
                    <a:pt x="7781" y="13458"/>
                    <a:pt x="7814" y="13377"/>
                    <a:pt x="7856" y="13377"/>
                  </a:cubicBezTo>
                  <a:close/>
                  <a:moveTo>
                    <a:pt x="8350" y="13377"/>
                  </a:moveTo>
                  <a:cubicBezTo>
                    <a:pt x="8389" y="13377"/>
                    <a:pt x="8426" y="13451"/>
                    <a:pt x="8426" y="13546"/>
                  </a:cubicBezTo>
                  <a:cubicBezTo>
                    <a:pt x="8426" y="13634"/>
                    <a:pt x="8392" y="13711"/>
                    <a:pt x="8350" y="13711"/>
                  </a:cubicBezTo>
                  <a:cubicBezTo>
                    <a:pt x="8309" y="13711"/>
                    <a:pt x="8276" y="13637"/>
                    <a:pt x="8276" y="13546"/>
                  </a:cubicBezTo>
                  <a:cubicBezTo>
                    <a:pt x="8276" y="13458"/>
                    <a:pt x="8309" y="13377"/>
                    <a:pt x="8350" y="13377"/>
                  </a:cubicBezTo>
                  <a:close/>
                  <a:moveTo>
                    <a:pt x="8843" y="13377"/>
                  </a:moveTo>
                  <a:cubicBezTo>
                    <a:pt x="8883" y="13377"/>
                    <a:pt x="8918" y="13451"/>
                    <a:pt x="8918" y="13546"/>
                  </a:cubicBezTo>
                  <a:cubicBezTo>
                    <a:pt x="8918" y="13634"/>
                    <a:pt x="8884" y="13711"/>
                    <a:pt x="8843" y="13711"/>
                  </a:cubicBezTo>
                  <a:cubicBezTo>
                    <a:pt x="8802" y="13711"/>
                    <a:pt x="8768" y="13637"/>
                    <a:pt x="8768" y="13546"/>
                  </a:cubicBezTo>
                  <a:cubicBezTo>
                    <a:pt x="8771" y="13458"/>
                    <a:pt x="8802" y="13377"/>
                    <a:pt x="8843" y="13377"/>
                  </a:cubicBezTo>
                  <a:close/>
                  <a:moveTo>
                    <a:pt x="9337" y="13377"/>
                  </a:moveTo>
                  <a:cubicBezTo>
                    <a:pt x="9376" y="13377"/>
                    <a:pt x="9412" y="13451"/>
                    <a:pt x="9412" y="13546"/>
                  </a:cubicBezTo>
                  <a:cubicBezTo>
                    <a:pt x="9412" y="13634"/>
                    <a:pt x="9379" y="13711"/>
                    <a:pt x="9337" y="13711"/>
                  </a:cubicBezTo>
                  <a:cubicBezTo>
                    <a:pt x="9296" y="13711"/>
                    <a:pt x="9263" y="13637"/>
                    <a:pt x="9263" y="13546"/>
                  </a:cubicBezTo>
                  <a:cubicBezTo>
                    <a:pt x="9263" y="13458"/>
                    <a:pt x="9296" y="13377"/>
                    <a:pt x="9337" y="13377"/>
                  </a:cubicBezTo>
                  <a:close/>
                  <a:moveTo>
                    <a:pt x="9830" y="13377"/>
                  </a:moveTo>
                  <a:cubicBezTo>
                    <a:pt x="9870" y="13377"/>
                    <a:pt x="9904" y="13451"/>
                    <a:pt x="9904" y="13546"/>
                  </a:cubicBezTo>
                  <a:cubicBezTo>
                    <a:pt x="9904" y="13634"/>
                    <a:pt x="9871" y="13711"/>
                    <a:pt x="9830" y="13711"/>
                  </a:cubicBezTo>
                  <a:cubicBezTo>
                    <a:pt x="9791" y="13711"/>
                    <a:pt x="9756" y="13637"/>
                    <a:pt x="9756" y="13546"/>
                  </a:cubicBezTo>
                  <a:cubicBezTo>
                    <a:pt x="9756" y="13458"/>
                    <a:pt x="9789" y="13377"/>
                    <a:pt x="9830" y="13377"/>
                  </a:cubicBezTo>
                  <a:close/>
                  <a:moveTo>
                    <a:pt x="10310" y="13377"/>
                  </a:moveTo>
                  <a:cubicBezTo>
                    <a:pt x="10349" y="13377"/>
                    <a:pt x="10384" y="13451"/>
                    <a:pt x="10384" y="13546"/>
                  </a:cubicBezTo>
                  <a:cubicBezTo>
                    <a:pt x="10384" y="13634"/>
                    <a:pt x="10351" y="13711"/>
                    <a:pt x="10310" y="13711"/>
                  </a:cubicBezTo>
                  <a:cubicBezTo>
                    <a:pt x="10269" y="13711"/>
                    <a:pt x="10234" y="13637"/>
                    <a:pt x="10234" y="13546"/>
                  </a:cubicBezTo>
                  <a:cubicBezTo>
                    <a:pt x="10234" y="13458"/>
                    <a:pt x="10269" y="13377"/>
                    <a:pt x="10310" y="13377"/>
                  </a:cubicBezTo>
                  <a:close/>
                  <a:moveTo>
                    <a:pt x="10802" y="13377"/>
                  </a:moveTo>
                  <a:cubicBezTo>
                    <a:pt x="10841" y="13377"/>
                    <a:pt x="10877" y="13451"/>
                    <a:pt x="10877" y="13546"/>
                  </a:cubicBezTo>
                  <a:cubicBezTo>
                    <a:pt x="10877" y="13634"/>
                    <a:pt x="10843" y="13711"/>
                    <a:pt x="10802" y="13711"/>
                  </a:cubicBezTo>
                  <a:cubicBezTo>
                    <a:pt x="10761" y="13711"/>
                    <a:pt x="10727" y="13637"/>
                    <a:pt x="10727" y="13546"/>
                  </a:cubicBezTo>
                  <a:cubicBezTo>
                    <a:pt x="10729" y="13458"/>
                    <a:pt x="10761" y="13377"/>
                    <a:pt x="10802" y="13377"/>
                  </a:cubicBezTo>
                  <a:close/>
                  <a:moveTo>
                    <a:pt x="11297" y="13377"/>
                  </a:moveTo>
                  <a:cubicBezTo>
                    <a:pt x="11336" y="13377"/>
                    <a:pt x="11372" y="13451"/>
                    <a:pt x="11372" y="13546"/>
                  </a:cubicBezTo>
                  <a:cubicBezTo>
                    <a:pt x="11372" y="13634"/>
                    <a:pt x="11338" y="13711"/>
                    <a:pt x="11297" y="13711"/>
                  </a:cubicBezTo>
                  <a:cubicBezTo>
                    <a:pt x="11256" y="13711"/>
                    <a:pt x="11223" y="13637"/>
                    <a:pt x="11223" y="13546"/>
                  </a:cubicBezTo>
                  <a:cubicBezTo>
                    <a:pt x="11223" y="13458"/>
                    <a:pt x="11256" y="13377"/>
                    <a:pt x="11297" y="13377"/>
                  </a:cubicBezTo>
                  <a:close/>
                  <a:moveTo>
                    <a:pt x="11790" y="13377"/>
                  </a:moveTo>
                  <a:cubicBezTo>
                    <a:pt x="11830" y="13377"/>
                    <a:pt x="11864" y="13451"/>
                    <a:pt x="11864" y="13546"/>
                  </a:cubicBezTo>
                  <a:cubicBezTo>
                    <a:pt x="11864" y="13634"/>
                    <a:pt x="11831" y="13711"/>
                    <a:pt x="11790" y="13711"/>
                  </a:cubicBezTo>
                  <a:cubicBezTo>
                    <a:pt x="11748" y="13711"/>
                    <a:pt x="11715" y="13637"/>
                    <a:pt x="11715" y="13546"/>
                  </a:cubicBezTo>
                  <a:cubicBezTo>
                    <a:pt x="11716" y="13458"/>
                    <a:pt x="11748" y="13377"/>
                    <a:pt x="11790" y="13377"/>
                  </a:cubicBezTo>
                  <a:close/>
                  <a:moveTo>
                    <a:pt x="12284" y="13377"/>
                  </a:moveTo>
                  <a:cubicBezTo>
                    <a:pt x="12323" y="13377"/>
                    <a:pt x="12359" y="13451"/>
                    <a:pt x="12359" y="13546"/>
                  </a:cubicBezTo>
                  <a:cubicBezTo>
                    <a:pt x="12359" y="13634"/>
                    <a:pt x="12325" y="13711"/>
                    <a:pt x="12284" y="13711"/>
                  </a:cubicBezTo>
                  <a:cubicBezTo>
                    <a:pt x="12243" y="13711"/>
                    <a:pt x="12209" y="13637"/>
                    <a:pt x="12209" y="13546"/>
                  </a:cubicBezTo>
                  <a:cubicBezTo>
                    <a:pt x="12209" y="13458"/>
                    <a:pt x="12243" y="13377"/>
                    <a:pt x="12284" y="13377"/>
                  </a:cubicBezTo>
                  <a:close/>
                  <a:moveTo>
                    <a:pt x="12777" y="13377"/>
                  </a:moveTo>
                  <a:cubicBezTo>
                    <a:pt x="12817" y="13377"/>
                    <a:pt x="12851" y="13451"/>
                    <a:pt x="12851" y="13546"/>
                  </a:cubicBezTo>
                  <a:cubicBezTo>
                    <a:pt x="12851" y="13634"/>
                    <a:pt x="12818" y="13711"/>
                    <a:pt x="12777" y="13711"/>
                  </a:cubicBezTo>
                  <a:cubicBezTo>
                    <a:pt x="12738" y="13711"/>
                    <a:pt x="12701" y="13637"/>
                    <a:pt x="12701" y="13546"/>
                  </a:cubicBezTo>
                  <a:cubicBezTo>
                    <a:pt x="12701" y="13458"/>
                    <a:pt x="12736" y="13377"/>
                    <a:pt x="12777" y="13377"/>
                  </a:cubicBezTo>
                  <a:close/>
                  <a:moveTo>
                    <a:pt x="13269" y="13377"/>
                  </a:moveTo>
                  <a:cubicBezTo>
                    <a:pt x="13308" y="13377"/>
                    <a:pt x="13345" y="13451"/>
                    <a:pt x="13345" y="13546"/>
                  </a:cubicBezTo>
                  <a:cubicBezTo>
                    <a:pt x="13345" y="13634"/>
                    <a:pt x="13310" y="13711"/>
                    <a:pt x="13269" y="13711"/>
                  </a:cubicBezTo>
                  <a:cubicBezTo>
                    <a:pt x="13230" y="13711"/>
                    <a:pt x="13195" y="13637"/>
                    <a:pt x="13195" y="13546"/>
                  </a:cubicBezTo>
                  <a:cubicBezTo>
                    <a:pt x="13196" y="13458"/>
                    <a:pt x="13228" y="13377"/>
                    <a:pt x="13269" y="13377"/>
                  </a:cubicBezTo>
                  <a:close/>
                  <a:moveTo>
                    <a:pt x="13764" y="13377"/>
                  </a:moveTo>
                  <a:cubicBezTo>
                    <a:pt x="13803" y="13377"/>
                    <a:pt x="13840" y="13451"/>
                    <a:pt x="13840" y="13546"/>
                  </a:cubicBezTo>
                  <a:cubicBezTo>
                    <a:pt x="13840" y="13634"/>
                    <a:pt x="13805" y="13711"/>
                    <a:pt x="13764" y="13711"/>
                  </a:cubicBezTo>
                  <a:cubicBezTo>
                    <a:pt x="13725" y="13711"/>
                    <a:pt x="13690" y="13637"/>
                    <a:pt x="13690" y="13546"/>
                  </a:cubicBezTo>
                  <a:cubicBezTo>
                    <a:pt x="13690" y="13458"/>
                    <a:pt x="13723" y="13377"/>
                    <a:pt x="13764" y="13377"/>
                  </a:cubicBezTo>
                  <a:close/>
                  <a:moveTo>
                    <a:pt x="14258" y="13377"/>
                  </a:moveTo>
                  <a:cubicBezTo>
                    <a:pt x="14297" y="13377"/>
                    <a:pt x="14332" y="13451"/>
                    <a:pt x="14332" y="13546"/>
                  </a:cubicBezTo>
                  <a:cubicBezTo>
                    <a:pt x="14332" y="13634"/>
                    <a:pt x="14299" y="13711"/>
                    <a:pt x="14258" y="13711"/>
                  </a:cubicBezTo>
                  <a:cubicBezTo>
                    <a:pt x="14218" y="13711"/>
                    <a:pt x="14182" y="13637"/>
                    <a:pt x="14182" y="13546"/>
                  </a:cubicBezTo>
                  <a:cubicBezTo>
                    <a:pt x="14183" y="13458"/>
                    <a:pt x="14215" y="13377"/>
                    <a:pt x="14258" y="13377"/>
                  </a:cubicBezTo>
                  <a:close/>
                  <a:moveTo>
                    <a:pt x="14751" y="13377"/>
                  </a:moveTo>
                  <a:cubicBezTo>
                    <a:pt x="14791" y="13377"/>
                    <a:pt x="14827" y="13451"/>
                    <a:pt x="14827" y="13546"/>
                  </a:cubicBezTo>
                  <a:cubicBezTo>
                    <a:pt x="14827" y="13634"/>
                    <a:pt x="14792" y="13711"/>
                    <a:pt x="14751" y="13711"/>
                  </a:cubicBezTo>
                  <a:cubicBezTo>
                    <a:pt x="14710" y="13711"/>
                    <a:pt x="14677" y="13637"/>
                    <a:pt x="14677" y="13546"/>
                  </a:cubicBezTo>
                  <a:cubicBezTo>
                    <a:pt x="14677" y="13458"/>
                    <a:pt x="14710" y="13377"/>
                    <a:pt x="14751" y="13377"/>
                  </a:cubicBezTo>
                  <a:close/>
                  <a:moveTo>
                    <a:pt x="15245" y="13377"/>
                  </a:moveTo>
                  <a:cubicBezTo>
                    <a:pt x="15284" y="13377"/>
                    <a:pt x="15319" y="13451"/>
                    <a:pt x="15319" y="13546"/>
                  </a:cubicBezTo>
                  <a:cubicBezTo>
                    <a:pt x="15319" y="13634"/>
                    <a:pt x="15285" y="13711"/>
                    <a:pt x="15245" y="13711"/>
                  </a:cubicBezTo>
                  <a:cubicBezTo>
                    <a:pt x="15204" y="13711"/>
                    <a:pt x="15169" y="13637"/>
                    <a:pt x="15169" y="13546"/>
                  </a:cubicBezTo>
                  <a:cubicBezTo>
                    <a:pt x="15172" y="13458"/>
                    <a:pt x="15204" y="13377"/>
                    <a:pt x="15245" y="13377"/>
                  </a:cubicBezTo>
                  <a:close/>
                  <a:moveTo>
                    <a:pt x="15740" y="13377"/>
                  </a:moveTo>
                  <a:cubicBezTo>
                    <a:pt x="15779" y="13377"/>
                    <a:pt x="15814" y="13451"/>
                    <a:pt x="15814" y="13546"/>
                  </a:cubicBezTo>
                  <a:cubicBezTo>
                    <a:pt x="15814" y="13634"/>
                    <a:pt x="15781" y="13711"/>
                    <a:pt x="15740" y="13711"/>
                  </a:cubicBezTo>
                  <a:cubicBezTo>
                    <a:pt x="15697" y="13711"/>
                    <a:pt x="15664" y="13637"/>
                    <a:pt x="15664" y="13546"/>
                  </a:cubicBezTo>
                  <a:cubicBezTo>
                    <a:pt x="15664" y="13458"/>
                    <a:pt x="15697" y="13377"/>
                    <a:pt x="15740" y="13377"/>
                  </a:cubicBezTo>
                  <a:close/>
                  <a:moveTo>
                    <a:pt x="16232" y="13377"/>
                  </a:moveTo>
                  <a:cubicBezTo>
                    <a:pt x="16271" y="13377"/>
                    <a:pt x="16307" y="13451"/>
                    <a:pt x="16307" y="13546"/>
                  </a:cubicBezTo>
                  <a:cubicBezTo>
                    <a:pt x="16307" y="13634"/>
                    <a:pt x="16273" y="13711"/>
                    <a:pt x="16232" y="13711"/>
                  </a:cubicBezTo>
                  <a:cubicBezTo>
                    <a:pt x="16190" y="13711"/>
                    <a:pt x="16157" y="13637"/>
                    <a:pt x="16157" y="13546"/>
                  </a:cubicBezTo>
                  <a:cubicBezTo>
                    <a:pt x="16159" y="13458"/>
                    <a:pt x="16192" y="13377"/>
                    <a:pt x="16232" y="13377"/>
                  </a:cubicBezTo>
                  <a:close/>
                  <a:moveTo>
                    <a:pt x="16727" y="13377"/>
                  </a:moveTo>
                  <a:cubicBezTo>
                    <a:pt x="16766" y="13377"/>
                    <a:pt x="16801" y="13451"/>
                    <a:pt x="16801" y="13546"/>
                  </a:cubicBezTo>
                  <a:cubicBezTo>
                    <a:pt x="16801" y="13634"/>
                    <a:pt x="16768" y="13711"/>
                    <a:pt x="16727" y="13711"/>
                  </a:cubicBezTo>
                  <a:cubicBezTo>
                    <a:pt x="16686" y="13711"/>
                    <a:pt x="16651" y="13637"/>
                    <a:pt x="16651" y="13546"/>
                  </a:cubicBezTo>
                  <a:cubicBezTo>
                    <a:pt x="16651" y="13458"/>
                    <a:pt x="16686" y="13377"/>
                    <a:pt x="16727" y="13377"/>
                  </a:cubicBezTo>
                  <a:close/>
                  <a:moveTo>
                    <a:pt x="17218" y="13377"/>
                  </a:moveTo>
                  <a:cubicBezTo>
                    <a:pt x="17258" y="13377"/>
                    <a:pt x="17294" y="13451"/>
                    <a:pt x="17294" y="13546"/>
                  </a:cubicBezTo>
                  <a:cubicBezTo>
                    <a:pt x="17294" y="13634"/>
                    <a:pt x="17261" y="13711"/>
                    <a:pt x="17218" y="13711"/>
                  </a:cubicBezTo>
                  <a:cubicBezTo>
                    <a:pt x="17179" y="13711"/>
                    <a:pt x="17144" y="13637"/>
                    <a:pt x="17144" y="13546"/>
                  </a:cubicBezTo>
                  <a:cubicBezTo>
                    <a:pt x="17144" y="13458"/>
                    <a:pt x="17178" y="13377"/>
                    <a:pt x="17218" y="13377"/>
                  </a:cubicBezTo>
                  <a:close/>
                  <a:moveTo>
                    <a:pt x="17714" y="13377"/>
                  </a:moveTo>
                  <a:cubicBezTo>
                    <a:pt x="17753" y="13377"/>
                    <a:pt x="17788" y="13451"/>
                    <a:pt x="17788" y="13546"/>
                  </a:cubicBezTo>
                  <a:cubicBezTo>
                    <a:pt x="17788" y="13634"/>
                    <a:pt x="17754" y="13711"/>
                    <a:pt x="17714" y="13711"/>
                  </a:cubicBezTo>
                  <a:cubicBezTo>
                    <a:pt x="17674" y="13711"/>
                    <a:pt x="17639" y="13637"/>
                    <a:pt x="17639" y="13546"/>
                  </a:cubicBezTo>
                  <a:cubicBezTo>
                    <a:pt x="17639" y="13458"/>
                    <a:pt x="17673" y="13377"/>
                    <a:pt x="17714" y="13377"/>
                  </a:cubicBezTo>
                  <a:close/>
                  <a:moveTo>
                    <a:pt x="18207" y="13377"/>
                  </a:moveTo>
                  <a:cubicBezTo>
                    <a:pt x="18246" y="13377"/>
                    <a:pt x="18281" y="13451"/>
                    <a:pt x="18281" y="13546"/>
                  </a:cubicBezTo>
                  <a:cubicBezTo>
                    <a:pt x="18281" y="13634"/>
                    <a:pt x="18248" y="13711"/>
                    <a:pt x="18207" y="13711"/>
                  </a:cubicBezTo>
                  <a:cubicBezTo>
                    <a:pt x="18168" y="13711"/>
                    <a:pt x="18131" y="13637"/>
                    <a:pt x="18131" y="13546"/>
                  </a:cubicBezTo>
                  <a:cubicBezTo>
                    <a:pt x="18133" y="13458"/>
                    <a:pt x="18164" y="13377"/>
                    <a:pt x="18207" y="13377"/>
                  </a:cubicBezTo>
                  <a:close/>
                  <a:moveTo>
                    <a:pt x="18701" y="13377"/>
                  </a:moveTo>
                  <a:cubicBezTo>
                    <a:pt x="18740" y="13377"/>
                    <a:pt x="18776" y="13451"/>
                    <a:pt x="18776" y="13546"/>
                  </a:cubicBezTo>
                  <a:cubicBezTo>
                    <a:pt x="18776" y="13634"/>
                    <a:pt x="18742" y="13711"/>
                    <a:pt x="18701" y="13711"/>
                  </a:cubicBezTo>
                  <a:cubicBezTo>
                    <a:pt x="18660" y="13711"/>
                    <a:pt x="18626" y="13637"/>
                    <a:pt x="18626" y="13546"/>
                  </a:cubicBezTo>
                  <a:cubicBezTo>
                    <a:pt x="18626" y="13458"/>
                    <a:pt x="18660" y="13377"/>
                    <a:pt x="18701" y="13377"/>
                  </a:cubicBezTo>
                  <a:close/>
                  <a:moveTo>
                    <a:pt x="19194" y="13377"/>
                  </a:moveTo>
                  <a:cubicBezTo>
                    <a:pt x="19233" y="13377"/>
                    <a:pt x="19268" y="13451"/>
                    <a:pt x="19268" y="13546"/>
                  </a:cubicBezTo>
                  <a:cubicBezTo>
                    <a:pt x="19268" y="13634"/>
                    <a:pt x="19235" y="13711"/>
                    <a:pt x="19194" y="13711"/>
                  </a:cubicBezTo>
                  <a:cubicBezTo>
                    <a:pt x="19153" y="13711"/>
                    <a:pt x="19118" y="13637"/>
                    <a:pt x="19118" y="13546"/>
                  </a:cubicBezTo>
                  <a:cubicBezTo>
                    <a:pt x="19121" y="13458"/>
                    <a:pt x="19153" y="13377"/>
                    <a:pt x="19194" y="13377"/>
                  </a:cubicBezTo>
                  <a:close/>
                  <a:moveTo>
                    <a:pt x="19689" y="13377"/>
                  </a:moveTo>
                  <a:cubicBezTo>
                    <a:pt x="19728" y="13377"/>
                    <a:pt x="19763" y="13451"/>
                    <a:pt x="19763" y="13546"/>
                  </a:cubicBezTo>
                  <a:cubicBezTo>
                    <a:pt x="19763" y="13634"/>
                    <a:pt x="19730" y="13711"/>
                    <a:pt x="19689" y="13711"/>
                  </a:cubicBezTo>
                  <a:cubicBezTo>
                    <a:pt x="19647" y="13711"/>
                    <a:pt x="19613" y="13637"/>
                    <a:pt x="19613" y="13546"/>
                  </a:cubicBezTo>
                  <a:cubicBezTo>
                    <a:pt x="19613" y="13458"/>
                    <a:pt x="19647" y="13377"/>
                    <a:pt x="19689" y="13377"/>
                  </a:cubicBezTo>
                  <a:close/>
                  <a:moveTo>
                    <a:pt x="205" y="13933"/>
                  </a:moveTo>
                  <a:cubicBezTo>
                    <a:pt x="244" y="13933"/>
                    <a:pt x="281" y="14007"/>
                    <a:pt x="281" y="14099"/>
                  </a:cubicBezTo>
                  <a:cubicBezTo>
                    <a:pt x="281" y="14186"/>
                    <a:pt x="246" y="14264"/>
                    <a:pt x="205" y="14264"/>
                  </a:cubicBezTo>
                  <a:cubicBezTo>
                    <a:pt x="164" y="14264"/>
                    <a:pt x="131" y="14190"/>
                    <a:pt x="131" y="14099"/>
                  </a:cubicBezTo>
                  <a:cubicBezTo>
                    <a:pt x="131" y="14007"/>
                    <a:pt x="164" y="13933"/>
                    <a:pt x="205" y="13933"/>
                  </a:cubicBezTo>
                  <a:close/>
                  <a:moveTo>
                    <a:pt x="700" y="13933"/>
                  </a:moveTo>
                  <a:cubicBezTo>
                    <a:pt x="741" y="13933"/>
                    <a:pt x="774" y="14007"/>
                    <a:pt x="774" y="14099"/>
                  </a:cubicBezTo>
                  <a:cubicBezTo>
                    <a:pt x="774" y="14190"/>
                    <a:pt x="741" y="14264"/>
                    <a:pt x="700" y="14264"/>
                  </a:cubicBezTo>
                  <a:cubicBezTo>
                    <a:pt x="659" y="14264"/>
                    <a:pt x="624" y="14190"/>
                    <a:pt x="624" y="14099"/>
                  </a:cubicBezTo>
                  <a:cubicBezTo>
                    <a:pt x="624" y="14007"/>
                    <a:pt x="659" y="13933"/>
                    <a:pt x="700" y="13933"/>
                  </a:cubicBezTo>
                  <a:close/>
                  <a:moveTo>
                    <a:pt x="1192" y="13933"/>
                  </a:moveTo>
                  <a:cubicBezTo>
                    <a:pt x="1231" y="13933"/>
                    <a:pt x="1268" y="14007"/>
                    <a:pt x="1268" y="14099"/>
                  </a:cubicBezTo>
                  <a:cubicBezTo>
                    <a:pt x="1268" y="14186"/>
                    <a:pt x="1235" y="14264"/>
                    <a:pt x="1192" y="14264"/>
                  </a:cubicBezTo>
                  <a:cubicBezTo>
                    <a:pt x="1153" y="14264"/>
                    <a:pt x="1118" y="14190"/>
                    <a:pt x="1118" y="14099"/>
                  </a:cubicBezTo>
                  <a:cubicBezTo>
                    <a:pt x="1118" y="14007"/>
                    <a:pt x="1151" y="13933"/>
                    <a:pt x="1192" y="13933"/>
                  </a:cubicBezTo>
                  <a:close/>
                  <a:moveTo>
                    <a:pt x="1685" y="13933"/>
                  </a:moveTo>
                  <a:cubicBezTo>
                    <a:pt x="1726" y="13933"/>
                    <a:pt x="1760" y="14007"/>
                    <a:pt x="1760" y="14099"/>
                  </a:cubicBezTo>
                  <a:cubicBezTo>
                    <a:pt x="1760" y="14190"/>
                    <a:pt x="1726" y="14264"/>
                    <a:pt x="1685" y="14264"/>
                  </a:cubicBezTo>
                  <a:cubicBezTo>
                    <a:pt x="1644" y="14264"/>
                    <a:pt x="1610" y="14190"/>
                    <a:pt x="1610" y="14099"/>
                  </a:cubicBezTo>
                  <a:cubicBezTo>
                    <a:pt x="1610" y="14007"/>
                    <a:pt x="1644" y="13933"/>
                    <a:pt x="1685" y="13933"/>
                  </a:cubicBezTo>
                  <a:close/>
                  <a:moveTo>
                    <a:pt x="2180" y="13933"/>
                  </a:moveTo>
                  <a:cubicBezTo>
                    <a:pt x="2220" y="13933"/>
                    <a:pt x="2255" y="14007"/>
                    <a:pt x="2255" y="14099"/>
                  </a:cubicBezTo>
                  <a:cubicBezTo>
                    <a:pt x="2255" y="14186"/>
                    <a:pt x="2221" y="14264"/>
                    <a:pt x="2180" y="14264"/>
                  </a:cubicBezTo>
                  <a:cubicBezTo>
                    <a:pt x="2141" y="14264"/>
                    <a:pt x="2105" y="14190"/>
                    <a:pt x="2105" y="14099"/>
                  </a:cubicBezTo>
                  <a:cubicBezTo>
                    <a:pt x="2105" y="14007"/>
                    <a:pt x="2138" y="13933"/>
                    <a:pt x="2180" y="13933"/>
                  </a:cubicBezTo>
                  <a:close/>
                  <a:moveTo>
                    <a:pt x="2672" y="13933"/>
                  </a:moveTo>
                  <a:cubicBezTo>
                    <a:pt x="2713" y="13933"/>
                    <a:pt x="2748" y="14007"/>
                    <a:pt x="2748" y="14099"/>
                  </a:cubicBezTo>
                  <a:cubicBezTo>
                    <a:pt x="2748" y="14190"/>
                    <a:pt x="2713" y="14264"/>
                    <a:pt x="2672" y="14264"/>
                  </a:cubicBezTo>
                  <a:cubicBezTo>
                    <a:pt x="2631" y="14264"/>
                    <a:pt x="2598" y="14190"/>
                    <a:pt x="2598" y="14099"/>
                  </a:cubicBezTo>
                  <a:cubicBezTo>
                    <a:pt x="2598" y="14007"/>
                    <a:pt x="2631" y="13933"/>
                    <a:pt x="2672" y="13933"/>
                  </a:cubicBezTo>
                  <a:close/>
                  <a:moveTo>
                    <a:pt x="3168" y="13933"/>
                  </a:moveTo>
                  <a:cubicBezTo>
                    <a:pt x="3207" y="13933"/>
                    <a:pt x="3242" y="14007"/>
                    <a:pt x="3242" y="14099"/>
                  </a:cubicBezTo>
                  <a:cubicBezTo>
                    <a:pt x="3242" y="14186"/>
                    <a:pt x="3208" y="14264"/>
                    <a:pt x="3168" y="14264"/>
                  </a:cubicBezTo>
                  <a:cubicBezTo>
                    <a:pt x="3126" y="14264"/>
                    <a:pt x="3092" y="14190"/>
                    <a:pt x="3092" y="14099"/>
                  </a:cubicBezTo>
                  <a:cubicBezTo>
                    <a:pt x="3092" y="14007"/>
                    <a:pt x="3126" y="13933"/>
                    <a:pt x="3168" y="13933"/>
                  </a:cubicBezTo>
                  <a:close/>
                  <a:moveTo>
                    <a:pt x="3659" y="13933"/>
                  </a:moveTo>
                  <a:cubicBezTo>
                    <a:pt x="3702" y="13933"/>
                    <a:pt x="3735" y="14007"/>
                    <a:pt x="3735" y="14099"/>
                  </a:cubicBezTo>
                  <a:cubicBezTo>
                    <a:pt x="3735" y="14190"/>
                    <a:pt x="3702" y="14264"/>
                    <a:pt x="3659" y="14264"/>
                  </a:cubicBezTo>
                  <a:cubicBezTo>
                    <a:pt x="3618" y="14264"/>
                    <a:pt x="3585" y="14190"/>
                    <a:pt x="3585" y="14099"/>
                  </a:cubicBezTo>
                  <a:cubicBezTo>
                    <a:pt x="3585" y="14007"/>
                    <a:pt x="3618" y="13933"/>
                    <a:pt x="3659" y="13933"/>
                  </a:cubicBezTo>
                  <a:close/>
                  <a:moveTo>
                    <a:pt x="4154" y="13933"/>
                  </a:moveTo>
                  <a:cubicBezTo>
                    <a:pt x="4194" y="13933"/>
                    <a:pt x="4230" y="14007"/>
                    <a:pt x="4230" y="14099"/>
                  </a:cubicBezTo>
                  <a:cubicBezTo>
                    <a:pt x="4230" y="14186"/>
                    <a:pt x="4195" y="14264"/>
                    <a:pt x="4154" y="14264"/>
                  </a:cubicBezTo>
                  <a:cubicBezTo>
                    <a:pt x="4114" y="14264"/>
                    <a:pt x="4080" y="14190"/>
                    <a:pt x="4080" y="14099"/>
                  </a:cubicBezTo>
                  <a:cubicBezTo>
                    <a:pt x="4080" y="14007"/>
                    <a:pt x="4114" y="13933"/>
                    <a:pt x="4154" y="13933"/>
                  </a:cubicBezTo>
                  <a:close/>
                  <a:moveTo>
                    <a:pt x="4648" y="13933"/>
                  </a:moveTo>
                  <a:cubicBezTo>
                    <a:pt x="4689" y="13933"/>
                    <a:pt x="4722" y="14007"/>
                    <a:pt x="4722" y="14099"/>
                  </a:cubicBezTo>
                  <a:cubicBezTo>
                    <a:pt x="4722" y="14190"/>
                    <a:pt x="4689" y="14264"/>
                    <a:pt x="4648" y="14264"/>
                  </a:cubicBezTo>
                  <a:cubicBezTo>
                    <a:pt x="4605" y="14264"/>
                    <a:pt x="4572" y="14190"/>
                    <a:pt x="4572" y="14099"/>
                  </a:cubicBezTo>
                  <a:cubicBezTo>
                    <a:pt x="4572" y="14007"/>
                    <a:pt x="4605" y="13933"/>
                    <a:pt x="4648" y="13933"/>
                  </a:cubicBezTo>
                  <a:close/>
                  <a:moveTo>
                    <a:pt x="5140" y="13933"/>
                  </a:moveTo>
                  <a:cubicBezTo>
                    <a:pt x="5179" y="13933"/>
                    <a:pt x="5216" y="14007"/>
                    <a:pt x="5216" y="14099"/>
                  </a:cubicBezTo>
                  <a:cubicBezTo>
                    <a:pt x="5216" y="14186"/>
                    <a:pt x="5181" y="14264"/>
                    <a:pt x="5140" y="14264"/>
                  </a:cubicBezTo>
                  <a:cubicBezTo>
                    <a:pt x="5100" y="14264"/>
                    <a:pt x="5066" y="14190"/>
                    <a:pt x="5066" y="14099"/>
                  </a:cubicBezTo>
                  <a:cubicBezTo>
                    <a:pt x="5067" y="14007"/>
                    <a:pt x="5099" y="13933"/>
                    <a:pt x="5140" y="13933"/>
                  </a:cubicBezTo>
                  <a:close/>
                  <a:moveTo>
                    <a:pt x="5635" y="13933"/>
                  </a:moveTo>
                  <a:cubicBezTo>
                    <a:pt x="5676" y="13933"/>
                    <a:pt x="5709" y="14007"/>
                    <a:pt x="5709" y="14099"/>
                  </a:cubicBezTo>
                  <a:cubicBezTo>
                    <a:pt x="5709" y="14190"/>
                    <a:pt x="5676" y="14264"/>
                    <a:pt x="5635" y="14264"/>
                  </a:cubicBezTo>
                  <a:cubicBezTo>
                    <a:pt x="5592" y="14264"/>
                    <a:pt x="5559" y="14190"/>
                    <a:pt x="5559" y="14099"/>
                  </a:cubicBezTo>
                  <a:cubicBezTo>
                    <a:pt x="5559" y="14007"/>
                    <a:pt x="5594" y="13933"/>
                    <a:pt x="5635" y="13933"/>
                  </a:cubicBezTo>
                  <a:close/>
                  <a:moveTo>
                    <a:pt x="6127" y="13933"/>
                  </a:moveTo>
                  <a:cubicBezTo>
                    <a:pt x="6166" y="13933"/>
                    <a:pt x="6202" y="14007"/>
                    <a:pt x="6202" y="14099"/>
                  </a:cubicBezTo>
                  <a:cubicBezTo>
                    <a:pt x="6202" y="14186"/>
                    <a:pt x="6169" y="14264"/>
                    <a:pt x="6127" y="14264"/>
                  </a:cubicBezTo>
                  <a:cubicBezTo>
                    <a:pt x="6087" y="14264"/>
                    <a:pt x="6053" y="14190"/>
                    <a:pt x="6053" y="14099"/>
                  </a:cubicBezTo>
                  <a:cubicBezTo>
                    <a:pt x="6054" y="14007"/>
                    <a:pt x="6086" y="13933"/>
                    <a:pt x="6127" y="13933"/>
                  </a:cubicBezTo>
                  <a:close/>
                  <a:moveTo>
                    <a:pt x="6622" y="13933"/>
                  </a:moveTo>
                  <a:cubicBezTo>
                    <a:pt x="6663" y="13933"/>
                    <a:pt x="6698" y="14007"/>
                    <a:pt x="6698" y="14099"/>
                  </a:cubicBezTo>
                  <a:cubicBezTo>
                    <a:pt x="6698" y="14190"/>
                    <a:pt x="6663" y="14264"/>
                    <a:pt x="6622" y="14264"/>
                  </a:cubicBezTo>
                  <a:cubicBezTo>
                    <a:pt x="6581" y="14264"/>
                    <a:pt x="6548" y="14190"/>
                    <a:pt x="6548" y="14099"/>
                  </a:cubicBezTo>
                  <a:cubicBezTo>
                    <a:pt x="6548" y="14007"/>
                    <a:pt x="6581" y="13933"/>
                    <a:pt x="6622" y="13933"/>
                  </a:cubicBezTo>
                  <a:close/>
                  <a:moveTo>
                    <a:pt x="7115" y="13933"/>
                  </a:moveTo>
                  <a:cubicBezTo>
                    <a:pt x="7155" y="13933"/>
                    <a:pt x="7190" y="14007"/>
                    <a:pt x="7190" y="14099"/>
                  </a:cubicBezTo>
                  <a:cubicBezTo>
                    <a:pt x="7190" y="14186"/>
                    <a:pt x="7156" y="14264"/>
                    <a:pt x="7115" y="14264"/>
                  </a:cubicBezTo>
                  <a:cubicBezTo>
                    <a:pt x="7073" y="14264"/>
                    <a:pt x="7040" y="14190"/>
                    <a:pt x="7040" y="14099"/>
                  </a:cubicBezTo>
                  <a:cubicBezTo>
                    <a:pt x="7041" y="14007"/>
                    <a:pt x="7073" y="13933"/>
                    <a:pt x="7115" y="13933"/>
                  </a:cubicBezTo>
                  <a:close/>
                  <a:moveTo>
                    <a:pt x="7609" y="13933"/>
                  </a:moveTo>
                  <a:cubicBezTo>
                    <a:pt x="7651" y="13933"/>
                    <a:pt x="7685" y="14007"/>
                    <a:pt x="7685" y="14099"/>
                  </a:cubicBezTo>
                  <a:cubicBezTo>
                    <a:pt x="7685" y="14190"/>
                    <a:pt x="7651" y="14264"/>
                    <a:pt x="7609" y="14264"/>
                  </a:cubicBezTo>
                  <a:cubicBezTo>
                    <a:pt x="7568" y="14264"/>
                    <a:pt x="7535" y="14190"/>
                    <a:pt x="7535" y="14099"/>
                  </a:cubicBezTo>
                  <a:cubicBezTo>
                    <a:pt x="7535" y="14007"/>
                    <a:pt x="7568" y="13933"/>
                    <a:pt x="7609" y="13933"/>
                  </a:cubicBezTo>
                  <a:close/>
                  <a:moveTo>
                    <a:pt x="8102" y="13933"/>
                  </a:moveTo>
                  <a:cubicBezTo>
                    <a:pt x="8142" y="13933"/>
                    <a:pt x="8176" y="14007"/>
                    <a:pt x="8176" y="14099"/>
                  </a:cubicBezTo>
                  <a:cubicBezTo>
                    <a:pt x="8176" y="14186"/>
                    <a:pt x="8143" y="14264"/>
                    <a:pt x="8102" y="14264"/>
                  </a:cubicBezTo>
                  <a:cubicBezTo>
                    <a:pt x="8061" y="14264"/>
                    <a:pt x="8027" y="14190"/>
                    <a:pt x="8027" y="14099"/>
                  </a:cubicBezTo>
                  <a:cubicBezTo>
                    <a:pt x="8030" y="14007"/>
                    <a:pt x="8061" y="13933"/>
                    <a:pt x="8102" y="13933"/>
                  </a:cubicBezTo>
                  <a:close/>
                  <a:moveTo>
                    <a:pt x="8597" y="13933"/>
                  </a:moveTo>
                  <a:cubicBezTo>
                    <a:pt x="8638" y="13933"/>
                    <a:pt x="8672" y="14007"/>
                    <a:pt x="8672" y="14099"/>
                  </a:cubicBezTo>
                  <a:cubicBezTo>
                    <a:pt x="8672" y="14190"/>
                    <a:pt x="8638" y="14264"/>
                    <a:pt x="8597" y="14264"/>
                  </a:cubicBezTo>
                  <a:cubicBezTo>
                    <a:pt x="8555" y="14264"/>
                    <a:pt x="8522" y="14190"/>
                    <a:pt x="8522" y="14099"/>
                  </a:cubicBezTo>
                  <a:cubicBezTo>
                    <a:pt x="8522" y="14007"/>
                    <a:pt x="8555" y="13933"/>
                    <a:pt x="8597" y="13933"/>
                  </a:cubicBezTo>
                  <a:close/>
                  <a:moveTo>
                    <a:pt x="9089" y="13933"/>
                  </a:moveTo>
                  <a:cubicBezTo>
                    <a:pt x="9129" y="13933"/>
                    <a:pt x="9165" y="14007"/>
                    <a:pt x="9165" y="14099"/>
                  </a:cubicBezTo>
                  <a:cubicBezTo>
                    <a:pt x="9165" y="14186"/>
                    <a:pt x="9130" y="14264"/>
                    <a:pt x="9089" y="14264"/>
                  </a:cubicBezTo>
                  <a:cubicBezTo>
                    <a:pt x="9048" y="14264"/>
                    <a:pt x="9015" y="14190"/>
                    <a:pt x="9015" y="14099"/>
                  </a:cubicBezTo>
                  <a:cubicBezTo>
                    <a:pt x="9017" y="14007"/>
                    <a:pt x="9048" y="13933"/>
                    <a:pt x="9089" y="13933"/>
                  </a:cubicBezTo>
                  <a:close/>
                  <a:moveTo>
                    <a:pt x="9583" y="13933"/>
                  </a:moveTo>
                  <a:cubicBezTo>
                    <a:pt x="9624" y="13933"/>
                    <a:pt x="9657" y="14007"/>
                    <a:pt x="9657" y="14099"/>
                  </a:cubicBezTo>
                  <a:cubicBezTo>
                    <a:pt x="9657" y="14190"/>
                    <a:pt x="9624" y="14264"/>
                    <a:pt x="9583" y="14264"/>
                  </a:cubicBezTo>
                  <a:cubicBezTo>
                    <a:pt x="9540" y="14264"/>
                    <a:pt x="9507" y="14190"/>
                    <a:pt x="9507" y="14099"/>
                  </a:cubicBezTo>
                  <a:cubicBezTo>
                    <a:pt x="9507" y="14007"/>
                    <a:pt x="9543" y="13933"/>
                    <a:pt x="9583" y="13933"/>
                  </a:cubicBezTo>
                  <a:close/>
                  <a:moveTo>
                    <a:pt x="10076" y="13933"/>
                  </a:moveTo>
                  <a:cubicBezTo>
                    <a:pt x="10116" y="13933"/>
                    <a:pt x="10152" y="14007"/>
                    <a:pt x="10152" y="14099"/>
                  </a:cubicBezTo>
                  <a:cubicBezTo>
                    <a:pt x="10152" y="14186"/>
                    <a:pt x="10117" y="14264"/>
                    <a:pt x="10076" y="14264"/>
                  </a:cubicBezTo>
                  <a:cubicBezTo>
                    <a:pt x="10037" y="14264"/>
                    <a:pt x="10002" y="14190"/>
                    <a:pt x="10002" y="14099"/>
                  </a:cubicBezTo>
                  <a:cubicBezTo>
                    <a:pt x="10002" y="14007"/>
                    <a:pt x="10035" y="13933"/>
                    <a:pt x="10076" y="13933"/>
                  </a:cubicBezTo>
                  <a:close/>
                  <a:moveTo>
                    <a:pt x="10556" y="13933"/>
                  </a:moveTo>
                  <a:cubicBezTo>
                    <a:pt x="10595" y="13933"/>
                    <a:pt x="10631" y="14007"/>
                    <a:pt x="10631" y="14099"/>
                  </a:cubicBezTo>
                  <a:cubicBezTo>
                    <a:pt x="10631" y="14186"/>
                    <a:pt x="10597" y="14264"/>
                    <a:pt x="10556" y="14264"/>
                  </a:cubicBezTo>
                  <a:cubicBezTo>
                    <a:pt x="10515" y="14264"/>
                    <a:pt x="10482" y="14190"/>
                    <a:pt x="10482" y="14099"/>
                  </a:cubicBezTo>
                  <a:cubicBezTo>
                    <a:pt x="10483" y="14007"/>
                    <a:pt x="10515" y="13933"/>
                    <a:pt x="10556" y="13933"/>
                  </a:cubicBezTo>
                  <a:close/>
                  <a:moveTo>
                    <a:pt x="11051" y="13933"/>
                  </a:moveTo>
                  <a:cubicBezTo>
                    <a:pt x="11092" y="13933"/>
                    <a:pt x="11125" y="14007"/>
                    <a:pt x="11125" y="14099"/>
                  </a:cubicBezTo>
                  <a:cubicBezTo>
                    <a:pt x="11125" y="14190"/>
                    <a:pt x="11092" y="14264"/>
                    <a:pt x="11051" y="14264"/>
                  </a:cubicBezTo>
                  <a:cubicBezTo>
                    <a:pt x="11010" y="14264"/>
                    <a:pt x="10975" y="14190"/>
                    <a:pt x="10975" y="14099"/>
                  </a:cubicBezTo>
                  <a:cubicBezTo>
                    <a:pt x="10975" y="14007"/>
                    <a:pt x="11010" y="13933"/>
                    <a:pt x="11051" y="13933"/>
                  </a:cubicBezTo>
                  <a:close/>
                  <a:moveTo>
                    <a:pt x="11543" y="13933"/>
                  </a:moveTo>
                  <a:cubicBezTo>
                    <a:pt x="11582" y="13933"/>
                    <a:pt x="11618" y="14007"/>
                    <a:pt x="11618" y="14099"/>
                  </a:cubicBezTo>
                  <a:cubicBezTo>
                    <a:pt x="11618" y="14186"/>
                    <a:pt x="11584" y="14264"/>
                    <a:pt x="11543" y="14264"/>
                  </a:cubicBezTo>
                  <a:cubicBezTo>
                    <a:pt x="11502" y="14264"/>
                    <a:pt x="11468" y="14190"/>
                    <a:pt x="11468" y="14099"/>
                  </a:cubicBezTo>
                  <a:cubicBezTo>
                    <a:pt x="11470" y="14007"/>
                    <a:pt x="11502" y="13933"/>
                    <a:pt x="11543" y="13933"/>
                  </a:cubicBezTo>
                  <a:close/>
                  <a:moveTo>
                    <a:pt x="12038" y="13933"/>
                  </a:moveTo>
                  <a:cubicBezTo>
                    <a:pt x="12079" y="13933"/>
                    <a:pt x="12112" y="14007"/>
                    <a:pt x="12112" y="14099"/>
                  </a:cubicBezTo>
                  <a:cubicBezTo>
                    <a:pt x="12112" y="14190"/>
                    <a:pt x="12079" y="14264"/>
                    <a:pt x="12038" y="14264"/>
                  </a:cubicBezTo>
                  <a:cubicBezTo>
                    <a:pt x="11997" y="14264"/>
                    <a:pt x="11964" y="14190"/>
                    <a:pt x="11964" y="14099"/>
                  </a:cubicBezTo>
                  <a:cubicBezTo>
                    <a:pt x="11964" y="14007"/>
                    <a:pt x="11997" y="13933"/>
                    <a:pt x="12038" y="13933"/>
                  </a:cubicBezTo>
                  <a:close/>
                  <a:moveTo>
                    <a:pt x="12531" y="13933"/>
                  </a:moveTo>
                  <a:cubicBezTo>
                    <a:pt x="12571" y="13933"/>
                    <a:pt x="12605" y="14007"/>
                    <a:pt x="12605" y="14099"/>
                  </a:cubicBezTo>
                  <a:cubicBezTo>
                    <a:pt x="12605" y="14186"/>
                    <a:pt x="12572" y="14264"/>
                    <a:pt x="12531" y="14264"/>
                  </a:cubicBezTo>
                  <a:cubicBezTo>
                    <a:pt x="12489" y="14264"/>
                    <a:pt x="12456" y="14190"/>
                    <a:pt x="12456" y="14099"/>
                  </a:cubicBezTo>
                  <a:cubicBezTo>
                    <a:pt x="12457" y="14007"/>
                    <a:pt x="12489" y="13933"/>
                    <a:pt x="12531" y="13933"/>
                  </a:cubicBezTo>
                  <a:close/>
                  <a:moveTo>
                    <a:pt x="13023" y="13933"/>
                  </a:moveTo>
                  <a:cubicBezTo>
                    <a:pt x="13064" y="13933"/>
                    <a:pt x="13097" y="14007"/>
                    <a:pt x="13097" y="14099"/>
                  </a:cubicBezTo>
                  <a:cubicBezTo>
                    <a:pt x="13097" y="14190"/>
                    <a:pt x="13064" y="14264"/>
                    <a:pt x="13023" y="14264"/>
                  </a:cubicBezTo>
                  <a:cubicBezTo>
                    <a:pt x="12982" y="14264"/>
                    <a:pt x="12949" y="14190"/>
                    <a:pt x="12949" y="14099"/>
                  </a:cubicBezTo>
                  <a:cubicBezTo>
                    <a:pt x="12949" y="14007"/>
                    <a:pt x="12982" y="13933"/>
                    <a:pt x="13023" y="13933"/>
                  </a:cubicBezTo>
                  <a:close/>
                  <a:moveTo>
                    <a:pt x="13518" y="13933"/>
                  </a:moveTo>
                  <a:cubicBezTo>
                    <a:pt x="13558" y="13933"/>
                    <a:pt x="13592" y="14007"/>
                    <a:pt x="13592" y="14099"/>
                  </a:cubicBezTo>
                  <a:cubicBezTo>
                    <a:pt x="13592" y="14186"/>
                    <a:pt x="13559" y="14264"/>
                    <a:pt x="13518" y="14264"/>
                  </a:cubicBezTo>
                  <a:cubicBezTo>
                    <a:pt x="13479" y="14264"/>
                    <a:pt x="13442" y="14190"/>
                    <a:pt x="13442" y="14099"/>
                  </a:cubicBezTo>
                  <a:cubicBezTo>
                    <a:pt x="13442" y="14007"/>
                    <a:pt x="13477" y="13933"/>
                    <a:pt x="13518" y="13933"/>
                  </a:cubicBezTo>
                  <a:close/>
                  <a:moveTo>
                    <a:pt x="14010" y="13933"/>
                  </a:moveTo>
                  <a:cubicBezTo>
                    <a:pt x="14053" y="13933"/>
                    <a:pt x="14086" y="14007"/>
                    <a:pt x="14086" y="14099"/>
                  </a:cubicBezTo>
                  <a:cubicBezTo>
                    <a:pt x="14086" y="14190"/>
                    <a:pt x="14051" y="14264"/>
                    <a:pt x="14010" y="14264"/>
                  </a:cubicBezTo>
                  <a:cubicBezTo>
                    <a:pt x="13969" y="14264"/>
                    <a:pt x="13936" y="14190"/>
                    <a:pt x="13936" y="14099"/>
                  </a:cubicBezTo>
                  <a:cubicBezTo>
                    <a:pt x="13936" y="14007"/>
                    <a:pt x="13969" y="13933"/>
                    <a:pt x="14010" y="13933"/>
                  </a:cubicBezTo>
                  <a:close/>
                  <a:moveTo>
                    <a:pt x="14505" y="13933"/>
                  </a:moveTo>
                  <a:cubicBezTo>
                    <a:pt x="14544" y="13933"/>
                    <a:pt x="14581" y="14007"/>
                    <a:pt x="14581" y="14099"/>
                  </a:cubicBezTo>
                  <a:cubicBezTo>
                    <a:pt x="14581" y="14186"/>
                    <a:pt x="14546" y="14264"/>
                    <a:pt x="14505" y="14264"/>
                  </a:cubicBezTo>
                  <a:cubicBezTo>
                    <a:pt x="14464" y="14264"/>
                    <a:pt x="14431" y="14190"/>
                    <a:pt x="14431" y="14099"/>
                  </a:cubicBezTo>
                  <a:cubicBezTo>
                    <a:pt x="14431" y="14007"/>
                    <a:pt x="14464" y="13933"/>
                    <a:pt x="14505" y="13933"/>
                  </a:cubicBezTo>
                  <a:close/>
                  <a:moveTo>
                    <a:pt x="14999" y="13933"/>
                  </a:moveTo>
                  <a:cubicBezTo>
                    <a:pt x="15040" y="13933"/>
                    <a:pt x="15073" y="14007"/>
                    <a:pt x="15073" y="14099"/>
                  </a:cubicBezTo>
                  <a:cubicBezTo>
                    <a:pt x="15073" y="14190"/>
                    <a:pt x="15040" y="14264"/>
                    <a:pt x="14999" y="14264"/>
                  </a:cubicBezTo>
                  <a:cubicBezTo>
                    <a:pt x="14956" y="14264"/>
                    <a:pt x="14923" y="14190"/>
                    <a:pt x="14923" y="14099"/>
                  </a:cubicBezTo>
                  <a:cubicBezTo>
                    <a:pt x="14923" y="14007"/>
                    <a:pt x="14956" y="13933"/>
                    <a:pt x="14999" y="13933"/>
                  </a:cubicBezTo>
                  <a:close/>
                  <a:moveTo>
                    <a:pt x="15492" y="13933"/>
                  </a:moveTo>
                  <a:cubicBezTo>
                    <a:pt x="15532" y="13933"/>
                    <a:pt x="15568" y="14007"/>
                    <a:pt x="15568" y="14099"/>
                  </a:cubicBezTo>
                  <a:cubicBezTo>
                    <a:pt x="15568" y="14186"/>
                    <a:pt x="15535" y="14264"/>
                    <a:pt x="15492" y="14264"/>
                  </a:cubicBezTo>
                  <a:cubicBezTo>
                    <a:pt x="15451" y="14264"/>
                    <a:pt x="15418" y="14190"/>
                    <a:pt x="15418" y="14099"/>
                  </a:cubicBezTo>
                  <a:cubicBezTo>
                    <a:pt x="15418" y="14007"/>
                    <a:pt x="15451" y="13933"/>
                    <a:pt x="15492" y="13933"/>
                  </a:cubicBezTo>
                  <a:close/>
                  <a:moveTo>
                    <a:pt x="15986" y="13933"/>
                  </a:moveTo>
                  <a:cubicBezTo>
                    <a:pt x="16027" y="13933"/>
                    <a:pt x="16060" y="14007"/>
                    <a:pt x="16060" y="14099"/>
                  </a:cubicBezTo>
                  <a:cubicBezTo>
                    <a:pt x="16060" y="14190"/>
                    <a:pt x="16027" y="14264"/>
                    <a:pt x="15986" y="14264"/>
                  </a:cubicBezTo>
                  <a:cubicBezTo>
                    <a:pt x="15945" y="14264"/>
                    <a:pt x="15910" y="14190"/>
                    <a:pt x="15910" y="14099"/>
                  </a:cubicBezTo>
                  <a:cubicBezTo>
                    <a:pt x="15910" y="14007"/>
                    <a:pt x="15946" y="13933"/>
                    <a:pt x="15986" y="13933"/>
                  </a:cubicBezTo>
                  <a:close/>
                  <a:moveTo>
                    <a:pt x="16481" y="13933"/>
                  </a:moveTo>
                  <a:cubicBezTo>
                    <a:pt x="16520" y="13933"/>
                    <a:pt x="16555" y="14007"/>
                    <a:pt x="16555" y="14099"/>
                  </a:cubicBezTo>
                  <a:cubicBezTo>
                    <a:pt x="16555" y="14186"/>
                    <a:pt x="16522" y="14264"/>
                    <a:pt x="16481" y="14264"/>
                  </a:cubicBezTo>
                  <a:cubicBezTo>
                    <a:pt x="16438" y="14264"/>
                    <a:pt x="16405" y="14190"/>
                    <a:pt x="16405" y="14099"/>
                  </a:cubicBezTo>
                  <a:cubicBezTo>
                    <a:pt x="16405" y="14007"/>
                    <a:pt x="16438" y="13933"/>
                    <a:pt x="16481" y="13933"/>
                  </a:cubicBezTo>
                  <a:close/>
                  <a:moveTo>
                    <a:pt x="16973" y="13933"/>
                  </a:moveTo>
                  <a:cubicBezTo>
                    <a:pt x="17013" y="13933"/>
                    <a:pt x="17048" y="14007"/>
                    <a:pt x="17048" y="14099"/>
                  </a:cubicBezTo>
                  <a:cubicBezTo>
                    <a:pt x="17048" y="14190"/>
                    <a:pt x="17013" y="14264"/>
                    <a:pt x="16973" y="14264"/>
                  </a:cubicBezTo>
                  <a:cubicBezTo>
                    <a:pt x="16931" y="14264"/>
                    <a:pt x="16898" y="14190"/>
                    <a:pt x="16898" y="14099"/>
                  </a:cubicBezTo>
                  <a:cubicBezTo>
                    <a:pt x="16898" y="14007"/>
                    <a:pt x="16931" y="13933"/>
                    <a:pt x="16973" y="13933"/>
                  </a:cubicBezTo>
                  <a:close/>
                  <a:moveTo>
                    <a:pt x="17466" y="13933"/>
                  </a:moveTo>
                  <a:cubicBezTo>
                    <a:pt x="17505" y="13933"/>
                    <a:pt x="17540" y="14007"/>
                    <a:pt x="17540" y="14099"/>
                  </a:cubicBezTo>
                  <a:cubicBezTo>
                    <a:pt x="17540" y="14186"/>
                    <a:pt x="17507" y="14264"/>
                    <a:pt x="17466" y="14264"/>
                  </a:cubicBezTo>
                  <a:cubicBezTo>
                    <a:pt x="17427" y="14264"/>
                    <a:pt x="17390" y="14190"/>
                    <a:pt x="17390" y="14099"/>
                  </a:cubicBezTo>
                  <a:cubicBezTo>
                    <a:pt x="17392" y="14007"/>
                    <a:pt x="17423" y="13933"/>
                    <a:pt x="17466" y="13933"/>
                  </a:cubicBezTo>
                  <a:close/>
                  <a:moveTo>
                    <a:pt x="17959" y="13933"/>
                  </a:moveTo>
                  <a:cubicBezTo>
                    <a:pt x="18002" y="13933"/>
                    <a:pt x="18035" y="14007"/>
                    <a:pt x="18035" y="14099"/>
                  </a:cubicBezTo>
                  <a:cubicBezTo>
                    <a:pt x="18035" y="14190"/>
                    <a:pt x="18001" y="14264"/>
                    <a:pt x="17959" y="14264"/>
                  </a:cubicBezTo>
                  <a:cubicBezTo>
                    <a:pt x="17919" y="14264"/>
                    <a:pt x="17885" y="14190"/>
                    <a:pt x="17885" y="14099"/>
                  </a:cubicBezTo>
                  <a:cubicBezTo>
                    <a:pt x="17885" y="14007"/>
                    <a:pt x="17919" y="13933"/>
                    <a:pt x="17959" y="13933"/>
                  </a:cubicBezTo>
                  <a:close/>
                  <a:moveTo>
                    <a:pt x="18453" y="13933"/>
                  </a:moveTo>
                  <a:cubicBezTo>
                    <a:pt x="18492" y="13933"/>
                    <a:pt x="18527" y="14007"/>
                    <a:pt x="18527" y="14099"/>
                  </a:cubicBezTo>
                  <a:cubicBezTo>
                    <a:pt x="18527" y="14186"/>
                    <a:pt x="18494" y="14264"/>
                    <a:pt x="18453" y="14264"/>
                  </a:cubicBezTo>
                  <a:cubicBezTo>
                    <a:pt x="18414" y="14264"/>
                    <a:pt x="18377" y="14190"/>
                    <a:pt x="18377" y="14099"/>
                  </a:cubicBezTo>
                  <a:cubicBezTo>
                    <a:pt x="18380" y="14007"/>
                    <a:pt x="18412" y="13933"/>
                    <a:pt x="18453" y="13933"/>
                  </a:cubicBezTo>
                  <a:close/>
                  <a:moveTo>
                    <a:pt x="18948" y="13933"/>
                  </a:moveTo>
                  <a:cubicBezTo>
                    <a:pt x="18989" y="13933"/>
                    <a:pt x="19022" y="14007"/>
                    <a:pt x="19022" y="14099"/>
                  </a:cubicBezTo>
                  <a:cubicBezTo>
                    <a:pt x="19022" y="14190"/>
                    <a:pt x="18989" y="14264"/>
                    <a:pt x="18948" y="14264"/>
                  </a:cubicBezTo>
                  <a:cubicBezTo>
                    <a:pt x="18905" y="14264"/>
                    <a:pt x="18872" y="14190"/>
                    <a:pt x="18872" y="14099"/>
                  </a:cubicBezTo>
                  <a:cubicBezTo>
                    <a:pt x="18872" y="14007"/>
                    <a:pt x="18905" y="13933"/>
                    <a:pt x="18948" y="13933"/>
                  </a:cubicBezTo>
                  <a:close/>
                  <a:moveTo>
                    <a:pt x="19440" y="13933"/>
                  </a:moveTo>
                  <a:cubicBezTo>
                    <a:pt x="19479" y="13933"/>
                    <a:pt x="19516" y="14007"/>
                    <a:pt x="19516" y="14099"/>
                  </a:cubicBezTo>
                  <a:cubicBezTo>
                    <a:pt x="19516" y="14186"/>
                    <a:pt x="19481" y="14264"/>
                    <a:pt x="19440" y="14264"/>
                  </a:cubicBezTo>
                  <a:cubicBezTo>
                    <a:pt x="19399" y="14264"/>
                    <a:pt x="19366" y="14190"/>
                    <a:pt x="19366" y="14099"/>
                  </a:cubicBezTo>
                  <a:cubicBezTo>
                    <a:pt x="19368" y="14007"/>
                    <a:pt x="19399" y="13933"/>
                    <a:pt x="19440" y="13933"/>
                  </a:cubicBezTo>
                  <a:close/>
                  <a:moveTo>
                    <a:pt x="19935" y="13933"/>
                  </a:moveTo>
                  <a:cubicBezTo>
                    <a:pt x="19976" y="13933"/>
                    <a:pt x="20009" y="14007"/>
                    <a:pt x="20009" y="14099"/>
                  </a:cubicBezTo>
                  <a:cubicBezTo>
                    <a:pt x="20009" y="14190"/>
                    <a:pt x="19976" y="14264"/>
                    <a:pt x="19935" y="14264"/>
                  </a:cubicBezTo>
                  <a:cubicBezTo>
                    <a:pt x="19894" y="14264"/>
                    <a:pt x="19859" y="14190"/>
                    <a:pt x="19859" y="14099"/>
                  </a:cubicBezTo>
                  <a:cubicBezTo>
                    <a:pt x="19859" y="14007"/>
                    <a:pt x="19894" y="13933"/>
                    <a:pt x="19935" y="13933"/>
                  </a:cubicBezTo>
                  <a:close/>
                  <a:moveTo>
                    <a:pt x="451" y="14482"/>
                  </a:moveTo>
                  <a:cubicBezTo>
                    <a:pt x="490" y="14482"/>
                    <a:pt x="527" y="14556"/>
                    <a:pt x="527" y="14648"/>
                  </a:cubicBezTo>
                  <a:cubicBezTo>
                    <a:pt x="527" y="14739"/>
                    <a:pt x="494" y="14816"/>
                    <a:pt x="451" y="14816"/>
                  </a:cubicBezTo>
                  <a:cubicBezTo>
                    <a:pt x="410" y="14816"/>
                    <a:pt x="377" y="14739"/>
                    <a:pt x="377" y="14648"/>
                  </a:cubicBezTo>
                  <a:cubicBezTo>
                    <a:pt x="378" y="14556"/>
                    <a:pt x="410" y="14482"/>
                    <a:pt x="451" y="14482"/>
                  </a:cubicBezTo>
                  <a:close/>
                  <a:moveTo>
                    <a:pt x="944" y="14482"/>
                  </a:moveTo>
                  <a:cubicBezTo>
                    <a:pt x="984" y="14482"/>
                    <a:pt x="1019" y="14556"/>
                    <a:pt x="1019" y="14648"/>
                  </a:cubicBezTo>
                  <a:cubicBezTo>
                    <a:pt x="1019" y="14739"/>
                    <a:pt x="985" y="14816"/>
                    <a:pt x="944" y="14816"/>
                  </a:cubicBezTo>
                  <a:cubicBezTo>
                    <a:pt x="905" y="14816"/>
                    <a:pt x="869" y="14739"/>
                    <a:pt x="869" y="14648"/>
                  </a:cubicBezTo>
                  <a:cubicBezTo>
                    <a:pt x="872" y="14556"/>
                    <a:pt x="903" y="14482"/>
                    <a:pt x="944" y="14482"/>
                  </a:cubicBezTo>
                  <a:close/>
                  <a:moveTo>
                    <a:pt x="1440" y="14482"/>
                  </a:moveTo>
                  <a:cubicBezTo>
                    <a:pt x="1479" y="14482"/>
                    <a:pt x="1514" y="14556"/>
                    <a:pt x="1514" y="14648"/>
                  </a:cubicBezTo>
                  <a:cubicBezTo>
                    <a:pt x="1514" y="14739"/>
                    <a:pt x="1480" y="14816"/>
                    <a:pt x="1440" y="14816"/>
                  </a:cubicBezTo>
                  <a:cubicBezTo>
                    <a:pt x="1400" y="14816"/>
                    <a:pt x="1364" y="14739"/>
                    <a:pt x="1364" y="14648"/>
                  </a:cubicBezTo>
                  <a:cubicBezTo>
                    <a:pt x="1364" y="14556"/>
                    <a:pt x="1397" y="14482"/>
                    <a:pt x="1440" y="14482"/>
                  </a:cubicBezTo>
                  <a:close/>
                  <a:moveTo>
                    <a:pt x="1931" y="14482"/>
                  </a:moveTo>
                  <a:cubicBezTo>
                    <a:pt x="1971" y="14482"/>
                    <a:pt x="2007" y="14556"/>
                    <a:pt x="2007" y="14648"/>
                  </a:cubicBezTo>
                  <a:cubicBezTo>
                    <a:pt x="2007" y="14739"/>
                    <a:pt x="1972" y="14816"/>
                    <a:pt x="1931" y="14816"/>
                  </a:cubicBezTo>
                  <a:cubicBezTo>
                    <a:pt x="1892" y="14816"/>
                    <a:pt x="1856" y="14739"/>
                    <a:pt x="1856" y="14648"/>
                  </a:cubicBezTo>
                  <a:cubicBezTo>
                    <a:pt x="1859" y="14556"/>
                    <a:pt x="1890" y="14482"/>
                    <a:pt x="1931" y="14482"/>
                  </a:cubicBezTo>
                  <a:close/>
                  <a:moveTo>
                    <a:pt x="2426" y="14482"/>
                  </a:moveTo>
                  <a:cubicBezTo>
                    <a:pt x="2466" y="14482"/>
                    <a:pt x="2501" y="14556"/>
                    <a:pt x="2501" y="14648"/>
                  </a:cubicBezTo>
                  <a:cubicBezTo>
                    <a:pt x="2501" y="14739"/>
                    <a:pt x="2467" y="14816"/>
                    <a:pt x="2426" y="14816"/>
                  </a:cubicBezTo>
                  <a:cubicBezTo>
                    <a:pt x="2387" y="14816"/>
                    <a:pt x="2351" y="14739"/>
                    <a:pt x="2351" y="14648"/>
                  </a:cubicBezTo>
                  <a:cubicBezTo>
                    <a:pt x="2351" y="14556"/>
                    <a:pt x="2385" y="14482"/>
                    <a:pt x="2426" y="14482"/>
                  </a:cubicBezTo>
                  <a:close/>
                  <a:moveTo>
                    <a:pt x="2918" y="14482"/>
                  </a:moveTo>
                  <a:cubicBezTo>
                    <a:pt x="2958" y="14482"/>
                    <a:pt x="2994" y="14556"/>
                    <a:pt x="2994" y="14648"/>
                  </a:cubicBezTo>
                  <a:cubicBezTo>
                    <a:pt x="2994" y="14739"/>
                    <a:pt x="2961" y="14816"/>
                    <a:pt x="2918" y="14816"/>
                  </a:cubicBezTo>
                  <a:cubicBezTo>
                    <a:pt x="2877" y="14816"/>
                    <a:pt x="2844" y="14739"/>
                    <a:pt x="2844" y="14648"/>
                  </a:cubicBezTo>
                  <a:cubicBezTo>
                    <a:pt x="2846" y="14556"/>
                    <a:pt x="2877" y="14482"/>
                    <a:pt x="2918" y="14482"/>
                  </a:cubicBezTo>
                  <a:close/>
                  <a:moveTo>
                    <a:pt x="3413" y="14482"/>
                  </a:moveTo>
                  <a:cubicBezTo>
                    <a:pt x="3453" y="14482"/>
                    <a:pt x="3489" y="14556"/>
                    <a:pt x="3489" y="14648"/>
                  </a:cubicBezTo>
                  <a:cubicBezTo>
                    <a:pt x="3489" y="14739"/>
                    <a:pt x="3454" y="14816"/>
                    <a:pt x="3413" y="14816"/>
                  </a:cubicBezTo>
                  <a:cubicBezTo>
                    <a:pt x="3373" y="14816"/>
                    <a:pt x="3338" y="14739"/>
                    <a:pt x="3338" y="14648"/>
                  </a:cubicBezTo>
                  <a:cubicBezTo>
                    <a:pt x="3339" y="14556"/>
                    <a:pt x="3373" y="14482"/>
                    <a:pt x="3413" y="14482"/>
                  </a:cubicBezTo>
                  <a:close/>
                  <a:moveTo>
                    <a:pt x="3907" y="14482"/>
                  </a:moveTo>
                  <a:cubicBezTo>
                    <a:pt x="3946" y="14482"/>
                    <a:pt x="3981" y="14556"/>
                    <a:pt x="3981" y="14648"/>
                  </a:cubicBezTo>
                  <a:cubicBezTo>
                    <a:pt x="3981" y="14739"/>
                    <a:pt x="3948" y="14816"/>
                    <a:pt x="3907" y="14816"/>
                  </a:cubicBezTo>
                  <a:cubicBezTo>
                    <a:pt x="3864" y="14816"/>
                    <a:pt x="3831" y="14739"/>
                    <a:pt x="3831" y="14648"/>
                  </a:cubicBezTo>
                  <a:cubicBezTo>
                    <a:pt x="3833" y="14556"/>
                    <a:pt x="3864" y="14482"/>
                    <a:pt x="3907" y="14482"/>
                  </a:cubicBezTo>
                  <a:close/>
                  <a:moveTo>
                    <a:pt x="4400" y="14482"/>
                  </a:moveTo>
                  <a:cubicBezTo>
                    <a:pt x="4440" y="14482"/>
                    <a:pt x="4476" y="14556"/>
                    <a:pt x="4476" y="14648"/>
                  </a:cubicBezTo>
                  <a:cubicBezTo>
                    <a:pt x="4476" y="14739"/>
                    <a:pt x="4443" y="14816"/>
                    <a:pt x="4400" y="14816"/>
                  </a:cubicBezTo>
                  <a:cubicBezTo>
                    <a:pt x="4359" y="14816"/>
                    <a:pt x="4326" y="14739"/>
                    <a:pt x="4326" y="14648"/>
                  </a:cubicBezTo>
                  <a:cubicBezTo>
                    <a:pt x="4326" y="14556"/>
                    <a:pt x="4359" y="14482"/>
                    <a:pt x="4400" y="14482"/>
                  </a:cubicBezTo>
                  <a:close/>
                  <a:moveTo>
                    <a:pt x="4894" y="14482"/>
                  </a:moveTo>
                  <a:cubicBezTo>
                    <a:pt x="4933" y="14482"/>
                    <a:pt x="4968" y="14556"/>
                    <a:pt x="4968" y="14648"/>
                  </a:cubicBezTo>
                  <a:cubicBezTo>
                    <a:pt x="4968" y="14739"/>
                    <a:pt x="4935" y="14816"/>
                    <a:pt x="4894" y="14816"/>
                  </a:cubicBezTo>
                  <a:cubicBezTo>
                    <a:pt x="4853" y="14816"/>
                    <a:pt x="4818" y="14739"/>
                    <a:pt x="4818" y="14648"/>
                  </a:cubicBezTo>
                  <a:cubicBezTo>
                    <a:pt x="4821" y="14556"/>
                    <a:pt x="4853" y="14482"/>
                    <a:pt x="4894" y="14482"/>
                  </a:cubicBezTo>
                  <a:close/>
                  <a:moveTo>
                    <a:pt x="5386" y="14482"/>
                  </a:moveTo>
                  <a:cubicBezTo>
                    <a:pt x="5425" y="14482"/>
                    <a:pt x="5461" y="14556"/>
                    <a:pt x="5461" y="14648"/>
                  </a:cubicBezTo>
                  <a:cubicBezTo>
                    <a:pt x="5461" y="14739"/>
                    <a:pt x="5428" y="14816"/>
                    <a:pt x="5386" y="14816"/>
                  </a:cubicBezTo>
                  <a:cubicBezTo>
                    <a:pt x="5346" y="14816"/>
                    <a:pt x="5312" y="14739"/>
                    <a:pt x="5312" y="14648"/>
                  </a:cubicBezTo>
                  <a:cubicBezTo>
                    <a:pt x="5313" y="14556"/>
                    <a:pt x="5345" y="14482"/>
                    <a:pt x="5386" y="14482"/>
                  </a:cubicBezTo>
                  <a:close/>
                  <a:moveTo>
                    <a:pt x="5881" y="14482"/>
                  </a:moveTo>
                  <a:cubicBezTo>
                    <a:pt x="5920" y="14482"/>
                    <a:pt x="5957" y="14556"/>
                    <a:pt x="5957" y="14648"/>
                  </a:cubicBezTo>
                  <a:cubicBezTo>
                    <a:pt x="5957" y="14739"/>
                    <a:pt x="5922" y="14816"/>
                    <a:pt x="5881" y="14816"/>
                  </a:cubicBezTo>
                  <a:cubicBezTo>
                    <a:pt x="5841" y="14816"/>
                    <a:pt x="5807" y="14739"/>
                    <a:pt x="5807" y="14648"/>
                  </a:cubicBezTo>
                  <a:cubicBezTo>
                    <a:pt x="5807" y="14556"/>
                    <a:pt x="5840" y="14482"/>
                    <a:pt x="5881" y="14482"/>
                  </a:cubicBezTo>
                  <a:close/>
                  <a:moveTo>
                    <a:pt x="6374" y="14482"/>
                  </a:moveTo>
                  <a:cubicBezTo>
                    <a:pt x="6414" y="14482"/>
                    <a:pt x="6449" y="14556"/>
                    <a:pt x="6449" y="14648"/>
                  </a:cubicBezTo>
                  <a:cubicBezTo>
                    <a:pt x="6449" y="14739"/>
                    <a:pt x="6415" y="14816"/>
                    <a:pt x="6374" y="14816"/>
                  </a:cubicBezTo>
                  <a:cubicBezTo>
                    <a:pt x="6335" y="14816"/>
                    <a:pt x="6299" y="14739"/>
                    <a:pt x="6299" y="14648"/>
                  </a:cubicBezTo>
                  <a:cubicBezTo>
                    <a:pt x="6300" y="14556"/>
                    <a:pt x="6335" y="14482"/>
                    <a:pt x="6374" y="14482"/>
                  </a:cubicBezTo>
                  <a:close/>
                  <a:moveTo>
                    <a:pt x="6868" y="14482"/>
                  </a:moveTo>
                  <a:cubicBezTo>
                    <a:pt x="6907" y="14482"/>
                    <a:pt x="6944" y="14556"/>
                    <a:pt x="6944" y="14648"/>
                  </a:cubicBezTo>
                  <a:cubicBezTo>
                    <a:pt x="6944" y="14739"/>
                    <a:pt x="6910" y="14816"/>
                    <a:pt x="6868" y="14816"/>
                  </a:cubicBezTo>
                  <a:cubicBezTo>
                    <a:pt x="6828" y="14816"/>
                    <a:pt x="6794" y="14739"/>
                    <a:pt x="6794" y="14648"/>
                  </a:cubicBezTo>
                  <a:cubicBezTo>
                    <a:pt x="6794" y="14556"/>
                    <a:pt x="6827" y="14482"/>
                    <a:pt x="6868" y="14482"/>
                  </a:cubicBezTo>
                  <a:close/>
                  <a:moveTo>
                    <a:pt x="7363" y="14482"/>
                  </a:moveTo>
                  <a:cubicBezTo>
                    <a:pt x="7402" y="14482"/>
                    <a:pt x="7439" y="14556"/>
                    <a:pt x="7439" y="14648"/>
                  </a:cubicBezTo>
                  <a:cubicBezTo>
                    <a:pt x="7439" y="14739"/>
                    <a:pt x="7404" y="14816"/>
                    <a:pt x="7363" y="14816"/>
                  </a:cubicBezTo>
                  <a:cubicBezTo>
                    <a:pt x="7322" y="14816"/>
                    <a:pt x="7289" y="14739"/>
                    <a:pt x="7289" y="14648"/>
                  </a:cubicBezTo>
                  <a:cubicBezTo>
                    <a:pt x="7289" y="14556"/>
                    <a:pt x="7322" y="14482"/>
                    <a:pt x="7363" y="14482"/>
                  </a:cubicBezTo>
                  <a:close/>
                  <a:moveTo>
                    <a:pt x="7856" y="14482"/>
                  </a:moveTo>
                  <a:cubicBezTo>
                    <a:pt x="7896" y="14482"/>
                    <a:pt x="7931" y="14556"/>
                    <a:pt x="7931" y="14648"/>
                  </a:cubicBezTo>
                  <a:cubicBezTo>
                    <a:pt x="7931" y="14739"/>
                    <a:pt x="7897" y="14816"/>
                    <a:pt x="7856" y="14816"/>
                  </a:cubicBezTo>
                  <a:cubicBezTo>
                    <a:pt x="7814" y="14816"/>
                    <a:pt x="7781" y="14739"/>
                    <a:pt x="7781" y="14648"/>
                  </a:cubicBezTo>
                  <a:cubicBezTo>
                    <a:pt x="7781" y="14556"/>
                    <a:pt x="7814" y="14482"/>
                    <a:pt x="7856" y="14482"/>
                  </a:cubicBezTo>
                  <a:close/>
                  <a:moveTo>
                    <a:pt x="8350" y="14482"/>
                  </a:moveTo>
                  <a:cubicBezTo>
                    <a:pt x="8389" y="14482"/>
                    <a:pt x="8426" y="14556"/>
                    <a:pt x="8426" y="14648"/>
                  </a:cubicBezTo>
                  <a:cubicBezTo>
                    <a:pt x="8426" y="14739"/>
                    <a:pt x="8392" y="14816"/>
                    <a:pt x="8350" y="14816"/>
                  </a:cubicBezTo>
                  <a:cubicBezTo>
                    <a:pt x="8309" y="14816"/>
                    <a:pt x="8276" y="14739"/>
                    <a:pt x="8276" y="14648"/>
                  </a:cubicBezTo>
                  <a:cubicBezTo>
                    <a:pt x="8276" y="14556"/>
                    <a:pt x="8309" y="14482"/>
                    <a:pt x="8350" y="14482"/>
                  </a:cubicBezTo>
                  <a:close/>
                  <a:moveTo>
                    <a:pt x="8843" y="14482"/>
                  </a:moveTo>
                  <a:cubicBezTo>
                    <a:pt x="8883" y="14482"/>
                    <a:pt x="8918" y="14556"/>
                    <a:pt x="8918" y="14648"/>
                  </a:cubicBezTo>
                  <a:cubicBezTo>
                    <a:pt x="8918" y="14739"/>
                    <a:pt x="8884" y="14816"/>
                    <a:pt x="8843" y="14816"/>
                  </a:cubicBezTo>
                  <a:cubicBezTo>
                    <a:pt x="8802" y="14816"/>
                    <a:pt x="8768" y="14739"/>
                    <a:pt x="8768" y="14648"/>
                  </a:cubicBezTo>
                  <a:cubicBezTo>
                    <a:pt x="8771" y="14556"/>
                    <a:pt x="8802" y="14482"/>
                    <a:pt x="8843" y="14482"/>
                  </a:cubicBezTo>
                  <a:close/>
                  <a:moveTo>
                    <a:pt x="9337" y="14482"/>
                  </a:moveTo>
                  <a:cubicBezTo>
                    <a:pt x="9376" y="14482"/>
                    <a:pt x="9412" y="14556"/>
                    <a:pt x="9412" y="14648"/>
                  </a:cubicBezTo>
                  <a:cubicBezTo>
                    <a:pt x="9412" y="14739"/>
                    <a:pt x="9379" y="14816"/>
                    <a:pt x="9337" y="14816"/>
                  </a:cubicBezTo>
                  <a:cubicBezTo>
                    <a:pt x="9296" y="14816"/>
                    <a:pt x="9263" y="14739"/>
                    <a:pt x="9263" y="14648"/>
                  </a:cubicBezTo>
                  <a:cubicBezTo>
                    <a:pt x="9263" y="14556"/>
                    <a:pt x="9296" y="14482"/>
                    <a:pt x="9337" y="14482"/>
                  </a:cubicBezTo>
                  <a:close/>
                  <a:moveTo>
                    <a:pt x="9830" y="14482"/>
                  </a:moveTo>
                  <a:cubicBezTo>
                    <a:pt x="9870" y="14482"/>
                    <a:pt x="9904" y="14556"/>
                    <a:pt x="9904" y="14648"/>
                  </a:cubicBezTo>
                  <a:cubicBezTo>
                    <a:pt x="9904" y="14739"/>
                    <a:pt x="9871" y="14816"/>
                    <a:pt x="9830" y="14816"/>
                  </a:cubicBezTo>
                  <a:cubicBezTo>
                    <a:pt x="9791" y="14816"/>
                    <a:pt x="9756" y="14739"/>
                    <a:pt x="9756" y="14648"/>
                  </a:cubicBezTo>
                  <a:cubicBezTo>
                    <a:pt x="9756" y="14556"/>
                    <a:pt x="9789" y="14482"/>
                    <a:pt x="9830" y="14482"/>
                  </a:cubicBezTo>
                  <a:close/>
                  <a:moveTo>
                    <a:pt x="10310" y="14482"/>
                  </a:moveTo>
                  <a:cubicBezTo>
                    <a:pt x="10349" y="14482"/>
                    <a:pt x="10384" y="14556"/>
                    <a:pt x="10384" y="14648"/>
                  </a:cubicBezTo>
                  <a:cubicBezTo>
                    <a:pt x="10384" y="14739"/>
                    <a:pt x="10351" y="14816"/>
                    <a:pt x="10310" y="14816"/>
                  </a:cubicBezTo>
                  <a:cubicBezTo>
                    <a:pt x="10269" y="14816"/>
                    <a:pt x="10234" y="14739"/>
                    <a:pt x="10234" y="14648"/>
                  </a:cubicBezTo>
                  <a:cubicBezTo>
                    <a:pt x="10234" y="14556"/>
                    <a:pt x="10269" y="14482"/>
                    <a:pt x="10310" y="14482"/>
                  </a:cubicBezTo>
                  <a:close/>
                  <a:moveTo>
                    <a:pt x="10802" y="14482"/>
                  </a:moveTo>
                  <a:cubicBezTo>
                    <a:pt x="10841" y="14482"/>
                    <a:pt x="10877" y="14556"/>
                    <a:pt x="10877" y="14648"/>
                  </a:cubicBezTo>
                  <a:cubicBezTo>
                    <a:pt x="10877" y="14739"/>
                    <a:pt x="10843" y="14816"/>
                    <a:pt x="10802" y="14816"/>
                  </a:cubicBezTo>
                  <a:cubicBezTo>
                    <a:pt x="10761" y="14816"/>
                    <a:pt x="10727" y="14739"/>
                    <a:pt x="10727" y="14648"/>
                  </a:cubicBezTo>
                  <a:cubicBezTo>
                    <a:pt x="10729" y="14556"/>
                    <a:pt x="10761" y="14482"/>
                    <a:pt x="10802" y="14482"/>
                  </a:cubicBezTo>
                  <a:close/>
                  <a:moveTo>
                    <a:pt x="11297" y="14482"/>
                  </a:moveTo>
                  <a:cubicBezTo>
                    <a:pt x="11336" y="14482"/>
                    <a:pt x="11372" y="14556"/>
                    <a:pt x="11372" y="14648"/>
                  </a:cubicBezTo>
                  <a:cubicBezTo>
                    <a:pt x="11372" y="14739"/>
                    <a:pt x="11338" y="14816"/>
                    <a:pt x="11297" y="14816"/>
                  </a:cubicBezTo>
                  <a:cubicBezTo>
                    <a:pt x="11256" y="14816"/>
                    <a:pt x="11223" y="14739"/>
                    <a:pt x="11223" y="14648"/>
                  </a:cubicBezTo>
                  <a:cubicBezTo>
                    <a:pt x="11223" y="14556"/>
                    <a:pt x="11256" y="14482"/>
                    <a:pt x="11297" y="14482"/>
                  </a:cubicBezTo>
                  <a:close/>
                  <a:moveTo>
                    <a:pt x="11790" y="14482"/>
                  </a:moveTo>
                  <a:cubicBezTo>
                    <a:pt x="11830" y="14482"/>
                    <a:pt x="11864" y="14556"/>
                    <a:pt x="11864" y="14648"/>
                  </a:cubicBezTo>
                  <a:cubicBezTo>
                    <a:pt x="11864" y="14739"/>
                    <a:pt x="11831" y="14816"/>
                    <a:pt x="11790" y="14816"/>
                  </a:cubicBezTo>
                  <a:cubicBezTo>
                    <a:pt x="11748" y="14816"/>
                    <a:pt x="11715" y="14739"/>
                    <a:pt x="11715" y="14648"/>
                  </a:cubicBezTo>
                  <a:cubicBezTo>
                    <a:pt x="11716" y="14556"/>
                    <a:pt x="11748" y="14482"/>
                    <a:pt x="11790" y="14482"/>
                  </a:cubicBezTo>
                  <a:close/>
                  <a:moveTo>
                    <a:pt x="12284" y="14482"/>
                  </a:moveTo>
                  <a:cubicBezTo>
                    <a:pt x="12323" y="14482"/>
                    <a:pt x="12359" y="14556"/>
                    <a:pt x="12359" y="14648"/>
                  </a:cubicBezTo>
                  <a:cubicBezTo>
                    <a:pt x="12359" y="14739"/>
                    <a:pt x="12325" y="14816"/>
                    <a:pt x="12284" y="14816"/>
                  </a:cubicBezTo>
                  <a:cubicBezTo>
                    <a:pt x="12243" y="14816"/>
                    <a:pt x="12209" y="14739"/>
                    <a:pt x="12209" y="14648"/>
                  </a:cubicBezTo>
                  <a:cubicBezTo>
                    <a:pt x="12209" y="14556"/>
                    <a:pt x="12243" y="14482"/>
                    <a:pt x="12284" y="14482"/>
                  </a:cubicBezTo>
                  <a:close/>
                  <a:moveTo>
                    <a:pt x="12777" y="14482"/>
                  </a:moveTo>
                  <a:cubicBezTo>
                    <a:pt x="12817" y="14482"/>
                    <a:pt x="12851" y="14556"/>
                    <a:pt x="12851" y="14648"/>
                  </a:cubicBezTo>
                  <a:cubicBezTo>
                    <a:pt x="12851" y="14739"/>
                    <a:pt x="12818" y="14816"/>
                    <a:pt x="12777" y="14816"/>
                  </a:cubicBezTo>
                  <a:cubicBezTo>
                    <a:pt x="12738" y="14816"/>
                    <a:pt x="12701" y="14739"/>
                    <a:pt x="12701" y="14648"/>
                  </a:cubicBezTo>
                  <a:cubicBezTo>
                    <a:pt x="12701" y="14556"/>
                    <a:pt x="12736" y="14482"/>
                    <a:pt x="12777" y="14482"/>
                  </a:cubicBezTo>
                  <a:close/>
                  <a:moveTo>
                    <a:pt x="13269" y="14482"/>
                  </a:moveTo>
                  <a:cubicBezTo>
                    <a:pt x="13308" y="14482"/>
                    <a:pt x="13345" y="14556"/>
                    <a:pt x="13345" y="14648"/>
                  </a:cubicBezTo>
                  <a:cubicBezTo>
                    <a:pt x="13345" y="14739"/>
                    <a:pt x="13310" y="14816"/>
                    <a:pt x="13269" y="14816"/>
                  </a:cubicBezTo>
                  <a:cubicBezTo>
                    <a:pt x="13230" y="14816"/>
                    <a:pt x="13195" y="14739"/>
                    <a:pt x="13195" y="14648"/>
                  </a:cubicBezTo>
                  <a:cubicBezTo>
                    <a:pt x="13196" y="14556"/>
                    <a:pt x="13228" y="14482"/>
                    <a:pt x="13269" y="14482"/>
                  </a:cubicBezTo>
                  <a:close/>
                  <a:moveTo>
                    <a:pt x="13764" y="14482"/>
                  </a:moveTo>
                  <a:cubicBezTo>
                    <a:pt x="13803" y="14482"/>
                    <a:pt x="13840" y="14556"/>
                    <a:pt x="13840" y="14648"/>
                  </a:cubicBezTo>
                  <a:cubicBezTo>
                    <a:pt x="13840" y="14739"/>
                    <a:pt x="13805" y="14816"/>
                    <a:pt x="13764" y="14816"/>
                  </a:cubicBezTo>
                  <a:cubicBezTo>
                    <a:pt x="13725" y="14816"/>
                    <a:pt x="13690" y="14739"/>
                    <a:pt x="13690" y="14648"/>
                  </a:cubicBezTo>
                  <a:cubicBezTo>
                    <a:pt x="13690" y="14556"/>
                    <a:pt x="13723" y="14482"/>
                    <a:pt x="13764" y="14482"/>
                  </a:cubicBezTo>
                  <a:close/>
                  <a:moveTo>
                    <a:pt x="14258" y="14482"/>
                  </a:moveTo>
                  <a:cubicBezTo>
                    <a:pt x="14297" y="14482"/>
                    <a:pt x="14332" y="14556"/>
                    <a:pt x="14332" y="14648"/>
                  </a:cubicBezTo>
                  <a:cubicBezTo>
                    <a:pt x="14332" y="14739"/>
                    <a:pt x="14299" y="14816"/>
                    <a:pt x="14258" y="14816"/>
                  </a:cubicBezTo>
                  <a:cubicBezTo>
                    <a:pt x="14218" y="14816"/>
                    <a:pt x="14182" y="14739"/>
                    <a:pt x="14182" y="14648"/>
                  </a:cubicBezTo>
                  <a:cubicBezTo>
                    <a:pt x="14183" y="14556"/>
                    <a:pt x="14215" y="14482"/>
                    <a:pt x="14258" y="14482"/>
                  </a:cubicBezTo>
                  <a:close/>
                  <a:moveTo>
                    <a:pt x="14751" y="14482"/>
                  </a:moveTo>
                  <a:cubicBezTo>
                    <a:pt x="14791" y="14482"/>
                    <a:pt x="14827" y="14556"/>
                    <a:pt x="14827" y="14648"/>
                  </a:cubicBezTo>
                  <a:cubicBezTo>
                    <a:pt x="14827" y="14739"/>
                    <a:pt x="14792" y="14816"/>
                    <a:pt x="14751" y="14816"/>
                  </a:cubicBezTo>
                  <a:cubicBezTo>
                    <a:pt x="14710" y="14816"/>
                    <a:pt x="14677" y="14739"/>
                    <a:pt x="14677" y="14648"/>
                  </a:cubicBezTo>
                  <a:cubicBezTo>
                    <a:pt x="14677" y="14556"/>
                    <a:pt x="14710" y="14482"/>
                    <a:pt x="14751" y="14482"/>
                  </a:cubicBezTo>
                  <a:close/>
                  <a:moveTo>
                    <a:pt x="15245" y="14482"/>
                  </a:moveTo>
                  <a:cubicBezTo>
                    <a:pt x="15284" y="14482"/>
                    <a:pt x="15319" y="14556"/>
                    <a:pt x="15319" y="14648"/>
                  </a:cubicBezTo>
                  <a:cubicBezTo>
                    <a:pt x="15319" y="14739"/>
                    <a:pt x="15285" y="14816"/>
                    <a:pt x="15245" y="14816"/>
                  </a:cubicBezTo>
                  <a:cubicBezTo>
                    <a:pt x="15204" y="14816"/>
                    <a:pt x="15169" y="14739"/>
                    <a:pt x="15169" y="14648"/>
                  </a:cubicBezTo>
                  <a:cubicBezTo>
                    <a:pt x="15172" y="14556"/>
                    <a:pt x="15204" y="14482"/>
                    <a:pt x="15245" y="14482"/>
                  </a:cubicBezTo>
                  <a:close/>
                  <a:moveTo>
                    <a:pt x="15740" y="14482"/>
                  </a:moveTo>
                  <a:cubicBezTo>
                    <a:pt x="15779" y="14482"/>
                    <a:pt x="15814" y="14556"/>
                    <a:pt x="15814" y="14648"/>
                  </a:cubicBezTo>
                  <a:cubicBezTo>
                    <a:pt x="15814" y="14739"/>
                    <a:pt x="15781" y="14816"/>
                    <a:pt x="15740" y="14816"/>
                  </a:cubicBezTo>
                  <a:cubicBezTo>
                    <a:pt x="15697" y="14816"/>
                    <a:pt x="15664" y="14739"/>
                    <a:pt x="15664" y="14648"/>
                  </a:cubicBezTo>
                  <a:cubicBezTo>
                    <a:pt x="15664" y="14556"/>
                    <a:pt x="15697" y="14482"/>
                    <a:pt x="15740" y="14482"/>
                  </a:cubicBezTo>
                  <a:close/>
                  <a:moveTo>
                    <a:pt x="16232" y="14482"/>
                  </a:moveTo>
                  <a:cubicBezTo>
                    <a:pt x="16271" y="14482"/>
                    <a:pt x="16307" y="14556"/>
                    <a:pt x="16307" y="14648"/>
                  </a:cubicBezTo>
                  <a:cubicBezTo>
                    <a:pt x="16307" y="14739"/>
                    <a:pt x="16273" y="14816"/>
                    <a:pt x="16232" y="14816"/>
                  </a:cubicBezTo>
                  <a:cubicBezTo>
                    <a:pt x="16190" y="14816"/>
                    <a:pt x="16157" y="14739"/>
                    <a:pt x="16157" y="14648"/>
                  </a:cubicBezTo>
                  <a:cubicBezTo>
                    <a:pt x="16159" y="14556"/>
                    <a:pt x="16192" y="14482"/>
                    <a:pt x="16232" y="14482"/>
                  </a:cubicBezTo>
                  <a:close/>
                  <a:moveTo>
                    <a:pt x="16727" y="14482"/>
                  </a:moveTo>
                  <a:cubicBezTo>
                    <a:pt x="16766" y="14482"/>
                    <a:pt x="16801" y="14556"/>
                    <a:pt x="16801" y="14648"/>
                  </a:cubicBezTo>
                  <a:cubicBezTo>
                    <a:pt x="16801" y="14739"/>
                    <a:pt x="16768" y="14816"/>
                    <a:pt x="16727" y="14816"/>
                  </a:cubicBezTo>
                  <a:cubicBezTo>
                    <a:pt x="16686" y="14816"/>
                    <a:pt x="16651" y="14739"/>
                    <a:pt x="16651" y="14648"/>
                  </a:cubicBezTo>
                  <a:cubicBezTo>
                    <a:pt x="16651" y="14556"/>
                    <a:pt x="16686" y="14482"/>
                    <a:pt x="16727" y="14482"/>
                  </a:cubicBezTo>
                  <a:close/>
                  <a:moveTo>
                    <a:pt x="17218" y="14482"/>
                  </a:moveTo>
                  <a:cubicBezTo>
                    <a:pt x="17258" y="14482"/>
                    <a:pt x="17294" y="14556"/>
                    <a:pt x="17294" y="14648"/>
                  </a:cubicBezTo>
                  <a:cubicBezTo>
                    <a:pt x="17294" y="14739"/>
                    <a:pt x="17261" y="14816"/>
                    <a:pt x="17218" y="14816"/>
                  </a:cubicBezTo>
                  <a:cubicBezTo>
                    <a:pt x="17179" y="14816"/>
                    <a:pt x="17144" y="14739"/>
                    <a:pt x="17144" y="14648"/>
                  </a:cubicBezTo>
                  <a:cubicBezTo>
                    <a:pt x="17144" y="14556"/>
                    <a:pt x="17178" y="14482"/>
                    <a:pt x="17218" y="14482"/>
                  </a:cubicBezTo>
                  <a:close/>
                  <a:moveTo>
                    <a:pt x="17714" y="14482"/>
                  </a:moveTo>
                  <a:cubicBezTo>
                    <a:pt x="17753" y="14482"/>
                    <a:pt x="17788" y="14556"/>
                    <a:pt x="17788" y="14648"/>
                  </a:cubicBezTo>
                  <a:cubicBezTo>
                    <a:pt x="17788" y="14739"/>
                    <a:pt x="17754" y="14816"/>
                    <a:pt x="17714" y="14816"/>
                  </a:cubicBezTo>
                  <a:cubicBezTo>
                    <a:pt x="17674" y="14816"/>
                    <a:pt x="17639" y="14739"/>
                    <a:pt x="17639" y="14648"/>
                  </a:cubicBezTo>
                  <a:cubicBezTo>
                    <a:pt x="17639" y="14556"/>
                    <a:pt x="17673" y="14482"/>
                    <a:pt x="17714" y="14482"/>
                  </a:cubicBezTo>
                  <a:close/>
                  <a:moveTo>
                    <a:pt x="18207" y="14482"/>
                  </a:moveTo>
                  <a:cubicBezTo>
                    <a:pt x="18246" y="14482"/>
                    <a:pt x="18281" y="14556"/>
                    <a:pt x="18281" y="14648"/>
                  </a:cubicBezTo>
                  <a:cubicBezTo>
                    <a:pt x="18281" y="14739"/>
                    <a:pt x="18248" y="14816"/>
                    <a:pt x="18207" y="14816"/>
                  </a:cubicBezTo>
                  <a:cubicBezTo>
                    <a:pt x="18168" y="14816"/>
                    <a:pt x="18131" y="14739"/>
                    <a:pt x="18131" y="14648"/>
                  </a:cubicBezTo>
                  <a:cubicBezTo>
                    <a:pt x="18133" y="14556"/>
                    <a:pt x="18164" y="14482"/>
                    <a:pt x="18207" y="14482"/>
                  </a:cubicBezTo>
                  <a:close/>
                  <a:moveTo>
                    <a:pt x="18701" y="14482"/>
                  </a:moveTo>
                  <a:cubicBezTo>
                    <a:pt x="18740" y="14482"/>
                    <a:pt x="18776" y="14556"/>
                    <a:pt x="18776" y="14648"/>
                  </a:cubicBezTo>
                  <a:cubicBezTo>
                    <a:pt x="18776" y="14739"/>
                    <a:pt x="18742" y="14816"/>
                    <a:pt x="18701" y="14816"/>
                  </a:cubicBezTo>
                  <a:cubicBezTo>
                    <a:pt x="18660" y="14816"/>
                    <a:pt x="18626" y="14739"/>
                    <a:pt x="18626" y="14648"/>
                  </a:cubicBezTo>
                  <a:cubicBezTo>
                    <a:pt x="18626" y="14556"/>
                    <a:pt x="18660" y="14482"/>
                    <a:pt x="18701" y="14482"/>
                  </a:cubicBezTo>
                  <a:close/>
                  <a:moveTo>
                    <a:pt x="19194" y="14482"/>
                  </a:moveTo>
                  <a:cubicBezTo>
                    <a:pt x="19233" y="14482"/>
                    <a:pt x="19268" y="14556"/>
                    <a:pt x="19268" y="14648"/>
                  </a:cubicBezTo>
                  <a:cubicBezTo>
                    <a:pt x="19268" y="14739"/>
                    <a:pt x="19235" y="14816"/>
                    <a:pt x="19194" y="14816"/>
                  </a:cubicBezTo>
                  <a:cubicBezTo>
                    <a:pt x="19153" y="14816"/>
                    <a:pt x="19118" y="14739"/>
                    <a:pt x="19118" y="14648"/>
                  </a:cubicBezTo>
                  <a:cubicBezTo>
                    <a:pt x="19121" y="14556"/>
                    <a:pt x="19153" y="14482"/>
                    <a:pt x="19194" y="14482"/>
                  </a:cubicBezTo>
                  <a:close/>
                  <a:moveTo>
                    <a:pt x="19689" y="14482"/>
                  </a:moveTo>
                  <a:cubicBezTo>
                    <a:pt x="19728" y="14482"/>
                    <a:pt x="19763" y="14556"/>
                    <a:pt x="19763" y="14648"/>
                  </a:cubicBezTo>
                  <a:cubicBezTo>
                    <a:pt x="19763" y="14739"/>
                    <a:pt x="19730" y="14816"/>
                    <a:pt x="19689" y="14816"/>
                  </a:cubicBezTo>
                  <a:cubicBezTo>
                    <a:pt x="19647" y="14816"/>
                    <a:pt x="19613" y="14739"/>
                    <a:pt x="19613" y="14648"/>
                  </a:cubicBezTo>
                  <a:cubicBezTo>
                    <a:pt x="19613" y="14556"/>
                    <a:pt x="19647" y="14482"/>
                    <a:pt x="19689" y="14482"/>
                  </a:cubicBezTo>
                  <a:close/>
                  <a:moveTo>
                    <a:pt x="205" y="15031"/>
                  </a:moveTo>
                  <a:cubicBezTo>
                    <a:pt x="244" y="15031"/>
                    <a:pt x="281" y="15105"/>
                    <a:pt x="281" y="15200"/>
                  </a:cubicBezTo>
                  <a:cubicBezTo>
                    <a:pt x="281" y="15288"/>
                    <a:pt x="246" y="15366"/>
                    <a:pt x="205" y="15366"/>
                  </a:cubicBezTo>
                  <a:cubicBezTo>
                    <a:pt x="164" y="15366"/>
                    <a:pt x="131" y="15292"/>
                    <a:pt x="131" y="15200"/>
                  </a:cubicBezTo>
                  <a:cubicBezTo>
                    <a:pt x="131" y="15105"/>
                    <a:pt x="164" y="15031"/>
                    <a:pt x="205" y="15031"/>
                  </a:cubicBezTo>
                  <a:close/>
                  <a:moveTo>
                    <a:pt x="700" y="15031"/>
                  </a:moveTo>
                  <a:cubicBezTo>
                    <a:pt x="741" y="15031"/>
                    <a:pt x="774" y="15105"/>
                    <a:pt x="774" y="15200"/>
                  </a:cubicBezTo>
                  <a:cubicBezTo>
                    <a:pt x="774" y="15292"/>
                    <a:pt x="741" y="15366"/>
                    <a:pt x="700" y="15366"/>
                  </a:cubicBezTo>
                  <a:cubicBezTo>
                    <a:pt x="659" y="15366"/>
                    <a:pt x="624" y="15292"/>
                    <a:pt x="624" y="15200"/>
                  </a:cubicBezTo>
                  <a:cubicBezTo>
                    <a:pt x="624" y="15105"/>
                    <a:pt x="659" y="15031"/>
                    <a:pt x="700" y="15031"/>
                  </a:cubicBezTo>
                  <a:close/>
                  <a:moveTo>
                    <a:pt x="1192" y="15031"/>
                  </a:moveTo>
                  <a:cubicBezTo>
                    <a:pt x="1231" y="15031"/>
                    <a:pt x="1268" y="15105"/>
                    <a:pt x="1268" y="15200"/>
                  </a:cubicBezTo>
                  <a:cubicBezTo>
                    <a:pt x="1268" y="15288"/>
                    <a:pt x="1235" y="15366"/>
                    <a:pt x="1192" y="15366"/>
                  </a:cubicBezTo>
                  <a:cubicBezTo>
                    <a:pt x="1153" y="15366"/>
                    <a:pt x="1118" y="15292"/>
                    <a:pt x="1118" y="15200"/>
                  </a:cubicBezTo>
                  <a:cubicBezTo>
                    <a:pt x="1118" y="15105"/>
                    <a:pt x="1151" y="15031"/>
                    <a:pt x="1192" y="15031"/>
                  </a:cubicBezTo>
                  <a:close/>
                  <a:moveTo>
                    <a:pt x="1685" y="15031"/>
                  </a:moveTo>
                  <a:cubicBezTo>
                    <a:pt x="1726" y="15031"/>
                    <a:pt x="1760" y="15105"/>
                    <a:pt x="1760" y="15200"/>
                  </a:cubicBezTo>
                  <a:cubicBezTo>
                    <a:pt x="1760" y="15292"/>
                    <a:pt x="1726" y="15366"/>
                    <a:pt x="1685" y="15366"/>
                  </a:cubicBezTo>
                  <a:cubicBezTo>
                    <a:pt x="1644" y="15366"/>
                    <a:pt x="1610" y="15292"/>
                    <a:pt x="1610" y="15200"/>
                  </a:cubicBezTo>
                  <a:cubicBezTo>
                    <a:pt x="1610" y="15105"/>
                    <a:pt x="1644" y="15031"/>
                    <a:pt x="1685" y="15031"/>
                  </a:cubicBezTo>
                  <a:close/>
                  <a:moveTo>
                    <a:pt x="2180" y="15031"/>
                  </a:moveTo>
                  <a:cubicBezTo>
                    <a:pt x="2220" y="15031"/>
                    <a:pt x="2255" y="15105"/>
                    <a:pt x="2255" y="15200"/>
                  </a:cubicBezTo>
                  <a:cubicBezTo>
                    <a:pt x="2255" y="15288"/>
                    <a:pt x="2221" y="15366"/>
                    <a:pt x="2180" y="15366"/>
                  </a:cubicBezTo>
                  <a:cubicBezTo>
                    <a:pt x="2141" y="15366"/>
                    <a:pt x="2105" y="15292"/>
                    <a:pt x="2105" y="15200"/>
                  </a:cubicBezTo>
                  <a:cubicBezTo>
                    <a:pt x="2105" y="15105"/>
                    <a:pt x="2138" y="15031"/>
                    <a:pt x="2180" y="15031"/>
                  </a:cubicBezTo>
                  <a:close/>
                  <a:moveTo>
                    <a:pt x="2672" y="15031"/>
                  </a:moveTo>
                  <a:cubicBezTo>
                    <a:pt x="2713" y="15031"/>
                    <a:pt x="2748" y="15105"/>
                    <a:pt x="2748" y="15200"/>
                  </a:cubicBezTo>
                  <a:cubicBezTo>
                    <a:pt x="2748" y="15292"/>
                    <a:pt x="2713" y="15366"/>
                    <a:pt x="2672" y="15366"/>
                  </a:cubicBezTo>
                  <a:cubicBezTo>
                    <a:pt x="2631" y="15366"/>
                    <a:pt x="2598" y="15292"/>
                    <a:pt x="2598" y="15200"/>
                  </a:cubicBezTo>
                  <a:cubicBezTo>
                    <a:pt x="2598" y="15105"/>
                    <a:pt x="2631" y="15031"/>
                    <a:pt x="2672" y="15031"/>
                  </a:cubicBezTo>
                  <a:close/>
                  <a:moveTo>
                    <a:pt x="3168" y="15031"/>
                  </a:moveTo>
                  <a:cubicBezTo>
                    <a:pt x="3207" y="15031"/>
                    <a:pt x="3242" y="15105"/>
                    <a:pt x="3242" y="15200"/>
                  </a:cubicBezTo>
                  <a:cubicBezTo>
                    <a:pt x="3242" y="15288"/>
                    <a:pt x="3208" y="15366"/>
                    <a:pt x="3168" y="15366"/>
                  </a:cubicBezTo>
                  <a:cubicBezTo>
                    <a:pt x="3126" y="15366"/>
                    <a:pt x="3092" y="15292"/>
                    <a:pt x="3092" y="15200"/>
                  </a:cubicBezTo>
                  <a:cubicBezTo>
                    <a:pt x="3092" y="15105"/>
                    <a:pt x="3126" y="15031"/>
                    <a:pt x="3168" y="15031"/>
                  </a:cubicBezTo>
                  <a:close/>
                  <a:moveTo>
                    <a:pt x="3659" y="15031"/>
                  </a:moveTo>
                  <a:cubicBezTo>
                    <a:pt x="3702" y="15031"/>
                    <a:pt x="3735" y="15105"/>
                    <a:pt x="3735" y="15200"/>
                  </a:cubicBezTo>
                  <a:cubicBezTo>
                    <a:pt x="3735" y="15292"/>
                    <a:pt x="3702" y="15366"/>
                    <a:pt x="3659" y="15366"/>
                  </a:cubicBezTo>
                  <a:cubicBezTo>
                    <a:pt x="3618" y="15366"/>
                    <a:pt x="3585" y="15292"/>
                    <a:pt x="3585" y="15200"/>
                  </a:cubicBezTo>
                  <a:cubicBezTo>
                    <a:pt x="3585" y="15105"/>
                    <a:pt x="3618" y="15031"/>
                    <a:pt x="3659" y="15031"/>
                  </a:cubicBezTo>
                  <a:close/>
                  <a:moveTo>
                    <a:pt x="4154" y="15031"/>
                  </a:moveTo>
                  <a:cubicBezTo>
                    <a:pt x="4194" y="15031"/>
                    <a:pt x="4230" y="15105"/>
                    <a:pt x="4230" y="15200"/>
                  </a:cubicBezTo>
                  <a:cubicBezTo>
                    <a:pt x="4230" y="15288"/>
                    <a:pt x="4195" y="15366"/>
                    <a:pt x="4154" y="15366"/>
                  </a:cubicBezTo>
                  <a:cubicBezTo>
                    <a:pt x="4114" y="15366"/>
                    <a:pt x="4080" y="15292"/>
                    <a:pt x="4080" y="15200"/>
                  </a:cubicBezTo>
                  <a:cubicBezTo>
                    <a:pt x="4080" y="15105"/>
                    <a:pt x="4114" y="15031"/>
                    <a:pt x="4154" y="15031"/>
                  </a:cubicBezTo>
                  <a:close/>
                  <a:moveTo>
                    <a:pt x="4648" y="15031"/>
                  </a:moveTo>
                  <a:cubicBezTo>
                    <a:pt x="4689" y="15031"/>
                    <a:pt x="4722" y="15105"/>
                    <a:pt x="4722" y="15200"/>
                  </a:cubicBezTo>
                  <a:cubicBezTo>
                    <a:pt x="4722" y="15292"/>
                    <a:pt x="4689" y="15366"/>
                    <a:pt x="4648" y="15366"/>
                  </a:cubicBezTo>
                  <a:cubicBezTo>
                    <a:pt x="4605" y="15366"/>
                    <a:pt x="4572" y="15292"/>
                    <a:pt x="4572" y="15200"/>
                  </a:cubicBezTo>
                  <a:cubicBezTo>
                    <a:pt x="4572" y="15105"/>
                    <a:pt x="4605" y="15031"/>
                    <a:pt x="4648" y="15031"/>
                  </a:cubicBezTo>
                  <a:close/>
                  <a:moveTo>
                    <a:pt x="5140" y="15031"/>
                  </a:moveTo>
                  <a:cubicBezTo>
                    <a:pt x="5179" y="15031"/>
                    <a:pt x="5216" y="15105"/>
                    <a:pt x="5216" y="15200"/>
                  </a:cubicBezTo>
                  <a:cubicBezTo>
                    <a:pt x="5216" y="15288"/>
                    <a:pt x="5181" y="15366"/>
                    <a:pt x="5140" y="15366"/>
                  </a:cubicBezTo>
                  <a:cubicBezTo>
                    <a:pt x="5100" y="15366"/>
                    <a:pt x="5066" y="15292"/>
                    <a:pt x="5066" y="15200"/>
                  </a:cubicBezTo>
                  <a:cubicBezTo>
                    <a:pt x="5067" y="15105"/>
                    <a:pt x="5099" y="15031"/>
                    <a:pt x="5140" y="15031"/>
                  </a:cubicBezTo>
                  <a:close/>
                  <a:moveTo>
                    <a:pt x="5635" y="15031"/>
                  </a:moveTo>
                  <a:cubicBezTo>
                    <a:pt x="5676" y="15031"/>
                    <a:pt x="5709" y="15105"/>
                    <a:pt x="5709" y="15200"/>
                  </a:cubicBezTo>
                  <a:cubicBezTo>
                    <a:pt x="5709" y="15292"/>
                    <a:pt x="5676" y="15366"/>
                    <a:pt x="5635" y="15366"/>
                  </a:cubicBezTo>
                  <a:cubicBezTo>
                    <a:pt x="5592" y="15366"/>
                    <a:pt x="5559" y="15292"/>
                    <a:pt x="5559" y="15200"/>
                  </a:cubicBezTo>
                  <a:cubicBezTo>
                    <a:pt x="5559" y="15105"/>
                    <a:pt x="5594" y="15031"/>
                    <a:pt x="5635" y="15031"/>
                  </a:cubicBezTo>
                  <a:close/>
                  <a:moveTo>
                    <a:pt x="6127" y="15031"/>
                  </a:moveTo>
                  <a:cubicBezTo>
                    <a:pt x="6166" y="15031"/>
                    <a:pt x="6202" y="15105"/>
                    <a:pt x="6202" y="15200"/>
                  </a:cubicBezTo>
                  <a:cubicBezTo>
                    <a:pt x="6202" y="15288"/>
                    <a:pt x="6169" y="15366"/>
                    <a:pt x="6127" y="15366"/>
                  </a:cubicBezTo>
                  <a:cubicBezTo>
                    <a:pt x="6087" y="15366"/>
                    <a:pt x="6053" y="15292"/>
                    <a:pt x="6053" y="15200"/>
                  </a:cubicBezTo>
                  <a:cubicBezTo>
                    <a:pt x="6054" y="15105"/>
                    <a:pt x="6086" y="15031"/>
                    <a:pt x="6127" y="15031"/>
                  </a:cubicBezTo>
                  <a:close/>
                  <a:moveTo>
                    <a:pt x="6622" y="15031"/>
                  </a:moveTo>
                  <a:cubicBezTo>
                    <a:pt x="6663" y="15031"/>
                    <a:pt x="6698" y="15105"/>
                    <a:pt x="6698" y="15200"/>
                  </a:cubicBezTo>
                  <a:cubicBezTo>
                    <a:pt x="6698" y="15292"/>
                    <a:pt x="6663" y="15366"/>
                    <a:pt x="6622" y="15366"/>
                  </a:cubicBezTo>
                  <a:cubicBezTo>
                    <a:pt x="6581" y="15366"/>
                    <a:pt x="6548" y="15292"/>
                    <a:pt x="6548" y="15200"/>
                  </a:cubicBezTo>
                  <a:cubicBezTo>
                    <a:pt x="6548" y="15105"/>
                    <a:pt x="6581" y="15031"/>
                    <a:pt x="6622" y="15031"/>
                  </a:cubicBezTo>
                  <a:close/>
                  <a:moveTo>
                    <a:pt x="7115" y="15031"/>
                  </a:moveTo>
                  <a:cubicBezTo>
                    <a:pt x="7155" y="15031"/>
                    <a:pt x="7190" y="15105"/>
                    <a:pt x="7190" y="15200"/>
                  </a:cubicBezTo>
                  <a:cubicBezTo>
                    <a:pt x="7190" y="15288"/>
                    <a:pt x="7156" y="15366"/>
                    <a:pt x="7115" y="15366"/>
                  </a:cubicBezTo>
                  <a:cubicBezTo>
                    <a:pt x="7073" y="15366"/>
                    <a:pt x="7040" y="15292"/>
                    <a:pt x="7040" y="15200"/>
                  </a:cubicBezTo>
                  <a:cubicBezTo>
                    <a:pt x="7041" y="15105"/>
                    <a:pt x="7073" y="15031"/>
                    <a:pt x="7115" y="15031"/>
                  </a:cubicBezTo>
                  <a:close/>
                  <a:moveTo>
                    <a:pt x="7609" y="15031"/>
                  </a:moveTo>
                  <a:cubicBezTo>
                    <a:pt x="7651" y="15031"/>
                    <a:pt x="7685" y="15105"/>
                    <a:pt x="7685" y="15200"/>
                  </a:cubicBezTo>
                  <a:cubicBezTo>
                    <a:pt x="7685" y="15292"/>
                    <a:pt x="7651" y="15366"/>
                    <a:pt x="7609" y="15366"/>
                  </a:cubicBezTo>
                  <a:cubicBezTo>
                    <a:pt x="7568" y="15366"/>
                    <a:pt x="7535" y="15292"/>
                    <a:pt x="7535" y="15200"/>
                  </a:cubicBezTo>
                  <a:cubicBezTo>
                    <a:pt x="7535" y="15105"/>
                    <a:pt x="7568" y="15031"/>
                    <a:pt x="7609" y="15031"/>
                  </a:cubicBezTo>
                  <a:close/>
                  <a:moveTo>
                    <a:pt x="8102" y="15031"/>
                  </a:moveTo>
                  <a:cubicBezTo>
                    <a:pt x="8142" y="15031"/>
                    <a:pt x="8176" y="15105"/>
                    <a:pt x="8176" y="15200"/>
                  </a:cubicBezTo>
                  <a:cubicBezTo>
                    <a:pt x="8176" y="15288"/>
                    <a:pt x="8143" y="15366"/>
                    <a:pt x="8102" y="15366"/>
                  </a:cubicBezTo>
                  <a:cubicBezTo>
                    <a:pt x="8061" y="15366"/>
                    <a:pt x="8027" y="15292"/>
                    <a:pt x="8027" y="15200"/>
                  </a:cubicBezTo>
                  <a:cubicBezTo>
                    <a:pt x="8030" y="15105"/>
                    <a:pt x="8061" y="15031"/>
                    <a:pt x="8102" y="15031"/>
                  </a:cubicBezTo>
                  <a:close/>
                  <a:moveTo>
                    <a:pt x="8597" y="15031"/>
                  </a:moveTo>
                  <a:cubicBezTo>
                    <a:pt x="8638" y="15031"/>
                    <a:pt x="8672" y="15105"/>
                    <a:pt x="8672" y="15200"/>
                  </a:cubicBezTo>
                  <a:cubicBezTo>
                    <a:pt x="8672" y="15292"/>
                    <a:pt x="8638" y="15366"/>
                    <a:pt x="8597" y="15366"/>
                  </a:cubicBezTo>
                  <a:cubicBezTo>
                    <a:pt x="8555" y="15366"/>
                    <a:pt x="8522" y="15292"/>
                    <a:pt x="8522" y="15200"/>
                  </a:cubicBezTo>
                  <a:cubicBezTo>
                    <a:pt x="8522" y="15105"/>
                    <a:pt x="8555" y="15031"/>
                    <a:pt x="8597" y="15031"/>
                  </a:cubicBezTo>
                  <a:close/>
                  <a:moveTo>
                    <a:pt x="9089" y="15031"/>
                  </a:moveTo>
                  <a:cubicBezTo>
                    <a:pt x="9129" y="15031"/>
                    <a:pt x="9165" y="15105"/>
                    <a:pt x="9165" y="15200"/>
                  </a:cubicBezTo>
                  <a:cubicBezTo>
                    <a:pt x="9165" y="15288"/>
                    <a:pt x="9130" y="15366"/>
                    <a:pt x="9089" y="15366"/>
                  </a:cubicBezTo>
                  <a:cubicBezTo>
                    <a:pt x="9048" y="15366"/>
                    <a:pt x="9015" y="15292"/>
                    <a:pt x="9015" y="15200"/>
                  </a:cubicBezTo>
                  <a:cubicBezTo>
                    <a:pt x="9017" y="15105"/>
                    <a:pt x="9048" y="15031"/>
                    <a:pt x="9089" y="15031"/>
                  </a:cubicBezTo>
                  <a:close/>
                  <a:moveTo>
                    <a:pt x="9583" y="15031"/>
                  </a:moveTo>
                  <a:cubicBezTo>
                    <a:pt x="9624" y="15031"/>
                    <a:pt x="9657" y="15105"/>
                    <a:pt x="9657" y="15200"/>
                  </a:cubicBezTo>
                  <a:cubicBezTo>
                    <a:pt x="9657" y="15292"/>
                    <a:pt x="9624" y="15366"/>
                    <a:pt x="9583" y="15366"/>
                  </a:cubicBezTo>
                  <a:cubicBezTo>
                    <a:pt x="9540" y="15366"/>
                    <a:pt x="9507" y="15292"/>
                    <a:pt x="9507" y="15200"/>
                  </a:cubicBezTo>
                  <a:cubicBezTo>
                    <a:pt x="9507" y="15105"/>
                    <a:pt x="9543" y="15031"/>
                    <a:pt x="9583" y="15031"/>
                  </a:cubicBezTo>
                  <a:close/>
                  <a:moveTo>
                    <a:pt x="10076" y="15031"/>
                  </a:moveTo>
                  <a:cubicBezTo>
                    <a:pt x="10116" y="15031"/>
                    <a:pt x="10152" y="15105"/>
                    <a:pt x="10152" y="15200"/>
                  </a:cubicBezTo>
                  <a:cubicBezTo>
                    <a:pt x="10152" y="15288"/>
                    <a:pt x="10117" y="15366"/>
                    <a:pt x="10076" y="15366"/>
                  </a:cubicBezTo>
                  <a:cubicBezTo>
                    <a:pt x="10037" y="15366"/>
                    <a:pt x="10002" y="15292"/>
                    <a:pt x="10002" y="15200"/>
                  </a:cubicBezTo>
                  <a:cubicBezTo>
                    <a:pt x="10002" y="15105"/>
                    <a:pt x="10035" y="15031"/>
                    <a:pt x="10076" y="15031"/>
                  </a:cubicBezTo>
                  <a:close/>
                  <a:moveTo>
                    <a:pt x="10556" y="15031"/>
                  </a:moveTo>
                  <a:cubicBezTo>
                    <a:pt x="10595" y="15031"/>
                    <a:pt x="10631" y="15105"/>
                    <a:pt x="10631" y="15200"/>
                  </a:cubicBezTo>
                  <a:cubicBezTo>
                    <a:pt x="10631" y="15288"/>
                    <a:pt x="10597" y="15366"/>
                    <a:pt x="10556" y="15366"/>
                  </a:cubicBezTo>
                  <a:cubicBezTo>
                    <a:pt x="10515" y="15366"/>
                    <a:pt x="10482" y="15292"/>
                    <a:pt x="10482" y="15200"/>
                  </a:cubicBezTo>
                  <a:cubicBezTo>
                    <a:pt x="10483" y="15105"/>
                    <a:pt x="10515" y="15031"/>
                    <a:pt x="10556" y="15031"/>
                  </a:cubicBezTo>
                  <a:close/>
                  <a:moveTo>
                    <a:pt x="11051" y="15031"/>
                  </a:moveTo>
                  <a:cubicBezTo>
                    <a:pt x="11092" y="15031"/>
                    <a:pt x="11125" y="15105"/>
                    <a:pt x="11125" y="15200"/>
                  </a:cubicBezTo>
                  <a:cubicBezTo>
                    <a:pt x="11125" y="15292"/>
                    <a:pt x="11092" y="15366"/>
                    <a:pt x="11051" y="15366"/>
                  </a:cubicBezTo>
                  <a:cubicBezTo>
                    <a:pt x="11010" y="15366"/>
                    <a:pt x="10975" y="15292"/>
                    <a:pt x="10975" y="15200"/>
                  </a:cubicBezTo>
                  <a:cubicBezTo>
                    <a:pt x="10975" y="15105"/>
                    <a:pt x="11010" y="15031"/>
                    <a:pt x="11051" y="15031"/>
                  </a:cubicBezTo>
                  <a:close/>
                  <a:moveTo>
                    <a:pt x="11543" y="15031"/>
                  </a:moveTo>
                  <a:cubicBezTo>
                    <a:pt x="11582" y="15031"/>
                    <a:pt x="11618" y="15105"/>
                    <a:pt x="11618" y="15200"/>
                  </a:cubicBezTo>
                  <a:cubicBezTo>
                    <a:pt x="11618" y="15288"/>
                    <a:pt x="11584" y="15366"/>
                    <a:pt x="11543" y="15366"/>
                  </a:cubicBezTo>
                  <a:cubicBezTo>
                    <a:pt x="11502" y="15366"/>
                    <a:pt x="11468" y="15292"/>
                    <a:pt x="11468" y="15200"/>
                  </a:cubicBezTo>
                  <a:cubicBezTo>
                    <a:pt x="11470" y="15105"/>
                    <a:pt x="11502" y="15031"/>
                    <a:pt x="11543" y="15031"/>
                  </a:cubicBezTo>
                  <a:close/>
                  <a:moveTo>
                    <a:pt x="12038" y="15031"/>
                  </a:moveTo>
                  <a:cubicBezTo>
                    <a:pt x="12079" y="15031"/>
                    <a:pt x="12112" y="15105"/>
                    <a:pt x="12112" y="15200"/>
                  </a:cubicBezTo>
                  <a:cubicBezTo>
                    <a:pt x="12112" y="15292"/>
                    <a:pt x="12079" y="15366"/>
                    <a:pt x="12038" y="15366"/>
                  </a:cubicBezTo>
                  <a:cubicBezTo>
                    <a:pt x="11997" y="15366"/>
                    <a:pt x="11964" y="15292"/>
                    <a:pt x="11964" y="15200"/>
                  </a:cubicBezTo>
                  <a:cubicBezTo>
                    <a:pt x="11964" y="15105"/>
                    <a:pt x="11997" y="15031"/>
                    <a:pt x="12038" y="15031"/>
                  </a:cubicBezTo>
                  <a:close/>
                  <a:moveTo>
                    <a:pt x="12531" y="15031"/>
                  </a:moveTo>
                  <a:cubicBezTo>
                    <a:pt x="12571" y="15031"/>
                    <a:pt x="12605" y="15105"/>
                    <a:pt x="12605" y="15200"/>
                  </a:cubicBezTo>
                  <a:cubicBezTo>
                    <a:pt x="12605" y="15288"/>
                    <a:pt x="12572" y="15366"/>
                    <a:pt x="12531" y="15366"/>
                  </a:cubicBezTo>
                  <a:cubicBezTo>
                    <a:pt x="12489" y="15366"/>
                    <a:pt x="12456" y="15292"/>
                    <a:pt x="12456" y="15200"/>
                  </a:cubicBezTo>
                  <a:cubicBezTo>
                    <a:pt x="12457" y="15105"/>
                    <a:pt x="12489" y="15031"/>
                    <a:pt x="12531" y="15031"/>
                  </a:cubicBezTo>
                  <a:close/>
                  <a:moveTo>
                    <a:pt x="13023" y="15031"/>
                  </a:moveTo>
                  <a:cubicBezTo>
                    <a:pt x="13064" y="15031"/>
                    <a:pt x="13097" y="15105"/>
                    <a:pt x="13097" y="15200"/>
                  </a:cubicBezTo>
                  <a:cubicBezTo>
                    <a:pt x="13097" y="15292"/>
                    <a:pt x="13064" y="15366"/>
                    <a:pt x="13023" y="15366"/>
                  </a:cubicBezTo>
                  <a:cubicBezTo>
                    <a:pt x="12982" y="15366"/>
                    <a:pt x="12949" y="15292"/>
                    <a:pt x="12949" y="15200"/>
                  </a:cubicBezTo>
                  <a:cubicBezTo>
                    <a:pt x="12949" y="15105"/>
                    <a:pt x="12982" y="15031"/>
                    <a:pt x="13023" y="15031"/>
                  </a:cubicBezTo>
                  <a:close/>
                  <a:moveTo>
                    <a:pt x="13518" y="15031"/>
                  </a:moveTo>
                  <a:cubicBezTo>
                    <a:pt x="13558" y="15031"/>
                    <a:pt x="13592" y="15105"/>
                    <a:pt x="13592" y="15200"/>
                  </a:cubicBezTo>
                  <a:cubicBezTo>
                    <a:pt x="13592" y="15288"/>
                    <a:pt x="13559" y="15366"/>
                    <a:pt x="13518" y="15366"/>
                  </a:cubicBezTo>
                  <a:cubicBezTo>
                    <a:pt x="13479" y="15366"/>
                    <a:pt x="13442" y="15292"/>
                    <a:pt x="13442" y="15200"/>
                  </a:cubicBezTo>
                  <a:cubicBezTo>
                    <a:pt x="13442" y="15105"/>
                    <a:pt x="13477" y="15031"/>
                    <a:pt x="13518" y="15031"/>
                  </a:cubicBezTo>
                  <a:close/>
                  <a:moveTo>
                    <a:pt x="14010" y="15031"/>
                  </a:moveTo>
                  <a:cubicBezTo>
                    <a:pt x="14053" y="15031"/>
                    <a:pt x="14086" y="15105"/>
                    <a:pt x="14086" y="15200"/>
                  </a:cubicBezTo>
                  <a:cubicBezTo>
                    <a:pt x="14086" y="15292"/>
                    <a:pt x="14051" y="15366"/>
                    <a:pt x="14010" y="15366"/>
                  </a:cubicBezTo>
                  <a:cubicBezTo>
                    <a:pt x="13969" y="15366"/>
                    <a:pt x="13936" y="15292"/>
                    <a:pt x="13936" y="15200"/>
                  </a:cubicBezTo>
                  <a:cubicBezTo>
                    <a:pt x="13936" y="15105"/>
                    <a:pt x="13969" y="15031"/>
                    <a:pt x="14010" y="15031"/>
                  </a:cubicBezTo>
                  <a:close/>
                  <a:moveTo>
                    <a:pt x="14505" y="15031"/>
                  </a:moveTo>
                  <a:cubicBezTo>
                    <a:pt x="14544" y="15031"/>
                    <a:pt x="14581" y="15105"/>
                    <a:pt x="14581" y="15200"/>
                  </a:cubicBezTo>
                  <a:cubicBezTo>
                    <a:pt x="14581" y="15288"/>
                    <a:pt x="14546" y="15366"/>
                    <a:pt x="14505" y="15366"/>
                  </a:cubicBezTo>
                  <a:cubicBezTo>
                    <a:pt x="14464" y="15366"/>
                    <a:pt x="14431" y="15292"/>
                    <a:pt x="14431" y="15200"/>
                  </a:cubicBezTo>
                  <a:cubicBezTo>
                    <a:pt x="14431" y="15105"/>
                    <a:pt x="14464" y="15031"/>
                    <a:pt x="14505" y="15031"/>
                  </a:cubicBezTo>
                  <a:close/>
                  <a:moveTo>
                    <a:pt x="14999" y="15031"/>
                  </a:moveTo>
                  <a:cubicBezTo>
                    <a:pt x="15040" y="15031"/>
                    <a:pt x="15073" y="15105"/>
                    <a:pt x="15073" y="15200"/>
                  </a:cubicBezTo>
                  <a:cubicBezTo>
                    <a:pt x="15073" y="15292"/>
                    <a:pt x="15040" y="15366"/>
                    <a:pt x="14999" y="15366"/>
                  </a:cubicBezTo>
                  <a:cubicBezTo>
                    <a:pt x="14956" y="15366"/>
                    <a:pt x="14923" y="15292"/>
                    <a:pt x="14923" y="15200"/>
                  </a:cubicBezTo>
                  <a:cubicBezTo>
                    <a:pt x="14923" y="15105"/>
                    <a:pt x="14956" y="15031"/>
                    <a:pt x="14999" y="15031"/>
                  </a:cubicBezTo>
                  <a:close/>
                  <a:moveTo>
                    <a:pt x="15492" y="15031"/>
                  </a:moveTo>
                  <a:cubicBezTo>
                    <a:pt x="15532" y="15031"/>
                    <a:pt x="15568" y="15105"/>
                    <a:pt x="15568" y="15200"/>
                  </a:cubicBezTo>
                  <a:cubicBezTo>
                    <a:pt x="15568" y="15288"/>
                    <a:pt x="15535" y="15366"/>
                    <a:pt x="15492" y="15366"/>
                  </a:cubicBezTo>
                  <a:cubicBezTo>
                    <a:pt x="15451" y="15366"/>
                    <a:pt x="15418" y="15292"/>
                    <a:pt x="15418" y="15200"/>
                  </a:cubicBezTo>
                  <a:cubicBezTo>
                    <a:pt x="15418" y="15105"/>
                    <a:pt x="15451" y="15031"/>
                    <a:pt x="15492" y="15031"/>
                  </a:cubicBezTo>
                  <a:close/>
                  <a:moveTo>
                    <a:pt x="15986" y="15031"/>
                  </a:moveTo>
                  <a:cubicBezTo>
                    <a:pt x="16027" y="15031"/>
                    <a:pt x="16060" y="15105"/>
                    <a:pt x="16060" y="15200"/>
                  </a:cubicBezTo>
                  <a:cubicBezTo>
                    <a:pt x="16060" y="15292"/>
                    <a:pt x="16027" y="15366"/>
                    <a:pt x="15986" y="15366"/>
                  </a:cubicBezTo>
                  <a:cubicBezTo>
                    <a:pt x="15945" y="15366"/>
                    <a:pt x="15910" y="15292"/>
                    <a:pt x="15910" y="15200"/>
                  </a:cubicBezTo>
                  <a:cubicBezTo>
                    <a:pt x="15910" y="15105"/>
                    <a:pt x="15946" y="15031"/>
                    <a:pt x="15986" y="15031"/>
                  </a:cubicBezTo>
                  <a:close/>
                  <a:moveTo>
                    <a:pt x="16481" y="15031"/>
                  </a:moveTo>
                  <a:cubicBezTo>
                    <a:pt x="16520" y="15031"/>
                    <a:pt x="16555" y="15105"/>
                    <a:pt x="16555" y="15200"/>
                  </a:cubicBezTo>
                  <a:cubicBezTo>
                    <a:pt x="16555" y="15288"/>
                    <a:pt x="16522" y="15366"/>
                    <a:pt x="16481" y="15366"/>
                  </a:cubicBezTo>
                  <a:cubicBezTo>
                    <a:pt x="16438" y="15366"/>
                    <a:pt x="16405" y="15292"/>
                    <a:pt x="16405" y="15200"/>
                  </a:cubicBezTo>
                  <a:cubicBezTo>
                    <a:pt x="16405" y="15105"/>
                    <a:pt x="16438" y="15031"/>
                    <a:pt x="16481" y="15031"/>
                  </a:cubicBezTo>
                  <a:close/>
                  <a:moveTo>
                    <a:pt x="16973" y="15031"/>
                  </a:moveTo>
                  <a:cubicBezTo>
                    <a:pt x="17013" y="15031"/>
                    <a:pt x="17048" y="15105"/>
                    <a:pt x="17048" y="15200"/>
                  </a:cubicBezTo>
                  <a:cubicBezTo>
                    <a:pt x="17048" y="15292"/>
                    <a:pt x="17013" y="15366"/>
                    <a:pt x="16973" y="15366"/>
                  </a:cubicBezTo>
                  <a:cubicBezTo>
                    <a:pt x="16931" y="15366"/>
                    <a:pt x="16898" y="15292"/>
                    <a:pt x="16898" y="15200"/>
                  </a:cubicBezTo>
                  <a:cubicBezTo>
                    <a:pt x="16898" y="15105"/>
                    <a:pt x="16931" y="15031"/>
                    <a:pt x="16973" y="15031"/>
                  </a:cubicBezTo>
                  <a:close/>
                  <a:moveTo>
                    <a:pt x="17466" y="15031"/>
                  </a:moveTo>
                  <a:cubicBezTo>
                    <a:pt x="17505" y="15031"/>
                    <a:pt x="17540" y="15105"/>
                    <a:pt x="17540" y="15200"/>
                  </a:cubicBezTo>
                  <a:cubicBezTo>
                    <a:pt x="17540" y="15288"/>
                    <a:pt x="17507" y="15366"/>
                    <a:pt x="17466" y="15366"/>
                  </a:cubicBezTo>
                  <a:cubicBezTo>
                    <a:pt x="17427" y="15366"/>
                    <a:pt x="17390" y="15292"/>
                    <a:pt x="17390" y="15200"/>
                  </a:cubicBezTo>
                  <a:cubicBezTo>
                    <a:pt x="17392" y="15105"/>
                    <a:pt x="17423" y="15031"/>
                    <a:pt x="17466" y="15031"/>
                  </a:cubicBezTo>
                  <a:close/>
                  <a:moveTo>
                    <a:pt x="17959" y="15031"/>
                  </a:moveTo>
                  <a:cubicBezTo>
                    <a:pt x="18002" y="15031"/>
                    <a:pt x="18035" y="15105"/>
                    <a:pt x="18035" y="15200"/>
                  </a:cubicBezTo>
                  <a:cubicBezTo>
                    <a:pt x="18035" y="15292"/>
                    <a:pt x="18001" y="15366"/>
                    <a:pt x="17959" y="15366"/>
                  </a:cubicBezTo>
                  <a:cubicBezTo>
                    <a:pt x="17919" y="15366"/>
                    <a:pt x="17885" y="15292"/>
                    <a:pt x="17885" y="15200"/>
                  </a:cubicBezTo>
                  <a:cubicBezTo>
                    <a:pt x="17885" y="15105"/>
                    <a:pt x="17919" y="15031"/>
                    <a:pt x="17959" y="15031"/>
                  </a:cubicBezTo>
                  <a:close/>
                  <a:moveTo>
                    <a:pt x="18453" y="15031"/>
                  </a:moveTo>
                  <a:cubicBezTo>
                    <a:pt x="18492" y="15031"/>
                    <a:pt x="18527" y="15105"/>
                    <a:pt x="18527" y="15200"/>
                  </a:cubicBezTo>
                  <a:cubicBezTo>
                    <a:pt x="18527" y="15288"/>
                    <a:pt x="18494" y="15366"/>
                    <a:pt x="18453" y="15366"/>
                  </a:cubicBezTo>
                  <a:cubicBezTo>
                    <a:pt x="18414" y="15366"/>
                    <a:pt x="18377" y="15292"/>
                    <a:pt x="18377" y="15200"/>
                  </a:cubicBezTo>
                  <a:cubicBezTo>
                    <a:pt x="18380" y="15105"/>
                    <a:pt x="18412" y="15031"/>
                    <a:pt x="18453" y="15031"/>
                  </a:cubicBezTo>
                  <a:close/>
                  <a:moveTo>
                    <a:pt x="18948" y="15031"/>
                  </a:moveTo>
                  <a:cubicBezTo>
                    <a:pt x="18989" y="15031"/>
                    <a:pt x="19022" y="15105"/>
                    <a:pt x="19022" y="15200"/>
                  </a:cubicBezTo>
                  <a:cubicBezTo>
                    <a:pt x="19022" y="15292"/>
                    <a:pt x="18989" y="15366"/>
                    <a:pt x="18948" y="15366"/>
                  </a:cubicBezTo>
                  <a:cubicBezTo>
                    <a:pt x="18905" y="15366"/>
                    <a:pt x="18872" y="15292"/>
                    <a:pt x="18872" y="15200"/>
                  </a:cubicBezTo>
                  <a:cubicBezTo>
                    <a:pt x="18872" y="15105"/>
                    <a:pt x="18905" y="15031"/>
                    <a:pt x="18948" y="15031"/>
                  </a:cubicBezTo>
                  <a:close/>
                  <a:moveTo>
                    <a:pt x="19440" y="15031"/>
                  </a:moveTo>
                  <a:cubicBezTo>
                    <a:pt x="19479" y="15031"/>
                    <a:pt x="19516" y="15105"/>
                    <a:pt x="19516" y="15200"/>
                  </a:cubicBezTo>
                  <a:cubicBezTo>
                    <a:pt x="19516" y="15288"/>
                    <a:pt x="19481" y="15366"/>
                    <a:pt x="19440" y="15366"/>
                  </a:cubicBezTo>
                  <a:cubicBezTo>
                    <a:pt x="19399" y="15366"/>
                    <a:pt x="19366" y="15292"/>
                    <a:pt x="19366" y="15200"/>
                  </a:cubicBezTo>
                  <a:cubicBezTo>
                    <a:pt x="19368" y="15105"/>
                    <a:pt x="19399" y="15031"/>
                    <a:pt x="19440" y="15031"/>
                  </a:cubicBezTo>
                  <a:close/>
                  <a:moveTo>
                    <a:pt x="19935" y="15031"/>
                  </a:moveTo>
                  <a:cubicBezTo>
                    <a:pt x="19976" y="15031"/>
                    <a:pt x="20009" y="15105"/>
                    <a:pt x="20009" y="15200"/>
                  </a:cubicBezTo>
                  <a:cubicBezTo>
                    <a:pt x="20009" y="15292"/>
                    <a:pt x="19976" y="15366"/>
                    <a:pt x="19935" y="15366"/>
                  </a:cubicBezTo>
                  <a:cubicBezTo>
                    <a:pt x="19894" y="15366"/>
                    <a:pt x="19859" y="15292"/>
                    <a:pt x="19859" y="15200"/>
                  </a:cubicBezTo>
                  <a:cubicBezTo>
                    <a:pt x="19859" y="15105"/>
                    <a:pt x="19894" y="15031"/>
                    <a:pt x="19935" y="15031"/>
                  </a:cubicBezTo>
                  <a:close/>
                  <a:moveTo>
                    <a:pt x="451" y="15580"/>
                  </a:moveTo>
                  <a:cubicBezTo>
                    <a:pt x="490" y="15580"/>
                    <a:pt x="527" y="15658"/>
                    <a:pt x="527" y="15749"/>
                  </a:cubicBezTo>
                  <a:cubicBezTo>
                    <a:pt x="527" y="15837"/>
                    <a:pt x="494" y="15915"/>
                    <a:pt x="451" y="15915"/>
                  </a:cubicBezTo>
                  <a:cubicBezTo>
                    <a:pt x="410" y="15915"/>
                    <a:pt x="377" y="15841"/>
                    <a:pt x="377" y="15749"/>
                  </a:cubicBezTo>
                  <a:cubicBezTo>
                    <a:pt x="378" y="15661"/>
                    <a:pt x="410" y="15580"/>
                    <a:pt x="451" y="15580"/>
                  </a:cubicBezTo>
                  <a:close/>
                  <a:moveTo>
                    <a:pt x="944" y="15580"/>
                  </a:moveTo>
                  <a:cubicBezTo>
                    <a:pt x="984" y="15580"/>
                    <a:pt x="1019" y="15658"/>
                    <a:pt x="1019" y="15749"/>
                  </a:cubicBezTo>
                  <a:cubicBezTo>
                    <a:pt x="1019" y="15837"/>
                    <a:pt x="985" y="15915"/>
                    <a:pt x="944" y="15915"/>
                  </a:cubicBezTo>
                  <a:cubicBezTo>
                    <a:pt x="905" y="15915"/>
                    <a:pt x="869" y="15841"/>
                    <a:pt x="869" y="15749"/>
                  </a:cubicBezTo>
                  <a:cubicBezTo>
                    <a:pt x="869" y="15658"/>
                    <a:pt x="903" y="15580"/>
                    <a:pt x="944" y="15580"/>
                  </a:cubicBezTo>
                  <a:close/>
                  <a:moveTo>
                    <a:pt x="1440" y="15580"/>
                  </a:moveTo>
                  <a:cubicBezTo>
                    <a:pt x="1479" y="15580"/>
                    <a:pt x="1514" y="15658"/>
                    <a:pt x="1514" y="15749"/>
                  </a:cubicBezTo>
                  <a:cubicBezTo>
                    <a:pt x="1514" y="15837"/>
                    <a:pt x="1480" y="15915"/>
                    <a:pt x="1440" y="15915"/>
                  </a:cubicBezTo>
                  <a:cubicBezTo>
                    <a:pt x="1400" y="15915"/>
                    <a:pt x="1364" y="15841"/>
                    <a:pt x="1364" y="15749"/>
                  </a:cubicBezTo>
                  <a:cubicBezTo>
                    <a:pt x="1364" y="15658"/>
                    <a:pt x="1397" y="15580"/>
                    <a:pt x="1440" y="15580"/>
                  </a:cubicBezTo>
                  <a:close/>
                  <a:moveTo>
                    <a:pt x="1931" y="15580"/>
                  </a:moveTo>
                  <a:cubicBezTo>
                    <a:pt x="1971" y="15580"/>
                    <a:pt x="2007" y="15658"/>
                    <a:pt x="2007" y="15749"/>
                  </a:cubicBezTo>
                  <a:cubicBezTo>
                    <a:pt x="2007" y="15837"/>
                    <a:pt x="1972" y="15915"/>
                    <a:pt x="1931" y="15915"/>
                  </a:cubicBezTo>
                  <a:cubicBezTo>
                    <a:pt x="1892" y="15915"/>
                    <a:pt x="1856" y="15841"/>
                    <a:pt x="1856" y="15749"/>
                  </a:cubicBezTo>
                  <a:cubicBezTo>
                    <a:pt x="1856" y="15658"/>
                    <a:pt x="1890" y="15580"/>
                    <a:pt x="1931" y="15580"/>
                  </a:cubicBezTo>
                  <a:close/>
                  <a:moveTo>
                    <a:pt x="2426" y="15580"/>
                  </a:moveTo>
                  <a:cubicBezTo>
                    <a:pt x="2466" y="15580"/>
                    <a:pt x="2501" y="15658"/>
                    <a:pt x="2501" y="15749"/>
                  </a:cubicBezTo>
                  <a:cubicBezTo>
                    <a:pt x="2501" y="15837"/>
                    <a:pt x="2467" y="15915"/>
                    <a:pt x="2426" y="15915"/>
                  </a:cubicBezTo>
                  <a:cubicBezTo>
                    <a:pt x="2387" y="15915"/>
                    <a:pt x="2351" y="15841"/>
                    <a:pt x="2351" y="15749"/>
                  </a:cubicBezTo>
                  <a:cubicBezTo>
                    <a:pt x="2351" y="15658"/>
                    <a:pt x="2385" y="15580"/>
                    <a:pt x="2426" y="15580"/>
                  </a:cubicBezTo>
                  <a:close/>
                  <a:moveTo>
                    <a:pt x="2918" y="15580"/>
                  </a:moveTo>
                  <a:cubicBezTo>
                    <a:pt x="2958" y="15580"/>
                    <a:pt x="2994" y="15658"/>
                    <a:pt x="2994" y="15749"/>
                  </a:cubicBezTo>
                  <a:cubicBezTo>
                    <a:pt x="2994" y="15837"/>
                    <a:pt x="2961" y="15915"/>
                    <a:pt x="2918" y="15915"/>
                  </a:cubicBezTo>
                  <a:cubicBezTo>
                    <a:pt x="2877" y="15915"/>
                    <a:pt x="2844" y="15841"/>
                    <a:pt x="2844" y="15749"/>
                  </a:cubicBezTo>
                  <a:cubicBezTo>
                    <a:pt x="2844" y="15658"/>
                    <a:pt x="2877" y="15580"/>
                    <a:pt x="2918" y="15580"/>
                  </a:cubicBezTo>
                  <a:close/>
                  <a:moveTo>
                    <a:pt x="3413" y="15580"/>
                  </a:moveTo>
                  <a:cubicBezTo>
                    <a:pt x="3453" y="15580"/>
                    <a:pt x="3489" y="15658"/>
                    <a:pt x="3489" y="15749"/>
                  </a:cubicBezTo>
                  <a:cubicBezTo>
                    <a:pt x="3489" y="15837"/>
                    <a:pt x="3454" y="15915"/>
                    <a:pt x="3413" y="15915"/>
                  </a:cubicBezTo>
                  <a:cubicBezTo>
                    <a:pt x="3373" y="15915"/>
                    <a:pt x="3338" y="15841"/>
                    <a:pt x="3338" y="15749"/>
                  </a:cubicBezTo>
                  <a:cubicBezTo>
                    <a:pt x="3338" y="15658"/>
                    <a:pt x="3373" y="15580"/>
                    <a:pt x="3413" y="15580"/>
                  </a:cubicBezTo>
                  <a:close/>
                  <a:moveTo>
                    <a:pt x="3907" y="15580"/>
                  </a:moveTo>
                  <a:cubicBezTo>
                    <a:pt x="3946" y="15580"/>
                    <a:pt x="3981" y="15658"/>
                    <a:pt x="3981" y="15749"/>
                  </a:cubicBezTo>
                  <a:cubicBezTo>
                    <a:pt x="3981" y="15837"/>
                    <a:pt x="3948" y="15915"/>
                    <a:pt x="3907" y="15915"/>
                  </a:cubicBezTo>
                  <a:cubicBezTo>
                    <a:pt x="3864" y="15915"/>
                    <a:pt x="3831" y="15841"/>
                    <a:pt x="3831" y="15749"/>
                  </a:cubicBezTo>
                  <a:cubicBezTo>
                    <a:pt x="3831" y="15658"/>
                    <a:pt x="3864" y="15580"/>
                    <a:pt x="3907" y="15580"/>
                  </a:cubicBezTo>
                  <a:close/>
                  <a:moveTo>
                    <a:pt x="4400" y="15580"/>
                  </a:moveTo>
                  <a:cubicBezTo>
                    <a:pt x="4440" y="15580"/>
                    <a:pt x="4476" y="15658"/>
                    <a:pt x="4476" y="15749"/>
                  </a:cubicBezTo>
                  <a:cubicBezTo>
                    <a:pt x="4476" y="15837"/>
                    <a:pt x="4443" y="15915"/>
                    <a:pt x="4400" y="15915"/>
                  </a:cubicBezTo>
                  <a:cubicBezTo>
                    <a:pt x="4359" y="15915"/>
                    <a:pt x="4326" y="15841"/>
                    <a:pt x="4326" y="15749"/>
                  </a:cubicBezTo>
                  <a:cubicBezTo>
                    <a:pt x="4326" y="15658"/>
                    <a:pt x="4359" y="15580"/>
                    <a:pt x="4400" y="15580"/>
                  </a:cubicBezTo>
                  <a:close/>
                  <a:moveTo>
                    <a:pt x="4894" y="15580"/>
                  </a:moveTo>
                  <a:cubicBezTo>
                    <a:pt x="4933" y="15580"/>
                    <a:pt x="4968" y="15658"/>
                    <a:pt x="4968" y="15749"/>
                  </a:cubicBezTo>
                  <a:cubicBezTo>
                    <a:pt x="4968" y="15837"/>
                    <a:pt x="4935" y="15915"/>
                    <a:pt x="4894" y="15915"/>
                  </a:cubicBezTo>
                  <a:cubicBezTo>
                    <a:pt x="4853" y="15915"/>
                    <a:pt x="4818" y="15841"/>
                    <a:pt x="4818" y="15749"/>
                  </a:cubicBezTo>
                  <a:cubicBezTo>
                    <a:pt x="4821" y="15661"/>
                    <a:pt x="4853" y="15580"/>
                    <a:pt x="4894" y="15580"/>
                  </a:cubicBezTo>
                  <a:close/>
                  <a:moveTo>
                    <a:pt x="5386" y="15580"/>
                  </a:moveTo>
                  <a:cubicBezTo>
                    <a:pt x="5425" y="15580"/>
                    <a:pt x="5461" y="15658"/>
                    <a:pt x="5461" y="15749"/>
                  </a:cubicBezTo>
                  <a:cubicBezTo>
                    <a:pt x="5461" y="15837"/>
                    <a:pt x="5428" y="15915"/>
                    <a:pt x="5386" y="15915"/>
                  </a:cubicBezTo>
                  <a:cubicBezTo>
                    <a:pt x="5346" y="15915"/>
                    <a:pt x="5312" y="15841"/>
                    <a:pt x="5312" y="15749"/>
                  </a:cubicBezTo>
                  <a:cubicBezTo>
                    <a:pt x="5312" y="15658"/>
                    <a:pt x="5345" y="15580"/>
                    <a:pt x="5386" y="15580"/>
                  </a:cubicBezTo>
                  <a:close/>
                  <a:moveTo>
                    <a:pt x="5881" y="15580"/>
                  </a:moveTo>
                  <a:cubicBezTo>
                    <a:pt x="5920" y="15580"/>
                    <a:pt x="5957" y="15658"/>
                    <a:pt x="5957" y="15749"/>
                  </a:cubicBezTo>
                  <a:cubicBezTo>
                    <a:pt x="5957" y="15837"/>
                    <a:pt x="5922" y="15915"/>
                    <a:pt x="5881" y="15915"/>
                  </a:cubicBezTo>
                  <a:cubicBezTo>
                    <a:pt x="5841" y="15915"/>
                    <a:pt x="5807" y="15841"/>
                    <a:pt x="5807" y="15749"/>
                  </a:cubicBezTo>
                  <a:cubicBezTo>
                    <a:pt x="5807" y="15658"/>
                    <a:pt x="5840" y="15580"/>
                    <a:pt x="5881" y="15580"/>
                  </a:cubicBezTo>
                  <a:close/>
                  <a:moveTo>
                    <a:pt x="6374" y="15580"/>
                  </a:moveTo>
                  <a:cubicBezTo>
                    <a:pt x="6414" y="15580"/>
                    <a:pt x="6449" y="15658"/>
                    <a:pt x="6449" y="15749"/>
                  </a:cubicBezTo>
                  <a:cubicBezTo>
                    <a:pt x="6449" y="15837"/>
                    <a:pt x="6415" y="15915"/>
                    <a:pt x="6374" y="15915"/>
                  </a:cubicBezTo>
                  <a:cubicBezTo>
                    <a:pt x="6335" y="15915"/>
                    <a:pt x="6299" y="15841"/>
                    <a:pt x="6299" y="15749"/>
                  </a:cubicBezTo>
                  <a:cubicBezTo>
                    <a:pt x="6299" y="15658"/>
                    <a:pt x="6335" y="15580"/>
                    <a:pt x="6374" y="15580"/>
                  </a:cubicBezTo>
                  <a:close/>
                  <a:moveTo>
                    <a:pt x="6868" y="15580"/>
                  </a:moveTo>
                  <a:cubicBezTo>
                    <a:pt x="6907" y="15580"/>
                    <a:pt x="6944" y="15658"/>
                    <a:pt x="6944" y="15749"/>
                  </a:cubicBezTo>
                  <a:cubicBezTo>
                    <a:pt x="6944" y="15837"/>
                    <a:pt x="6910" y="15915"/>
                    <a:pt x="6868" y="15915"/>
                  </a:cubicBezTo>
                  <a:cubicBezTo>
                    <a:pt x="6828" y="15915"/>
                    <a:pt x="6794" y="15841"/>
                    <a:pt x="6794" y="15749"/>
                  </a:cubicBezTo>
                  <a:cubicBezTo>
                    <a:pt x="6794" y="15658"/>
                    <a:pt x="6827" y="15580"/>
                    <a:pt x="6868" y="15580"/>
                  </a:cubicBezTo>
                  <a:close/>
                  <a:moveTo>
                    <a:pt x="7363" y="15580"/>
                  </a:moveTo>
                  <a:cubicBezTo>
                    <a:pt x="7402" y="15580"/>
                    <a:pt x="7439" y="15658"/>
                    <a:pt x="7439" y="15749"/>
                  </a:cubicBezTo>
                  <a:cubicBezTo>
                    <a:pt x="7439" y="15837"/>
                    <a:pt x="7404" y="15915"/>
                    <a:pt x="7363" y="15915"/>
                  </a:cubicBezTo>
                  <a:cubicBezTo>
                    <a:pt x="7322" y="15915"/>
                    <a:pt x="7289" y="15841"/>
                    <a:pt x="7289" y="15749"/>
                  </a:cubicBezTo>
                  <a:cubicBezTo>
                    <a:pt x="7289" y="15658"/>
                    <a:pt x="7322" y="15580"/>
                    <a:pt x="7363" y="15580"/>
                  </a:cubicBezTo>
                  <a:close/>
                  <a:moveTo>
                    <a:pt x="7856" y="15580"/>
                  </a:moveTo>
                  <a:cubicBezTo>
                    <a:pt x="7896" y="15580"/>
                    <a:pt x="7931" y="15658"/>
                    <a:pt x="7931" y="15749"/>
                  </a:cubicBezTo>
                  <a:cubicBezTo>
                    <a:pt x="7931" y="15837"/>
                    <a:pt x="7897" y="15915"/>
                    <a:pt x="7856" y="15915"/>
                  </a:cubicBezTo>
                  <a:cubicBezTo>
                    <a:pt x="7814" y="15915"/>
                    <a:pt x="7781" y="15841"/>
                    <a:pt x="7781" y="15749"/>
                  </a:cubicBezTo>
                  <a:cubicBezTo>
                    <a:pt x="7781" y="15658"/>
                    <a:pt x="7814" y="15580"/>
                    <a:pt x="7856" y="15580"/>
                  </a:cubicBezTo>
                  <a:close/>
                  <a:moveTo>
                    <a:pt x="8350" y="15580"/>
                  </a:moveTo>
                  <a:cubicBezTo>
                    <a:pt x="8389" y="15580"/>
                    <a:pt x="8426" y="15658"/>
                    <a:pt x="8426" y="15749"/>
                  </a:cubicBezTo>
                  <a:cubicBezTo>
                    <a:pt x="8426" y="15837"/>
                    <a:pt x="8392" y="15915"/>
                    <a:pt x="8350" y="15915"/>
                  </a:cubicBezTo>
                  <a:cubicBezTo>
                    <a:pt x="8309" y="15915"/>
                    <a:pt x="8276" y="15841"/>
                    <a:pt x="8276" y="15749"/>
                  </a:cubicBezTo>
                  <a:cubicBezTo>
                    <a:pt x="8276" y="15658"/>
                    <a:pt x="8309" y="15580"/>
                    <a:pt x="8350" y="15580"/>
                  </a:cubicBezTo>
                  <a:close/>
                  <a:moveTo>
                    <a:pt x="8843" y="15580"/>
                  </a:moveTo>
                  <a:cubicBezTo>
                    <a:pt x="8883" y="15580"/>
                    <a:pt x="8918" y="15658"/>
                    <a:pt x="8918" y="15749"/>
                  </a:cubicBezTo>
                  <a:cubicBezTo>
                    <a:pt x="8918" y="15837"/>
                    <a:pt x="8884" y="15915"/>
                    <a:pt x="8843" y="15915"/>
                  </a:cubicBezTo>
                  <a:cubicBezTo>
                    <a:pt x="8802" y="15915"/>
                    <a:pt x="8768" y="15841"/>
                    <a:pt x="8768" y="15749"/>
                  </a:cubicBezTo>
                  <a:cubicBezTo>
                    <a:pt x="8768" y="15658"/>
                    <a:pt x="8802" y="15580"/>
                    <a:pt x="8843" y="15580"/>
                  </a:cubicBezTo>
                  <a:close/>
                  <a:moveTo>
                    <a:pt x="9337" y="15580"/>
                  </a:moveTo>
                  <a:cubicBezTo>
                    <a:pt x="9376" y="15580"/>
                    <a:pt x="9412" y="15658"/>
                    <a:pt x="9412" y="15749"/>
                  </a:cubicBezTo>
                  <a:cubicBezTo>
                    <a:pt x="9412" y="15837"/>
                    <a:pt x="9379" y="15915"/>
                    <a:pt x="9337" y="15915"/>
                  </a:cubicBezTo>
                  <a:cubicBezTo>
                    <a:pt x="9296" y="15915"/>
                    <a:pt x="9263" y="15841"/>
                    <a:pt x="9263" y="15749"/>
                  </a:cubicBezTo>
                  <a:cubicBezTo>
                    <a:pt x="9263" y="15661"/>
                    <a:pt x="9296" y="15580"/>
                    <a:pt x="9337" y="15580"/>
                  </a:cubicBezTo>
                  <a:close/>
                  <a:moveTo>
                    <a:pt x="9830" y="15580"/>
                  </a:moveTo>
                  <a:cubicBezTo>
                    <a:pt x="9870" y="15580"/>
                    <a:pt x="9904" y="15658"/>
                    <a:pt x="9904" y="15749"/>
                  </a:cubicBezTo>
                  <a:cubicBezTo>
                    <a:pt x="9904" y="15837"/>
                    <a:pt x="9871" y="15915"/>
                    <a:pt x="9830" y="15915"/>
                  </a:cubicBezTo>
                  <a:cubicBezTo>
                    <a:pt x="9791" y="15915"/>
                    <a:pt x="9756" y="15841"/>
                    <a:pt x="9756" y="15749"/>
                  </a:cubicBezTo>
                  <a:cubicBezTo>
                    <a:pt x="9756" y="15658"/>
                    <a:pt x="9789" y="15580"/>
                    <a:pt x="9830" y="15580"/>
                  </a:cubicBezTo>
                  <a:close/>
                  <a:moveTo>
                    <a:pt x="10310" y="15580"/>
                  </a:moveTo>
                  <a:cubicBezTo>
                    <a:pt x="10349" y="15580"/>
                    <a:pt x="10384" y="15658"/>
                    <a:pt x="10384" y="15749"/>
                  </a:cubicBezTo>
                  <a:cubicBezTo>
                    <a:pt x="10384" y="15837"/>
                    <a:pt x="10351" y="15915"/>
                    <a:pt x="10310" y="15915"/>
                  </a:cubicBezTo>
                  <a:cubicBezTo>
                    <a:pt x="10269" y="15915"/>
                    <a:pt x="10234" y="15841"/>
                    <a:pt x="10234" y="15749"/>
                  </a:cubicBezTo>
                  <a:cubicBezTo>
                    <a:pt x="10234" y="15658"/>
                    <a:pt x="10269" y="15580"/>
                    <a:pt x="10310" y="15580"/>
                  </a:cubicBezTo>
                  <a:close/>
                  <a:moveTo>
                    <a:pt x="10802" y="15580"/>
                  </a:moveTo>
                  <a:cubicBezTo>
                    <a:pt x="10841" y="15580"/>
                    <a:pt x="10877" y="15658"/>
                    <a:pt x="10877" y="15749"/>
                  </a:cubicBezTo>
                  <a:cubicBezTo>
                    <a:pt x="10877" y="15837"/>
                    <a:pt x="10843" y="15915"/>
                    <a:pt x="10802" y="15915"/>
                  </a:cubicBezTo>
                  <a:cubicBezTo>
                    <a:pt x="10761" y="15915"/>
                    <a:pt x="10727" y="15841"/>
                    <a:pt x="10727" y="15749"/>
                  </a:cubicBezTo>
                  <a:cubicBezTo>
                    <a:pt x="10727" y="15658"/>
                    <a:pt x="10761" y="15580"/>
                    <a:pt x="10802" y="15580"/>
                  </a:cubicBezTo>
                  <a:close/>
                  <a:moveTo>
                    <a:pt x="11297" y="15580"/>
                  </a:moveTo>
                  <a:cubicBezTo>
                    <a:pt x="11336" y="15580"/>
                    <a:pt x="11372" y="15658"/>
                    <a:pt x="11372" y="15749"/>
                  </a:cubicBezTo>
                  <a:cubicBezTo>
                    <a:pt x="11372" y="15837"/>
                    <a:pt x="11338" y="15915"/>
                    <a:pt x="11297" y="15915"/>
                  </a:cubicBezTo>
                  <a:cubicBezTo>
                    <a:pt x="11256" y="15915"/>
                    <a:pt x="11223" y="15841"/>
                    <a:pt x="11223" y="15749"/>
                  </a:cubicBezTo>
                  <a:cubicBezTo>
                    <a:pt x="11223" y="15658"/>
                    <a:pt x="11256" y="15580"/>
                    <a:pt x="11297" y="15580"/>
                  </a:cubicBezTo>
                  <a:close/>
                  <a:moveTo>
                    <a:pt x="11790" y="15580"/>
                  </a:moveTo>
                  <a:cubicBezTo>
                    <a:pt x="11830" y="15580"/>
                    <a:pt x="11864" y="15658"/>
                    <a:pt x="11864" y="15749"/>
                  </a:cubicBezTo>
                  <a:cubicBezTo>
                    <a:pt x="11864" y="15837"/>
                    <a:pt x="11831" y="15915"/>
                    <a:pt x="11790" y="15915"/>
                  </a:cubicBezTo>
                  <a:cubicBezTo>
                    <a:pt x="11748" y="15915"/>
                    <a:pt x="11715" y="15841"/>
                    <a:pt x="11715" y="15749"/>
                  </a:cubicBezTo>
                  <a:cubicBezTo>
                    <a:pt x="11715" y="15658"/>
                    <a:pt x="11748" y="15580"/>
                    <a:pt x="11790" y="15580"/>
                  </a:cubicBezTo>
                  <a:close/>
                  <a:moveTo>
                    <a:pt x="12284" y="15580"/>
                  </a:moveTo>
                  <a:cubicBezTo>
                    <a:pt x="12323" y="15580"/>
                    <a:pt x="12359" y="15658"/>
                    <a:pt x="12359" y="15749"/>
                  </a:cubicBezTo>
                  <a:cubicBezTo>
                    <a:pt x="12359" y="15837"/>
                    <a:pt x="12325" y="15915"/>
                    <a:pt x="12284" y="15915"/>
                  </a:cubicBezTo>
                  <a:cubicBezTo>
                    <a:pt x="12243" y="15915"/>
                    <a:pt x="12209" y="15841"/>
                    <a:pt x="12209" y="15749"/>
                  </a:cubicBezTo>
                  <a:cubicBezTo>
                    <a:pt x="12209" y="15661"/>
                    <a:pt x="12243" y="15580"/>
                    <a:pt x="12284" y="15580"/>
                  </a:cubicBezTo>
                  <a:close/>
                  <a:moveTo>
                    <a:pt x="12777" y="15580"/>
                  </a:moveTo>
                  <a:cubicBezTo>
                    <a:pt x="12817" y="15580"/>
                    <a:pt x="12851" y="15658"/>
                    <a:pt x="12851" y="15749"/>
                  </a:cubicBezTo>
                  <a:cubicBezTo>
                    <a:pt x="12851" y="15837"/>
                    <a:pt x="12818" y="15915"/>
                    <a:pt x="12777" y="15915"/>
                  </a:cubicBezTo>
                  <a:cubicBezTo>
                    <a:pt x="12738" y="15915"/>
                    <a:pt x="12701" y="15841"/>
                    <a:pt x="12701" y="15749"/>
                  </a:cubicBezTo>
                  <a:cubicBezTo>
                    <a:pt x="12701" y="15661"/>
                    <a:pt x="12736" y="15580"/>
                    <a:pt x="12777" y="15580"/>
                  </a:cubicBezTo>
                  <a:close/>
                  <a:moveTo>
                    <a:pt x="13269" y="15580"/>
                  </a:moveTo>
                  <a:cubicBezTo>
                    <a:pt x="13308" y="15580"/>
                    <a:pt x="13345" y="15658"/>
                    <a:pt x="13345" y="15749"/>
                  </a:cubicBezTo>
                  <a:cubicBezTo>
                    <a:pt x="13345" y="15837"/>
                    <a:pt x="13310" y="15915"/>
                    <a:pt x="13269" y="15915"/>
                  </a:cubicBezTo>
                  <a:cubicBezTo>
                    <a:pt x="13230" y="15915"/>
                    <a:pt x="13195" y="15841"/>
                    <a:pt x="13195" y="15749"/>
                  </a:cubicBezTo>
                  <a:cubicBezTo>
                    <a:pt x="13195" y="15658"/>
                    <a:pt x="13228" y="15580"/>
                    <a:pt x="13269" y="15580"/>
                  </a:cubicBezTo>
                  <a:close/>
                  <a:moveTo>
                    <a:pt x="13764" y="15580"/>
                  </a:moveTo>
                  <a:cubicBezTo>
                    <a:pt x="13803" y="15580"/>
                    <a:pt x="13840" y="15658"/>
                    <a:pt x="13840" y="15749"/>
                  </a:cubicBezTo>
                  <a:cubicBezTo>
                    <a:pt x="13840" y="15837"/>
                    <a:pt x="13805" y="15915"/>
                    <a:pt x="13764" y="15915"/>
                  </a:cubicBezTo>
                  <a:cubicBezTo>
                    <a:pt x="13725" y="15915"/>
                    <a:pt x="13690" y="15841"/>
                    <a:pt x="13690" y="15749"/>
                  </a:cubicBezTo>
                  <a:cubicBezTo>
                    <a:pt x="13690" y="15658"/>
                    <a:pt x="13723" y="15580"/>
                    <a:pt x="13764" y="15580"/>
                  </a:cubicBezTo>
                  <a:close/>
                  <a:moveTo>
                    <a:pt x="14258" y="15580"/>
                  </a:moveTo>
                  <a:cubicBezTo>
                    <a:pt x="14297" y="15580"/>
                    <a:pt x="14332" y="15658"/>
                    <a:pt x="14332" y="15749"/>
                  </a:cubicBezTo>
                  <a:cubicBezTo>
                    <a:pt x="14332" y="15837"/>
                    <a:pt x="14299" y="15915"/>
                    <a:pt x="14258" y="15915"/>
                  </a:cubicBezTo>
                  <a:cubicBezTo>
                    <a:pt x="14218" y="15915"/>
                    <a:pt x="14182" y="15841"/>
                    <a:pt x="14182" y="15749"/>
                  </a:cubicBezTo>
                  <a:cubicBezTo>
                    <a:pt x="14182" y="15658"/>
                    <a:pt x="14215" y="15580"/>
                    <a:pt x="14258" y="15580"/>
                  </a:cubicBezTo>
                  <a:close/>
                  <a:moveTo>
                    <a:pt x="14751" y="15580"/>
                  </a:moveTo>
                  <a:cubicBezTo>
                    <a:pt x="14791" y="15580"/>
                    <a:pt x="14827" y="15658"/>
                    <a:pt x="14827" y="15749"/>
                  </a:cubicBezTo>
                  <a:cubicBezTo>
                    <a:pt x="14827" y="15837"/>
                    <a:pt x="14792" y="15915"/>
                    <a:pt x="14751" y="15915"/>
                  </a:cubicBezTo>
                  <a:cubicBezTo>
                    <a:pt x="14710" y="15915"/>
                    <a:pt x="14677" y="15841"/>
                    <a:pt x="14677" y="15749"/>
                  </a:cubicBezTo>
                  <a:cubicBezTo>
                    <a:pt x="14677" y="15658"/>
                    <a:pt x="14710" y="15580"/>
                    <a:pt x="14751" y="15580"/>
                  </a:cubicBezTo>
                  <a:close/>
                  <a:moveTo>
                    <a:pt x="15245" y="15580"/>
                  </a:moveTo>
                  <a:cubicBezTo>
                    <a:pt x="15284" y="15580"/>
                    <a:pt x="15319" y="15658"/>
                    <a:pt x="15319" y="15749"/>
                  </a:cubicBezTo>
                  <a:cubicBezTo>
                    <a:pt x="15319" y="15837"/>
                    <a:pt x="15285" y="15915"/>
                    <a:pt x="15245" y="15915"/>
                  </a:cubicBezTo>
                  <a:cubicBezTo>
                    <a:pt x="15204" y="15915"/>
                    <a:pt x="15169" y="15841"/>
                    <a:pt x="15169" y="15749"/>
                  </a:cubicBezTo>
                  <a:cubicBezTo>
                    <a:pt x="15169" y="15658"/>
                    <a:pt x="15204" y="15580"/>
                    <a:pt x="15245" y="15580"/>
                  </a:cubicBezTo>
                  <a:close/>
                  <a:moveTo>
                    <a:pt x="15740" y="15580"/>
                  </a:moveTo>
                  <a:cubicBezTo>
                    <a:pt x="15779" y="15580"/>
                    <a:pt x="15814" y="15658"/>
                    <a:pt x="15814" y="15749"/>
                  </a:cubicBezTo>
                  <a:cubicBezTo>
                    <a:pt x="15814" y="15837"/>
                    <a:pt x="15781" y="15915"/>
                    <a:pt x="15740" y="15915"/>
                  </a:cubicBezTo>
                  <a:cubicBezTo>
                    <a:pt x="15697" y="15915"/>
                    <a:pt x="15664" y="15841"/>
                    <a:pt x="15664" y="15749"/>
                  </a:cubicBezTo>
                  <a:cubicBezTo>
                    <a:pt x="15664" y="15658"/>
                    <a:pt x="15697" y="15580"/>
                    <a:pt x="15740" y="15580"/>
                  </a:cubicBezTo>
                  <a:close/>
                  <a:moveTo>
                    <a:pt x="16232" y="15580"/>
                  </a:moveTo>
                  <a:cubicBezTo>
                    <a:pt x="16271" y="15580"/>
                    <a:pt x="16307" y="15658"/>
                    <a:pt x="16307" y="15749"/>
                  </a:cubicBezTo>
                  <a:cubicBezTo>
                    <a:pt x="16307" y="15837"/>
                    <a:pt x="16273" y="15915"/>
                    <a:pt x="16232" y="15915"/>
                  </a:cubicBezTo>
                  <a:cubicBezTo>
                    <a:pt x="16190" y="15915"/>
                    <a:pt x="16157" y="15841"/>
                    <a:pt x="16157" y="15749"/>
                  </a:cubicBezTo>
                  <a:cubicBezTo>
                    <a:pt x="16159" y="15661"/>
                    <a:pt x="16192" y="15580"/>
                    <a:pt x="16232" y="15580"/>
                  </a:cubicBezTo>
                  <a:close/>
                  <a:moveTo>
                    <a:pt x="16727" y="15580"/>
                  </a:moveTo>
                  <a:cubicBezTo>
                    <a:pt x="16766" y="15580"/>
                    <a:pt x="16801" y="15658"/>
                    <a:pt x="16801" y="15749"/>
                  </a:cubicBezTo>
                  <a:cubicBezTo>
                    <a:pt x="16801" y="15837"/>
                    <a:pt x="16768" y="15915"/>
                    <a:pt x="16727" y="15915"/>
                  </a:cubicBezTo>
                  <a:cubicBezTo>
                    <a:pt x="16686" y="15915"/>
                    <a:pt x="16651" y="15841"/>
                    <a:pt x="16651" y="15749"/>
                  </a:cubicBezTo>
                  <a:cubicBezTo>
                    <a:pt x="16651" y="15661"/>
                    <a:pt x="16686" y="15580"/>
                    <a:pt x="16727" y="15580"/>
                  </a:cubicBezTo>
                  <a:close/>
                  <a:moveTo>
                    <a:pt x="17218" y="15580"/>
                  </a:moveTo>
                  <a:cubicBezTo>
                    <a:pt x="17258" y="15580"/>
                    <a:pt x="17294" y="15658"/>
                    <a:pt x="17294" y="15749"/>
                  </a:cubicBezTo>
                  <a:cubicBezTo>
                    <a:pt x="17294" y="15837"/>
                    <a:pt x="17261" y="15915"/>
                    <a:pt x="17218" y="15915"/>
                  </a:cubicBezTo>
                  <a:cubicBezTo>
                    <a:pt x="17179" y="15915"/>
                    <a:pt x="17144" y="15841"/>
                    <a:pt x="17144" y="15749"/>
                  </a:cubicBezTo>
                  <a:cubicBezTo>
                    <a:pt x="17144" y="15658"/>
                    <a:pt x="17178" y="15580"/>
                    <a:pt x="17218" y="15580"/>
                  </a:cubicBezTo>
                  <a:close/>
                  <a:moveTo>
                    <a:pt x="17714" y="15580"/>
                  </a:moveTo>
                  <a:cubicBezTo>
                    <a:pt x="17753" y="15580"/>
                    <a:pt x="17788" y="15658"/>
                    <a:pt x="17788" y="15749"/>
                  </a:cubicBezTo>
                  <a:cubicBezTo>
                    <a:pt x="17788" y="15837"/>
                    <a:pt x="17754" y="15915"/>
                    <a:pt x="17714" y="15915"/>
                  </a:cubicBezTo>
                  <a:cubicBezTo>
                    <a:pt x="17674" y="15915"/>
                    <a:pt x="17639" y="15841"/>
                    <a:pt x="17639" y="15749"/>
                  </a:cubicBezTo>
                  <a:cubicBezTo>
                    <a:pt x="17639" y="15658"/>
                    <a:pt x="17673" y="15580"/>
                    <a:pt x="17714" y="15580"/>
                  </a:cubicBezTo>
                  <a:close/>
                  <a:moveTo>
                    <a:pt x="18207" y="15580"/>
                  </a:moveTo>
                  <a:cubicBezTo>
                    <a:pt x="18246" y="15580"/>
                    <a:pt x="18281" y="15658"/>
                    <a:pt x="18281" y="15749"/>
                  </a:cubicBezTo>
                  <a:cubicBezTo>
                    <a:pt x="18281" y="15837"/>
                    <a:pt x="18248" y="15915"/>
                    <a:pt x="18207" y="15915"/>
                  </a:cubicBezTo>
                  <a:cubicBezTo>
                    <a:pt x="18168" y="15915"/>
                    <a:pt x="18131" y="15841"/>
                    <a:pt x="18131" y="15749"/>
                  </a:cubicBezTo>
                  <a:cubicBezTo>
                    <a:pt x="18133" y="15661"/>
                    <a:pt x="18164" y="15580"/>
                    <a:pt x="18207" y="15580"/>
                  </a:cubicBezTo>
                  <a:close/>
                  <a:moveTo>
                    <a:pt x="18701" y="15580"/>
                  </a:moveTo>
                  <a:cubicBezTo>
                    <a:pt x="18740" y="15580"/>
                    <a:pt x="18776" y="15658"/>
                    <a:pt x="18776" y="15749"/>
                  </a:cubicBezTo>
                  <a:cubicBezTo>
                    <a:pt x="18776" y="15837"/>
                    <a:pt x="18742" y="15915"/>
                    <a:pt x="18701" y="15915"/>
                  </a:cubicBezTo>
                  <a:cubicBezTo>
                    <a:pt x="18660" y="15915"/>
                    <a:pt x="18626" y="15841"/>
                    <a:pt x="18626" y="15749"/>
                  </a:cubicBezTo>
                  <a:cubicBezTo>
                    <a:pt x="18626" y="15661"/>
                    <a:pt x="18660" y="15580"/>
                    <a:pt x="18701" y="15580"/>
                  </a:cubicBezTo>
                  <a:close/>
                  <a:moveTo>
                    <a:pt x="19194" y="15580"/>
                  </a:moveTo>
                  <a:cubicBezTo>
                    <a:pt x="19233" y="15580"/>
                    <a:pt x="19268" y="15658"/>
                    <a:pt x="19268" y="15749"/>
                  </a:cubicBezTo>
                  <a:cubicBezTo>
                    <a:pt x="19268" y="15837"/>
                    <a:pt x="19235" y="15915"/>
                    <a:pt x="19194" y="15915"/>
                  </a:cubicBezTo>
                  <a:cubicBezTo>
                    <a:pt x="19153" y="15915"/>
                    <a:pt x="19118" y="15841"/>
                    <a:pt x="19118" y="15749"/>
                  </a:cubicBezTo>
                  <a:cubicBezTo>
                    <a:pt x="19118" y="15658"/>
                    <a:pt x="19153" y="15580"/>
                    <a:pt x="19194" y="15580"/>
                  </a:cubicBezTo>
                  <a:close/>
                  <a:moveTo>
                    <a:pt x="19689" y="15580"/>
                  </a:moveTo>
                  <a:cubicBezTo>
                    <a:pt x="19728" y="15580"/>
                    <a:pt x="19763" y="15658"/>
                    <a:pt x="19763" y="15749"/>
                  </a:cubicBezTo>
                  <a:cubicBezTo>
                    <a:pt x="19763" y="15837"/>
                    <a:pt x="19730" y="15915"/>
                    <a:pt x="19689" y="15915"/>
                  </a:cubicBezTo>
                  <a:cubicBezTo>
                    <a:pt x="19647" y="15915"/>
                    <a:pt x="19613" y="15841"/>
                    <a:pt x="19613" y="15749"/>
                  </a:cubicBezTo>
                  <a:cubicBezTo>
                    <a:pt x="19613" y="15658"/>
                    <a:pt x="19647" y="15580"/>
                    <a:pt x="19689" y="15580"/>
                  </a:cubicBezTo>
                  <a:close/>
                  <a:moveTo>
                    <a:pt x="20181" y="15580"/>
                  </a:moveTo>
                  <a:cubicBezTo>
                    <a:pt x="20220" y="15580"/>
                    <a:pt x="20257" y="15658"/>
                    <a:pt x="20257" y="15749"/>
                  </a:cubicBezTo>
                  <a:cubicBezTo>
                    <a:pt x="20257" y="15837"/>
                    <a:pt x="20222" y="15915"/>
                    <a:pt x="20181" y="15915"/>
                  </a:cubicBezTo>
                  <a:cubicBezTo>
                    <a:pt x="20140" y="15915"/>
                    <a:pt x="20107" y="15841"/>
                    <a:pt x="20107" y="15749"/>
                  </a:cubicBezTo>
                  <a:cubicBezTo>
                    <a:pt x="20107" y="15658"/>
                    <a:pt x="20140" y="15580"/>
                    <a:pt x="20181" y="15580"/>
                  </a:cubicBezTo>
                  <a:close/>
                  <a:moveTo>
                    <a:pt x="20481" y="16189"/>
                  </a:moveTo>
                  <a:lnTo>
                    <a:pt x="20502" y="16292"/>
                  </a:lnTo>
                  <a:cubicBezTo>
                    <a:pt x="20501" y="16252"/>
                    <a:pt x="20493" y="16216"/>
                    <a:pt x="20481" y="16189"/>
                  </a:cubicBezTo>
                  <a:close/>
                  <a:moveTo>
                    <a:pt x="205" y="16137"/>
                  </a:moveTo>
                  <a:cubicBezTo>
                    <a:pt x="244" y="16137"/>
                    <a:pt x="281" y="16210"/>
                    <a:pt x="281" y="16302"/>
                  </a:cubicBezTo>
                  <a:cubicBezTo>
                    <a:pt x="281" y="16390"/>
                    <a:pt x="246" y="16471"/>
                    <a:pt x="205" y="16471"/>
                  </a:cubicBezTo>
                  <a:cubicBezTo>
                    <a:pt x="164" y="16471"/>
                    <a:pt x="131" y="16397"/>
                    <a:pt x="131" y="16302"/>
                  </a:cubicBezTo>
                  <a:cubicBezTo>
                    <a:pt x="131" y="16210"/>
                    <a:pt x="164" y="16137"/>
                    <a:pt x="205" y="16137"/>
                  </a:cubicBezTo>
                  <a:close/>
                  <a:moveTo>
                    <a:pt x="700" y="16137"/>
                  </a:moveTo>
                  <a:cubicBezTo>
                    <a:pt x="741" y="16137"/>
                    <a:pt x="774" y="16210"/>
                    <a:pt x="774" y="16302"/>
                  </a:cubicBezTo>
                  <a:cubicBezTo>
                    <a:pt x="774" y="16397"/>
                    <a:pt x="741" y="16471"/>
                    <a:pt x="700" y="16471"/>
                  </a:cubicBezTo>
                  <a:cubicBezTo>
                    <a:pt x="659" y="16471"/>
                    <a:pt x="624" y="16397"/>
                    <a:pt x="624" y="16302"/>
                  </a:cubicBezTo>
                  <a:cubicBezTo>
                    <a:pt x="624" y="16210"/>
                    <a:pt x="659" y="16137"/>
                    <a:pt x="700" y="16137"/>
                  </a:cubicBezTo>
                  <a:close/>
                  <a:moveTo>
                    <a:pt x="1192" y="16137"/>
                  </a:moveTo>
                  <a:cubicBezTo>
                    <a:pt x="1231" y="16137"/>
                    <a:pt x="1268" y="16210"/>
                    <a:pt x="1268" y="16302"/>
                  </a:cubicBezTo>
                  <a:cubicBezTo>
                    <a:pt x="1268" y="16390"/>
                    <a:pt x="1235" y="16471"/>
                    <a:pt x="1192" y="16471"/>
                  </a:cubicBezTo>
                  <a:cubicBezTo>
                    <a:pt x="1153" y="16471"/>
                    <a:pt x="1118" y="16397"/>
                    <a:pt x="1118" y="16302"/>
                  </a:cubicBezTo>
                  <a:cubicBezTo>
                    <a:pt x="1118" y="16210"/>
                    <a:pt x="1151" y="16137"/>
                    <a:pt x="1192" y="16137"/>
                  </a:cubicBezTo>
                  <a:close/>
                  <a:moveTo>
                    <a:pt x="1685" y="16137"/>
                  </a:moveTo>
                  <a:cubicBezTo>
                    <a:pt x="1726" y="16137"/>
                    <a:pt x="1760" y="16210"/>
                    <a:pt x="1760" y="16302"/>
                  </a:cubicBezTo>
                  <a:cubicBezTo>
                    <a:pt x="1760" y="16397"/>
                    <a:pt x="1726" y="16471"/>
                    <a:pt x="1685" y="16471"/>
                  </a:cubicBezTo>
                  <a:cubicBezTo>
                    <a:pt x="1644" y="16471"/>
                    <a:pt x="1610" y="16397"/>
                    <a:pt x="1610" y="16302"/>
                  </a:cubicBezTo>
                  <a:cubicBezTo>
                    <a:pt x="1610" y="16210"/>
                    <a:pt x="1644" y="16137"/>
                    <a:pt x="1685" y="16137"/>
                  </a:cubicBezTo>
                  <a:close/>
                  <a:moveTo>
                    <a:pt x="2180" y="16137"/>
                  </a:moveTo>
                  <a:cubicBezTo>
                    <a:pt x="2220" y="16137"/>
                    <a:pt x="2255" y="16210"/>
                    <a:pt x="2255" y="16302"/>
                  </a:cubicBezTo>
                  <a:cubicBezTo>
                    <a:pt x="2255" y="16390"/>
                    <a:pt x="2221" y="16471"/>
                    <a:pt x="2180" y="16471"/>
                  </a:cubicBezTo>
                  <a:cubicBezTo>
                    <a:pt x="2141" y="16471"/>
                    <a:pt x="2105" y="16397"/>
                    <a:pt x="2105" y="16302"/>
                  </a:cubicBezTo>
                  <a:cubicBezTo>
                    <a:pt x="2105" y="16210"/>
                    <a:pt x="2138" y="16137"/>
                    <a:pt x="2180" y="16137"/>
                  </a:cubicBezTo>
                  <a:close/>
                  <a:moveTo>
                    <a:pt x="2672" y="16137"/>
                  </a:moveTo>
                  <a:cubicBezTo>
                    <a:pt x="2713" y="16137"/>
                    <a:pt x="2748" y="16210"/>
                    <a:pt x="2748" y="16302"/>
                  </a:cubicBezTo>
                  <a:cubicBezTo>
                    <a:pt x="2748" y="16397"/>
                    <a:pt x="2713" y="16471"/>
                    <a:pt x="2672" y="16471"/>
                  </a:cubicBezTo>
                  <a:cubicBezTo>
                    <a:pt x="2631" y="16471"/>
                    <a:pt x="2598" y="16397"/>
                    <a:pt x="2598" y="16302"/>
                  </a:cubicBezTo>
                  <a:cubicBezTo>
                    <a:pt x="2598" y="16210"/>
                    <a:pt x="2631" y="16137"/>
                    <a:pt x="2672" y="16137"/>
                  </a:cubicBezTo>
                  <a:close/>
                  <a:moveTo>
                    <a:pt x="3168" y="16137"/>
                  </a:moveTo>
                  <a:cubicBezTo>
                    <a:pt x="3207" y="16137"/>
                    <a:pt x="3242" y="16210"/>
                    <a:pt x="3242" y="16302"/>
                  </a:cubicBezTo>
                  <a:cubicBezTo>
                    <a:pt x="3242" y="16390"/>
                    <a:pt x="3208" y="16471"/>
                    <a:pt x="3168" y="16471"/>
                  </a:cubicBezTo>
                  <a:cubicBezTo>
                    <a:pt x="3126" y="16471"/>
                    <a:pt x="3092" y="16397"/>
                    <a:pt x="3092" y="16302"/>
                  </a:cubicBezTo>
                  <a:cubicBezTo>
                    <a:pt x="3092" y="16210"/>
                    <a:pt x="3126" y="16137"/>
                    <a:pt x="3168" y="16137"/>
                  </a:cubicBezTo>
                  <a:close/>
                  <a:moveTo>
                    <a:pt x="3659" y="16137"/>
                  </a:moveTo>
                  <a:cubicBezTo>
                    <a:pt x="3702" y="16137"/>
                    <a:pt x="3735" y="16210"/>
                    <a:pt x="3735" y="16302"/>
                  </a:cubicBezTo>
                  <a:cubicBezTo>
                    <a:pt x="3735" y="16397"/>
                    <a:pt x="3702" y="16471"/>
                    <a:pt x="3659" y="16471"/>
                  </a:cubicBezTo>
                  <a:cubicBezTo>
                    <a:pt x="3618" y="16471"/>
                    <a:pt x="3585" y="16397"/>
                    <a:pt x="3585" y="16302"/>
                  </a:cubicBezTo>
                  <a:cubicBezTo>
                    <a:pt x="3585" y="16210"/>
                    <a:pt x="3618" y="16137"/>
                    <a:pt x="3659" y="16137"/>
                  </a:cubicBezTo>
                  <a:close/>
                  <a:moveTo>
                    <a:pt x="4154" y="16137"/>
                  </a:moveTo>
                  <a:cubicBezTo>
                    <a:pt x="4194" y="16137"/>
                    <a:pt x="4230" y="16210"/>
                    <a:pt x="4230" y="16302"/>
                  </a:cubicBezTo>
                  <a:cubicBezTo>
                    <a:pt x="4230" y="16390"/>
                    <a:pt x="4195" y="16471"/>
                    <a:pt x="4154" y="16471"/>
                  </a:cubicBezTo>
                  <a:cubicBezTo>
                    <a:pt x="4114" y="16471"/>
                    <a:pt x="4080" y="16397"/>
                    <a:pt x="4080" y="16302"/>
                  </a:cubicBezTo>
                  <a:cubicBezTo>
                    <a:pt x="4080" y="16210"/>
                    <a:pt x="4114" y="16137"/>
                    <a:pt x="4154" y="16137"/>
                  </a:cubicBezTo>
                  <a:close/>
                  <a:moveTo>
                    <a:pt x="4648" y="16137"/>
                  </a:moveTo>
                  <a:cubicBezTo>
                    <a:pt x="4689" y="16137"/>
                    <a:pt x="4722" y="16210"/>
                    <a:pt x="4722" y="16302"/>
                  </a:cubicBezTo>
                  <a:cubicBezTo>
                    <a:pt x="4722" y="16397"/>
                    <a:pt x="4689" y="16471"/>
                    <a:pt x="4648" y="16471"/>
                  </a:cubicBezTo>
                  <a:cubicBezTo>
                    <a:pt x="4605" y="16471"/>
                    <a:pt x="4572" y="16397"/>
                    <a:pt x="4572" y="16302"/>
                  </a:cubicBezTo>
                  <a:cubicBezTo>
                    <a:pt x="4572" y="16210"/>
                    <a:pt x="4605" y="16137"/>
                    <a:pt x="4648" y="16137"/>
                  </a:cubicBezTo>
                  <a:close/>
                  <a:moveTo>
                    <a:pt x="5140" y="16137"/>
                  </a:moveTo>
                  <a:cubicBezTo>
                    <a:pt x="5179" y="16137"/>
                    <a:pt x="5216" y="16210"/>
                    <a:pt x="5216" y="16302"/>
                  </a:cubicBezTo>
                  <a:cubicBezTo>
                    <a:pt x="5216" y="16390"/>
                    <a:pt x="5181" y="16471"/>
                    <a:pt x="5140" y="16471"/>
                  </a:cubicBezTo>
                  <a:cubicBezTo>
                    <a:pt x="5100" y="16471"/>
                    <a:pt x="5066" y="16397"/>
                    <a:pt x="5066" y="16302"/>
                  </a:cubicBezTo>
                  <a:cubicBezTo>
                    <a:pt x="5066" y="16210"/>
                    <a:pt x="5099" y="16137"/>
                    <a:pt x="5140" y="16137"/>
                  </a:cubicBezTo>
                  <a:close/>
                  <a:moveTo>
                    <a:pt x="5635" y="16137"/>
                  </a:moveTo>
                  <a:cubicBezTo>
                    <a:pt x="5676" y="16137"/>
                    <a:pt x="5709" y="16210"/>
                    <a:pt x="5709" y="16302"/>
                  </a:cubicBezTo>
                  <a:cubicBezTo>
                    <a:pt x="5709" y="16397"/>
                    <a:pt x="5676" y="16471"/>
                    <a:pt x="5635" y="16471"/>
                  </a:cubicBezTo>
                  <a:cubicBezTo>
                    <a:pt x="5592" y="16471"/>
                    <a:pt x="5559" y="16397"/>
                    <a:pt x="5559" y="16302"/>
                  </a:cubicBezTo>
                  <a:cubicBezTo>
                    <a:pt x="5559" y="16210"/>
                    <a:pt x="5594" y="16137"/>
                    <a:pt x="5635" y="16137"/>
                  </a:cubicBezTo>
                  <a:close/>
                  <a:moveTo>
                    <a:pt x="6127" y="16137"/>
                  </a:moveTo>
                  <a:cubicBezTo>
                    <a:pt x="6166" y="16137"/>
                    <a:pt x="6202" y="16210"/>
                    <a:pt x="6202" y="16302"/>
                  </a:cubicBezTo>
                  <a:cubicBezTo>
                    <a:pt x="6202" y="16390"/>
                    <a:pt x="6169" y="16471"/>
                    <a:pt x="6127" y="16471"/>
                  </a:cubicBezTo>
                  <a:cubicBezTo>
                    <a:pt x="6087" y="16471"/>
                    <a:pt x="6053" y="16397"/>
                    <a:pt x="6053" y="16302"/>
                  </a:cubicBezTo>
                  <a:cubicBezTo>
                    <a:pt x="6053" y="16210"/>
                    <a:pt x="6086" y="16137"/>
                    <a:pt x="6127" y="16137"/>
                  </a:cubicBezTo>
                  <a:close/>
                  <a:moveTo>
                    <a:pt x="6622" y="16137"/>
                  </a:moveTo>
                  <a:cubicBezTo>
                    <a:pt x="6663" y="16137"/>
                    <a:pt x="6698" y="16210"/>
                    <a:pt x="6698" y="16302"/>
                  </a:cubicBezTo>
                  <a:cubicBezTo>
                    <a:pt x="6698" y="16397"/>
                    <a:pt x="6663" y="16471"/>
                    <a:pt x="6622" y="16471"/>
                  </a:cubicBezTo>
                  <a:cubicBezTo>
                    <a:pt x="6581" y="16471"/>
                    <a:pt x="6548" y="16397"/>
                    <a:pt x="6548" y="16302"/>
                  </a:cubicBezTo>
                  <a:cubicBezTo>
                    <a:pt x="6548" y="16210"/>
                    <a:pt x="6581" y="16137"/>
                    <a:pt x="6622" y="16137"/>
                  </a:cubicBezTo>
                  <a:close/>
                  <a:moveTo>
                    <a:pt x="7115" y="16137"/>
                  </a:moveTo>
                  <a:cubicBezTo>
                    <a:pt x="7155" y="16137"/>
                    <a:pt x="7190" y="16210"/>
                    <a:pt x="7190" y="16302"/>
                  </a:cubicBezTo>
                  <a:cubicBezTo>
                    <a:pt x="7190" y="16390"/>
                    <a:pt x="7156" y="16471"/>
                    <a:pt x="7115" y="16471"/>
                  </a:cubicBezTo>
                  <a:cubicBezTo>
                    <a:pt x="7073" y="16471"/>
                    <a:pt x="7040" y="16397"/>
                    <a:pt x="7040" y="16302"/>
                  </a:cubicBezTo>
                  <a:cubicBezTo>
                    <a:pt x="7040" y="16210"/>
                    <a:pt x="7073" y="16137"/>
                    <a:pt x="7115" y="16137"/>
                  </a:cubicBezTo>
                  <a:close/>
                  <a:moveTo>
                    <a:pt x="7609" y="16137"/>
                  </a:moveTo>
                  <a:cubicBezTo>
                    <a:pt x="7651" y="16137"/>
                    <a:pt x="7685" y="16210"/>
                    <a:pt x="7685" y="16302"/>
                  </a:cubicBezTo>
                  <a:cubicBezTo>
                    <a:pt x="7685" y="16397"/>
                    <a:pt x="7651" y="16471"/>
                    <a:pt x="7609" y="16471"/>
                  </a:cubicBezTo>
                  <a:cubicBezTo>
                    <a:pt x="7568" y="16471"/>
                    <a:pt x="7535" y="16397"/>
                    <a:pt x="7535" y="16302"/>
                  </a:cubicBezTo>
                  <a:cubicBezTo>
                    <a:pt x="7535" y="16210"/>
                    <a:pt x="7568" y="16137"/>
                    <a:pt x="7609" y="16137"/>
                  </a:cubicBezTo>
                  <a:close/>
                  <a:moveTo>
                    <a:pt x="8102" y="16137"/>
                  </a:moveTo>
                  <a:cubicBezTo>
                    <a:pt x="8142" y="16137"/>
                    <a:pt x="8176" y="16210"/>
                    <a:pt x="8176" y="16302"/>
                  </a:cubicBezTo>
                  <a:cubicBezTo>
                    <a:pt x="8176" y="16390"/>
                    <a:pt x="8143" y="16471"/>
                    <a:pt x="8102" y="16471"/>
                  </a:cubicBezTo>
                  <a:cubicBezTo>
                    <a:pt x="8061" y="16471"/>
                    <a:pt x="8027" y="16397"/>
                    <a:pt x="8027" y="16302"/>
                  </a:cubicBezTo>
                  <a:cubicBezTo>
                    <a:pt x="8027" y="16210"/>
                    <a:pt x="8061" y="16137"/>
                    <a:pt x="8102" y="16137"/>
                  </a:cubicBezTo>
                  <a:close/>
                  <a:moveTo>
                    <a:pt x="8597" y="16137"/>
                  </a:moveTo>
                  <a:cubicBezTo>
                    <a:pt x="8638" y="16137"/>
                    <a:pt x="8672" y="16210"/>
                    <a:pt x="8672" y="16302"/>
                  </a:cubicBezTo>
                  <a:cubicBezTo>
                    <a:pt x="8672" y="16397"/>
                    <a:pt x="8638" y="16471"/>
                    <a:pt x="8597" y="16471"/>
                  </a:cubicBezTo>
                  <a:cubicBezTo>
                    <a:pt x="8555" y="16471"/>
                    <a:pt x="8522" y="16397"/>
                    <a:pt x="8522" y="16302"/>
                  </a:cubicBezTo>
                  <a:cubicBezTo>
                    <a:pt x="8522" y="16210"/>
                    <a:pt x="8555" y="16137"/>
                    <a:pt x="8597" y="16137"/>
                  </a:cubicBezTo>
                  <a:close/>
                  <a:moveTo>
                    <a:pt x="9089" y="16137"/>
                  </a:moveTo>
                  <a:cubicBezTo>
                    <a:pt x="9129" y="16137"/>
                    <a:pt x="9165" y="16210"/>
                    <a:pt x="9165" y="16302"/>
                  </a:cubicBezTo>
                  <a:cubicBezTo>
                    <a:pt x="9165" y="16390"/>
                    <a:pt x="9130" y="16471"/>
                    <a:pt x="9089" y="16471"/>
                  </a:cubicBezTo>
                  <a:cubicBezTo>
                    <a:pt x="9048" y="16471"/>
                    <a:pt x="9015" y="16397"/>
                    <a:pt x="9015" y="16302"/>
                  </a:cubicBezTo>
                  <a:cubicBezTo>
                    <a:pt x="9017" y="16210"/>
                    <a:pt x="9048" y="16137"/>
                    <a:pt x="9089" y="16137"/>
                  </a:cubicBezTo>
                  <a:close/>
                  <a:moveTo>
                    <a:pt x="9583" y="16137"/>
                  </a:moveTo>
                  <a:cubicBezTo>
                    <a:pt x="9624" y="16137"/>
                    <a:pt x="9657" y="16210"/>
                    <a:pt x="9657" y="16302"/>
                  </a:cubicBezTo>
                  <a:cubicBezTo>
                    <a:pt x="9657" y="16397"/>
                    <a:pt x="9624" y="16471"/>
                    <a:pt x="9583" y="16471"/>
                  </a:cubicBezTo>
                  <a:cubicBezTo>
                    <a:pt x="9540" y="16471"/>
                    <a:pt x="9507" y="16397"/>
                    <a:pt x="9507" y="16302"/>
                  </a:cubicBezTo>
                  <a:cubicBezTo>
                    <a:pt x="9507" y="16210"/>
                    <a:pt x="9543" y="16137"/>
                    <a:pt x="9583" y="16137"/>
                  </a:cubicBezTo>
                  <a:close/>
                  <a:moveTo>
                    <a:pt x="10076" y="16137"/>
                  </a:moveTo>
                  <a:cubicBezTo>
                    <a:pt x="10116" y="16137"/>
                    <a:pt x="10152" y="16210"/>
                    <a:pt x="10152" y="16302"/>
                  </a:cubicBezTo>
                  <a:cubicBezTo>
                    <a:pt x="10152" y="16390"/>
                    <a:pt x="10117" y="16471"/>
                    <a:pt x="10076" y="16471"/>
                  </a:cubicBezTo>
                  <a:cubicBezTo>
                    <a:pt x="10037" y="16471"/>
                    <a:pt x="10002" y="16397"/>
                    <a:pt x="10002" y="16302"/>
                  </a:cubicBezTo>
                  <a:cubicBezTo>
                    <a:pt x="10002" y="16210"/>
                    <a:pt x="10035" y="16137"/>
                    <a:pt x="10076" y="16137"/>
                  </a:cubicBezTo>
                  <a:close/>
                  <a:moveTo>
                    <a:pt x="10556" y="16137"/>
                  </a:moveTo>
                  <a:cubicBezTo>
                    <a:pt x="10595" y="16137"/>
                    <a:pt x="10631" y="16210"/>
                    <a:pt x="10631" y="16302"/>
                  </a:cubicBezTo>
                  <a:cubicBezTo>
                    <a:pt x="10631" y="16390"/>
                    <a:pt x="10597" y="16471"/>
                    <a:pt x="10556" y="16471"/>
                  </a:cubicBezTo>
                  <a:cubicBezTo>
                    <a:pt x="10515" y="16471"/>
                    <a:pt x="10482" y="16397"/>
                    <a:pt x="10482" y="16302"/>
                  </a:cubicBezTo>
                  <a:cubicBezTo>
                    <a:pt x="10482" y="16210"/>
                    <a:pt x="10515" y="16137"/>
                    <a:pt x="10556" y="16137"/>
                  </a:cubicBezTo>
                  <a:close/>
                  <a:moveTo>
                    <a:pt x="11051" y="16137"/>
                  </a:moveTo>
                  <a:cubicBezTo>
                    <a:pt x="11092" y="16137"/>
                    <a:pt x="11125" y="16210"/>
                    <a:pt x="11125" y="16302"/>
                  </a:cubicBezTo>
                  <a:cubicBezTo>
                    <a:pt x="11125" y="16397"/>
                    <a:pt x="11092" y="16471"/>
                    <a:pt x="11051" y="16471"/>
                  </a:cubicBezTo>
                  <a:cubicBezTo>
                    <a:pt x="11010" y="16471"/>
                    <a:pt x="10975" y="16397"/>
                    <a:pt x="10975" y="16302"/>
                  </a:cubicBezTo>
                  <a:cubicBezTo>
                    <a:pt x="10975" y="16210"/>
                    <a:pt x="11010" y="16137"/>
                    <a:pt x="11051" y="16137"/>
                  </a:cubicBezTo>
                  <a:close/>
                  <a:moveTo>
                    <a:pt x="11543" y="16137"/>
                  </a:moveTo>
                  <a:cubicBezTo>
                    <a:pt x="11582" y="16137"/>
                    <a:pt x="11618" y="16210"/>
                    <a:pt x="11618" y="16302"/>
                  </a:cubicBezTo>
                  <a:cubicBezTo>
                    <a:pt x="11618" y="16390"/>
                    <a:pt x="11584" y="16471"/>
                    <a:pt x="11543" y="16471"/>
                  </a:cubicBezTo>
                  <a:cubicBezTo>
                    <a:pt x="11502" y="16471"/>
                    <a:pt x="11468" y="16397"/>
                    <a:pt x="11468" y="16302"/>
                  </a:cubicBezTo>
                  <a:cubicBezTo>
                    <a:pt x="11468" y="16210"/>
                    <a:pt x="11502" y="16137"/>
                    <a:pt x="11543" y="16137"/>
                  </a:cubicBezTo>
                  <a:close/>
                  <a:moveTo>
                    <a:pt x="12038" y="16137"/>
                  </a:moveTo>
                  <a:cubicBezTo>
                    <a:pt x="12079" y="16137"/>
                    <a:pt x="12112" y="16210"/>
                    <a:pt x="12112" y="16302"/>
                  </a:cubicBezTo>
                  <a:cubicBezTo>
                    <a:pt x="12112" y="16397"/>
                    <a:pt x="12079" y="16471"/>
                    <a:pt x="12038" y="16471"/>
                  </a:cubicBezTo>
                  <a:cubicBezTo>
                    <a:pt x="11997" y="16471"/>
                    <a:pt x="11964" y="16397"/>
                    <a:pt x="11964" y="16302"/>
                  </a:cubicBezTo>
                  <a:cubicBezTo>
                    <a:pt x="11964" y="16210"/>
                    <a:pt x="11997" y="16137"/>
                    <a:pt x="12038" y="16137"/>
                  </a:cubicBezTo>
                  <a:close/>
                  <a:moveTo>
                    <a:pt x="12531" y="16137"/>
                  </a:moveTo>
                  <a:cubicBezTo>
                    <a:pt x="12571" y="16137"/>
                    <a:pt x="12605" y="16210"/>
                    <a:pt x="12605" y="16302"/>
                  </a:cubicBezTo>
                  <a:cubicBezTo>
                    <a:pt x="12605" y="16390"/>
                    <a:pt x="12572" y="16471"/>
                    <a:pt x="12531" y="16471"/>
                  </a:cubicBezTo>
                  <a:cubicBezTo>
                    <a:pt x="12489" y="16471"/>
                    <a:pt x="12456" y="16397"/>
                    <a:pt x="12456" y="16302"/>
                  </a:cubicBezTo>
                  <a:cubicBezTo>
                    <a:pt x="12457" y="16210"/>
                    <a:pt x="12489" y="16137"/>
                    <a:pt x="12531" y="16137"/>
                  </a:cubicBezTo>
                  <a:close/>
                  <a:moveTo>
                    <a:pt x="13023" y="16137"/>
                  </a:moveTo>
                  <a:cubicBezTo>
                    <a:pt x="13064" y="16137"/>
                    <a:pt x="13097" y="16210"/>
                    <a:pt x="13097" y="16302"/>
                  </a:cubicBezTo>
                  <a:cubicBezTo>
                    <a:pt x="13097" y="16397"/>
                    <a:pt x="13064" y="16471"/>
                    <a:pt x="13023" y="16471"/>
                  </a:cubicBezTo>
                  <a:cubicBezTo>
                    <a:pt x="12982" y="16471"/>
                    <a:pt x="12949" y="16397"/>
                    <a:pt x="12949" y="16302"/>
                  </a:cubicBezTo>
                  <a:cubicBezTo>
                    <a:pt x="12949" y="16210"/>
                    <a:pt x="12982" y="16137"/>
                    <a:pt x="13023" y="16137"/>
                  </a:cubicBezTo>
                  <a:close/>
                  <a:moveTo>
                    <a:pt x="13518" y="16137"/>
                  </a:moveTo>
                  <a:cubicBezTo>
                    <a:pt x="13558" y="16137"/>
                    <a:pt x="13592" y="16210"/>
                    <a:pt x="13592" y="16302"/>
                  </a:cubicBezTo>
                  <a:cubicBezTo>
                    <a:pt x="13592" y="16390"/>
                    <a:pt x="13559" y="16471"/>
                    <a:pt x="13518" y="16471"/>
                  </a:cubicBezTo>
                  <a:cubicBezTo>
                    <a:pt x="13479" y="16471"/>
                    <a:pt x="13442" y="16397"/>
                    <a:pt x="13442" y="16302"/>
                  </a:cubicBezTo>
                  <a:cubicBezTo>
                    <a:pt x="13442" y="16210"/>
                    <a:pt x="13477" y="16137"/>
                    <a:pt x="13518" y="16137"/>
                  </a:cubicBezTo>
                  <a:close/>
                  <a:moveTo>
                    <a:pt x="14010" y="16137"/>
                  </a:moveTo>
                  <a:cubicBezTo>
                    <a:pt x="14053" y="16137"/>
                    <a:pt x="14086" y="16210"/>
                    <a:pt x="14086" y="16302"/>
                  </a:cubicBezTo>
                  <a:cubicBezTo>
                    <a:pt x="14086" y="16397"/>
                    <a:pt x="14051" y="16471"/>
                    <a:pt x="14010" y="16471"/>
                  </a:cubicBezTo>
                  <a:cubicBezTo>
                    <a:pt x="13969" y="16471"/>
                    <a:pt x="13936" y="16397"/>
                    <a:pt x="13936" y="16302"/>
                  </a:cubicBezTo>
                  <a:cubicBezTo>
                    <a:pt x="13936" y="16210"/>
                    <a:pt x="13969" y="16137"/>
                    <a:pt x="14010" y="16137"/>
                  </a:cubicBezTo>
                  <a:close/>
                  <a:moveTo>
                    <a:pt x="14505" y="16137"/>
                  </a:moveTo>
                  <a:cubicBezTo>
                    <a:pt x="14544" y="16137"/>
                    <a:pt x="14581" y="16210"/>
                    <a:pt x="14581" y="16302"/>
                  </a:cubicBezTo>
                  <a:cubicBezTo>
                    <a:pt x="14581" y="16390"/>
                    <a:pt x="14546" y="16471"/>
                    <a:pt x="14505" y="16471"/>
                  </a:cubicBezTo>
                  <a:cubicBezTo>
                    <a:pt x="14464" y="16471"/>
                    <a:pt x="14431" y="16397"/>
                    <a:pt x="14431" y="16302"/>
                  </a:cubicBezTo>
                  <a:cubicBezTo>
                    <a:pt x="14431" y="16210"/>
                    <a:pt x="14464" y="16137"/>
                    <a:pt x="14505" y="16137"/>
                  </a:cubicBezTo>
                  <a:close/>
                  <a:moveTo>
                    <a:pt x="14999" y="16137"/>
                  </a:moveTo>
                  <a:cubicBezTo>
                    <a:pt x="15040" y="16137"/>
                    <a:pt x="15073" y="16210"/>
                    <a:pt x="15073" y="16302"/>
                  </a:cubicBezTo>
                  <a:cubicBezTo>
                    <a:pt x="15073" y="16397"/>
                    <a:pt x="15040" y="16471"/>
                    <a:pt x="14999" y="16471"/>
                  </a:cubicBezTo>
                  <a:cubicBezTo>
                    <a:pt x="14956" y="16471"/>
                    <a:pt x="14923" y="16397"/>
                    <a:pt x="14923" y="16302"/>
                  </a:cubicBezTo>
                  <a:cubicBezTo>
                    <a:pt x="14923" y="16210"/>
                    <a:pt x="14956" y="16137"/>
                    <a:pt x="14999" y="16137"/>
                  </a:cubicBezTo>
                  <a:close/>
                  <a:moveTo>
                    <a:pt x="15492" y="16137"/>
                  </a:moveTo>
                  <a:cubicBezTo>
                    <a:pt x="15532" y="16137"/>
                    <a:pt x="15568" y="16210"/>
                    <a:pt x="15568" y="16302"/>
                  </a:cubicBezTo>
                  <a:cubicBezTo>
                    <a:pt x="15568" y="16390"/>
                    <a:pt x="15535" y="16471"/>
                    <a:pt x="15492" y="16471"/>
                  </a:cubicBezTo>
                  <a:cubicBezTo>
                    <a:pt x="15451" y="16471"/>
                    <a:pt x="15418" y="16397"/>
                    <a:pt x="15418" y="16302"/>
                  </a:cubicBezTo>
                  <a:cubicBezTo>
                    <a:pt x="15418" y="16210"/>
                    <a:pt x="15451" y="16137"/>
                    <a:pt x="15492" y="16137"/>
                  </a:cubicBezTo>
                  <a:close/>
                  <a:moveTo>
                    <a:pt x="15986" y="16137"/>
                  </a:moveTo>
                  <a:cubicBezTo>
                    <a:pt x="16027" y="16137"/>
                    <a:pt x="16060" y="16210"/>
                    <a:pt x="16060" y="16302"/>
                  </a:cubicBezTo>
                  <a:cubicBezTo>
                    <a:pt x="16060" y="16397"/>
                    <a:pt x="16027" y="16471"/>
                    <a:pt x="15986" y="16471"/>
                  </a:cubicBezTo>
                  <a:cubicBezTo>
                    <a:pt x="15945" y="16471"/>
                    <a:pt x="15910" y="16397"/>
                    <a:pt x="15910" y="16302"/>
                  </a:cubicBezTo>
                  <a:cubicBezTo>
                    <a:pt x="15910" y="16210"/>
                    <a:pt x="15946" y="16137"/>
                    <a:pt x="15986" y="16137"/>
                  </a:cubicBezTo>
                  <a:close/>
                  <a:moveTo>
                    <a:pt x="16481" y="16137"/>
                  </a:moveTo>
                  <a:cubicBezTo>
                    <a:pt x="16520" y="16137"/>
                    <a:pt x="16555" y="16210"/>
                    <a:pt x="16555" y="16302"/>
                  </a:cubicBezTo>
                  <a:cubicBezTo>
                    <a:pt x="16555" y="16390"/>
                    <a:pt x="16522" y="16471"/>
                    <a:pt x="16481" y="16471"/>
                  </a:cubicBezTo>
                  <a:cubicBezTo>
                    <a:pt x="16438" y="16471"/>
                    <a:pt x="16405" y="16397"/>
                    <a:pt x="16405" y="16302"/>
                  </a:cubicBezTo>
                  <a:cubicBezTo>
                    <a:pt x="16405" y="16210"/>
                    <a:pt x="16438" y="16137"/>
                    <a:pt x="16481" y="16137"/>
                  </a:cubicBezTo>
                  <a:close/>
                  <a:moveTo>
                    <a:pt x="16973" y="16137"/>
                  </a:moveTo>
                  <a:cubicBezTo>
                    <a:pt x="17013" y="16137"/>
                    <a:pt x="17048" y="16210"/>
                    <a:pt x="17048" y="16302"/>
                  </a:cubicBezTo>
                  <a:cubicBezTo>
                    <a:pt x="17048" y="16397"/>
                    <a:pt x="17013" y="16471"/>
                    <a:pt x="16973" y="16471"/>
                  </a:cubicBezTo>
                  <a:cubicBezTo>
                    <a:pt x="16931" y="16471"/>
                    <a:pt x="16898" y="16397"/>
                    <a:pt x="16898" y="16302"/>
                  </a:cubicBezTo>
                  <a:cubicBezTo>
                    <a:pt x="16898" y="16210"/>
                    <a:pt x="16931" y="16137"/>
                    <a:pt x="16973" y="16137"/>
                  </a:cubicBezTo>
                  <a:close/>
                  <a:moveTo>
                    <a:pt x="17466" y="16137"/>
                  </a:moveTo>
                  <a:cubicBezTo>
                    <a:pt x="17505" y="16137"/>
                    <a:pt x="17540" y="16210"/>
                    <a:pt x="17540" y="16302"/>
                  </a:cubicBezTo>
                  <a:cubicBezTo>
                    <a:pt x="17540" y="16390"/>
                    <a:pt x="17507" y="16471"/>
                    <a:pt x="17466" y="16471"/>
                  </a:cubicBezTo>
                  <a:cubicBezTo>
                    <a:pt x="17427" y="16471"/>
                    <a:pt x="17390" y="16397"/>
                    <a:pt x="17390" y="16302"/>
                  </a:cubicBezTo>
                  <a:cubicBezTo>
                    <a:pt x="17392" y="16210"/>
                    <a:pt x="17423" y="16137"/>
                    <a:pt x="17466" y="16137"/>
                  </a:cubicBezTo>
                  <a:close/>
                  <a:moveTo>
                    <a:pt x="17959" y="16137"/>
                  </a:moveTo>
                  <a:cubicBezTo>
                    <a:pt x="18002" y="16137"/>
                    <a:pt x="18035" y="16210"/>
                    <a:pt x="18035" y="16302"/>
                  </a:cubicBezTo>
                  <a:cubicBezTo>
                    <a:pt x="18035" y="16397"/>
                    <a:pt x="18001" y="16471"/>
                    <a:pt x="17959" y="16471"/>
                  </a:cubicBezTo>
                  <a:cubicBezTo>
                    <a:pt x="17919" y="16471"/>
                    <a:pt x="17885" y="16397"/>
                    <a:pt x="17885" y="16302"/>
                  </a:cubicBezTo>
                  <a:cubicBezTo>
                    <a:pt x="17885" y="16210"/>
                    <a:pt x="17919" y="16137"/>
                    <a:pt x="17959" y="16137"/>
                  </a:cubicBezTo>
                  <a:close/>
                  <a:moveTo>
                    <a:pt x="18453" y="16137"/>
                  </a:moveTo>
                  <a:cubicBezTo>
                    <a:pt x="18492" y="16137"/>
                    <a:pt x="18527" y="16210"/>
                    <a:pt x="18527" y="16302"/>
                  </a:cubicBezTo>
                  <a:cubicBezTo>
                    <a:pt x="18527" y="16390"/>
                    <a:pt x="18494" y="16471"/>
                    <a:pt x="18453" y="16471"/>
                  </a:cubicBezTo>
                  <a:cubicBezTo>
                    <a:pt x="18414" y="16471"/>
                    <a:pt x="18377" y="16397"/>
                    <a:pt x="18377" y="16302"/>
                  </a:cubicBezTo>
                  <a:cubicBezTo>
                    <a:pt x="18377" y="16210"/>
                    <a:pt x="18412" y="16137"/>
                    <a:pt x="18453" y="16137"/>
                  </a:cubicBezTo>
                  <a:close/>
                  <a:moveTo>
                    <a:pt x="18948" y="16137"/>
                  </a:moveTo>
                  <a:cubicBezTo>
                    <a:pt x="18989" y="16137"/>
                    <a:pt x="19022" y="16210"/>
                    <a:pt x="19022" y="16302"/>
                  </a:cubicBezTo>
                  <a:cubicBezTo>
                    <a:pt x="19022" y="16397"/>
                    <a:pt x="18989" y="16471"/>
                    <a:pt x="18948" y="16471"/>
                  </a:cubicBezTo>
                  <a:cubicBezTo>
                    <a:pt x="18905" y="16471"/>
                    <a:pt x="18872" y="16397"/>
                    <a:pt x="18872" y="16302"/>
                  </a:cubicBezTo>
                  <a:cubicBezTo>
                    <a:pt x="18872" y="16210"/>
                    <a:pt x="18905" y="16137"/>
                    <a:pt x="18948" y="16137"/>
                  </a:cubicBezTo>
                  <a:close/>
                  <a:moveTo>
                    <a:pt x="19440" y="16137"/>
                  </a:moveTo>
                  <a:cubicBezTo>
                    <a:pt x="19479" y="16137"/>
                    <a:pt x="19516" y="16210"/>
                    <a:pt x="19516" y="16302"/>
                  </a:cubicBezTo>
                  <a:cubicBezTo>
                    <a:pt x="19516" y="16390"/>
                    <a:pt x="19481" y="16471"/>
                    <a:pt x="19440" y="16471"/>
                  </a:cubicBezTo>
                  <a:cubicBezTo>
                    <a:pt x="19399" y="16471"/>
                    <a:pt x="19366" y="16397"/>
                    <a:pt x="19366" y="16302"/>
                  </a:cubicBezTo>
                  <a:cubicBezTo>
                    <a:pt x="19368" y="16210"/>
                    <a:pt x="19399" y="16137"/>
                    <a:pt x="19440" y="16137"/>
                  </a:cubicBezTo>
                  <a:close/>
                  <a:moveTo>
                    <a:pt x="19935" y="16137"/>
                  </a:moveTo>
                  <a:cubicBezTo>
                    <a:pt x="19976" y="16137"/>
                    <a:pt x="20009" y="16210"/>
                    <a:pt x="20009" y="16302"/>
                  </a:cubicBezTo>
                  <a:cubicBezTo>
                    <a:pt x="20009" y="16397"/>
                    <a:pt x="19976" y="16471"/>
                    <a:pt x="19935" y="16471"/>
                  </a:cubicBezTo>
                  <a:cubicBezTo>
                    <a:pt x="19894" y="16471"/>
                    <a:pt x="19859" y="16397"/>
                    <a:pt x="19859" y="16302"/>
                  </a:cubicBezTo>
                  <a:cubicBezTo>
                    <a:pt x="19859" y="16210"/>
                    <a:pt x="19894" y="16137"/>
                    <a:pt x="19935" y="16137"/>
                  </a:cubicBezTo>
                  <a:close/>
                  <a:moveTo>
                    <a:pt x="451" y="16686"/>
                  </a:moveTo>
                  <a:cubicBezTo>
                    <a:pt x="490" y="16686"/>
                    <a:pt x="527" y="16760"/>
                    <a:pt x="527" y="16855"/>
                  </a:cubicBezTo>
                  <a:cubicBezTo>
                    <a:pt x="527" y="16943"/>
                    <a:pt x="494" y="17020"/>
                    <a:pt x="451" y="17020"/>
                  </a:cubicBezTo>
                  <a:cubicBezTo>
                    <a:pt x="410" y="17020"/>
                    <a:pt x="377" y="16946"/>
                    <a:pt x="377" y="16855"/>
                  </a:cubicBezTo>
                  <a:cubicBezTo>
                    <a:pt x="378" y="16760"/>
                    <a:pt x="410" y="16686"/>
                    <a:pt x="451" y="16686"/>
                  </a:cubicBezTo>
                  <a:close/>
                  <a:moveTo>
                    <a:pt x="944" y="16686"/>
                  </a:moveTo>
                  <a:cubicBezTo>
                    <a:pt x="984" y="16686"/>
                    <a:pt x="1019" y="16760"/>
                    <a:pt x="1019" y="16855"/>
                  </a:cubicBezTo>
                  <a:cubicBezTo>
                    <a:pt x="1019" y="16943"/>
                    <a:pt x="985" y="17020"/>
                    <a:pt x="944" y="17020"/>
                  </a:cubicBezTo>
                  <a:cubicBezTo>
                    <a:pt x="905" y="17020"/>
                    <a:pt x="869" y="16946"/>
                    <a:pt x="869" y="16855"/>
                  </a:cubicBezTo>
                  <a:cubicBezTo>
                    <a:pt x="872" y="16760"/>
                    <a:pt x="903" y="16686"/>
                    <a:pt x="944" y="16686"/>
                  </a:cubicBezTo>
                  <a:close/>
                  <a:moveTo>
                    <a:pt x="1440" y="16686"/>
                  </a:moveTo>
                  <a:cubicBezTo>
                    <a:pt x="1479" y="16686"/>
                    <a:pt x="1514" y="16760"/>
                    <a:pt x="1514" y="16855"/>
                  </a:cubicBezTo>
                  <a:cubicBezTo>
                    <a:pt x="1514" y="16943"/>
                    <a:pt x="1480" y="17020"/>
                    <a:pt x="1440" y="17020"/>
                  </a:cubicBezTo>
                  <a:cubicBezTo>
                    <a:pt x="1400" y="17020"/>
                    <a:pt x="1364" y="16946"/>
                    <a:pt x="1364" y="16855"/>
                  </a:cubicBezTo>
                  <a:cubicBezTo>
                    <a:pt x="1364" y="16760"/>
                    <a:pt x="1397" y="16686"/>
                    <a:pt x="1440" y="16686"/>
                  </a:cubicBezTo>
                  <a:close/>
                  <a:moveTo>
                    <a:pt x="1931" y="16686"/>
                  </a:moveTo>
                  <a:cubicBezTo>
                    <a:pt x="1971" y="16686"/>
                    <a:pt x="2007" y="16760"/>
                    <a:pt x="2007" y="16855"/>
                  </a:cubicBezTo>
                  <a:cubicBezTo>
                    <a:pt x="2007" y="16943"/>
                    <a:pt x="1972" y="17020"/>
                    <a:pt x="1931" y="17020"/>
                  </a:cubicBezTo>
                  <a:cubicBezTo>
                    <a:pt x="1892" y="17020"/>
                    <a:pt x="1856" y="16946"/>
                    <a:pt x="1856" y="16855"/>
                  </a:cubicBezTo>
                  <a:cubicBezTo>
                    <a:pt x="1859" y="16760"/>
                    <a:pt x="1890" y="16686"/>
                    <a:pt x="1931" y="16686"/>
                  </a:cubicBezTo>
                  <a:close/>
                  <a:moveTo>
                    <a:pt x="2426" y="16686"/>
                  </a:moveTo>
                  <a:cubicBezTo>
                    <a:pt x="2466" y="16686"/>
                    <a:pt x="2501" y="16760"/>
                    <a:pt x="2501" y="16855"/>
                  </a:cubicBezTo>
                  <a:cubicBezTo>
                    <a:pt x="2501" y="16943"/>
                    <a:pt x="2467" y="17020"/>
                    <a:pt x="2426" y="17020"/>
                  </a:cubicBezTo>
                  <a:cubicBezTo>
                    <a:pt x="2387" y="17020"/>
                    <a:pt x="2351" y="16946"/>
                    <a:pt x="2351" y="16855"/>
                  </a:cubicBezTo>
                  <a:cubicBezTo>
                    <a:pt x="2351" y="16760"/>
                    <a:pt x="2385" y="16686"/>
                    <a:pt x="2426" y="16686"/>
                  </a:cubicBezTo>
                  <a:close/>
                  <a:moveTo>
                    <a:pt x="2918" y="16686"/>
                  </a:moveTo>
                  <a:cubicBezTo>
                    <a:pt x="2958" y="16686"/>
                    <a:pt x="2994" y="16760"/>
                    <a:pt x="2994" y="16855"/>
                  </a:cubicBezTo>
                  <a:cubicBezTo>
                    <a:pt x="2994" y="16943"/>
                    <a:pt x="2961" y="17020"/>
                    <a:pt x="2918" y="17020"/>
                  </a:cubicBezTo>
                  <a:cubicBezTo>
                    <a:pt x="2877" y="17020"/>
                    <a:pt x="2844" y="16946"/>
                    <a:pt x="2844" y="16855"/>
                  </a:cubicBezTo>
                  <a:cubicBezTo>
                    <a:pt x="2846" y="16760"/>
                    <a:pt x="2877" y="16686"/>
                    <a:pt x="2918" y="16686"/>
                  </a:cubicBezTo>
                  <a:close/>
                  <a:moveTo>
                    <a:pt x="3413" y="16686"/>
                  </a:moveTo>
                  <a:cubicBezTo>
                    <a:pt x="3453" y="16686"/>
                    <a:pt x="3489" y="16760"/>
                    <a:pt x="3489" y="16855"/>
                  </a:cubicBezTo>
                  <a:cubicBezTo>
                    <a:pt x="3489" y="16943"/>
                    <a:pt x="3454" y="17020"/>
                    <a:pt x="3413" y="17020"/>
                  </a:cubicBezTo>
                  <a:cubicBezTo>
                    <a:pt x="3373" y="17020"/>
                    <a:pt x="3338" y="16946"/>
                    <a:pt x="3338" y="16855"/>
                  </a:cubicBezTo>
                  <a:cubicBezTo>
                    <a:pt x="3339" y="16760"/>
                    <a:pt x="3373" y="16686"/>
                    <a:pt x="3413" y="16686"/>
                  </a:cubicBezTo>
                  <a:close/>
                  <a:moveTo>
                    <a:pt x="3907" y="16686"/>
                  </a:moveTo>
                  <a:cubicBezTo>
                    <a:pt x="3946" y="16686"/>
                    <a:pt x="3981" y="16760"/>
                    <a:pt x="3981" y="16855"/>
                  </a:cubicBezTo>
                  <a:cubicBezTo>
                    <a:pt x="3981" y="16943"/>
                    <a:pt x="3948" y="17020"/>
                    <a:pt x="3907" y="17020"/>
                  </a:cubicBezTo>
                  <a:cubicBezTo>
                    <a:pt x="3864" y="17020"/>
                    <a:pt x="3831" y="16946"/>
                    <a:pt x="3831" y="16855"/>
                  </a:cubicBezTo>
                  <a:cubicBezTo>
                    <a:pt x="3833" y="16760"/>
                    <a:pt x="3864" y="16686"/>
                    <a:pt x="3907" y="16686"/>
                  </a:cubicBezTo>
                  <a:close/>
                  <a:moveTo>
                    <a:pt x="4400" y="16686"/>
                  </a:moveTo>
                  <a:cubicBezTo>
                    <a:pt x="4440" y="16686"/>
                    <a:pt x="4476" y="16760"/>
                    <a:pt x="4476" y="16855"/>
                  </a:cubicBezTo>
                  <a:cubicBezTo>
                    <a:pt x="4476" y="16943"/>
                    <a:pt x="4443" y="17020"/>
                    <a:pt x="4400" y="17020"/>
                  </a:cubicBezTo>
                  <a:cubicBezTo>
                    <a:pt x="4359" y="17020"/>
                    <a:pt x="4326" y="16946"/>
                    <a:pt x="4326" y="16855"/>
                  </a:cubicBezTo>
                  <a:cubicBezTo>
                    <a:pt x="4326" y="16760"/>
                    <a:pt x="4359" y="16686"/>
                    <a:pt x="4400" y="16686"/>
                  </a:cubicBezTo>
                  <a:close/>
                  <a:moveTo>
                    <a:pt x="4894" y="16686"/>
                  </a:moveTo>
                  <a:cubicBezTo>
                    <a:pt x="4933" y="16686"/>
                    <a:pt x="4968" y="16760"/>
                    <a:pt x="4968" y="16855"/>
                  </a:cubicBezTo>
                  <a:cubicBezTo>
                    <a:pt x="4968" y="16943"/>
                    <a:pt x="4935" y="17020"/>
                    <a:pt x="4894" y="17020"/>
                  </a:cubicBezTo>
                  <a:cubicBezTo>
                    <a:pt x="4853" y="17020"/>
                    <a:pt x="4818" y="16946"/>
                    <a:pt x="4818" y="16855"/>
                  </a:cubicBezTo>
                  <a:cubicBezTo>
                    <a:pt x="4821" y="16760"/>
                    <a:pt x="4853" y="16686"/>
                    <a:pt x="4894" y="16686"/>
                  </a:cubicBezTo>
                  <a:close/>
                  <a:moveTo>
                    <a:pt x="5386" y="16686"/>
                  </a:moveTo>
                  <a:cubicBezTo>
                    <a:pt x="5425" y="16686"/>
                    <a:pt x="5461" y="16760"/>
                    <a:pt x="5461" y="16855"/>
                  </a:cubicBezTo>
                  <a:cubicBezTo>
                    <a:pt x="5461" y="16943"/>
                    <a:pt x="5428" y="17020"/>
                    <a:pt x="5386" y="17020"/>
                  </a:cubicBezTo>
                  <a:cubicBezTo>
                    <a:pt x="5346" y="17020"/>
                    <a:pt x="5312" y="16946"/>
                    <a:pt x="5312" y="16855"/>
                  </a:cubicBezTo>
                  <a:cubicBezTo>
                    <a:pt x="5313" y="16760"/>
                    <a:pt x="5345" y="16686"/>
                    <a:pt x="5386" y="16686"/>
                  </a:cubicBezTo>
                  <a:close/>
                  <a:moveTo>
                    <a:pt x="5881" y="16686"/>
                  </a:moveTo>
                  <a:cubicBezTo>
                    <a:pt x="5920" y="16686"/>
                    <a:pt x="5957" y="16760"/>
                    <a:pt x="5957" y="16855"/>
                  </a:cubicBezTo>
                  <a:cubicBezTo>
                    <a:pt x="5957" y="16943"/>
                    <a:pt x="5922" y="17020"/>
                    <a:pt x="5881" y="17020"/>
                  </a:cubicBezTo>
                  <a:cubicBezTo>
                    <a:pt x="5841" y="17020"/>
                    <a:pt x="5807" y="16946"/>
                    <a:pt x="5807" y="16855"/>
                  </a:cubicBezTo>
                  <a:cubicBezTo>
                    <a:pt x="5807" y="16760"/>
                    <a:pt x="5840" y="16686"/>
                    <a:pt x="5881" y="16686"/>
                  </a:cubicBezTo>
                  <a:close/>
                  <a:moveTo>
                    <a:pt x="6374" y="16686"/>
                  </a:moveTo>
                  <a:cubicBezTo>
                    <a:pt x="6414" y="16686"/>
                    <a:pt x="6449" y="16760"/>
                    <a:pt x="6449" y="16855"/>
                  </a:cubicBezTo>
                  <a:cubicBezTo>
                    <a:pt x="6449" y="16943"/>
                    <a:pt x="6415" y="17020"/>
                    <a:pt x="6374" y="17020"/>
                  </a:cubicBezTo>
                  <a:cubicBezTo>
                    <a:pt x="6335" y="17020"/>
                    <a:pt x="6299" y="16946"/>
                    <a:pt x="6299" y="16855"/>
                  </a:cubicBezTo>
                  <a:cubicBezTo>
                    <a:pt x="6300" y="16760"/>
                    <a:pt x="6335" y="16686"/>
                    <a:pt x="6374" y="16686"/>
                  </a:cubicBezTo>
                  <a:close/>
                  <a:moveTo>
                    <a:pt x="6868" y="16686"/>
                  </a:moveTo>
                  <a:cubicBezTo>
                    <a:pt x="6907" y="16686"/>
                    <a:pt x="6944" y="16760"/>
                    <a:pt x="6944" y="16855"/>
                  </a:cubicBezTo>
                  <a:cubicBezTo>
                    <a:pt x="6944" y="16943"/>
                    <a:pt x="6910" y="17020"/>
                    <a:pt x="6868" y="17020"/>
                  </a:cubicBezTo>
                  <a:cubicBezTo>
                    <a:pt x="6828" y="17020"/>
                    <a:pt x="6794" y="16946"/>
                    <a:pt x="6794" y="16855"/>
                  </a:cubicBezTo>
                  <a:cubicBezTo>
                    <a:pt x="6794" y="16760"/>
                    <a:pt x="6827" y="16686"/>
                    <a:pt x="6868" y="16686"/>
                  </a:cubicBezTo>
                  <a:close/>
                  <a:moveTo>
                    <a:pt x="7363" y="16686"/>
                  </a:moveTo>
                  <a:cubicBezTo>
                    <a:pt x="7402" y="16686"/>
                    <a:pt x="7439" y="16760"/>
                    <a:pt x="7439" y="16855"/>
                  </a:cubicBezTo>
                  <a:cubicBezTo>
                    <a:pt x="7439" y="16943"/>
                    <a:pt x="7404" y="17020"/>
                    <a:pt x="7363" y="17020"/>
                  </a:cubicBezTo>
                  <a:cubicBezTo>
                    <a:pt x="7322" y="17020"/>
                    <a:pt x="7289" y="16946"/>
                    <a:pt x="7289" y="16855"/>
                  </a:cubicBezTo>
                  <a:cubicBezTo>
                    <a:pt x="7289" y="16760"/>
                    <a:pt x="7322" y="16686"/>
                    <a:pt x="7363" y="16686"/>
                  </a:cubicBezTo>
                  <a:close/>
                  <a:moveTo>
                    <a:pt x="7856" y="16686"/>
                  </a:moveTo>
                  <a:cubicBezTo>
                    <a:pt x="7896" y="16686"/>
                    <a:pt x="7931" y="16760"/>
                    <a:pt x="7931" y="16855"/>
                  </a:cubicBezTo>
                  <a:cubicBezTo>
                    <a:pt x="7931" y="16943"/>
                    <a:pt x="7897" y="17020"/>
                    <a:pt x="7856" y="17020"/>
                  </a:cubicBezTo>
                  <a:cubicBezTo>
                    <a:pt x="7814" y="17020"/>
                    <a:pt x="7781" y="16946"/>
                    <a:pt x="7781" y="16855"/>
                  </a:cubicBezTo>
                  <a:cubicBezTo>
                    <a:pt x="7781" y="16760"/>
                    <a:pt x="7814" y="16686"/>
                    <a:pt x="7856" y="16686"/>
                  </a:cubicBezTo>
                  <a:close/>
                  <a:moveTo>
                    <a:pt x="8350" y="16686"/>
                  </a:moveTo>
                  <a:cubicBezTo>
                    <a:pt x="8389" y="16686"/>
                    <a:pt x="8426" y="16760"/>
                    <a:pt x="8426" y="16855"/>
                  </a:cubicBezTo>
                  <a:cubicBezTo>
                    <a:pt x="8426" y="16943"/>
                    <a:pt x="8392" y="17020"/>
                    <a:pt x="8350" y="17020"/>
                  </a:cubicBezTo>
                  <a:cubicBezTo>
                    <a:pt x="8309" y="17020"/>
                    <a:pt x="8276" y="16946"/>
                    <a:pt x="8276" y="16855"/>
                  </a:cubicBezTo>
                  <a:cubicBezTo>
                    <a:pt x="8276" y="16760"/>
                    <a:pt x="8309" y="16686"/>
                    <a:pt x="8350" y="16686"/>
                  </a:cubicBezTo>
                  <a:close/>
                  <a:moveTo>
                    <a:pt x="8843" y="16686"/>
                  </a:moveTo>
                  <a:cubicBezTo>
                    <a:pt x="8883" y="16686"/>
                    <a:pt x="8918" y="16760"/>
                    <a:pt x="8918" y="16855"/>
                  </a:cubicBezTo>
                  <a:cubicBezTo>
                    <a:pt x="8918" y="16943"/>
                    <a:pt x="8884" y="17020"/>
                    <a:pt x="8843" y="17020"/>
                  </a:cubicBezTo>
                  <a:cubicBezTo>
                    <a:pt x="8802" y="17020"/>
                    <a:pt x="8768" y="16946"/>
                    <a:pt x="8768" y="16855"/>
                  </a:cubicBezTo>
                  <a:cubicBezTo>
                    <a:pt x="8771" y="16760"/>
                    <a:pt x="8802" y="16686"/>
                    <a:pt x="8843" y="16686"/>
                  </a:cubicBezTo>
                  <a:close/>
                  <a:moveTo>
                    <a:pt x="9337" y="16686"/>
                  </a:moveTo>
                  <a:cubicBezTo>
                    <a:pt x="9376" y="16686"/>
                    <a:pt x="9412" y="16760"/>
                    <a:pt x="9412" y="16855"/>
                  </a:cubicBezTo>
                  <a:cubicBezTo>
                    <a:pt x="9412" y="16943"/>
                    <a:pt x="9379" y="17020"/>
                    <a:pt x="9337" y="17020"/>
                  </a:cubicBezTo>
                  <a:cubicBezTo>
                    <a:pt x="9296" y="17020"/>
                    <a:pt x="9263" y="16946"/>
                    <a:pt x="9263" y="16855"/>
                  </a:cubicBezTo>
                  <a:cubicBezTo>
                    <a:pt x="9263" y="16760"/>
                    <a:pt x="9296" y="16686"/>
                    <a:pt x="9337" y="16686"/>
                  </a:cubicBezTo>
                  <a:close/>
                  <a:moveTo>
                    <a:pt x="9830" y="16686"/>
                  </a:moveTo>
                  <a:cubicBezTo>
                    <a:pt x="9870" y="16686"/>
                    <a:pt x="9904" y="16760"/>
                    <a:pt x="9904" y="16855"/>
                  </a:cubicBezTo>
                  <a:cubicBezTo>
                    <a:pt x="9904" y="16943"/>
                    <a:pt x="9871" y="17020"/>
                    <a:pt x="9830" y="17020"/>
                  </a:cubicBezTo>
                  <a:cubicBezTo>
                    <a:pt x="9791" y="17020"/>
                    <a:pt x="9756" y="16946"/>
                    <a:pt x="9756" y="16855"/>
                  </a:cubicBezTo>
                  <a:cubicBezTo>
                    <a:pt x="9756" y="16760"/>
                    <a:pt x="9789" y="16686"/>
                    <a:pt x="9830" y="16686"/>
                  </a:cubicBezTo>
                  <a:close/>
                  <a:moveTo>
                    <a:pt x="10310" y="16686"/>
                  </a:moveTo>
                  <a:cubicBezTo>
                    <a:pt x="10349" y="16686"/>
                    <a:pt x="10384" y="16760"/>
                    <a:pt x="10384" y="16855"/>
                  </a:cubicBezTo>
                  <a:cubicBezTo>
                    <a:pt x="10384" y="16943"/>
                    <a:pt x="10351" y="17020"/>
                    <a:pt x="10310" y="17020"/>
                  </a:cubicBezTo>
                  <a:cubicBezTo>
                    <a:pt x="10269" y="17020"/>
                    <a:pt x="10234" y="16946"/>
                    <a:pt x="10234" y="16855"/>
                  </a:cubicBezTo>
                  <a:cubicBezTo>
                    <a:pt x="10234" y="16760"/>
                    <a:pt x="10269" y="16686"/>
                    <a:pt x="10310" y="16686"/>
                  </a:cubicBezTo>
                  <a:close/>
                  <a:moveTo>
                    <a:pt x="10802" y="16686"/>
                  </a:moveTo>
                  <a:cubicBezTo>
                    <a:pt x="10841" y="16686"/>
                    <a:pt x="10877" y="16760"/>
                    <a:pt x="10877" y="16855"/>
                  </a:cubicBezTo>
                  <a:cubicBezTo>
                    <a:pt x="10877" y="16943"/>
                    <a:pt x="10843" y="17020"/>
                    <a:pt x="10802" y="17020"/>
                  </a:cubicBezTo>
                  <a:cubicBezTo>
                    <a:pt x="10761" y="17020"/>
                    <a:pt x="10727" y="16946"/>
                    <a:pt x="10727" y="16855"/>
                  </a:cubicBezTo>
                  <a:cubicBezTo>
                    <a:pt x="10729" y="16760"/>
                    <a:pt x="10761" y="16686"/>
                    <a:pt x="10802" y="16686"/>
                  </a:cubicBezTo>
                  <a:close/>
                  <a:moveTo>
                    <a:pt x="11297" y="16686"/>
                  </a:moveTo>
                  <a:cubicBezTo>
                    <a:pt x="11336" y="16686"/>
                    <a:pt x="11372" y="16760"/>
                    <a:pt x="11372" y="16855"/>
                  </a:cubicBezTo>
                  <a:cubicBezTo>
                    <a:pt x="11372" y="16943"/>
                    <a:pt x="11338" y="17020"/>
                    <a:pt x="11297" y="17020"/>
                  </a:cubicBezTo>
                  <a:cubicBezTo>
                    <a:pt x="11256" y="17020"/>
                    <a:pt x="11223" y="16946"/>
                    <a:pt x="11223" y="16855"/>
                  </a:cubicBezTo>
                  <a:cubicBezTo>
                    <a:pt x="11223" y="16760"/>
                    <a:pt x="11256" y="16686"/>
                    <a:pt x="11297" y="16686"/>
                  </a:cubicBezTo>
                  <a:close/>
                  <a:moveTo>
                    <a:pt x="11790" y="16686"/>
                  </a:moveTo>
                  <a:cubicBezTo>
                    <a:pt x="11830" y="16686"/>
                    <a:pt x="11864" y="16760"/>
                    <a:pt x="11864" y="16855"/>
                  </a:cubicBezTo>
                  <a:cubicBezTo>
                    <a:pt x="11864" y="16943"/>
                    <a:pt x="11831" y="17020"/>
                    <a:pt x="11790" y="17020"/>
                  </a:cubicBezTo>
                  <a:cubicBezTo>
                    <a:pt x="11748" y="17020"/>
                    <a:pt x="11715" y="16946"/>
                    <a:pt x="11715" y="16855"/>
                  </a:cubicBezTo>
                  <a:cubicBezTo>
                    <a:pt x="11716" y="16760"/>
                    <a:pt x="11748" y="16686"/>
                    <a:pt x="11790" y="16686"/>
                  </a:cubicBezTo>
                  <a:close/>
                  <a:moveTo>
                    <a:pt x="12284" y="16686"/>
                  </a:moveTo>
                  <a:cubicBezTo>
                    <a:pt x="12323" y="16686"/>
                    <a:pt x="12359" y="16760"/>
                    <a:pt x="12359" y="16855"/>
                  </a:cubicBezTo>
                  <a:cubicBezTo>
                    <a:pt x="12359" y="16943"/>
                    <a:pt x="12325" y="17020"/>
                    <a:pt x="12284" y="17020"/>
                  </a:cubicBezTo>
                  <a:cubicBezTo>
                    <a:pt x="12243" y="17020"/>
                    <a:pt x="12209" y="16946"/>
                    <a:pt x="12209" y="16855"/>
                  </a:cubicBezTo>
                  <a:cubicBezTo>
                    <a:pt x="12209" y="16760"/>
                    <a:pt x="12243" y="16686"/>
                    <a:pt x="12284" y="16686"/>
                  </a:cubicBezTo>
                  <a:close/>
                  <a:moveTo>
                    <a:pt x="12777" y="16686"/>
                  </a:moveTo>
                  <a:cubicBezTo>
                    <a:pt x="12817" y="16686"/>
                    <a:pt x="12851" y="16760"/>
                    <a:pt x="12851" y="16855"/>
                  </a:cubicBezTo>
                  <a:cubicBezTo>
                    <a:pt x="12851" y="16943"/>
                    <a:pt x="12818" y="17020"/>
                    <a:pt x="12777" y="17020"/>
                  </a:cubicBezTo>
                  <a:cubicBezTo>
                    <a:pt x="12738" y="17020"/>
                    <a:pt x="12701" y="16946"/>
                    <a:pt x="12701" y="16855"/>
                  </a:cubicBezTo>
                  <a:cubicBezTo>
                    <a:pt x="12701" y="16760"/>
                    <a:pt x="12736" y="16686"/>
                    <a:pt x="12777" y="16686"/>
                  </a:cubicBezTo>
                  <a:close/>
                  <a:moveTo>
                    <a:pt x="13269" y="16686"/>
                  </a:moveTo>
                  <a:cubicBezTo>
                    <a:pt x="13308" y="16686"/>
                    <a:pt x="13345" y="16760"/>
                    <a:pt x="13345" y="16855"/>
                  </a:cubicBezTo>
                  <a:cubicBezTo>
                    <a:pt x="13345" y="16943"/>
                    <a:pt x="13310" y="17020"/>
                    <a:pt x="13269" y="17020"/>
                  </a:cubicBezTo>
                  <a:cubicBezTo>
                    <a:pt x="13230" y="17020"/>
                    <a:pt x="13195" y="16946"/>
                    <a:pt x="13195" y="16855"/>
                  </a:cubicBezTo>
                  <a:cubicBezTo>
                    <a:pt x="13196" y="16760"/>
                    <a:pt x="13228" y="16686"/>
                    <a:pt x="13269" y="16686"/>
                  </a:cubicBezTo>
                  <a:close/>
                  <a:moveTo>
                    <a:pt x="13764" y="16686"/>
                  </a:moveTo>
                  <a:cubicBezTo>
                    <a:pt x="13803" y="16686"/>
                    <a:pt x="13840" y="16760"/>
                    <a:pt x="13840" y="16855"/>
                  </a:cubicBezTo>
                  <a:cubicBezTo>
                    <a:pt x="13840" y="16943"/>
                    <a:pt x="13805" y="17020"/>
                    <a:pt x="13764" y="17020"/>
                  </a:cubicBezTo>
                  <a:cubicBezTo>
                    <a:pt x="13725" y="17020"/>
                    <a:pt x="13690" y="16946"/>
                    <a:pt x="13690" y="16855"/>
                  </a:cubicBezTo>
                  <a:cubicBezTo>
                    <a:pt x="13690" y="16760"/>
                    <a:pt x="13723" y="16686"/>
                    <a:pt x="13764" y="16686"/>
                  </a:cubicBezTo>
                  <a:close/>
                  <a:moveTo>
                    <a:pt x="14258" y="16686"/>
                  </a:moveTo>
                  <a:cubicBezTo>
                    <a:pt x="14297" y="16686"/>
                    <a:pt x="14332" y="16760"/>
                    <a:pt x="14332" y="16855"/>
                  </a:cubicBezTo>
                  <a:cubicBezTo>
                    <a:pt x="14332" y="16943"/>
                    <a:pt x="14299" y="17020"/>
                    <a:pt x="14258" y="17020"/>
                  </a:cubicBezTo>
                  <a:cubicBezTo>
                    <a:pt x="14218" y="17020"/>
                    <a:pt x="14182" y="16946"/>
                    <a:pt x="14182" y="16855"/>
                  </a:cubicBezTo>
                  <a:cubicBezTo>
                    <a:pt x="14183" y="16760"/>
                    <a:pt x="14215" y="16686"/>
                    <a:pt x="14258" y="16686"/>
                  </a:cubicBezTo>
                  <a:close/>
                  <a:moveTo>
                    <a:pt x="14751" y="16686"/>
                  </a:moveTo>
                  <a:cubicBezTo>
                    <a:pt x="14791" y="16686"/>
                    <a:pt x="14827" y="16760"/>
                    <a:pt x="14827" y="16855"/>
                  </a:cubicBezTo>
                  <a:cubicBezTo>
                    <a:pt x="14827" y="16943"/>
                    <a:pt x="14792" y="17020"/>
                    <a:pt x="14751" y="17020"/>
                  </a:cubicBezTo>
                  <a:cubicBezTo>
                    <a:pt x="14710" y="17020"/>
                    <a:pt x="14677" y="16946"/>
                    <a:pt x="14677" y="16855"/>
                  </a:cubicBezTo>
                  <a:cubicBezTo>
                    <a:pt x="14677" y="16760"/>
                    <a:pt x="14710" y="16686"/>
                    <a:pt x="14751" y="16686"/>
                  </a:cubicBezTo>
                  <a:close/>
                  <a:moveTo>
                    <a:pt x="15245" y="16686"/>
                  </a:moveTo>
                  <a:cubicBezTo>
                    <a:pt x="15284" y="16686"/>
                    <a:pt x="15319" y="16760"/>
                    <a:pt x="15319" y="16855"/>
                  </a:cubicBezTo>
                  <a:cubicBezTo>
                    <a:pt x="15319" y="16943"/>
                    <a:pt x="15285" y="17020"/>
                    <a:pt x="15245" y="17020"/>
                  </a:cubicBezTo>
                  <a:cubicBezTo>
                    <a:pt x="15204" y="17020"/>
                    <a:pt x="15169" y="16946"/>
                    <a:pt x="15169" y="16855"/>
                  </a:cubicBezTo>
                  <a:cubicBezTo>
                    <a:pt x="15172" y="16760"/>
                    <a:pt x="15204" y="16686"/>
                    <a:pt x="15245" y="16686"/>
                  </a:cubicBezTo>
                  <a:close/>
                  <a:moveTo>
                    <a:pt x="15740" y="16686"/>
                  </a:moveTo>
                  <a:cubicBezTo>
                    <a:pt x="15779" y="16686"/>
                    <a:pt x="15814" y="16760"/>
                    <a:pt x="15814" y="16855"/>
                  </a:cubicBezTo>
                  <a:cubicBezTo>
                    <a:pt x="15814" y="16943"/>
                    <a:pt x="15781" y="17020"/>
                    <a:pt x="15740" y="17020"/>
                  </a:cubicBezTo>
                  <a:cubicBezTo>
                    <a:pt x="15697" y="17020"/>
                    <a:pt x="15664" y="16946"/>
                    <a:pt x="15664" y="16855"/>
                  </a:cubicBezTo>
                  <a:cubicBezTo>
                    <a:pt x="15664" y="16760"/>
                    <a:pt x="15697" y="16686"/>
                    <a:pt x="15740" y="16686"/>
                  </a:cubicBezTo>
                  <a:close/>
                  <a:moveTo>
                    <a:pt x="16232" y="16686"/>
                  </a:moveTo>
                  <a:cubicBezTo>
                    <a:pt x="16271" y="16686"/>
                    <a:pt x="16307" y="16760"/>
                    <a:pt x="16307" y="16855"/>
                  </a:cubicBezTo>
                  <a:cubicBezTo>
                    <a:pt x="16307" y="16943"/>
                    <a:pt x="16273" y="17020"/>
                    <a:pt x="16232" y="17020"/>
                  </a:cubicBezTo>
                  <a:cubicBezTo>
                    <a:pt x="16190" y="17020"/>
                    <a:pt x="16157" y="16946"/>
                    <a:pt x="16157" y="16855"/>
                  </a:cubicBezTo>
                  <a:cubicBezTo>
                    <a:pt x="16159" y="16760"/>
                    <a:pt x="16192" y="16686"/>
                    <a:pt x="16232" y="16686"/>
                  </a:cubicBezTo>
                  <a:close/>
                  <a:moveTo>
                    <a:pt x="16727" y="16686"/>
                  </a:moveTo>
                  <a:cubicBezTo>
                    <a:pt x="16766" y="16686"/>
                    <a:pt x="16801" y="16760"/>
                    <a:pt x="16801" y="16855"/>
                  </a:cubicBezTo>
                  <a:cubicBezTo>
                    <a:pt x="16801" y="16943"/>
                    <a:pt x="16768" y="17020"/>
                    <a:pt x="16727" y="17020"/>
                  </a:cubicBezTo>
                  <a:cubicBezTo>
                    <a:pt x="16686" y="17020"/>
                    <a:pt x="16651" y="16946"/>
                    <a:pt x="16651" y="16855"/>
                  </a:cubicBezTo>
                  <a:cubicBezTo>
                    <a:pt x="16651" y="16760"/>
                    <a:pt x="16686" y="16686"/>
                    <a:pt x="16727" y="16686"/>
                  </a:cubicBezTo>
                  <a:close/>
                  <a:moveTo>
                    <a:pt x="17218" y="16686"/>
                  </a:moveTo>
                  <a:cubicBezTo>
                    <a:pt x="17258" y="16686"/>
                    <a:pt x="17294" y="16760"/>
                    <a:pt x="17294" y="16855"/>
                  </a:cubicBezTo>
                  <a:cubicBezTo>
                    <a:pt x="17294" y="16943"/>
                    <a:pt x="17261" y="17020"/>
                    <a:pt x="17218" y="17020"/>
                  </a:cubicBezTo>
                  <a:cubicBezTo>
                    <a:pt x="17179" y="17020"/>
                    <a:pt x="17144" y="16946"/>
                    <a:pt x="17144" y="16855"/>
                  </a:cubicBezTo>
                  <a:cubicBezTo>
                    <a:pt x="17144" y="16760"/>
                    <a:pt x="17178" y="16686"/>
                    <a:pt x="17218" y="16686"/>
                  </a:cubicBezTo>
                  <a:close/>
                  <a:moveTo>
                    <a:pt x="17714" y="16686"/>
                  </a:moveTo>
                  <a:cubicBezTo>
                    <a:pt x="17753" y="16686"/>
                    <a:pt x="17788" y="16760"/>
                    <a:pt x="17788" y="16855"/>
                  </a:cubicBezTo>
                  <a:cubicBezTo>
                    <a:pt x="17788" y="16943"/>
                    <a:pt x="17754" y="17020"/>
                    <a:pt x="17714" y="17020"/>
                  </a:cubicBezTo>
                  <a:cubicBezTo>
                    <a:pt x="17674" y="17020"/>
                    <a:pt x="17639" y="16946"/>
                    <a:pt x="17639" y="16855"/>
                  </a:cubicBezTo>
                  <a:cubicBezTo>
                    <a:pt x="17639" y="16760"/>
                    <a:pt x="17673" y="16686"/>
                    <a:pt x="17714" y="16686"/>
                  </a:cubicBezTo>
                  <a:close/>
                  <a:moveTo>
                    <a:pt x="18207" y="16686"/>
                  </a:moveTo>
                  <a:cubicBezTo>
                    <a:pt x="18246" y="16686"/>
                    <a:pt x="18281" y="16760"/>
                    <a:pt x="18281" y="16855"/>
                  </a:cubicBezTo>
                  <a:cubicBezTo>
                    <a:pt x="18281" y="16943"/>
                    <a:pt x="18248" y="17020"/>
                    <a:pt x="18207" y="17020"/>
                  </a:cubicBezTo>
                  <a:cubicBezTo>
                    <a:pt x="18168" y="17020"/>
                    <a:pt x="18131" y="16946"/>
                    <a:pt x="18131" y="16855"/>
                  </a:cubicBezTo>
                  <a:cubicBezTo>
                    <a:pt x="18133" y="16760"/>
                    <a:pt x="18164" y="16686"/>
                    <a:pt x="18207" y="16686"/>
                  </a:cubicBezTo>
                  <a:close/>
                  <a:moveTo>
                    <a:pt x="18701" y="16686"/>
                  </a:moveTo>
                  <a:cubicBezTo>
                    <a:pt x="18740" y="16686"/>
                    <a:pt x="18776" y="16760"/>
                    <a:pt x="18776" y="16855"/>
                  </a:cubicBezTo>
                  <a:cubicBezTo>
                    <a:pt x="18776" y="16943"/>
                    <a:pt x="18742" y="17020"/>
                    <a:pt x="18701" y="17020"/>
                  </a:cubicBezTo>
                  <a:cubicBezTo>
                    <a:pt x="18660" y="17020"/>
                    <a:pt x="18626" y="16946"/>
                    <a:pt x="18626" y="16855"/>
                  </a:cubicBezTo>
                  <a:cubicBezTo>
                    <a:pt x="18626" y="16760"/>
                    <a:pt x="18660" y="16686"/>
                    <a:pt x="18701" y="16686"/>
                  </a:cubicBezTo>
                  <a:close/>
                  <a:moveTo>
                    <a:pt x="19194" y="16686"/>
                  </a:moveTo>
                  <a:cubicBezTo>
                    <a:pt x="19233" y="16686"/>
                    <a:pt x="19268" y="16760"/>
                    <a:pt x="19268" y="16855"/>
                  </a:cubicBezTo>
                  <a:cubicBezTo>
                    <a:pt x="19268" y="16943"/>
                    <a:pt x="19235" y="17020"/>
                    <a:pt x="19194" y="17020"/>
                  </a:cubicBezTo>
                  <a:cubicBezTo>
                    <a:pt x="19153" y="17020"/>
                    <a:pt x="19118" y="16946"/>
                    <a:pt x="19118" y="16855"/>
                  </a:cubicBezTo>
                  <a:cubicBezTo>
                    <a:pt x="19121" y="16760"/>
                    <a:pt x="19153" y="16686"/>
                    <a:pt x="19194" y="16686"/>
                  </a:cubicBezTo>
                  <a:close/>
                  <a:moveTo>
                    <a:pt x="19689" y="16686"/>
                  </a:moveTo>
                  <a:cubicBezTo>
                    <a:pt x="19728" y="16686"/>
                    <a:pt x="19763" y="16760"/>
                    <a:pt x="19763" y="16855"/>
                  </a:cubicBezTo>
                  <a:cubicBezTo>
                    <a:pt x="19763" y="16943"/>
                    <a:pt x="19730" y="17020"/>
                    <a:pt x="19689" y="17020"/>
                  </a:cubicBezTo>
                  <a:cubicBezTo>
                    <a:pt x="19647" y="17020"/>
                    <a:pt x="19613" y="16946"/>
                    <a:pt x="19613" y="16855"/>
                  </a:cubicBezTo>
                  <a:cubicBezTo>
                    <a:pt x="19613" y="16760"/>
                    <a:pt x="19647" y="16686"/>
                    <a:pt x="19689" y="16686"/>
                  </a:cubicBezTo>
                  <a:close/>
                  <a:moveTo>
                    <a:pt x="20181" y="16686"/>
                  </a:moveTo>
                  <a:cubicBezTo>
                    <a:pt x="20220" y="16686"/>
                    <a:pt x="20257" y="16760"/>
                    <a:pt x="20257" y="16855"/>
                  </a:cubicBezTo>
                  <a:cubicBezTo>
                    <a:pt x="20257" y="16943"/>
                    <a:pt x="20222" y="17020"/>
                    <a:pt x="20181" y="17020"/>
                  </a:cubicBezTo>
                  <a:cubicBezTo>
                    <a:pt x="20140" y="17020"/>
                    <a:pt x="20107" y="16946"/>
                    <a:pt x="20107" y="16855"/>
                  </a:cubicBezTo>
                  <a:cubicBezTo>
                    <a:pt x="20108" y="16760"/>
                    <a:pt x="20140" y="16686"/>
                    <a:pt x="20181" y="16686"/>
                  </a:cubicBezTo>
                  <a:close/>
                  <a:moveTo>
                    <a:pt x="205" y="17235"/>
                  </a:moveTo>
                  <a:cubicBezTo>
                    <a:pt x="244" y="17235"/>
                    <a:pt x="281" y="17312"/>
                    <a:pt x="281" y="17404"/>
                  </a:cubicBezTo>
                  <a:cubicBezTo>
                    <a:pt x="281" y="17495"/>
                    <a:pt x="246" y="17569"/>
                    <a:pt x="205" y="17569"/>
                  </a:cubicBezTo>
                  <a:cubicBezTo>
                    <a:pt x="164" y="17569"/>
                    <a:pt x="131" y="17495"/>
                    <a:pt x="131" y="17404"/>
                  </a:cubicBezTo>
                  <a:cubicBezTo>
                    <a:pt x="131" y="17312"/>
                    <a:pt x="164" y="17235"/>
                    <a:pt x="205" y="17235"/>
                  </a:cubicBezTo>
                  <a:close/>
                  <a:moveTo>
                    <a:pt x="700" y="17235"/>
                  </a:moveTo>
                  <a:cubicBezTo>
                    <a:pt x="741" y="17235"/>
                    <a:pt x="774" y="17312"/>
                    <a:pt x="774" y="17404"/>
                  </a:cubicBezTo>
                  <a:cubicBezTo>
                    <a:pt x="774" y="17495"/>
                    <a:pt x="741" y="17569"/>
                    <a:pt x="700" y="17569"/>
                  </a:cubicBezTo>
                  <a:cubicBezTo>
                    <a:pt x="659" y="17569"/>
                    <a:pt x="624" y="17495"/>
                    <a:pt x="624" y="17404"/>
                  </a:cubicBezTo>
                  <a:cubicBezTo>
                    <a:pt x="624" y="17312"/>
                    <a:pt x="659" y="17235"/>
                    <a:pt x="700" y="17235"/>
                  </a:cubicBezTo>
                  <a:close/>
                  <a:moveTo>
                    <a:pt x="1192" y="17235"/>
                  </a:moveTo>
                  <a:cubicBezTo>
                    <a:pt x="1231" y="17235"/>
                    <a:pt x="1268" y="17312"/>
                    <a:pt x="1268" y="17404"/>
                  </a:cubicBezTo>
                  <a:cubicBezTo>
                    <a:pt x="1268" y="17495"/>
                    <a:pt x="1235" y="17569"/>
                    <a:pt x="1192" y="17569"/>
                  </a:cubicBezTo>
                  <a:cubicBezTo>
                    <a:pt x="1153" y="17569"/>
                    <a:pt x="1118" y="17495"/>
                    <a:pt x="1118" y="17404"/>
                  </a:cubicBezTo>
                  <a:cubicBezTo>
                    <a:pt x="1118" y="17312"/>
                    <a:pt x="1151" y="17235"/>
                    <a:pt x="1192" y="17235"/>
                  </a:cubicBezTo>
                  <a:close/>
                  <a:moveTo>
                    <a:pt x="1685" y="17235"/>
                  </a:moveTo>
                  <a:cubicBezTo>
                    <a:pt x="1726" y="17235"/>
                    <a:pt x="1760" y="17312"/>
                    <a:pt x="1760" y="17404"/>
                  </a:cubicBezTo>
                  <a:cubicBezTo>
                    <a:pt x="1760" y="17495"/>
                    <a:pt x="1726" y="17569"/>
                    <a:pt x="1685" y="17569"/>
                  </a:cubicBezTo>
                  <a:cubicBezTo>
                    <a:pt x="1644" y="17569"/>
                    <a:pt x="1610" y="17495"/>
                    <a:pt x="1610" y="17404"/>
                  </a:cubicBezTo>
                  <a:cubicBezTo>
                    <a:pt x="1610" y="17312"/>
                    <a:pt x="1644" y="17235"/>
                    <a:pt x="1685" y="17235"/>
                  </a:cubicBezTo>
                  <a:close/>
                  <a:moveTo>
                    <a:pt x="2180" y="17235"/>
                  </a:moveTo>
                  <a:cubicBezTo>
                    <a:pt x="2220" y="17235"/>
                    <a:pt x="2255" y="17312"/>
                    <a:pt x="2255" y="17404"/>
                  </a:cubicBezTo>
                  <a:cubicBezTo>
                    <a:pt x="2255" y="17495"/>
                    <a:pt x="2221" y="17569"/>
                    <a:pt x="2180" y="17569"/>
                  </a:cubicBezTo>
                  <a:cubicBezTo>
                    <a:pt x="2141" y="17569"/>
                    <a:pt x="2105" y="17495"/>
                    <a:pt x="2105" y="17404"/>
                  </a:cubicBezTo>
                  <a:cubicBezTo>
                    <a:pt x="2105" y="17312"/>
                    <a:pt x="2138" y="17235"/>
                    <a:pt x="2180" y="17235"/>
                  </a:cubicBezTo>
                  <a:close/>
                  <a:moveTo>
                    <a:pt x="2672" y="17235"/>
                  </a:moveTo>
                  <a:cubicBezTo>
                    <a:pt x="2713" y="17235"/>
                    <a:pt x="2748" y="17312"/>
                    <a:pt x="2748" y="17404"/>
                  </a:cubicBezTo>
                  <a:cubicBezTo>
                    <a:pt x="2748" y="17495"/>
                    <a:pt x="2713" y="17569"/>
                    <a:pt x="2672" y="17569"/>
                  </a:cubicBezTo>
                  <a:cubicBezTo>
                    <a:pt x="2631" y="17569"/>
                    <a:pt x="2598" y="17495"/>
                    <a:pt x="2598" y="17404"/>
                  </a:cubicBezTo>
                  <a:cubicBezTo>
                    <a:pt x="2598" y="17312"/>
                    <a:pt x="2631" y="17235"/>
                    <a:pt x="2672" y="17235"/>
                  </a:cubicBezTo>
                  <a:close/>
                  <a:moveTo>
                    <a:pt x="3168" y="17235"/>
                  </a:moveTo>
                  <a:cubicBezTo>
                    <a:pt x="3207" y="17235"/>
                    <a:pt x="3242" y="17312"/>
                    <a:pt x="3242" y="17404"/>
                  </a:cubicBezTo>
                  <a:cubicBezTo>
                    <a:pt x="3242" y="17495"/>
                    <a:pt x="3208" y="17569"/>
                    <a:pt x="3168" y="17569"/>
                  </a:cubicBezTo>
                  <a:cubicBezTo>
                    <a:pt x="3126" y="17569"/>
                    <a:pt x="3092" y="17495"/>
                    <a:pt x="3092" y="17404"/>
                  </a:cubicBezTo>
                  <a:cubicBezTo>
                    <a:pt x="3092" y="17312"/>
                    <a:pt x="3126" y="17235"/>
                    <a:pt x="3168" y="17235"/>
                  </a:cubicBezTo>
                  <a:close/>
                  <a:moveTo>
                    <a:pt x="3659" y="17235"/>
                  </a:moveTo>
                  <a:cubicBezTo>
                    <a:pt x="3702" y="17235"/>
                    <a:pt x="3735" y="17312"/>
                    <a:pt x="3735" y="17404"/>
                  </a:cubicBezTo>
                  <a:cubicBezTo>
                    <a:pt x="3735" y="17495"/>
                    <a:pt x="3702" y="17569"/>
                    <a:pt x="3659" y="17569"/>
                  </a:cubicBezTo>
                  <a:cubicBezTo>
                    <a:pt x="3618" y="17569"/>
                    <a:pt x="3585" y="17495"/>
                    <a:pt x="3585" y="17404"/>
                  </a:cubicBezTo>
                  <a:cubicBezTo>
                    <a:pt x="3585" y="17312"/>
                    <a:pt x="3618" y="17235"/>
                    <a:pt x="3659" y="17235"/>
                  </a:cubicBezTo>
                  <a:close/>
                  <a:moveTo>
                    <a:pt x="4154" y="17235"/>
                  </a:moveTo>
                  <a:cubicBezTo>
                    <a:pt x="4194" y="17235"/>
                    <a:pt x="4230" y="17312"/>
                    <a:pt x="4230" y="17404"/>
                  </a:cubicBezTo>
                  <a:cubicBezTo>
                    <a:pt x="4230" y="17495"/>
                    <a:pt x="4195" y="17569"/>
                    <a:pt x="4154" y="17569"/>
                  </a:cubicBezTo>
                  <a:cubicBezTo>
                    <a:pt x="4114" y="17569"/>
                    <a:pt x="4080" y="17495"/>
                    <a:pt x="4080" y="17404"/>
                  </a:cubicBezTo>
                  <a:cubicBezTo>
                    <a:pt x="4080" y="17312"/>
                    <a:pt x="4114" y="17235"/>
                    <a:pt x="4154" y="17235"/>
                  </a:cubicBezTo>
                  <a:close/>
                  <a:moveTo>
                    <a:pt x="4648" y="17235"/>
                  </a:moveTo>
                  <a:cubicBezTo>
                    <a:pt x="4689" y="17235"/>
                    <a:pt x="4722" y="17312"/>
                    <a:pt x="4722" y="17404"/>
                  </a:cubicBezTo>
                  <a:cubicBezTo>
                    <a:pt x="4722" y="17495"/>
                    <a:pt x="4689" y="17569"/>
                    <a:pt x="4648" y="17569"/>
                  </a:cubicBezTo>
                  <a:cubicBezTo>
                    <a:pt x="4605" y="17569"/>
                    <a:pt x="4572" y="17495"/>
                    <a:pt x="4572" y="17404"/>
                  </a:cubicBezTo>
                  <a:cubicBezTo>
                    <a:pt x="4572" y="17312"/>
                    <a:pt x="4605" y="17235"/>
                    <a:pt x="4648" y="17235"/>
                  </a:cubicBezTo>
                  <a:close/>
                  <a:moveTo>
                    <a:pt x="5140" y="17235"/>
                  </a:moveTo>
                  <a:cubicBezTo>
                    <a:pt x="5179" y="17235"/>
                    <a:pt x="5216" y="17312"/>
                    <a:pt x="5216" y="17404"/>
                  </a:cubicBezTo>
                  <a:cubicBezTo>
                    <a:pt x="5216" y="17495"/>
                    <a:pt x="5181" y="17569"/>
                    <a:pt x="5140" y="17569"/>
                  </a:cubicBezTo>
                  <a:cubicBezTo>
                    <a:pt x="5100" y="17569"/>
                    <a:pt x="5066" y="17495"/>
                    <a:pt x="5066" y="17404"/>
                  </a:cubicBezTo>
                  <a:cubicBezTo>
                    <a:pt x="5066" y="17312"/>
                    <a:pt x="5099" y="17235"/>
                    <a:pt x="5140" y="17235"/>
                  </a:cubicBezTo>
                  <a:close/>
                  <a:moveTo>
                    <a:pt x="5635" y="17235"/>
                  </a:moveTo>
                  <a:cubicBezTo>
                    <a:pt x="5676" y="17235"/>
                    <a:pt x="5709" y="17312"/>
                    <a:pt x="5709" y="17404"/>
                  </a:cubicBezTo>
                  <a:cubicBezTo>
                    <a:pt x="5709" y="17495"/>
                    <a:pt x="5676" y="17569"/>
                    <a:pt x="5635" y="17569"/>
                  </a:cubicBezTo>
                  <a:cubicBezTo>
                    <a:pt x="5592" y="17569"/>
                    <a:pt x="5559" y="17495"/>
                    <a:pt x="5559" y="17404"/>
                  </a:cubicBezTo>
                  <a:cubicBezTo>
                    <a:pt x="5559" y="17312"/>
                    <a:pt x="5594" y="17235"/>
                    <a:pt x="5635" y="17235"/>
                  </a:cubicBezTo>
                  <a:close/>
                  <a:moveTo>
                    <a:pt x="6127" y="17235"/>
                  </a:moveTo>
                  <a:cubicBezTo>
                    <a:pt x="6166" y="17235"/>
                    <a:pt x="6202" y="17312"/>
                    <a:pt x="6202" y="17404"/>
                  </a:cubicBezTo>
                  <a:cubicBezTo>
                    <a:pt x="6202" y="17495"/>
                    <a:pt x="6169" y="17569"/>
                    <a:pt x="6127" y="17569"/>
                  </a:cubicBezTo>
                  <a:cubicBezTo>
                    <a:pt x="6087" y="17569"/>
                    <a:pt x="6053" y="17495"/>
                    <a:pt x="6053" y="17404"/>
                  </a:cubicBezTo>
                  <a:cubicBezTo>
                    <a:pt x="6053" y="17312"/>
                    <a:pt x="6086" y="17235"/>
                    <a:pt x="6127" y="17235"/>
                  </a:cubicBezTo>
                  <a:close/>
                  <a:moveTo>
                    <a:pt x="6622" y="17235"/>
                  </a:moveTo>
                  <a:cubicBezTo>
                    <a:pt x="6663" y="17235"/>
                    <a:pt x="6698" y="17312"/>
                    <a:pt x="6698" y="17404"/>
                  </a:cubicBezTo>
                  <a:cubicBezTo>
                    <a:pt x="6698" y="17495"/>
                    <a:pt x="6663" y="17569"/>
                    <a:pt x="6622" y="17569"/>
                  </a:cubicBezTo>
                  <a:cubicBezTo>
                    <a:pt x="6581" y="17569"/>
                    <a:pt x="6548" y="17495"/>
                    <a:pt x="6548" y="17404"/>
                  </a:cubicBezTo>
                  <a:cubicBezTo>
                    <a:pt x="6548" y="17312"/>
                    <a:pt x="6581" y="17235"/>
                    <a:pt x="6622" y="17235"/>
                  </a:cubicBezTo>
                  <a:close/>
                  <a:moveTo>
                    <a:pt x="7115" y="17235"/>
                  </a:moveTo>
                  <a:cubicBezTo>
                    <a:pt x="7155" y="17235"/>
                    <a:pt x="7190" y="17312"/>
                    <a:pt x="7190" y="17404"/>
                  </a:cubicBezTo>
                  <a:cubicBezTo>
                    <a:pt x="7190" y="17495"/>
                    <a:pt x="7156" y="17569"/>
                    <a:pt x="7115" y="17569"/>
                  </a:cubicBezTo>
                  <a:cubicBezTo>
                    <a:pt x="7073" y="17569"/>
                    <a:pt x="7040" y="17495"/>
                    <a:pt x="7040" y="17404"/>
                  </a:cubicBezTo>
                  <a:cubicBezTo>
                    <a:pt x="7040" y="17312"/>
                    <a:pt x="7073" y="17235"/>
                    <a:pt x="7115" y="17235"/>
                  </a:cubicBezTo>
                  <a:close/>
                  <a:moveTo>
                    <a:pt x="7609" y="17235"/>
                  </a:moveTo>
                  <a:cubicBezTo>
                    <a:pt x="7651" y="17235"/>
                    <a:pt x="7685" y="17312"/>
                    <a:pt x="7685" y="17404"/>
                  </a:cubicBezTo>
                  <a:cubicBezTo>
                    <a:pt x="7685" y="17495"/>
                    <a:pt x="7651" y="17569"/>
                    <a:pt x="7609" y="17569"/>
                  </a:cubicBezTo>
                  <a:cubicBezTo>
                    <a:pt x="7568" y="17569"/>
                    <a:pt x="7535" y="17495"/>
                    <a:pt x="7535" y="17404"/>
                  </a:cubicBezTo>
                  <a:cubicBezTo>
                    <a:pt x="7535" y="17312"/>
                    <a:pt x="7568" y="17235"/>
                    <a:pt x="7609" y="17235"/>
                  </a:cubicBezTo>
                  <a:close/>
                  <a:moveTo>
                    <a:pt x="8102" y="17235"/>
                  </a:moveTo>
                  <a:cubicBezTo>
                    <a:pt x="8142" y="17235"/>
                    <a:pt x="8176" y="17312"/>
                    <a:pt x="8176" y="17404"/>
                  </a:cubicBezTo>
                  <a:cubicBezTo>
                    <a:pt x="8176" y="17495"/>
                    <a:pt x="8143" y="17569"/>
                    <a:pt x="8102" y="17569"/>
                  </a:cubicBezTo>
                  <a:cubicBezTo>
                    <a:pt x="8061" y="17569"/>
                    <a:pt x="8027" y="17495"/>
                    <a:pt x="8027" y="17404"/>
                  </a:cubicBezTo>
                  <a:cubicBezTo>
                    <a:pt x="8027" y="17312"/>
                    <a:pt x="8061" y="17235"/>
                    <a:pt x="8102" y="17235"/>
                  </a:cubicBezTo>
                  <a:close/>
                  <a:moveTo>
                    <a:pt x="8597" y="17235"/>
                  </a:moveTo>
                  <a:cubicBezTo>
                    <a:pt x="8638" y="17235"/>
                    <a:pt x="8672" y="17312"/>
                    <a:pt x="8672" y="17404"/>
                  </a:cubicBezTo>
                  <a:cubicBezTo>
                    <a:pt x="8672" y="17495"/>
                    <a:pt x="8638" y="17569"/>
                    <a:pt x="8597" y="17569"/>
                  </a:cubicBezTo>
                  <a:cubicBezTo>
                    <a:pt x="8555" y="17569"/>
                    <a:pt x="8522" y="17495"/>
                    <a:pt x="8522" y="17404"/>
                  </a:cubicBezTo>
                  <a:cubicBezTo>
                    <a:pt x="8522" y="17312"/>
                    <a:pt x="8555" y="17235"/>
                    <a:pt x="8597" y="17235"/>
                  </a:cubicBezTo>
                  <a:close/>
                  <a:moveTo>
                    <a:pt x="9089" y="17235"/>
                  </a:moveTo>
                  <a:cubicBezTo>
                    <a:pt x="9129" y="17235"/>
                    <a:pt x="9165" y="17312"/>
                    <a:pt x="9165" y="17404"/>
                  </a:cubicBezTo>
                  <a:cubicBezTo>
                    <a:pt x="9165" y="17495"/>
                    <a:pt x="9130" y="17569"/>
                    <a:pt x="9089" y="17569"/>
                  </a:cubicBezTo>
                  <a:cubicBezTo>
                    <a:pt x="9048" y="17569"/>
                    <a:pt x="9015" y="17495"/>
                    <a:pt x="9015" y="17404"/>
                  </a:cubicBezTo>
                  <a:cubicBezTo>
                    <a:pt x="9015" y="17312"/>
                    <a:pt x="9048" y="17235"/>
                    <a:pt x="9089" y="17235"/>
                  </a:cubicBezTo>
                  <a:close/>
                  <a:moveTo>
                    <a:pt x="9583" y="17235"/>
                  </a:moveTo>
                  <a:cubicBezTo>
                    <a:pt x="9624" y="17235"/>
                    <a:pt x="9657" y="17312"/>
                    <a:pt x="9657" y="17404"/>
                  </a:cubicBezTo>
                  <a:cubicBezTo>
                    <a:pt x="9657" y="17495"/>
                    <a:pt x="9624" y="17569"/>
                    <a:pt x="9583" y="17569"/>
                  </a:cubicBezTo>
                  <a:cubicBezTo>
                    <a:pt x="9540" y="17569"/>
                    <a:pt x="9507" y="17495"/>
                    <a:pt x="9507" y="17404"/>
                  </a:cubicBezTo>
                  <a:cubicBezTo>
                    <a:pt x="9507" y="17312"/>
                    <a:pt x="9543" y="17235"/>
                    <a:pt x="9583" y="17235"/>
                  </a:cubicBezTo>
                  <a:close/>
                  <a:moveTo>
                    <a:pt x="10076" y="17235"/>
                  </a:moveTo>
                  <a:cubicBezTo>
                    <a:pt x="10116" y="17235"/>
                    <a:pt x="10152" y="17312"/>
                    <a:pt x="10152" y="17404"/>
                  </a:cubicBezTo>
                  <a:cubicBezTo>
                    <a:pt x="10152" y="17495"/>
                    <a:pt x="10117" y="17569"/>
                    <a:pt x="10076" y="17569"/>
                  </a:cubicBezTo>
                  <a:cubicBezTo>
                    <a:pt x="10037" y="17569"/>
                    <a:pt x="10002" y="17495"/>
                    <a:pt x="10002" y="17404"/>
                  </a:cubicBezTo>
                  <a:cubicBezTo>
                    <a:pt x="10002" y="17312"/>
                    <a:pt x="10035" y="17235"/>
                    <a:pt x="10076" y="17235"/>
                  </a:cubicBezTo>
                  <a:close/>
                  <a:moveTo>
                    <a:pt x="10556" y="17235"/>
                  </a:moveTo>
                  <a:cubicBezTo>
                    <a:pt x="10595" y="17235"/>
                    <a:pt x="10631" y="17312"/>
                    <a:pt x="10631" y="17404"/>
                  </a:cubicBezTo>
                  <a:cubicBezTo>
                    <a:pt x="10631" y="17495"/>
                    <a:pt x="10597" y="17569"/>
                    <a:pt x="10556" y="17569"/>
                  </a:cubicBezTo>
                  <a:cubicBezTo>
                    <a:pt x="10515" y="17569"/>
                    <a:pt x="10482" y="17495"/>
                    <a:pt x="10482" y="17404"/>
                  </a:cubicBezTo>
                  <a:cubicBezTo>
                    <a:pt x="10482" y="17312"/>
                    <a:pt x="10515" y="17235"/>
                    <a:pt x="10556" y="17235"/>
                  </a:cubicBezTo>
                  <a:close/>
                  <a:moveTo>
                    <a:pt x="11051" y="17235"/>
                  </a:moveTo>
                  <a:cubicBezTo>
                    <a:pt x="11092" y="17235"/>
                    <a:pt x="11125" y="17312"/>
                    <a:pt x="11125" y="17404"/>
                  </a:cubicBezTo>
                  <a:cubicBezTo>
                    <a:pt x="11125" y="17495"/>
                    <a:pt x="11092" y="17569"/>
                    <a:pt x="11051" y="17569"/>
                  </a:cubicBezTo>
                  <a:cubicBezTo>
                    <a:pt x="11010" y="17569"/>
                    <a:pt x="10975" y="17495"/>
                    <a:pt x="10975" y="17404"/>
                  </a:cubicBezTo>
                  <a:cubicBezTo>
                    <a:pt x="10975" y="17312"/>
                    <a:pt x="11010" y="17235"/>
                    <a:pt x="11051" y="17235"/>
                  </a:cubicBezTo>
                  <a:close/>
                  <a:moveTo>
                    <a:pt x="11543" y="17235"/>
                  </a:moveTo>
                  <a:cubicBezTo>
                    <a:pt x="11582" y="17235"/>
                    <a:pt x="11618" y="17312"/>
                    <a:pt x="11618" y="17404"/>
                  </a:cubicBezTo>
                  <a:cubicBezTo>
                    <a:pt x="11618" y="17495"/>
                    <a:pt x="11584" y="17569"/>
                    <a:pt x="11543" y="17569"/>
                  </a:cubicBezTo>
                  <a:cubicBezTo>
                    <a:pt x="11502" y="17569"/>
                    <a:pt x="11468" y="17495"/>
                    <a:pt x="11468" y="17404"/>
                  </a:cubicBezTo>
                  <a:cubicBezTo>
                    <a:pt x="11468" y="17312"/>
                    <a:pt x="11502" y="17235"/>
                    <a:pt x="11543" y="17235"/>
                  </a:cubicBezTo>
                  <a:close/>
                  <a:moveTo>
                    <a:pt x="12038" y="17235"/>
                  </a:moveTo>
                  <a:cubicBezTo>
                    <a:pt x="12079" y="17235"/>
                    <a:pt x="12112" y="17312"/>
                    <a:pt x="12112" y="17404"/>
                  </a:cubicBezTo>
                  <a:cubicBezTo>
                    <a:pt x="12112" y="17495"/>
                    <a:pt x="12079" y="17569"/>
                    <a:pt x="12038" y="17569"/>
                  </a:cubicBezTo>
                  <a:cubicBezTo>
                    <a:pt x="11997" y="17569"/>
                    <a:pt x="11964" y="17495"/>
                    <a:pt x="11964" y="17404"/>
                  </a:cubicBezTo>
                  <a:cubicBezTo>
                    <a:pt x="11964" y="17312"/>
                    <a:pt x="11997" y="17235"/>
                    <a:pt x="12038" y="17235"/>
                  </a:cubicBezTo>
                  <a:close/>
                  <a:moveTo>
                    <a:pt x="12531" y="17235"/>
                  </a:moveTo>
                  <a:cubicBezTo>
                    <a:pt x="12571" y="17235"/>
                    <a:pt x="12605" y="17312"/>
                    <a:pt x="12605" y="17404"/>
                  </a:cubicBezTo>
                  <a:cubicBezTo>
                    <a:pt x="12605" y="17495"/>
                    <a:pt x="12572" y="17569"/>
                    <a:pt x="12531" y="17569"/>
                  </a:cubicBezTo>
                  <a:cubicBezTo>
                    <a:pt x="12489" y="17569"/>
                    <a:pt x="12456" y="17495"/>
                    <a:pt x="12456" y="17404"/>
                  </a:cubicBezTo>
                  <a:cubicBezTo>
                    <a:pt x="12456" y="17312"/>
                    <a:pt x="12489" y="17235"/>
                    <a:pt x="12531" y="17235"/>
                  </a:cubicBezTo>
                  <a:close/>
                  <a:moveTo>
                    <a:pt x="13023" y="17235"/>
                  </a:moveTo>
                  <a:cubicBezTo>
                    <a:pt x="13064" y="17235"/>
                    <a:pt x="13097" y="17312"/>
                    <a:pt x="13097" y="17404"/>
                  </a:cubicBezTo>
                  <a:cubicBezTo>
                    <a:pt x="13097" y="17495"/>
                    <a:pt x="13064" y="17569"/>
                    <a:pt x="13023" y="17569"/>
                  </a:cubicBezTo>
                  <a:cubicBezTo>
                    <a:pt x="12982" y="17569"/>
                    <a:pt x="12949" y="17495"/>
                    <a:pt x="12949" y="17404"/>
                  </a:cubicBezTo>
                  <a:cubicBezTo>
                    <a:pt x="12949" y="17312"/>
                    <a:pt x="12982" y="17235"/>
                    <a:pt x="13023" y="17235"/>
                  </a:cubicBezTo>
                  <a:close/>
                  <a:moveTo>
                    <a:pt x="13518" y="17235"/>
                  </a:moveTo>
                  <a:cubicBezTo>
                    <a:pt x="13558" y="17235"/>
                    <a:pt x="13592" y="17312"/>
                    <a:pt x="13592" y="17404"/>
                  </a:cubicBezTo>
                  <a:cubicBezTo>
                    <a:pt x="13592" y="17495"/>
                    <a:pt x="13559" y="17569"/>
                    <a:pt x="13518" y="17569"/>
                  </a:cubicBezTo>
                  <a:cubicBezTo>
                    <a:pt x="13479" y="17569"/>
                    <a:pt x="13442" y="17495"/>
                    <a:pt x="13442" y="17404"/>
                  </a:cubicBezTo>
                  <a:cubicBezTo>
                    <a:pt x="13442" y="17312"/>
                    <a:pt x="13477" y="17235"/>
                    <a:pt x="13518" y="17235"/>
                  </a:cubicBezTo>
                  <a:close/>
                  <a:moveTo>
                    <a:pt x="14010" y="17235"/>
                  </a:moveTo>
                  <a:cubicBezTo>
                    <a:pt x="14053" y="17235"/>
                    <a:pt x="14086" y="17312"/>
                    <a:pt x="14086" y="17404"/>
                  </a:cubicBezTo>
                  <a:cubicBezTo>
                    <a:pt x="14086" y="17495"/>
                    <a:pt x="14051" y="17569"/>
                    <a:pt x="14010" y="17569"/>
                  </a:cubicBezTo>
                  <a:cubicBezTo>
                    <a:pt x="13969" y="17569"/>
                    <a:pt x="13936" y="17495"/>
                    <a:pt x="13936" y="17404"/>
                  </a:cubicBezTo>
                  <a:cubicBezTo>
                    <a:pt x="13936" y="17312"/>
                    <a:pt x="13969" y="17235"/>
                    <a:pt x="14010" y="17235"/>
                  </a:cubicBezTo>
                  <a:close/>
                  <a:moveTo>
                    <a:pt x="14505" y="17235"/>
                  </a:moveTo>
                  <a:cubicBezTo>
                    <a:pt x="14544" y="17235"/>
                    <a:pt x="14581" y="17312"/>
                    <a:pt x="14581" y="17404"/>
                  </a:cubicBezTo>
                  <a:cubicBezTo>
                    <a:pt x="14581" y="17495"/>
                    <a:pt x="14546" y="17569"/>
                    <a:pt x="14505" y="17569"/>
                  </a:cubicBezTo>
                  <a:cubicBezTo>
                    <a:pt x="14464" y="17569"/>
                    <a:pt x="14431" y="17495"/>
                    <a:pt x="14431" y="17404"/>
                  </a:cubicBezTo>
                  <a:cubicBezTo>
                    <a:pt x="14431" y="17312"/>
                    <a:pt x="14464" y="17235"/>
                    <a:pt x="14505" y="17235"/>
                  </a:cubicBezTo>
                  <a:close/>
                  <a:moveTo>
                    <a:pt x="14999" y="17235"/>
                  </a:moveTo>
                  <a:cubicBezTo>
                    <a:pt x="15040" y="17235"/>
                    <a:pt x="15073" y="17312"/>
                    <a:pt x="15073" y="17404"/>
                  </a:cubicBezTo>
                  <a:cubicBezTo>
                    <a:pt x="15073" y="17495"/>
                    <a:pt x="15040" y="17569"/>
                    <a:pt x="14999" y="17569"/>
                  </a:cubicBezTo>
                  <a:cubicBezTo>
                    <a:pt x="14956" y="17569"/>
                    <a:pt x="14923" y="17495"/>
                    <a:pt x="14923" y="17404"/>
                  </a:cubicBezTo>
                  <a:cubicBezTo>
                    <a:pt x="14923" y="17312"/>
                    <a:pt x="14956" y="17235"/>
                    <a:pt x="14999" y="17235"/>
                  </a:cubicBezTo>
                  <a:close/>
                  <a:moveTo>
                    <a:pt x="15492" y="17235"/>
                  </a:moveTo>
                  <a:cubicBezTo>
                    <a:pt x="15532" y="17235"/>
                    <a:pt x="15568" y="17312"/>
                    <a:pt x="15568" y="17404"/>
                  </a:cubicBezTo>
                  <a:cubicBezTo>
                    <a:pt x="15568" y="17495"/>
                    <a:pt x="15535" y="17569"/>
                    <a:pt x="15492" y="17569"/>
                  </a:cubicBezTo>
                  <a:cubicBezTo>
                    <a:pt x="15451" y="17569"/>
                    <a:pt x="15418" y="17495"/>
                    <a:pt x="15418" y="17404"/>
                  </a:cubicBezTo>
                  <a:cubicBezTo>
                    <a:pt x="15418" y="17312"/>
                    <a:pt x="15451" y="17235"/>
                    <a:pt x="15492" y="17235"/>
                  </a:cubicBezTo>
                  <a:close/>
                  <a:moveTo>
                    <a:pt x="15986" y="17235"/>
                  </a:moveTo>
                  <a:cubicBezTo>
                    <a:pt x="16027" y="17235"/>
                    <a:pt x="16060" y="17312"/>
                    <a:pt x="16060" y="17404"/>
                  </a:cubicBezTo>
                  <a:cubicBezTo>
                    <a:pt x="16060" y="17495"/>
                    <a:pt x="16027" y="17569"/>
                    <a:pt x="15986" y="17569"/>
                  </a:cubicBezTo>
                  <a:cubicBezTo>
                    <a:pt x="15945" y="17569"/>
                    <a:pt x="15910" y="17495"/>
                    <a:pt x="15910" y="17404"/>
                  </a:cubicBezTo>
                  <a:cubicBezTo>
                    <a:pt x="15910" y="17312"/>
                    <a:pt x="15946" y="17235"/>
                    <a:pt x="15986" y="17235"/>
                  </a:cubicBezTo>
                  <a:close/>
                  <a:moveTo>
                    <a:pt x="16481" y="17235"/>
                  </a:moveTo>
                  <a:cubicBezTo>
                    <a:pt x="16520" y="17235"/>
                    <a:pt x="16555" y="17312"/>
                    <a:pt x="16555" y="17404"/>
                  </a:cubicBezTo>
                  <a:cubicBezTo>
                    <a:pt x="16555" y="17495"/>
                    <a:pt x="16522" y="17569"/>
                    <a:pt x="16481" y="17569"/>
                  </a:cubicBezTo>
                  <a:cubicBezTo>
                    <a:pt x="16438" y="17569"/>
                    <a:pt x="16405" y="17495"/>
                    <a:pt x="16405" y="17404"/>
                  </a:cubicBezTo>
                  <a:cubicBezTo>
                    <a:pt x="16405" y="17312"/>
                    <a:pt x="16438" y="17235"/>
                    <a:pt x="16481" y="17235"/>
                  </a:cubicBezTo>
                  <a:close/>
                  <a:moveTo>
                    <a:pt x="16973" y="17235"/>
                  </a:moveTo>
                  <a:cubicBezTo>
                    <a:pt x="17013" y="17235"/>
                    <a:pt x="17048" y="17312"/>
                    <a:pt x="17048" y="17404"/>
                  </a:cubicBezTo>
                  <a:cubicBezTo>
                    <a:pt x="17048" y="17495"/>
                    <a:pt x="17013" y="17569"/>
                    <a:pt x="16973" y="17569"/>
                  </a:cubicBezTo>
                  <a:cubicBezTo>
                    <a:pt x="16931" y="17569"/>
                    <a:pt x="16898" y="17495"/>
                    <a:pt x="16898" y="17404"/>
                  </a:cubicBezTo>
                  <a:cubicBezTo>
                    <a:pt x="16898" y="17312"/>
                    <a:pt x="16931" y="17235"/>
                    <a:pt x="16973" y="17235"/>
                  </a:cubicBezTo>
                  <a:close/>
                  <a:moveTo>
                    <a:pt x="17466" y="17235"/>
                  </a:moveTo>
                  <a:cubicBezTo>
                    <a:pt x="17505" y="17235"/>
                    <a:pt x="17540" y="17312"/>
                    <a:pt x="17540" y="17404"/>
                  </a:cubicBezTo>
                  <a:cubicBezTo>
                    <a:pt x="17540" y="17495"/>
                    <a:pt x="17507" y="17569"/>
                    <a:pt x="17466" y="17569"/>
                  </a:cubicBezTo>
                  <a:cubicBezTo>
                    <a:pt x="17427" y="17569"/>
                    <a:pt x="17390" y="17495"/>
                    <a:pt x="17390" y="17404"/>
                  </a:cubicBezTo>
                  <a:cubicBezTo>
                    <a:pt x="17390" y="17312"/>
                    <a:pt x="17423" y="17235"/>
                    <a:pt x="17466" y="17235"/>
                  </a:cubicBezTo>
                  <a:close/>
                  <a:moveTo>
                    <a:pt x="17959" y="17235"/>
                  </a:moveTo>
                  <a:cubicBezTo>
                    <a:pt x="18002" y="17235"/>
                    <a:pt x="18035" y="17312"/>
                    <a:pt x="18035" y="17404"/>
                  </a:cubicBezTo>
                  <a:cubicBezTo>
                    <a:pt x="18035" y="17495"/>
                    <a:pt x="18001" y="17569"/>
                    <a:pt x="17959" y="17569"/>
                  </a:cubicBezTo>
                  <a:cubicBezTo>
                    <a:pt x="17919" y="17569"/>
                    <a:pt x="17885" y="17495"/>
                    <a:pt x="17885" y="17404"/>
                  </a:cubicBezTo>
                  <a:cubicBezTo>
                    <a:pt x="17885" y="17312"/>
                    <a:pt x="17919" y="17235"/>
                    <a:pt x="17959" y="17235"/>
                  </a:cubicBezTo>
                  <a:close/>
                  <a:moveTo>
                    <a:pt x="18453" y="17235"/>
                  </a:moveTo>
                  <a:cubicBezTo>
                    <a:pt x="18492" y="17235"/>
                    <a:pt x="18527" y="17312"/>
                    <a:pt x="18527" y="17404"/>
                  </a:cubicBezTo>
                  <a:cubicBezTo>
                    <a:pt x="18527" y="17495"/>
                    <a:pt x="18494" y="17569"/>
                    <a:pt x="18453" y="17569"/>
                  </a:cubicBezTo>
                  <a:cubicBezTo>
                    <a:pt x="18414" y="17569"/>
                    <a:pt x="18377" y="17495"/>
                    <a:pt x="18377" y="17404"/>
                  </a:cubicBezTo>
                  <a:cubicBezTo>
                    <a:pt x="18377" y="17312"/>
                    <a:pt x="18412" y="17235"/>
                    <a:pt x="18453" y="17235"/>
                  </a:cubicBezTo>
                  <a:close/>
                  <a:moveTo>
                    <a:pt x="18948" y="17235"/>
                  </a:moveTo>
                  <a:cubicBezTo>
                    <a:pt x="18989" y="17235"/>
                    <a:pt x="19022" y="17312"/>
                    <a:pt x="19022" y="17404"/>
                  </a:cubicBezTo>
                  <a:cubicBezTo>
                    <a:pt x="19022" y="17495"/>
                    <a:pt x="18989" y="17569"/>
                    <a:pt x="18948" y="17569"/>
                  </a:cubicBezTo>
                  <a:cubicBezTo>
                    <a:pt x="18905" y="17569"/>
                    <a:pt x="18872" y="17495"/>
                    <a:pt x="18872" y="17404"/>
                  </a:cubicBezTo>
                  <a:cubicBezTo>
                    <a:pt x="18872" y="17312"/>
                    <a:pt x="18905" y="17235"/>
                    <a:pt x="18948" y="17235"/>
                  </a:cubicBezTo>
                  <a:close/>
                  <a:moveTo>
                    <a:pt x="19440" y="17235"/>
                  </a:moveTo>
                  <a:cubicBezTo>
                    <a:pt x="19479" y="17235"/>
                    <a:pt x="19516" y="17312"/>
                    <a:pt x="19516" y="17404"/>
                  </a:cubicBezTo>
                  <a:cubicBezTo>
                    <a:pt x="19516" y="17495"/>
                    <a:pt x="19481" y="17569"/>
                    <a:pt x="19440" y="17569"/>
                  </a:cubicBezTo>
                  <a:cubicBezTo>
                    <a:pt x="19399" y="17569"/>
                    <a:pt x="19366" y="17495"/>
                    <a:pt x="19366" y="17404"/>
                  </a:cubicBezTo>
                  <a:cubicBezTo>
                    <a:pt x="19366" y="17312"/>
                    <a:pt x="19399" y="17235"/>
                    <a:pt x="19440" y="17235"/>
                  </a:cubicBezTo>
                  <a:close/>
                  <a:moveTo>
                    <a:pt x="19935" y="17235"/>
                  </a:moveTo>
                  <a:cubicBezTo>
                    <a:pt x="19976" y="17235"/>
                    <a:pt x="20009" y="17312"/>
                    <a:pt x="20009" y="17404"/>
                  </a:cubicBezTo>
                  <a:cubicBezTo>
                    <a:pt x="20009" y="17495"/>
                    <a:pt x="19976" y="17569"/>
                    <a:pt x="19935" y="17569"/>
                  </a:cubicBezTo>
                  <a:cubicBezTo>
                    <a:pt x="19894" y="17569"/>
                    <a:pt x="19859" y="17495"/>
                    <a:pt x="19859" y="17404"/>
                  </a:cubicBezTo>
                  <a:cubicBezTo>
                    <a:pt x="19859" y="17312"/>
                    <a:pt x="19894" y="17235"/>
                    <a:pt x="19935" y="17235"/>
                  </a:cubicBezTo>
                  <a:close/>
                  <a:moveTo>
                    <a:pt x="20427" y="17235"/>
                  </a:moveTo>
                  <a:cubicBezTo>
                    <a:pt x="20466" y="17235"/>
                    <a:pt x="20503" y="17312"/>
                    <a:pt x="20503" y="17404"/>
                  </a:cubicBezTo>
                  <a:cubicBezTo>
                    <a:pt x="20503" y="17495"/>
                    <a:pt x="20468" y="17569"/>
                    <a:pt x="20427" y="17569"/>
                  </a:cubicBezTo>
                  <a:cubicBezTo>
                    <a:pt x="20386" y="17569"/>
                    <a:pt x="20353" y="17495"/>
                    <a:pt x="20353" y="17404"/>
                  </a:cubicBezTo>
                  <a:cubicBezTo>
                    <a:pt x="20353" y="17312"/>
                    <a:pt x="20386" y="17235"/>
                    <a:pt x="20427" y="17235"/>
                  </a:cubicBezTo>
                  <a:close/>
                  <a:moveTo>
                    <a:pt x="451" y="17791"/>
                  </a:moveTo>
                  <a:cubicBezTo>
                    <a:pt x="490" y="17791"/>
                    <a:pt x="527" y="17865"/>
                    <a:pt x="527" y="17957"/>
                  </a:cubicBezTo>
                  <a:cubicBezTo>
                    <a:pt x="527" y="18044"/>
                    <a:pt x="494" y="18125"/>
                    <a:pt x="451" y="18125"/>
                  </a:cubicBezTo>
                  <a:cubicBezTo>
                    <a:pt x="410" y="18125"/>
                    <a:pt x="377" y="18048"/>
                    <a:pt x="377" y="17957"/>
                  </a:cubicBezTo>
                  <a:cubicBezTo>
                    <a:pt x="378" y="17861"/>
                    <a:pt x="410" y="17791"/>
                    <a:pt x="451" y="17791"/>
                  </a:cubicBezTo>
                  <a:close/>
                  <a:moveTo>
                    <a:pt x="944" y="17791"/>
                  </a:moveTo>
                  <a:cubicBezTo>
                    <a:pt x="984" y="17791"/>
                    <a:pt x="1019" y="17865"/>
                    <a:pt x="1019" y="17957"/>
                  </a:cubicBezTo>
                  <a:cubicBezTo>
                    <a:pt x="1019" y="18044"/>
                    <a:pt x="985" y="18125"/>
                    <a:pt x="944" y="18125"/>
                  </a:cubicBezTo>
                  <a:cubicBezTo>
                    <a:pt x="905" y="18125"/>
                    <a:pt x="869" y="18048"/>
                    <a:pt x="869" y="17957"/>
                  </a:cubicBezTo>
                  <a:cubicBezTo>
                    <a:pt x="872" y="17861"/>
                    <a:pt x="903" y="17791"/>
                    <a:pt x="944" y="17791"/>
                  </a:cubicBezTo>
                  <a:close/>
                  <a:moveTo>
                    <a:pt x="1440" y="17791"/>
                  </a:moveTo>
                  <a:cubicBezTo>
                    <a:pt x="1479" y="17791"/>
                    <a:pt x="1514" y="17865"/>
                    <a:pt x="1514" y="17957"/>
                  </a:cubicBezTo>
                  <a:cubicBezTo>
                    <a:pt x="1514" y="18044"/>
                    <a:pt x="1480" y="18125"/>
                    <a:pt x="1440" y="18125"/>
                  </a:cubicBezTo>
                  <a:cubicBezTo>
                    <a:pt x="1400" y="18125"/>
                    <a:pt x="1364" y="18048"/>
                    <a:pt x="1364" y="17957"/>
                  </a:cubicBezTo>
                  <a:cubicBezTo>
                    <a:pt x="1364" y="17861"/>
                    <a:pt x="1397" y="17791"/>
                    <a:pt x="1440" y="17791"/>
                  </a:cubicBezTo>
                  <a:close/>
                  <a:moveTo>
                    <a:pt x="1931" y="17791"/>
                  </a:moveTo>
                  <a:cubicBezTo>
                    <a:pt x="1971" y="17791"/>
                    <a:pt x="2007" y="17865"/>
                    <a:pt x="2007" y="17957"/>
                  </a:cubicBezTo>
                  <a:cubicBezTo>
                    <a:pt x="2007" y="18044"/>
                    <a:pt x="1972" y="18125"/>
                    <a:pt x="1931" y="18125"/>
                  </a:cubicBezTo>
                  <a:cubicBezTo>
                    <a:pt x="1892" y="18125"/>
                    <a:pt x="1856" y="18048"/>
                    <a:pt x="1856" y="17957"/>
                  </a:cubicBezTo>
                  <a:cubicBezTo>
                    <a:pt x="1859" y="17861"/>
                    <a:pt x="1890" y="17791"/>
                    <a:pt x="1931" y="17791"/>
                  </a:cubicBezTo>
                  <a:close/>
                  <a:moveTo>
                    <a:pt x="2426" y="17791"/>
                  </a:moveTo>
                  <a:cubicBezTo>
                    <a:pt x="2466" y="17791"/>
                    <a:pt x="2501" y="17865"/>
                    <a:pt x="2501" y="17957"/>
                  </a:cubicBezTo>
                  <a:cubicBezTo>
                    <a:pt x="2501" y="18044"/>
                    <a:pt x="2467" y="18125"/>
                    <a:pt x="2426" y="18125"/>
                  </a:cubicBezTo>
                  <a:cubicBezTo>
                    <a:pt x="2387" y="18125"/>
                    <a:pt x="2351" y="18048"/>
                    <a:pt x="2351" y="17957"/>
                  </a:cubicBezTo>
                  <a:cubicBezTo>
                    <a:pt x="2351" y="17861"/>
                    <a:pt x="2385" y="17791"/>
                    <a:pt x="2426" y="17791"/>
                  </a:cubicBezTo>
                  <a:close/>
                  <a:moveTo>
                    <a:pt x="2918" y="17791"/>
                  </a:moveTo>
                  <a:cubicBezTo>
                    <a:pt x="2958" y="17791"/>
                    <a:pt x="2994" y="17865"/>
                    <a:pt x="2994" y="17957"/>
                  </a:cubicBezTo>
                  <a:cubicBezTo>
                    <a:pt x="2994" y="18044"/>
                    <a:pt x="2961" y="18125"/>
                    <a:pt x="2918" y="18125"/>
                  </a:cubicBezTo>
                  <a:cubicBezTo>
                    <a:pt x="2877" y="18125"/>
                    <a:pt x="2844" y="18048"/>
                    <a:pt x="2844" y="17957"/>
                  </a:cubicBezTo>
                  <a:cubicBezTo>
                    <a:pt x="2846" y="17861"/>
                    <a:pt x="2877" y="17791"/>
                    <a:pt x="2918" y="17791"/>
                  </a:cubicBezTo>
                  <a:close/>
                  <a:moveTo>
                    <a:pt x="3413" y="17791"/>
                  </a:moveTo>
                  <a:cubicBezTo>
                    <a:pt x="3453" y="17791"/>
                    <a:pt x="3489" y="17865"/>
                    <a:pt x="3489" y="17957"/>
                  </a:cubicBezTo>
                  <a:cubicBezTo>
                    <a:pt x="3489" y="18044"/>
                    <a:pt x="3454" y="18125"/>
                    <a:pt x="3413" y="18125"/>
                  </a:cubicBezTo>
                  <a:cubicBezTo>
                    <a:pt x="3373" y="18125"/>
                    <a:pt x="3338" y="18048"/>
                    <a:pt x="3338" y="17957"/>
                  </a:cubicBezTo>
                  <a:cubicBezTo>
                    <a:pt x="3339" y="17861"/>
                    <a:pt x="3373" y="17791"/>
                    <a:pt x="3413" y="17791"/>
                  </a:cubicBezTo>
                  <a:close/>
                  <a:moveTo>
                    <a:pt x="3907" y="17791"/>
                  </a:moveTo>
                  <a:cubicBezTo>
                    <a:pt x="3946" y="17791"/>
                    <a:pt x="3981" y="17865"/>
                    <a:pt x="3981" y="17957"/>
                  </a:cubicBezTo>
                  <a:cubicBezTo>
                    <a:pt x="3981" y="18044"/>
                    <a:pt x="3948" y="18125"/>
                    <a:pt x="3907" y="18125"/>
                  </a:cubicBezTo>
                  <a:cubicBezTo>
                    <a:pt x="3864" y="18125"/>
                    <a:pt x="3831" y="18048"/>
                    <a:pt x="3831" y="17957"/>
                  </a:cubicBezTo>
                  <a:cubicBezTo>
                    <a:pt x="3833" y="17861"/>
                    <a:pt x="3864" y="17791"/>
                    <a:pt x="3907" y="17791"/>
                  </a:cubicBezTo>
                  <a:close/>
                  <a:moveTo>
                    <a:pt x="4400" y="17791"/>
                  </a:moveTo>
                  <a:cubicBezTo>
                    <a:pt x="4440" y="17791"/>
                    <a:pt x="4476" y="17865"/>
                    <a:pt x="4476" y="17957"/>
                  </a:cubicBezTo>
                  <a:cubicBezTo>
                    <a:pt x="4476" y="18044"/>
                    <a:pt x="4443" y="18125"/>
                    <a:pt x="4400" y="18125"/>
                  </a:cubicBezTo>
                  <a:cubicBezTo>
                    <a:pt x="4359" y="18125"/>
                    <a:pt x="4326" y="18048"/>
                    <a:pt x="4326" y="17957"/>
                  </a:cubicBezTo>
                  <a:cubicBezTo>
                    <a:pt x="4326" y="17861"/>
                    <a:pt x="4359" y="17791"/>
                    <a:pt x="4400" y="17791"/>
                  </a:cubicBezTo>
                  <a:close/>
                  <a:moveTo>
                    <a:pt x="4894" y="17791"/>
                  </a:moveTo>
                  <a:cubicBezTo>
                    <a:pt x="4933" y="17791"/>
                    <a:pt x="4968" y="17865"/>
                    <a:pt x="4968" y="17957"/>
                  </a:cubicBezTo>
                  <a:cubicBezTo>
                    <a:pt x="4968" y="18044"/>
                    <a:pt x="4935" y="18125"/>
                    <a:pt x="4894" y="18125"/>
                  </a:cubicBezTo>
                  <a:cubicBezTo>
                    <a:pt x="4853" y="18125"/>
                    <a:pt x="4818" y="18048"/>
                    <a:pt x="4818" y="17957"/>
                  </a:cubicBezTo>
                  <a:cubicBezTo>
                    <a:pt x="4821" y="17861"/>
                    <a:pt x="4853" y="17791"/>
                    <a:pt x="4894" y="17791"/>
                  </a:cubicBezTo>
                  <a:close/>
                  <a:moveTo>
                    <a:pt x="5386" y="17791"/>
                  </a:moveTo>
                  <a:cubicBezTo>
                    <a:pt x="5425" y="17791"/>
                    <a:pt x="5461" y="17865"/>
                    <a:pt x="5461" y="17957"/>
                  </a:cubicBezTo>
                  <a:cubicBezTo>
                    <a:pt x="5461" y="18044"/>
                    <a:pt x="5428" y="18125"/>
                    <a:pt x="5386" y="18125"/>
                  </a:cubicBezTo>
                  <a:cubicBezTo>
                    <a:pt x="5346" y="18125"/>
                    <a:pt x="5312" y="18048"/>
                    <a:pt x="5312" y="17957"/>
                  </a:cubicBezTo>
                  <a:cubicBezTo>
                    <a:pt x="5313" y="17861"/>
                    <a:pt x="5345" y="17791"/>
                    <a:pt x="5386" y="17791"/>
                  </a:cubicBezTo>
                  <a:close/>
                  <a:moveTo>
                    <a:pt x="5881" y="17791"/>
                  </a:moveTo>
                  <a:cubicBezTo>
                    <a:pt x="5920" y="17791"/>
                    <a:pt x="5957" y="17865"/>
                    <a:pt x="5957" y="17957"/>
                  </a:cubicBezTo>
                  <a:cubicBezTo>
                    <a:pt x="5957" y="18044"/>
                    <a:pt x="5922" y="18125"/>
                    <a:pt x="5881" y="18125"/>
                  </a:cubicBezTo>
                  <a:cubicBezTo>
                    <a:pt x="5841" y="18125"/>
                    <a:pt x="5807" y="18048"/>
                    <a:pt x="5807" y="17957"/>
                  </a:cubicBezTo>
                  <a:cubicBezTo>
                    <a:pt x="5807" y="17861"/>
                    <a:pt x="5840" y="17791"/>
                    <a:pt x="5881" y="17791"/>
                  </a:cubicBezTo>
                  <a:close/>
                  <a:moveTo>
                    <a:pt x="6374" y="17791"/>
                  </a:moveTo>
                  <a:cubicBezTo>
                    <a:pt x="6414" y="17791"/>
                    <a:pt x="6449" y="17865"/>
                    <a:pt x="6449" y="17957"/>
                  </a:cubicBezTo>
                  <a:cubicBezTo>
                    <a:pt x="6449" y="18044"/>
                    <a:pt x="6415" y="18125"/>
                    <a:pt x="6374" y="18125"/>
                  </a:cubicBezTo>
                  <a:cubicBezTo>
                    <a:pt x="6335" y="18125"/>
                    <a:pt x="6299" y="18048"/>
                    <a:pt x="6299" y="17957"/>
                  </a:cubicBezTo>
                  <a:cubicBezTo>
                    <a:pt x="6300" y="17861"/>
                    <a:pt x="6335" y="17791"/>
                    <a:pt x="6374" y="17791"/>
                  </a:cubicBezTo>
                  <a:close/>
                  <a:moveTo>
                    <a:pt x="6868" y="17791"/>
                  </a:moveTo>
                  <a:cubicBezTo>
                    <a:pt x="6907" y="17791"/>
                    <a:pt x="6944" y="17865"/>
                    <a:pt x="6944" y="17957"/>
                  </a:cubicBezTo>
                  <a:cubicBezTo>
                    <a:pt x="6944" y="18044"/>
                    <a:pt x="6910" y="18125"/>
                    <a:pt x="6868" y="18125"/>
                  </a:cubicBezTo>
                  <a:cubicBezTo>
                    <a:pt x="6828" y="18125"/>
                    <a:pt x="6794" y="18048"/>
                    <a:pt x="6794" y="17957"/>
                  </a:cubicBezTo>
                  <a:cubicBezTo>
                    <a:pt x="6794" y="17861"/>
                    <a:pt x="6827" y="17791"/>
                    <a:pt x="6868" y="17791"/>
                  </a:cubicBezTo>
                  <a:close/>
                  <a:moveTo>
                    <a:pt x="7363" y="17791"/>
                  </a:moveTo>
                  <a:cubicBezTo>
                    <a:pt x="7402" y="17791"/>
                    <a:pt x="7439" y="17865"/>
                    <a:pt x="7439" y="17957"/>
                  </a:cubicBezTo>
                  <a:cubicBezTo>
                    <a:pt x="7439" y="18044"/>
                    <a:pt x="7404" y="18125"/>
                    <a:pt x="7363" y="18125"/>
                  </a:cubicBezTo>
                  <a:cubicBezTo>
                    <a:pt x="7322" y="18125"/>
                    <a:pt x="7289" y="18048"/>
                    <a:pt x="7289" y="17957"/>
                  </a:cubicBezTo>
                  <a:cubicBezTo>
                    <a:pt x="7289" y="17861"/>
                    <a:pt x="7322" y="17791"/>
                    <a:pt x="7363" y="17791"/>
                  </a:cubicBezTo>
                  <a:close/>
                  <a:moveTo>
                    <a:pt x="7856" y="17791"/>
                  </a:moveTo>
                  <a:cubicBezTo>
                    <a:pt x="7896" y="17791"/>
                    <a:pt x="7931" y="17865"/>
                    <a:pt x="7931" y="17957"/>
                  </a:cubicBezTo>
                  <a:cubicBezTo>
                    <a:pt x="7931" y="18044"/>
                    <a:pt x="7897" y="18125"/>
                    <a:pt x="7856" y="18125"/>
                  </a:cubicBezTo>
                  <a:cubicBezTo>
                    <a:pt x="7814" y="18125"/>
                    <a:pt x="7781" y="18048"/>
                    <a:pt x="7781" y="17957"/>
                  </a:cubicBezTo>
                  <a:cubicBezTo>
                    <a:pt x="7781" y="17861"/>
                    <a:pt x="7814" y="17791"/>
                    <a:pt x="7856" y="17791"/>
                  </a:cubicBezTo>
                  <a:close/>
                  <a:moveTo>
                    <a:pt x="8350" y="17791"/>
                  </a:moveTo>
                  <a:cubicBezTo>
                    <a:pt x="8389" y="17791"/>
                    <a:pt x="8426" y="17865"/>
                    <a:pt x="8426" y="17957"/>
                  </a:cubicBezTo>
                  <a:cubicBezTo>
                    <a:pt x="8426" y="18044"/>
                    <a:pt x="8392" y="18125"/>
                    <a:pt x="8350" y="18125"/>
                  </a:cubicBezTo>
                  <a:cubicBezTo>
                    <a:pt x="8309" y="18125"/>
                    <a:pt x="8276" y="18048"/>
                    <a:pt x="8276" y="17957"/>
                  </a:cubicBezTo>
                  <a:cubicBezTo>
                    <a:pt x="8276" y="17861"/>
                    <a:pt x="8309" y="17791"/>
                    <a:pt x="8350" y="17791"/>
                  </a:cubicBezTo>
                  <a:close/>
                  <a:moveTo>
                    <a:pt x="8843" y="17791"/>
                  </a:moveTo>
                  <a:cubicBezTo>
                    <a:pt x="8883" y="17791"/>
                    <a:pt x="8918" y="17865"/>
                    <a:pt x="8918" y="17957"/>
                  </a:cubicBezTo>
                  <a:cubicBezTo>
                    <a:pt x="8918" y="18044"/>
                    <a:pt x="8884" y="18125"/>
                    <a:pt x="8843" y="18125"/>
                  </a:cubicBezTo>
                  <a:cubicBezTo>
                    <a:pt x="8802" y="18125"/>
                    <a:pt x="8768" y="18048"/>
                    <a:pt x="8768" y="17957"/>
                  </a:cubicBezTo>
                  <a:cubicBezTo>
                    <a:pt x="8771" y="17861"/>
                    <a:pt x="8802" y="17791"/>
                    <a:pt x="8843" y="17791"/>
                  </a:cubicBezTo>
                  <a:close/>
                  <a:moveTo>
                    <a:pt x="9337" y="17791"/>
                  </a:moveTo>
                  <a:cubicBezTo>
                    <a:pt x="9376" y="17791"/>
                    <a:pt x="9412" y="17865"/>
                    <a:pt x="9412" y="17957"/>
                  </a:cubicBezTo>
                  <a:cubicBezTo>
                    <a:pt x="9412" y="18044"/>
                    <a:pt x="9379" y="18125"/>
                    <a:pt x="9337" y="18125"/>
                  </a:cubicBezTo>
                  <a:cubicBezTo>
                    <a:pt x="9296" y="18125"/>
                    <a:pt x="9263" y="18048"/>
                    <a:pt x="9263" y="17957"/>
                  </a:cubicBezTo>
                  <a:cubicBezTo>
                    <a:pt x="9263" y="17861"/>
                    <a:pt x="9296" y="17791"/>
                    <a:pt x="9337" y="17791"/>
                  </a:cubicBezTo>
                  <a:close/>
                  <a:moveTo>
                    <a:pt x="9830" y="17791"/>
                  </a:moveTo>
                  <a:cubicBezTo>
                    <a:pt x="9870" y="17791"/>
                    <a:pt x="9904" y="17865"/>
                    <a:pt x="9904" y="17957"/>
                  </a:cubicBezTo>
                  <a:cubicBezTo>
                    <a:pt x="9904" y="18044"/>
                    <a:pt x="9871" y="18125"/>
                    <a:pt x="9830" y="18125"/>
                  </a:cubicBezTo>
                  <a:cubicBezTo>
                    <a:pt x="9791" y="18125"/>
                    <a:pt x="9756" y="18048"/>
                    <a:pt x="9756" y="17957"/>
                  </a:cubicBezTo>
                  <a:cubicBezTo>
                    <a:pt x="9756" y="17861"/>
                    <a:pt x="9789" y="17791"/>
                    <a:pt x="9830" y="17791"/>
                  </a:cubicBezTo>
                  <a:close/>
                  <a:moveTo>
                    <a:pt x="10310" y="17791"/>
                  </a:moveTo>
                  <a:cubicBezTo>
                    <a:pt x="10349" y="17791"/>
                    <a:pt x="10384" y="17865"/>
                    <a:pt x="10384" y="17957"/>
                  </a:cubicBezTo>
                  <a:cubicBezTo>
                    <a:pt x="10384" y="18044"/>
                    <a:pt x="10351" y="18125"/>
                    <a:pt x="10310" y="18125"/>
                  </a:cubicBezTo>
                  <a:cubicBezTo>
                    <a:pt x="10269" y="18125"/>
                    <a:pt x="10234" y="18048"/>
                    <a:pt x="10234" y="17957"/>
                  </a:cubicBezTo>
                  <a:cubicBezTo>
                    <a:pt x="10234" y="17861"/>
                    <a:pt x="10269" y="17791"/>
                    <a:pt x="10310" y="17791"/>
                  </a:cubicBezTo>
                  <a:close/>
                  <a:moveTo>
                    <a:pt x="10802" y="17791"/>
                  </a:moveTo>
                  <a:cubicBezTo>
                    <a:pt x="10841" y="17791"/>
                    <a:pt x="10877" y="17865"/>
                    <a:pt x="10877" y="17957"/>
                  </a:cubicBezTo>
                  <a:cubicBezTo>
                    <a:pt x="10877" y="18044"/>
                    <a:pt x="10843" y="18125"/>
                    <a:pt x="10802" y="18125"/>
                  </a:cubicBezTo>
                  <a:cubicBezTo>
                    <a:pt x="10761" y="18125"/>
                    <a:pt x="10727" y="18048"/>
                    <a:pt x="10727" y="17957"/>
                  </a:cubicBezTo>
                  <a:cubicBezTo>
                    <a:pt x="10729" y="17861"/>
                    <a:pt x="10761" y="17791"/>
                    <a:pt x="10802" y="17791"/>
                  </a:cubicBezTo>
                  <a:close/>
                  <a:moveTo>
                    <a:pt x="11297" y="17791"/>
                  </a:moveTo>
                  <a:cubicBezTo>
                    <a:pt x="11336" y="17791"/>
                    <a:pt x="11372" y="17865"/>
                    <a:pt x="11372" y="17957"/>
                  </a:cubicBezTo>
                  <a:cubicBezTo>
                    <a:pt x="11372" y="18044"/>
                    <a:pt x="11338" y="18125"/>
                    <a:pt x="11297" y="18125"/>
                  </a:cubicBezTo>
                  <a:cubicBezTo>
                    <a:pt x="11256" y="18125"/>
                    <a:pt x="11223" y="18048"/>
                    <a:pt x="11223" y="17957"/>
                  </a:cubicBezTo>
                  <a:cubicBezTo>
                    <a:pt x="11223" y="17861"/>
                    <a:pt x="11256" y="17791"/>
                    <a:pt x="11297" y="17791"/>
                  </a:cubicBezTo>
                  <a:close/>
                  <a:moveTo>
                    <a:pt x="11790" y="17791"/>
                  </a:moveTo>
                  <a:cubicBezTo>
                    <a:pt x="11830" y="17791"/>
                    <a:pt x="11864" y="17865"/>
                    <a:pt x="11864" y="17957"/>
                  </a:cubicBezTo>
                  <a:cubicBezTo>
                    <a:pt x="11864" y="18044"/>
                    <a:pt x="11831" y="18125"/>
                    <a:pt x="11790" y="18125"/>
                  </a:cubicBezTo>
                  <a:cubicBezTo>
                    <a:pt x="11748" y="18125"/>
                    <a:pt x="11715" y="18048"/>
                    <a:pt x="11715" y="17957"/>
                  </a:cubicBezTo>
                  <a:cubicBezTo>
                    <a:pt x="11716" y="17861"/>
                    <a:pt x="11748" y="17791"/>
                    <a:pt x="11790" y="17791"/>
                  </a:cubicBezTo>
                  <a:close/>
                  <a:moveTo>
                    <a:pt x="12284" y="17791"/>
                  </a:moveTo>
                  <a:cubicBezTo>
                    <a:pt x="12323" y="17791"/>
                    <a:pt x="12359" y="17865"/>
                    <a:pt x="12359" y="17957"/>
                  </a:cubicBezTo>
                  <a:cubicBezTo>
                    <a:pt x="12359" y="18044"/>
                    <a:pt x="12325" y="18125"/>
                    <a:pt x="12284" y="18125"/>
                  </a:cubicBezTo>
                  <a:cubicBezTo>
                    <a:pt x="12243" y="18125"/>
                    <a:pt x="12209" y="18048"/>
                    <a:pt x="12209" y="17957"/>
                  </a:cubicBezTo>
                  <a:cubicBezTo>
                    <a:pt x="12209" y="17861"/>
                    <a:pt x="12243" y="17791"/>
                    <a:pt x="12284" y="17791"/>
                  </a:cubicBezTo>
                  <a:close/>
                  <a:moveTo>
                    <a:pt x="12777" y="17791"/>
                  </a:moveTo>
                  <a:cubicBezTo>
                    <a:pt x="12817" y="17791"/>
                    <a:pt x="12851" y="17865"/>
                    <a:pt x="12851" y="17957"/>
                  </a:cubicBezTo>
                  <a:cubicBezTo>
                    <a:pt x="12851" y="18044"/>
                    <a:pt x="12818" y="18125"/>
                    <a:pt x="12777" y="18125"/>
                  </a:cubicBezTo>
                  <a:cubicBezTo>
                    <a:pt x="12738" y="18125"/>
                    <a:pt x="12701" y="18048"/>
                    <a:pt x="12701" y="17957"/>
                  </a:cubicBezTo>
                  <a:cubicBezTo>
                    <a:pt x="12701" y="17861"/>
                    <a:pt x="12736" y="17791"/>
                    <a:pt x="12777" y="17791"/>
                  </a:cubicBezTo>
                  <a:close/>
                  <a:moveTo>
                    <a:pt x="13269" y="17791"/>
                  </a:moveTo>
                  <a:cubicBezTo>
                    <a:pt x="13308" y="17791"/>
                    <a:pt x="13345" y="17865"/>
                    <a:pt x="13345" y="17957"/>
                  </a:cubicBezTo>
                  <a:cubicBezTo>
                    <a:pt x="13345" y="18044"/>
                    <a:pt x="13310" y="18125"/>
                    <a:pt x="13269" y="18125"/>
                  </a:cubicBezTo>
                  <a:cubicBezTo>
                    <a:pt x="13230" y="18125"/>
                    <a:pt x="13195" y="18048"/>
                    <a:pt x="13195" y="17957"/>
                  </a:cubicBezTo>
                  <a:cubicBezTo>
                    <a:pt x="13196" y="17861"/>
                    <a:pt x="13228" y="17791"/>
                    <a:pt x="13269" y="17791"/>
                  </a:cubicBezTo>
                  <a:close/>
                  <a:moveTo>
                    <a:pt x="13764" y="17791"/>
                  </a:moveTo>
                  <a:cubicBezTo>
                    <a:pt x="13803" y="17791"/>
                    <a:pt x="13840" y="17865"/>
                    <a:pt x="13840" y="17957"/>
                  </a:cubicBezTo>
                  <a:cubicBezTo>
                    <a:pt x="13840" y="18044"/>
                    <a:pt x="13805" y="18125"/>
                    <a:pt x="13764" y="18125"/>
                  </a:cubicBezTo>
                  <a:cubicBezTo>
                    <a:pt x="13725" y="18125"/>
                    <a:pt x="13690" y="18048"/>
                    <a:pt x="13690" y="17957"/>
                  </a:cubicBezTo>
                  <a:cubicBezTo>
                    <a:pt x="13690" y="17861"/>
                    <a:pt x="13723" y="17791"/>
                    <a:pt x="13764" y="17791"/>
                  </a:cubicBezTo>
                  <a:close/>
                  <a:moveTo>
                    <a:pt x="14258" y="17791"/>
                  </a:moveTo>
                  <a:cubicBezTo>
                    <a:pt x="14297" y="17791"/>
                    <a:pt x="14332" y="17865"/>
                    <a:pt x="14332" y="17957"/>
                  </a:cubicBezTo>
                  <a:cubicBezTo>
                    <a:pt x="14332" y="18044"/>
                    <a:pt x="14299" y="18125"/>
                    <a:pt x="14258" y="18125"/>
                  </a:cubicBezTo>
                  <a:cubicBezTo>
                    <a:pt x="14218" y="18125"/>
                    <a:pt x="14182" y="18048"/>
                    <a:pt x="14182" y="17957"/>
                  </a:cubicBezTo>
                  <a:cubicBezTo>
                    <a:pt x="14183" y="17861"/>
                    <a:pt x="14215" y="17791"/>
                    <a:pt x="14258" y="17791"/>
                  </a:cubicBezTo>
                  <a:close/>
                  <a:moveTo>
                    <a:pt x="14751" y="17791"/>
                  </a:moveTo>
                  <a:cubicBezTo>
                    <a:pt x="14791" y="17791"/>
                    <a:pt x="14827" y="17865"/>
                    <a:pt x="14827" y="17957"/>
                  </a:cubicBezTo>
                  <a:cubicBezTo>
                    <a:pt x="14827" y="18044"/>
                    <a:pt x="14792" y="18125"/>
                    <a:pt x="14751" y="18125"/>
                  </a:cubicBezTo>
                  <a:cubicBezTo>
                    <a:pt x="14710" y="18125"/>
                    <a:pt x="14677" y="18048"/>
                    <a:pt x="14677" y="17957"/>
                  </a:cubicBezTo>
                  <a:cubicBezTo>
                    <a:pt x="14677" y="17861"/>
                    <a:pt x="14710" y="17791"/>
                    <a:pt x="14751" y="17791"/>
                  </a:cubicBezTo>
                  <a:close/>
                  <a:moveTo>
                    <a:pt x="15245" y="17791"/>
                  </a:moveTo>
                  <a:cubicBezTo>
                    <a:pt x="15284" y="17791"/>
                    <a:pt x="15319" y="17865"/>
                    <a:pt x="15319" y="17957"/>
                  </a:cubicBezTo>
                  <a:cubicBezTo>
                    <a:pt x="15319" y="18044"/>
                    <a:pt x="15285" y="18125"/>
                    <a:pt x="15245" y="18125"/>
                  </a:cubicBezTo>
                  <a:cubicBezTo>
                    <a:pt x="15204" y="18125"/>
                    <a:pt x="15169" y="18048"/>
                    <a:pt x="15169" y="17957"/>
                  </a:cubicBezTo>
                  <a:cubicBezTo>
                    <a:pt x="15172" y="17861"/>
                    <a:pt x="15204" y="17791"/>
                    <a:pt x="15245" y="17791"/>
                  </a:cubicBezTo>
                  <a:close/>
                  <a:moveTo>
                    <a:pt x="15740" y="17791"/>
                  </a:moveTo>
                  <a:cubicBezTo>
                    <a:pt x="15779" y="17791"/>
                    <a:pt x="15814" y="17865"/>
                    <a:pt x="15814" y="17957"/>
                  </a:cubicBezTo>
                  <a:cubicBezTo>
                    <a:pt x="15814" y="18044"/>
                    <a:pt x="15781" y="18125"/>
                    <a:pt x="15740" y="18125"/>
                  </a:cubicBezTo>
                  <a:cubicBezTo>
                    <a:pt x="15697" y="18125"/>
                    <a:pt x="15664" y="18048"/>
                    <a:pt x="15664" y="17957"/>
                  </a:cubicBezTo>
                  <a:cubicBezTo>
                    <a:pt x="15664" y="17861"/>
                    <a:pt x="15697" y="17791"/>
                    <a:pt x="15740" y="17791"/>
                  </a:cubicBezTo>
                  <a:close/>
                  <a:moveTo>
                    <a:pt x="16232" y="17791"/>
                  </a:moveTo>
                  <a:cubicBezTo>
                    <a:pt x="16271" y="17791"/>
                    <a:pt x="16307" y="17865"/>
                    <a:pt x="16307" y="17957"/>
                  </a:cubicBezTo>
                  <a:cubicBezTo>
                    <a:pt x="16307" y="18044"/>
                    <a:pt x="16273" y="18125"/>
                    <a:pt x="16232" y="18125"/>
                  </a:cubicBezTo>
                  <a:cubicBezTo>
                    <a:pt x="16190" y="18125"/>
                    <a:pt x="16157" y="18048"/>
                    <a:pt x="16157" y="17957"/>
                  </a:cubicBezTo>
                  <a:cubicBezTo>
                    <a:pt x="16159" y="17861"/>
                    <a:pt x="16192" y="17791"/>
                    <a:pt x="16232" y="17791"/>
                  </a:cubicBezTo>
                  <a:close/>
                  <a:moveTo>
                    <a:pt x="16727" y="17791"/>
                  </a:moveTo>
                  <a:cubicBezTo>
                    <a:pt x="16766" y="17791"/>
                    <a:pt x="16801" y="17865"/>
                    <a:pt x="16801" y="17957"/>
                  </a:cubicBezTo>
                  <a:cubicBezTo>
                    <a:pt x="16801" y="18044"/>
                    <a:pt x="16768" y="18125"/>
                    <a:pt x="16727" y="18125"/>
                  </a:cubicBezTo>
                  <a:cubicBezTo>
                    <a:pt x="16686" y="18125"/>
                    <a:pt x="16651" y="18048"/>
                    <a:pt x="16651" y="17957"/>
                  </a:cubicBezTo>
                  <a:cubicBezTo>
                    <a:pt x="16651" y="17861"/>
                    <a:pt x="16686" y="17791"/>
                    <a:pt x="16727" y="17791"/>
                  </a:cubicBezTo>
                  <a:close/>
                  <a:moveTo>
                    <a:pt x="17218" y="17791"/>
                  </a:moveTo>
                  <a:cubicBezTo>
                    <a:pt x="17258" y="17791"/>
                    <a:pt x="17294" y="17865"/>
                    <a:pt x="17294" y="17957"/>
                  </a:cubicBezTo>
                  <a:cubicBezTo>
                    <a:pt x="17294" y="18044"/>
                    <a:pt x="17261" y="18125"/>
                    <a:pt x="17218" y="18125"/>
                  </a:cubicBezTo>
                  <a:cubicBezTo>
                    <a:pt x="17179" y="18125"/>
                    <a:pt x="17144" y="18048"/>
                    <a:pt x="17144" y="17957"/>
                  </a:cubicBezTo>
                  <a:cubicBezTo>
                    <a:pt x="17144" y="17861"/>
                    <a:pt x="17178" y="17791"/>
                    <a:pt x="17218" y="17791"/>
                  </a:cubicBezTo>
                  <a:close/>
                  <a:moveTo>
                    <a:pt x="17714" y="17791"/>
                  </a:moveTo>
                  <a:cubicBezTo>
                    <a:pt x="17753" y="17791"/>
                    <a:pt x="17788" y="17865"/>
                    <a:pt x="17788" y="17957"/>
                  </a:cubicBezTo>
                  <a:cubicBezTo>
                    <a:pt x="17788" y="18044"/>
                    <a:pt x="17754" y="18125"/>
                    <a:pt x="17714" y="18125"/>
                  </a:cubicBezTo>
                  <a:cubicBezTo>
                    <a:pt x="17674" y="18125"/>
                    <a:pt x="17639" y="18048"/>
                    <a:pt x="17639" y="17957"/>
                  </a:cubicBezTo>
                  <a:cubicBezTo>
                    <a:pt x="17639" y="17861"/>
                    <a:pt x="17673" y="17791"/>
                    <a:pt x="17714" y="17791"/>
                  </a:cubicBezTo>
                  <a:close/>
                  <a:moveTo>
                    <a:pt x="18207" y="17791"/>
                  </a:moveTo>
                  <a:cubicBezTo>
                    <a:pt x="18246" y="17791"/>
                    <a:pt x="18281" y="17865"/>
                    <a:pt x="18281" y="17957"/>
                  </a:cubicBezTo>
                  <a:cubicBezTo>
                    <a:pt x="18281" y="18044"/>
                    <a:pt x="18248" y="18125"/>
                    <a:pt x="18207" y="18125"/>
                  </a:cubicBezTo>
                  <a:cubicBezTo>
                    <a:pt x="18168" y="18125"/>
                    <a:pt x="18131" y="18048"/>
                    <a:pt x="18131" y="17957"/>
                  </a:cubicBezTo>
                  <a:cubicBezTo>
                    <a:pt x="18133" y="17861"/>
                    <a:pt x="18164" y="17791"/>
                    <a:pt x="18207" y="17791"/>
                  </a:cubicBezTo>
                  <a:close/>
                  <a:moveTo>
                    <a:pt x="18701" y="17791"/>
                  </a:moveTo>
                  <a:cubicBezTo>
                    <a:pt x="18740" y="17791"/>
                    <a:pt x="18776" y="17865"/>
                    <a:pt x="18776" y="17957"/>
                  </a:cubicBezTo>
                  <a:cubicBezTo>
                    <a:pt x="18776" y="18044"/>
                    <a:pt x="18742" y="18125"/>
                    <a:pt x="18701" y="18125"/>
                  </a:cubicBezTo>
                  <a:cubicBezTo>
                    <a:pt x="18660" y="18125"/>
                    <a:pt x="18626" y="18048"/>
                    <a:pt x="18626" y="17957"/>
                  </a:cubicBezTo>
                  <a:cubicBezTo>
                    <a:pt x="18626" y="17861"/>
                    <a:pt x="18660" y="17791"/>
                    <a:pt x="18701" y="17791"/>
                  </a:cubicBezTo>
                  <a:close/>
                  <a:moveTo>
                    <a:pt x="19194" y="17791"/>
                  </a:moveTo>
                  <a:cubicBezTo>
                    <a:pt x="19233" y="17791"/>
                    <a:pt x="19268" y="17865"/>
                    <a:pt x="19268" y="17957"/>
                  </a:cubicBezTo>
                  <a:cubicBezTo>
                    <a:pt x="19268" y="18044"/>
                    <a:pt x="19235" y="18125"/>
                    <a:pt x="19194" y="18125"/>
                  </a:cubicBezTo>
                  <a:cubicBezTo>
                    <a:pt x="19153" y="18125"/>
                    <a:pt x="19118" y="18048"/>
                    <a:pt x="19118" y="17957"/>
                  </a:cubicBezTo>
                  <a:cubicBezTo>
                    <a:pt x="19121" y="17861"/>
                    <a:pt x="19153" y="17791"/>
                    <a:pt x="19194" y="17791"/>
                  </a:cubicBezTo>
                  <a:close/>
                  <a:moveTo>
                    <a:pt x="19689" y="17791"/>
                  </a:moveTo>
                  <a:cubicBezTo>
                    <a:pt x="19728" y="17791"/>
                    <a:pt x="19763" y="17865"/>
                    <a:pt x="19763" y="17957"/>
                  </a:cubicBezTo>
                  <a:cubicBezTo>
                    <a:pt x="19763" y="18044"/>
                    <a:pt x="19730" y="18125"/>
                    <a:pt x="19689" y="18125"/>
                  </a:cubicBezTo>
                  <a:cubicBezTo>
                    <a:pt x="19647" y="18125"/>
                    <a:pt x="19613" y="18048"/>
                    <a:pt x="19613" y="17957"/>
                  </a:cubicBezTo>
                  <a:cubicBezTo>
                    <a:pt x="19613" y="17861"/>
                    <a:pt x="19647" y="17791"/>
                    <a:pt x="19689" y="17791"/>
                  </a:cubicBezTo>
                  <a:close/>
                  <a:moveTo>
                    <a:pt x="20181" y="17791"/>
                  </a:moveTo>
                  <a:cubicBezTo>
                    <a:pt x="20220" y="17791"/>
                    <a:pt x="20257" y="17865"/>
                    <a:pt x="20257" y="17957"/>
                  </a:cubicBezTo>
                  <a:cubicBezTo>
                    <a:pt x="20257" y="18044"/>
                    <a:pt x="20222" y="18125"/>
                    <a:pt x="20181" y="18125"/>
                  </a:cubicBezTo>
                  <a:cubicBezTo>
                    <a:pt x="20140" y="18125"/>
                    <a:pt x="20107" y="18048"/>
                    <a:pt x="20107" y="17957"/>
                  </a:cubicBezTo>
                  <a:cubicBezTo>
                    <a:pt x="20108" y="17861"/>
                    <a:pt x="20140" y="17791"/>
                    <a:pt x="20181" y="17791"/>
                  </a:cubicBezTo>
                  <a:close/>
                  <a:moveTo>
                    <a:pt x="20676" y="17791"/>
                  </a:moveTo>
                  <a:cubicBezTo>
                    <a:pt x="20715" y="17791"/>
                    <a:pt x="20750" y="17865"/>
                    <a:pt x="20750" y="17957"/>
                  </a:cubicBezTo>
                  <a:cubicBezTo>
                    <a:pt x="20750" y="18044"/>
                    <a:pt x="20717" y="18125"/>
                    <a:pt x="20676" y="18125"/>
                  </a:cubicBezTo>
                  <a:cubicBezTo>
                    <a:pt x="20635" y="18125"/>
                    <a:pt x="20600" y="18048"/>
                    <a:pt x="20600" y="17957"/>
                  </a:cubicBezTo>
                  <a:cubicBezTo>
                    <a:pt x="20600" y="17861"/>
                    <a:pt x="20635" y="17791"/>
                    <a:pt x="20676" y="17791"/>
                  </a:cubicBezTo>
                  <a:close/>
                  <a:moveTo>
                    <a:pt x="205" y="18284"/>
                  </a:moveTo>
                  <a:cubicBezTo>
                    <a:pt x="244" y="18284"/>
                    <a:pt x="281" y="18358"/>
                    <a:pt x="281" y="18449"/>
                  </a:cubicBezTo>
                  <a:cubicBezTo>
                    <a:pt x="281" y="18544"/>
                    <a:pt x="246" y="18618"/>
                    <a:pt x="205" y="18618"/>
                  </a:cubicBezTo>
                  <a:cubicBezTo>
                    <a:pt x="164" y="18618"/>
                    <a:pt x="131" y="18544"/>
                    <a:pt x="131" y="18449"/>
                  </a:cubicBezTo>
                  <a:cubicBezTo>
                    <a:pt x="131" y="18358"/>
                    <a:pt x="164" y="18284"/>
                    <a:pt x="205" y="18284"/>
                  </a:cubicBezTo>
                  <a:close/>
                  <a:moveTo>
                    <a:pt x="700" y="18284"/>
                  </a:moveTo>
                  <a:cubicBezTo>
                    <a:pt x="741" y="18284"/>
                    <a:pt x="774" y="18358"/>
                    <a:pt x="774" y="18449"/>
                  </a:cubicBezTo>
                  <a:cubicBezTo>
                    <a:pt x="774" y="18544"/>
                    <a:pt x="741" y="18618"/>
                    <a:pt x="700" y="18618"/>
                  </a:cubicBezTo>
                  <a:cubicBezTo>
                    <a:pt x="659" y="18618"/>
                    <a:pt x="624" y="18544"/>
                    <a:pt x="624" y="18449"/>
                  </a:cubicBezTo>
                  <a:cubicBezTo>
                    <a:pt x="624" y="18354"/>
                    <a:pt x="659" y="18284"/>
                    <a:pt x="700" y="18284"/>
                  </a:cubicBezTo>
                  <a:close/>
                  <a:moveTo>
                    <a:pt x="1192" y="18284"/>
                  </a:moveTo>
                  <a:cubicBezTo>
                    <a:pt x="1231" y="18284"/>
                    <a:pt x="1268" y="18358"/>
                    <a:pt x="1268" y="18449"/>
                  </a:cubicBezTo>
                  <a:cubicBezTo>
                    <a:pt x="1268" y="18544"/>
                    <a:pt x="1235" y="18618"/>
                    <a:pt x="1192" y="18618"/>
                  </a:cubicBezTo>
                  <a:cubicBezTo>
                    <a:pt x="1153" y="18618"/>
                    <a:pt x="1118" y="18544"/>
                    <a:pt x="1118" y="18449"/>
                  </a:cubicBezTo>
                  <a:cubicBezTo>
                    <a:pt x="1118" y="18358"/>
                    <a:pt x="1151" y="18284"/>
                    <a:pt x="1192" y="18284"/>
                  </a:cubicBezTo>
                  <a:close/>
                  <a:moveTo>
                    <a:pt x="1685" y="18284"/>
                  </a:moveTo>
                  <a:cubicBezTo>
                    <a:pt x="1726" y="18284"/>
                    <a:pt x="1760" y="18358"/>
                    <a:pt x="1760" y="18449"/>
                  </a:cubicBezTo>
                  <a:cubicBezTo>
                    <a:pt x="1760" y="18544"/>
                    <a:pt x="1726" y="18618"/>
                    <a:pt x="1685" y="18618"/>
                  </a:cubicBezTo>
                  <a:cubicBezTo>
                    <a:pt x="1644" y="18618"/>
                    <a:pt x="1610" y="18544"/>
                    <a:pt x="1610" y="18449"/>
                  </a:cubicBezTo>
                  <a:cubicBezTo>
                    <a:pt x="1613" y="18354"/>
                    <a:pt x="1644" y="18284"/>
                    <a:pt x="1685" y="18284"/>
                  </a:cubicBezTo>
                  <a:close/>
                  <a:moveTo>
                    <a:pt x="2180" y="18284"/>
                  </a:moveTo>
                  <a:cubicBezTo>
                    <a:pt x="2220" y="18284"/>
                    <a:pt x="2255" y="18358"/>
                    <a:pt x="2255" y="18449"/>
                  </a:cubicBezTo>
                  <a:cubicBezTo>
                    <a:pt x="2255" y="18544"/>
                    <a:pt x="2221" y="18618"/>
                    <a:pt x="2180" y="18618"/>
                  </a:cubicBezTo>
                  <a:cubicBezTo>
                    <a:pt x="2141" y="18618"/>
                    <a:pt x="2105" y="18544"/>
                    <a:pt x="2105" y="18449"/>
                  </a:cubicBezTo>
                  <a:cubicBezTo>
                    <a:pt x="2105" y="18358"/>
                    <a:pt x="2138" y="18284"/>
                    <a:pt x="2180" y="18284"/>
                  </a:cubicBezTo>
                  <a:close/>
                  <a:moveTo>
                    <a:pt x="2672" y="18284"/>
                  </a:moveTo>
                  <a:cubicBezTo>
                    <a:pt x="2713" y="18284"/>
                    <a:pt x="2748" y="18358"/>
                    <a:pt x="2748" y="18449"/>
                  </a:cubicBezTo>
                  <a:cubicBezTo>
                    <a:pt x="2748" y="18544"/>
                    <a:pt x="2713" y="18618"/>
                    <a:pt x="2672" y="18618"/>
                  </a:cubicBezTo>
                  <a:cubicBezTo>
                    <a:pt x="2631" y="18618"/>
                    <a:pt x="2598" y="18544"/>
                    <a:pt x="2598" y="18449"/>
                  </a:cubicBezTo>
                  <a:cubicBezTo>
                    <a:pt x="2600" y="18354"/>
                    <a:pt x="2631" y="18284"/>
                    <a:pt x="2672" y="18284"/>
                  </a:cubicBezTo>
                  <a:close/>
                  <a:moveTo>
                    <a:pt x="3168" y="18284"/>
                  </a:moveTo>
                  <a:cubicBezTo>
                    <a:pt x="3207" y="18284"/>
                    <a:pt x="3242" y="18358"/>
                    <a:pt x="3242" y="18449"/>
                  </a:cubicBezTo>
                  <a:cubicBezTo>
                    <a:pt x="3242" y="18544"/>
                    <a:pt x="3208" y="18618"/>
                    <a:pt x="3168" y="18618"/>
                  </a:cubicBezTo>
                  <a:cubicBezTo>
                    <a:pt x="3126" y="18618"/>
                    <a:pt x="3092" y="18544"/>
                    <a:pt x="3092" y="18449"/>
                  </a:cubicBezTo>
                  <a:cubicBezTo>
                    <a:pt x="3092" y="18358"/>
                    <a:pt x="3126" y="18284"/>
                    <a:pt x="3168" y="18284"/>
                  </a:cubicBezTo>
                  <a:close/>
                  <a:moveTo>
                    <a:pt x="3659" y="18284"/>
                  </a:moveTo>
                  <a:cubicBezTo>
                    <a:pt x="3702" y="18284"/>
                    <a:pt x="3735" y="18358"/>
                    <a:pt x="3735" y="18449"/>
                  </a:cubicBezTo>
                  <a:cubicBezTo>
                    <a:pt x="3735" y="18544"/>
                    <a:pt x="3702" y="18618"/>
                    <a:pt x="3659" y="18618"/>
                  </a:cubicBezTo>
                  <a:cubicBezTo>
                    <a:pt x="3618" y="18618"/>
                    <a:pt x="3585" y="18544"/>
                    <a:pt x="3585" y="18449"/>
                  </a:cubicBezTo>
                  <a:cubicBezTo>
                    <a:pt x="3587" y="18354"/>
                    <a:pt x="3618" y="18284"/>
                    <a:pt x="3659" y="18284"/>
                  </a:cubicBezTo>
                  <a:close/>
                  <a:moveTo>
                    <a:pt x="4154" y="18284"/>
                  </a:moveTo>
                  <a:cubicBezTo>
                    <a:pt x="4194" y="18284"/>
                    <a:pt x="4230" y="18358"/>
                    <a:pt x="4230" y="18449"/>
                  </a:cubicBezTo>
                  <a:cubicBezTo>
                    <a:pt x="4230" y="18544"/>
                    <a:pt x="4195" y="18618"/>
                    <a:pt x="4154" y="18618"/>
                  </a:cubicBezTo>
                  <a:cubicBezTo>
                    <a:pt x="4114" y="18618"/>
                    <a:pt x="4080" y="18544"/>
                    <a:pt x="4080" y="18449"/>
                  </a:cubicBezTo>
                  <a:cubicBezTo>
                    <a:pt x="4080" y="18358"/>
                    <a:pt x="4114" y="18284"/>
                    <a:pt x="4154" y="18284"/>
                  </a:cubicBezTo>
                  <a:close/>
                  <a:moveTo>
                    <a:pt x="4648" y="18284"/>
                  </a:moveTo>
                  <a:cubicBezTo>
                    <a:pt x="4689" y="18284"/>
                    <a:pt x="4722" y="18358"/>
                    <a:pt x="4722" y="18449"/>
                  </a:cubicBezTo>
                  <a:cubicBezTo>
                    <a:pt x="4722" y="18544"/>
                    <a:pt x="4689" y="18618"/>
                    <a:pt x="4648" y="18618"/>
                  </a:cubicBezTo>
                  <a:cubicBezTo>
                    <a:pt x="4605" y="18618"/>
                    <a:pt x="4572" y="18544"/>
                    <a:pt x="4572" y="18449"/>
                  </a:cubicBezTo>
                  <a:cubicBezTo>
                    <a:pt x="4574" y="18354"/>
                    <a:pt x="4605" y="18284"/>
                    <a:pt x="4648" y="18284"/>
                  </a:cubicBezTo>
                  <a:close/>
                  <a:moveTo>
                    <a:pt x="5140" y="18284"/>
                  </a:moveTo>
                  <a:cubicBezTo>
                    <a:pt x="5179" y="18284"/>
                    <a:pt x="5216" y="18358"/>
                    <a:pt x="5216" y="18449"/>
                  </a:cubicBezTo>
                  <a:cubicBezTo>
                    <a:pt x="5216" y="18544"/>
                    <a:pt x="5181" y="18618"/>
                    <a:pt x="5140" y="18618"/>
                  </a:cubicBezTo>
                  <a:cubicBezTo>
                    <a:pt x="5100" y="18618"/>
                    <a:pt x="5066" y="18544"/>
                    <a:pt x="5066" y="18449"/>
                  </a:cubicBezTo>
                  <a:cubicBezTo>
                    <a:pt x="5067" y="18358"/>
                    <a:pt x="5099" y="18284"/>
                    <a:pt x="5140" y="18284"/>
                  </a:cubicBezTo>
                  <a:close/>
                  <a:moveTo>
                    <a:pt x="5635" y="18284"/>
                  </a:moveTo>
                  <a:cubicBezTo>
                    <a:pt x="5676" y="18284"/>
                    <a:pt x="5709" y="18358"/>
                    <a:pt x="5709" y="18449"/>
                  </a:cubicBezTo>
                  <a:cubicBezTo>
                    <a:pt x="5709" y="18544"/>
                    <a:pt x="5676" y="18618"/>
                    <a:pt x="5635" y="18618"/>
                  </a:cubicBezTo>
                  <a:cubicBezTo>
                    <a:pt x="5592" y="18618"/>
                    <a:pt x="5559" y="18544"/>
                    <a:pt x="5559" y="18449"/>
                  </a:cubicBezTo>
                  <a:cubicBezTo>
                    <a:pt x="5559" y="18354"/>
                    <a:pt x="5594" y="18284"/>
                    <a:pt x="5635" y="18284"/>
                  </a:cubicBezTo>
                  <a:close/>
                  <a:moveTo>
                    <a:pt x="6127" y="18284"/>
                  </a:moveTo>
                  <a:cubicBezTo>
                    <a:pt x="6166" y="18284"/>
                    <a:pt x="6202" y="18358"/>
                    <a:pt x="6202" y="18449"/>
                  </a:cubicBezTo>
                  <a:cubicBezTo>
                    <a:pt x="6202" y="18544"/>
                    <a:pt x="6169" y="18618"/>
                    <a:pt x="6127" y="18618"/>
                  </a:cubicBezTo>
                  <a:cubicBezTo>
                    <a:pt x="6087" y="18618"/>
                    <a:pt x="6053" y="18544"/>
                    <a:pt x="6053" y="18449"/>
                  </a:cubicBezTo>
                  <a:cubicBezTo>
                    <a:pt x="6054" y="18358"/>
                    <a:pt x="6086" y="18284"/>
                    <a:pt x="6127" y="18284"/>
                  </a:cubicBezTo>
                  <a:close/>
                  <a:moveTo>
                    <a:pt x="6622" y="18284"/>
                  </a:moveTo>
                  <a:cubicBezTo>
                    <a:pt x="6663" y="18284"/>
                    <a:pt x="6698" y="18358"/>
                    <a:pt x="6698" y="18449"/>
                  </a:cubicBezTo>
                  <a:cubicBezTo>
                    <a:pt x="6698" y="18544"/>
                    <a:pt x="6663" y="18618"/>
                    <a:pt x="6622" y="18618"/>
                  </a:cubicBezTo>
                  <a:cubicBezTo>
                    <a:pt x="6581" y="18618"/>
                    <a:pt x="6548" y="18544"/>
                    <a:pt x="6548" y="18449"/>
                  </a:cubicBezTo>
                  <a:cubicBezTo>
                    <a:pt x="6548" y="18354"/>
                    <a:pt x="6581" y="18284"/>
                    <a:pt x="6622" y="18284"/>
                  </a:cubicBezTo>
                  <a:close/>
                  <a:moveTo>
                    <a:pt x="7115" y="18284"/>
                  </a:moveTo>
                  <a:cubicBezTo>
                    <a:pt x="7155" y="18284"/>
                    <a:pt x="7190" y="18358"/>
                    <a:pt x="7190" y="18449"/>
                  </a:cubicBezTo>
                  <a:cubicBezTo>
                    <a:pt x="7190" y="18544"/>
                    <a:pt x="7156" y="18618"/>
                    <a:pt x="7115" y="18618"/>
                  </a:cubicBezTo>
                  <a:cubicBezTo>
                    <a:pt x="7073" y="18618"/>
                    <a:pt x="7040" y="18544"/>
                    <a:pt x="7040" y="18449"/>
                  </a:cubicBezTo>
                  <a:cubicBezTo>
                    <a:pt x="7041" y="18358"/>
                    <a:pt x="7073" y="18284"/>
                    <a:pt x="7115" y="18284"/>
                  </a:cubicBezTo>
                  <a:close/>
                  <a:moveTo>
                    <a:pt x="7609" y="18284"/>
                  </a:moveTo>
                  <a:cubicBezTo>
                    <a:pt x="7651" y="18284"/>
                    <a:pt x="7685" y="18358"/>
                    <a:pt x="7685" y="18449"/>
                  </a:cubicBezTo>
                  <a:cubicBezTo>
                    <a:pt x="7685" y="18544"/>
                    <a:pt x="7651" y="18618"/>
                    <a:pt x="7609" y="18618"/>
                  </a:cubicBezTo>
                  <a:cubicBezTo>
                    <a:pt x="7568" y="18618"/>
                    <a:pt x="7535" y="18544"/>
                    <a:pt x="7535" y="18449"/>
                  </a:cubicBezTo>
                  <a:cubicBezTo>
                    <a:pt x="7535" y="18354"/>
                    <a:pt x="7568" y="18284"/>
                    <a:pt x="7609" y="18284"/>
                  </a:cubicBezTo>
                  <a:close/>
                  <a:moveTo>
                    <a:pt x="8102" y="18284"/>
                  </a:moveTo>
                  <a:cubicBezTo>
                    <a:pt x="8142" y="18284"/>
                    <a:pt x="8176" y="18358"/>
                    <a:pt x="8176" y="18449"/>
                  </a:cubicBezTo>
                  <a:cubicBezTo>
                    <a:pt x="8176" y="18544"/>
                    <a:pt x="8143" y="18618"/>
                    <a:pt x="8102" y="18618"/>
                  </a:cubicBezTo>
                  <a:cubicBezTo>
                    <a:pt x="8061" y="18618"/>
                    <a:pt x="8027" y="18544"/>
                    <a:pt x="8027" y="18449"/>
                  </a:cubicBezTo>
                  <a:cubicBezTo>
                    <a:pt x="8030" y="18358"/>
                    <a:pt x="8061" y="18284"/>
                    <a:pt x="8102" y="18284"/>
                  </a:cubicBezTo>
                  <a:close/>
                  <a:moveTo>
                    <a:pt x="8597" y="18284"/>
                  </a:moveTo>
                  <a:cubicBezTo>
                    <a:pt x="8638" y="18284"/>
                    <a:pt x="8672" y="18358"/>
                    <a:pt x="8672" y="18449"/>
                  </a:cubicBezTo>
                  <a:cubicBezTo>
                    <a:pt x="8672" y="18544"/>
                    <a:pt x="8638" y="18618"/>
                    <a:pt x="8597" y="18618"/>
                  </a:cubicBezTo>
                  <a:cubicBezTo>
                    <a:pt x="8555" y="18618"/>
                    <a:pt x="8522" y="18544"/>
                    <a:pt x="8522" y="18449"/>
                  </a:cubicBezTo>
                  <a:cubicBezTo>
                    <a:pt x="8522" y="18354"/>
                    <a:pt x="8555" y="18284"/>
                    <a:pt x="8597" y="18284"/>
                  </a:cubicBezTo>
                  <a:close/>
                  <a:moveTo>
                    <a:pt x="9089" y="18284"/>
                  </a:moveTo>
                  <a:cubicBezTo>
                    <a:pt x="9129" y="18284"/>
                    <a:pt x="9165" y="18358"/>
                    <a:pt x="9165" y="18449"/>
                  </a:cubicBezTo>
                  <a:cubicBezTo>
                    <a:pt x="9165" y="18544"/>
                    <a:pt x="9130" y="18618"/>
                    <a:pt x="9089" y="18618"/>
                  </a:cubicBezTo>
                  <a:cubicBezTo>
                    <a:pt x="9048" y="18618"/>
                    <a:pt x="9015" y="18544"/>
                    <a:pt x="9015" y="18449"/>
                  </a:cubicBezTo>
                  <a:cubicBezTo>
                    <a:pt x="9017" y="18358"/>
                    <a:pt x="9048" y="18284"/>
                    <a:pt x="9089" y="18284"/>
                  </a:cubicBezTo>
                  <a:close/>
                  <a:moveTo>
                    <a:pt x="9583" y="18284"/>
                  </a:moveTo>
                  <a:cubicBezTo>
                    <a:pt x="9624" y="18284"/>
                    <a:pt x="9657" y="18358"/>
                    <a:pt x="9657" y="18449"/>
                  </a:cubicBezTo>
                  <a:cubicBezTo>
                    <a:pt x="9657" y="18544"/>
                    <a:pt x="9624" y="18618"/>
                    <a:pt x="9583" y="18618"/>
                  </a:cubicBezTo>
                  <a:cubicBezTo>
                    <a:pt x="9540" y="18618"/>
                    <a:pt x="9507" y="18544"/>
                    <a:pt x="9507" y="18449"/>
                  </a:cubicBezTo>
                  <a:cubicBezTo>
                    <a:pt x="9509" y="18354"/>
                    <a:pt x="9543" y="18284"/>
                    <a:pt x="9583" y="18284"/>
                  </a:cubicBezTo>
                  <a:close/>
                  <a:moveTo>
                    <a:pt x="10076" y="18284"/>
                  </a:moveTo>
                  <a:cubicBezTo>
                    <a:pt x="10116" y="18284"/>
                    <a:pt x="10152" y="18358"/>
                    <a:pt x="10152" y="18449"/>
                  </a:cubicBezTo>
                  <a:cubicBezTo>
                    <a:pt x="10152" y="18544"/>
                    <a:pt x="10117" y="18618"/>
                    <a:pt x="10076" y="18618"/>
                  </a:cubicBezTo>
                  <a:cubicBezTo>
                    <a:pt x="10037" y="18618"/>
                    <a:pt x="10002" y="18544"/>
                    <a:pt x="10002" y="18449"/>
                  </a:cubicBezTo>
                  <a:cubicBezTo>
                    <a:pt x="10002" y="18358"/>
                    <a:pt x="10035" y="18284"/>
                    <a:pt x="10076" y="18284"/>
                  </a:cubicBezTo>
                  <a:close/>
                  <a:moveTo>
                    <a:pt x="10556" y="18284"/>
                  </a:moveTo>
                  <a:cubicBezTo>
                    <a:pt x="10595" y="18284"/>
                    <a:pt x="10631" y="18358"/>
                    <a:pt x="10631" y="18449"/>
                  </a:cubicBezTo>
                  <a:cubicBezTo>
                    <a:pt x="10631" y="18544"/>
                    <a:pt x="10597" y="18618"/>
                    <a:pt x="10556" y="18618"/>
                  </a:cubicBezTo>
                  <a:cubicBezTo>
                    <a:pt x="10515" y="18618"/>
                    <a:pt x="10482" y="18544"/>
                    <a:pt x="10482" y="18449"/>
                  </a:cubicBezTo>
                  <a:cubicBezTo>
                    <a:pt x="10483" y="18358"/>
                    <a:pt x="10515" y="18284"/>
                    <a:pt x="10556" y="18284"/>
                  </a:cubicBezTo>
                  <a:close/>
                  <a:moveTo>
                    <a:pt x="11051" y="18284"/>
                  </a:moveTo>
                  <a:cubicBezTo>
                    <a:pt x="11092" y="18284"/>
                    <a:pt x="11125" y="18358"/>
                    <a:pt x="11125" y="18449"/>
                  </a:cubicBezTo>
                  <a:cubicBezTo>
                    <a:pt x="11125" y="18544"/>
                    <a:pt x="11092" y="18618"/>
                    <a:pt x="11051" y="18618"/>
                  </a:cubicBezTo>
                  <a:cubicBezTo>
                    <a:pt x="11010" y="18618"/>
                    <a:pt x="10975" y="18544"/>
                    <a:pt x="10975" y="18449"/>
                  </a:cubicBezTo>
                  <a:cubicBezTo>
                    <a:pt x="10975" y="18354"/>
                    <a:pt x="11010" y="18284"/>
                    <a:pt x="11051" y="18284"/>
                  </a:cubicBezTo>
                  <a:close/>
                  <a:moveTo>
                    <a:pt x="11543" y="18284"/>
                  </a:moveTo>
                  <a:cubicBezTo>
                    <a:pt x="11582" y="18284"/>
                    <a:pt x="11618" y="18358"/>
                    <a:pt x="11618" y="18449"/>
                  </a:cubicBezTo>
                  <a:cubicBezTo>
                    <a:pt x="11618" y="18544"/>
                    <a:pt x="11584" y="18618"/>
                    <a:pt x="11543" y="18618"/>
                  </a:cubicBezTo>
                  <a:cubicBezTo>
                    <a:pt x="11502" y="18618"/>
                    <a:pt x="11468" y="18544"/>
                    <a:pt x="11468" y="18449"/>
                  </a:cubicBezTo>
                  <a:cubicBezTo>
                    <a:pt x="11470" y="18358"/>
                    <a:pt x="11502" y="18284"/>
                    <a:pt x="11543" y="18284"/>
                  </a:cubicBezTo>
                  <a:close/>
                  <a:moveTo>
                    <a:pt x="12038" y="18284"/>
                  </a:moveTo>
                  <a:cubicBezTo>
                    <a:pt x="12079" y="18284"/>
                    <a:pt x="12112" y="18358"/>
                    <a:pt x="12112" y="18449"/>
                  </a:cubicBezTo>
                  <a:cubicBezTo>
                    <a:pt x="12112" y="18544"/>
                    <a:pt x="12079" y="18618"/>
                    <a:pt x="12038" y="18618"/>
                  </a:cubicBezTo>
                  <a:cubicBezTo>
                    <a:pt x="11997" y="18618"/>
                    <a:pt x="11964" y="18544"/>
                    <a:pt x="11964" y="18449"/>
                  </a:cubicBezTo>
                  <a:cubicBezTo>
                    <a:pt x="11964" y="18354"/>
                    <a:pt x="11997" y="18284"/>
                    <a:pt x="12038" y="18284"/>
                  </a:cubicBezTo>
                  <a:close/>
                  <a:moveTo>
                    <a:pt x="12531" y="18284"/>
                  </a:moveTo>
                  <a:cubicBezTo>
                    <a:pt x="12571" y="18284"/>
                    <a:pt x="12605" y="18358"/>
                    <a:pt x="12605" y="18449"/>
                  </a:cubicBezTo>
                  <a:cubicBezTo>
                    <a:pt x="12605" y="18544"/>
                    <a:pt x="12572" y="18618"/>
                    <a:pt x="12531" y="18618"/>
                  </a:cubicBezTo>
                  <a:cubicBezTo>
                    <a:pt x="12489" y="18618"/>
                    <a:pt x="12456" y="18544"/>
                    <a:pt x="12456" y="18449"/>
                  </a:cubicBezTo>
                  <a:cubicBezTo>
                    <a:pt x="12457" y="18358"/>
                    <a:pt x="12489" y="18284"/>
                    <a:pt x="12531" y="18284"/>
                  </a:cubicBezTo>
                  <a:close/>
                  <a:moveTo>
                    <a:pt x="13023" y="18284"/>
                  </a:moveTo>
                  <a:cubicBezTo>
                    <a:pt x="13064" y="18284"/>
                    <a:pt x="13097" y="18358"/>
                    <a:pt x="13097" y="18449"/>
                  </a:cubicBezTo>
                  <a:cubicBezTo>
                    <a:pt x="13097" y="18544"/>
                    <a:pt x="13064" y="18618"/>
                    <a:pt x="13023" y="18618"/>
                  </a:cubicBezTo>
                  <a:cubicBezTo>
                    <a:pt x="12982" y="18618"/>
                    <a:pt x="12949" y="18544"/>
                    <a:pt x="12949" y="18449"/>
                  </a:cubicBezTo>
                  <a:cubicBezTo>
                    <a:pt x="12951" y="18354"/>
                    <a:pt x="12982" y="18284"/>
                    <a:pt x="13023" y="18284"/>
                  </a:cubicBezTo>
                  <a:close/>
                  <a:moveTo>
                    <a:pt x="13518" y="18284"/>
                  </a:moveTo>
                  <a:cubicBezTo>
                    <a:pt x="13558" y="18284"/>
                    <a:pt x="13592" y="18358"/>
                    <a:pt x="13592" y="18449"/>
                  </a:cubicBezTo>
                  <a:cubicBezTo>
                    <a:pt x="13592" y="18544"/>
                    <a:pt x="13559" y="18618"/>
                    <a:pt x="13518" y="18618"/>
                  </a:cubicBezTo>
                  <a:cubicBezTo>
                    <a:pt x="13479" y="18618"/>
                    <a:pt x="13442" y="18544"/>
                    <a:pt x="13442" y="18449"/>
                  </a:cubicBezTo>
                  <a:cubicBezTo>
                    <a:pt x="13442" y="18358"/>
                    <a:pt x="13477" y="18284"/>
                    <a:pt x="13518" y="18284"/>
                  </a:cubicBezTo>
                  <a:close/>
                  <a:moveTo>
                    <a:pt x="14010" y="18284"/>
                  </a:moveTo>
                  <a:cubicBezTo>
                    <a:pt x="14053" y="18284"/>
                    <a:pt x="14086" y="18358"/>
                    <a:pt x="14086" y="18449"/>
                  </a:cubicBezTo>
                  <a:cubicBezTo>
                    <a:pt x="14086" y="18544"/>
                    <a:pt x="14051" y="18618"/>
                    <a:pt x="14010" y="18618"/>
                  </a:cubicBezTo>
                  <a:cubicBezTo>
                    <a:pt x="13969" y="18618"/>
                    <a:pt x="13936" y="18544"/>
                    <a:pt x="13936" y="18449"/>
                  </a:cubicBezTo>
                  <a:cubicBezTo>
                    <a:pt x="13937" y="18354"/>
                    <a:pt x="13969" y="18284"/>
                    <a:pt x="14010" y="18284"/>
                  </a:cubicBezTo>
                  <a:close/>
                  <a:moveTo>
                    <a:pt x="14505" y="18284"/>
                  </a:moveTo>
                  <a:cubicBezTo>
                    <a:pt x="14544" y="18284"/>
                    <a:pt x="14581" y="18358"/>
                    <a:pt x="14581" y="18449"/>
                  </a:cubicBezTo>
                  <a:cubicBezTo>
                    <a:pt x="14581" y="18544"/>
                    <a:pt x="14546" y="18618"/>
                    <a:pt x="14505" y="18618"/>
                  </a:cubicBezTo>
                  <a:cubicBezTo>
                    <a:pt x="14464" y="18618"/>
                    <a:pt x="14431" y="18544"/>
                    <a:pt x="14431" y="18449"/>
                  </a:cubicBezTo>
                  <a:cubicBezTo>
                    <a:pt x="14431" y="18358"/>
                    <a:pt x="14464" y="18284"/>
                    <a:pt x="14505" y="18284"/>
                  </a:cubicBezTo>
                  <a:close/>
                  <a:moveTo>
                    <a:pt x="14999" y="18284"/>
                  </a:moveTo>
                  <a:cubicBezTo>
                    <a:pt x="15040" y="18284"/>
                    <a:pt x="15073" y="18358"/>
                    <a:pt x="15073" y="18449"/>
                  </a:cubicBezTo>
                  <a:cubicBezTo>
                    <a:pt x="15073" y="18544"/>
                    <a:pt x="15040" y="18618"/>
                    <a:pt x="14999" y="18618"/>
                  </a:cubicBezTo>
                  <a:cubicBezTo>
                    <a:pt x="14956" y="18618"/>
                    <a:pt x="14923" y="18544"/>
                    <a:pt x="14923" y="18449"/>
                  </a:cubicBezTo>
                  <a:cubicBezTo>
                    <a:pt x="14925" y="18354"/>
                    <a:pt x="14956" y="18284"/>
                    <a:pt x="14999" y="18284"/>
                  </a:cubicBezTo>
                  <a:close/>
                  <a:moveTo>
                    <a:pt x="15492" y="18284"/>
                  </a:moveTo>
                  <a:cubicBezTo>
                    <a:pt x="15532" y="18284"/>
                    <a:pt x="15568" y="18358"/>
                    <a:pt x="15568" y="18449"/>
                  </a:cubicBezTo>
                  <a:cubicBezTo>
                    <a:pt x="15568" y="18544"/>
                    <a:pt x="15535" y="18618"/>
                    <a:pt x="15492" y="18618"/>
                  </a:cubicBezTo>
                  <a:cubicBezTo>
                    <a:pt x="15451" y="18618"/>
                    <a:pt x="15418" y="18544"/>
                    <a:pt x="15418" y="18449"/>
                  </a:cubicBezTo>
                  <a:cubicBezTo>
                    <a:pt x="15418" y="18358"/>
                    <a:pt x="15451" y="18284"/>
                    <a:pt x="15492" y="18284"/>
                  </a:cubicBezTo>
                  <a:close/>
                  <a:moveTo>
                    <a:pt x="15986" y="18284"/>
                  </a:moveTo>
                  <a:cubicBezTo>
                    <a:pt x="16027" y="18284"/>
                    <a:pt x="16060" y="18358"/>
                    <a:pt x="16060" y="18449"/>
                  </a:cubicBezTo>
                  <a:cubicBezTo>
                    <a:pt x="16060" y="18544"/>
                    <a:pt x="16027" y="18618"/>
                    <a:pt x="15986" y="18618"/>
                  </a:cubicBezTo>
                  <a:cubicBezTo>
                    <a:pt x="15945" y="18618"/>
                    <a:pt x="15910" y="18544"/>
                    <a:pt x="15910" y="18449"/>
                  </a:cubicBezTo>
                  <a:cubicBezTo>
                    <a:pt x="15913" y="18354"/>
                    <a:pt x="15946" y="18284"/>
                    <a:pt x="15986" y="18284"/>
                  </a:cubicBezTo>
                  <a:close/>
                  <a:moveTo>
                    <a:pt x="16481" y="18284"/>
                  </a:moveTo>
                  <a:cubicBezTo>
                    <a:pt x="16520" y="18284"/>
                    <a:pt x="16555" y="18358"/>
                    <a:pt x="16555" y="18449"/>
                  </a:cubicBezTo>
                  <a:cubicBezTo>
                    <a:pt x="16555" y="18544"/>
                    <a:pt x="16522" y="18618"/>
                    <a:pt x="16481" y="18618"/>
                  </a:cubicBezTo>
                  <a:cubicBezTo>
                    <a:pt x="16438" y="18618"/>
                    <a:pt x="16405" y="18544"/>
                    <a:pt x="16405" y="18449"/>
                  </a:cubicBezTo>
                  <a:cubicBezTo>
                    <a:pt x="16405" y="18358"/>
                    <a:pt x="16438" y="18284"/>
                    <a:pt x="16481" y="18284"/>
                  </a:cubicBezTo>
                  <a:close/>
                  <a:moveTo>
                    <a:pt x="16973" y="18284"/>
                  </a:moveTo>
                  <a:cubicBezTo>
                    <a:pt x="17013" y="18284"/>
                    <a:pt x="17048" y="18358"/>
                    <a:pt x="17048" y="18449"/>
                  </a:cubicBezTo>
                  <a:cubicBezTo>
                    <a:pt x="17048" y="18544"/>
                    <a:pt x="17013" y="18618"/>
                    <a:pt x="16973" y="18618"/>
                  </a:cubicBezTo>
                  <a:cubicBezTo>
                    <a:pt x="16931" y="18618"/>
                    <a:pt x="16898" y="18544"/>
                    <a:pt x="16898" y="18449"/>
                  </a:cubicBezTo>
                  <a:cubicBezTo>
                    <a:pt x="16898" y="18354"/>
                    <a:pt x="16931" y="18284"/>
                    <a:pt x="16973" y="18284"/>
                  </a:cubicBezTo>
                  <a:close/>
                  <a:moveTo>
                    <a:pt x="17466" y="18284"/>
                  </a:moveTo>
                  <a:cubicBezTo>
                    <a:pt x="17505" y="18284"/>
                    <a:pt x="17540" y="18358"/>
                    <a:pt x="17540" y="18449"/>
                  </a:cubicBezTo>
                  <a:cubicBezTo>
                    <a:pt x="17540" y="18544"/>
                    <a:pt x="17507" y="18618"/>
                    <a:pt x="17466" y="18618"/>
                  </a:cubicBezTo>
                  <a:cubicBezTo>
                    <a:pt x="17427" y="18618"/>
                    <a:pt x="17390" y="18544"/>
                    <a:pt x="17390" y="18449"/>
                  </a:cubicBezTo>
                  <a:cubicBezTo>
                    <a:pt x="17392" y="18358"/>
                    <a:pt x="17423" y="18284"/>
                    <a:pt x="17466" y="18284"/>
                  </a:cubicBezTo>
                  <a:close/>
                  <a:moveTo>
                    <a:pt x="17959" y="18284"/>
                  </a:moveTo>
                  <a:cubicBezTo>
                    <a:pt x="18002" y="18284"/>
                    <a:pt x="18035" y="18358"/>
                    <a:pt x="18035" y="18449"/>
                  </a:cubicBezTo>
                  <a:cubicBezTo>
                    <a:pt x="18035" y="18544"/>
                    <a:pt x="18001" y="18618"/>
                    <a:pt x="17959" y="18618"/>
                  </a:cubicBezTo>
                  <a:cubicBezTo>
                    <a:pt x="17919" y="18618"/>
                    <a:pt x="17885" y="18544"/>
                    <a:pt x="17885" y="18449"/>
                  </a:cubicBezTo>
                  <a:cubicBezTo>
                    <a:pt x="17885" y="18354"/>
                    <a:pt x="17919" y="18284"/>
                    <a:pt x="17959" y="18284"/>
                  </a:cubicBezTo>
                  <a:close/>
                  <a:moveTo>
                    <a:pt x="18453" y="18284"/>
                  </a:moveTo>
                  <a:cubicBezTo>
                    <a:pt x="18492" y="18284"/>
                    <a:pt x="18527" y="18358"/>
                    <a:pt x="18527" y="18449"/>
                  </a:cubicBezTo>
                  <a:cubicBezTo>
                    <a:pt x="18527" y="18544"/>
                    <a:pt x="18494" y="18618"/>
                    <a:pt x="18453" y="18618"/>
                  </a:cubicBezTo>
                  <a:cubicBezTo>
                    <a:pt x="18414" y="18618"/>
                    <a:pt x="18377" y="18544"/>
                    <a:pt x="18377" y="18449"/>
                  </a:cubicBezTo>
                  <a:cubicBezTo>
                    <a:pt x="18380" y="18358"/>
                    <a:pt x="18412" y="18284"/>
                    <a:pt x="18453" y="18284"/>
                  </a:cubicBezTo>
                  <a:close/>
                  <a:moveTo>
                    <a:pt x="18948" y="18284"/>
                  </a:moveTo>
                  <a:cubicBezTo>
                    <a:pt x="18989" y="18284"/>
                    <a:pt x="19022" y="18358"/>
                    <a:pt x="19022" y="18449"/>
                  </a:cubicBezTo>
                  <a:cubicBezTo>
                    <a:pt x="19022" y="18544"/>
                    <a:pt x="18989" y="18618"/>
                    <a:pt x="18948" y="18618"/>
                  </a:cubicBezTo>
                  <a:cubicBezTo>
                    <a:pt x="18905" y="18618"/>
                    <a:pt x="18872" y="18544"/>
                    <a:pt x="18872" y="18449"/>
                  </a:cubicBezTo>
                  <a:cubicBezTo>
                    <a:pt x="18872" y="18354"/>
                    <a:pt x="18905" y="18284"/>
                    <a:pt x="18948" y="18284"/>
                  </a:cubicBezTo>
                  <a:close/>
                  <a:moveTo>
                    <a:pt x="19440" y="18284"/>
                  </a:moveTo>
                  <a:cubicBezTo>
                    <a:pt x="19479" y="18284"/>
                    <a:pt x="19516" y="18358"/>
                    <a:pt x="19516" y="18449"/>
                  </a:cubicBezTo>
                  <a:cubicBezTo>
                    <a:pt x="19516" y="18544"/>
                    <a:pt x="19481" y="18618"/>
                    <a:pt x="19440" y="18618"/>
                  </a:cubicBezTo>
                  <a:cubicBezTo>
                    <a:pt x="19399" y="18618"/>
                    <a:pt x="19366" y="18544"/>
                    <a:pt x="19366" y="18449"/>
                  </a:cubicBezTo>
                  <a:cubicBezTo>
                    <a:pt x="19368" y="18358"/>
                    <a:pt x="19399" y="18284"/>
                    <a:pt x="19440" y="18284"/>
                  </a:cubicBezTo>
                  <a:close/>
                  <a:moveTo>
                    <a:pt x="19935" y="18284"/>
                  </a:moveTo>
                  <a:cubicBezTo>
                    <a:pt x="19976" y="18284"/>
                    <a:pt x="20009" y="18358"/>
                    <a:pt x="20009" y="18449"/>
                  </a:cubicBezTo>
                  <a:cubicBezTo>
                    <a:pt x="20009" y="18544"/>
                    <a:pt x="19976" y="18618"/>
                    <a:pt x="19935" y="18618"/>
                  </a:cubicBezTo>
                  <a:cubicBezTo>
                    <a:pt x="19894" y="18618"/>
                    <a:pt x="19859" y="18544"/>
                    <a:pt x="19859" y="18449"/>
                  </a:cubicBezTo>
                  <a:cubicBezTo>
                    <a:pt x="19859" y="18354"/>
                    <a:pt x="19894" y="18284"/>
                    <a:pt x="19935" y="18284"/>
                  </a:cubicBezTo>
                  <a:close/>
                  <a:moveTo>
                    <a:pt x="20427" y="18284"/>
                  </a:moveTo>
                  <a:cubicBezTo>
                    <a:pt x="20466" y="18284"/>
                    <a:pt x="20503" y="18358"/>
                    <a:pt x="20503" y="18449"/>
                  </a:cubicBezTo>
                  <a:cubicBezTo>
                    <a:pt x="20503" y="18544"/>
                    <a:pt x="20468" y="18618"/>
                    <a:pt x="20427" y="18618"/>
                  </a:cubicBezTo>
                  <a:cubicBezTo>
                    <a:pt x="20386" y="18618"/>
                    <a:pt x="20353" y="18544"/>
                    <a:pt x="20353" y="18449"/>
                  </a:cubicBezTo>
                  <a:cubicBezTo>
                    <a:pt x="20354" y="18358"/>
                    <a:pt x="20386" y="18284"/>
                    <a:pt x="20427" y="18284"/>
                  </a:cubicBezTo>
                  <a:close/>
                  <a:moveTo>
                    <a:pt x="451" y="18833"/>
                  </a:moveTo>
                  <a:cubicBezTo>
                    <a:pt x="490" y="18833"/>
                    <a:pt x="527" y="18907"/>
                    <a:pt x="527" y="19002"/>
                  </a:cubicBezTo>
                  <a:cubicBezTo>
                    <a:pt x="527" y="19090"/>
                    <a:pt x="494" y="19167"/>
                    <a:pt x="451" y="19167"/>
                  </a:cubicBezTo>
                  <a:cubicBezTo>
                    <a:pt x="410" y="19167"/>
                    <a:pt x="377" y="19093"/>
                    <a:pt x="377" y="19002"/>
                  </a:cubicBezTo>
                  <a:cubicBezTo>
                    <a:pt x="378" y="18904"/>
                    <a:pt x="410" y="18833"/>
                    <a:pt x="451" y="18833"/>
                  </a:cubicBezTo>
                  <a:close/>
                  <a:moveTo>
                    <a:pt x="944" y="18833"/>
                  </a:moveTo>
                  <a:cubicBezTo>
                    <a:pt x="984" y="18833"/>
                    <a:pt x="1019" y="18907"/>
                    <a:pt x="1019" y="19002"/>
                  </a:cubicBezTo>
                  <a:cubicBezTo>
                    <a:pt x="1019" y="19090"/>
                    <a:pt x="985" y="19167"/>
                    <a:pt x="944" y="19167"/>
                  </a:cubicBezTo>
                  <a:cubicBezTo>
                    <a:pt x="905" y="19167"/>
                    <a:pt x="869" y="19093"/>
                    <a:pt x="869" y="19002"/>
                  </a:cubicBezTo>
                  <a:cubicBezTo>
                    <a:pt x="872" y="18904"/>
                    <a:pt x="903" y="18833"/>
                    <a:pt x="944" y="18833"/>
                  </a:cubicBezTo>
                  <a:close/>
                  <a:moveTo>
                    <a:pt x="1440" y="18833"/>
                  </a:moveTo>
                  <a:cubicBezTo>
                    <a:pt x="1479" y="18833"/>
                    <a:pt x="1514" y="18907"/>
                    <a:pt x="1514" y="19002"/>
                  </a:cubicBezTo>
                  <a:cubicBezTo>
                    <a:pt x="1514" y="19090"/>
                    <a:pt x="1480" y="19167"/>
                    <a:pt x="1440" y="19167"/>
                  </a:cubicBezTo>
                  <a:cubicBezTo>
                    <a:pt x="1400" y="19167"/>
                    <a:pt x="1364" y="19093"/>
                    <a:pt x="1364" y="19002"/>
                  </a:cubicBezTo>
                  <a:cubicBezTo>
                    <a:pt x="1364" y="18904"/>
                    <a:pt x="1397" y="18833"/>
                    <a:pt x="1440" y="18833"/>
                  </a:cubicBezTo>
                  <a:close/>
                  <a:moveTo>
                    <a:pt x="1931" y="18833"/>
                  </a:moveTo>
                  <a:cubicBezTo>
                    <a:pt x="1971" y="18833"/>
                    <a:pt x="2007" y="18907"/>
                    <a:pt x="2007" y="19002"/>
                  </a:cubicBezTo>
                  <a:cubicBezTo>
                    <a:pt x="2007" y="19090"/>
                    <a:pt x="1972" y="19167"/>
                    <a:pt x="1931" y="19167"/>
                  </a:cubicBezTo>
                  <a:cubicBezTo>
                    <a:pt x="1892" y="19167"/>
                    <a:pt x="1856" y="19093"/>
                    <a:pt x="1856" y="19002"/>
                  </a:cubicBezTo>
                  <a:cubicBezTo>
                    <a:pt x="1859" y="18904"/>
                    <a:pt x="1890" y="18833"/>
                    <a:pt x="1931" y="18833"/>
                  </a:cubicBezTo>
                  <a:close/>
                  <a:moveTo>
                    <a:pt x="2426" y="18833"/>
                  </a:moveTo>
                  <a:cubicBezTo>
                    <a:pt x="2466" y="18833"/>
                    <a:pt x="2501" y="18907"/>
                    <a:pt x="2501" y="19002"/>
                  </a:cubicBezTo>
                  <a:cubicBezTo>
                    <a:pt x="2501" y="19090"/>
                    <a:pt x="2467" y="19167"/>
                    <a:pt x="2426" y="19167"/>
                  </a:cubicBezTo>
                  <a:cubicBezTo>
                    <a:pt x="2387" y="19167"/>
                    <a:pt x="2351" y="19093"/>
                    <a:pt x="2351" y="19002"/>
                  </a:cubicBezTo>
                  <a:cubicBezTo>
                    <a:pt x="2351" y="18904"/>
                    <a:pt x="2385" y="18833"/>
                    <a:pt x="2426" y="18833"/>
                  </a:cubicBezTo>
                  <a:close/>
                  <a:moveTo>
                    <a:pt x="2918" y="18833"/>
                  </a:moveTo>
                  <a:cubicBezTo>
                    <a:pt x="2958" y="18833"/>
                    <a:pt x="2994" y="18907"/>
                    <a:pt x="2994" y="19002"/>
                  </a:cubicBezTo>
                  <a:cubicBezTo>
                    <a:pt x="2994" y="19090"/>
                    <a:pt x="2961" y="19167"/>
                    <a:pt x="2918" y="19167"/>
                  </a:cubicBezTo>
                  <a:cubicBezTo>
                    <a:pt x="2877" y="19167"/>
                    <a:pt x="2844" y="19093"/>
                    <a:pt x="2844" y="19002"/>
                  </a:cubicBezTo>
                  <a:cubicBezTo>
                    <a:pt x="2846" y="18904"/>
                    <a:pt x="2877" y="18833"/>
                    <a:pt x="2918" y="18833"/>
                  </a:cubicBezTo>
                  <a:close/>
                  <a:moveTo>
                    <a:pt x="3413" y="18833"/>
                  </a:moveTo>
                  <a:cubicBezTo>
                    <a:pt x="3453" y="18833"/>
                    <a:pt x="3489" y="18907"/>
                    <a:pt x="3489" y="19002"/>
                  </a:cubicBezTo>
                  <a:cubicBezTo>
                    <a:pt x="3489" y="19090"/>
                    <a:pt x="3454" y="19167"/>
                    <a:pt x="3413" y="19167"/>
                  </a:cubicBezTo>
                  <a:cubicBezTo>
                    <a:pt x="3373" y="19167"/>
                    <a:pt x="3338" y="19093"/>
                    <a:pt x="3338" y="19002"/>
                  </a:cubicBezTo>
                  <a:cubicBezTo>
                    <a:pt x="3339" y="18904"/>
                    <a:pt x="3373" y="18833"/>
                    <a:pt x="3413" y="18833"/>
                  </a:cubicBezTo>
                  <a:close/>
                  <a:moveTo>
                    <a:pt x="3907" y="18833"/>
                  </a:moveTo>
                  <a:cubicBezTo>
                    <a:pt x="3946" y="18833"/>
                    <a:pt x="3981" y="18907"/>
                    <a:pt x="3981" y="19002"/>
                  </a:cubicBezTo>
                  <a:cubicBezTo>
                    <a:pt x="3981" y="19090"/>
                    <a:pt x="3948" y="19167"/>
                    <a:pt x="3907" y="19167"/>
                  </a:cubicBezTo>
                  <a:cubicBezTo>
                    <a:pt x="3864" y="19167"/>
                    <a:pt x="3831" y="19093"/>
                    <a:pt x="3831" y="19002"/>
                  </a:cubicBezTo>
                  <a:cubicBezTo>
                    <a:pt x="3833" y="18904"/>
                    <a:pt x="3864" y="18833"/>
                    <a:pt x="3907" y="18833"/>
                  </a:cubicBezTo>
                  <a:close/>
                  <a:moveTo>
                    <a:pt x="4400" y="18833"/>
                  </a:moveTo>
                  <a:cubicBezTo>
                    <a:pt x="4440" y="18833"/>
                    <a:pt x="4476" y="18907"/>
                    <a:pt x="4476" y="19002"/>
                  </a:cubicBezTo>
                  <a:cubicBezTo>
                    <a:pt x="4476" y="19090"/>
                    <a:pt x="4443" y="19167"/>
                    <a:pt x="4400" y="19167"/>
                  </a:cubicBezTo>
                  <a:cubicBezTo>
                    <a:pt x="4359" y="19167"/>
                    <a:pt x="4326" y="19093"/>
                    <a:pt x="4326" y="19002"/>
                  </a:cubicBezTo>
                  <a:cubicBezTo>
                    <a:pt x="4326" y="18904"/>
                    <a:pt x="4359" y="18833"/>
                    <a:pt x="4400" y="18833"/>
                  </a:cubicBezTo>
                  <a:close/>
                  <a:moveTo>
                    <a:pt x="4894" y="18833"/>
                  </a:moveTo>
                  <a:cubicBezTo>
                    <a:pt x="4933" y="18833"/>
                    <a:pt x="4968" y="18907"/>
                    <a:pt x="4968" y="19002"/>
                  </a:cubicBezTo>
                  <a:cubicBezTo>
                    <a:pt x="4968" y="19090"/>
                    <a:pt x="4935" y="19167"/>
                    <a:pt x="4894" y="19167"/>
                  </a:cubicBezTo>
                  <a:cubicBezTo>
                    <a:pt x="4853" y="19167"/>
                    <a:pt x="4818" y="19093"/>
                    <a:pt x="4818" y="19002"/>
                  </a:cubicBezTo>
                  <a:cubicBezTo>
                    <a:pt x="4821" y="18904"/>
                    <a:pt x="4853" y="18833"/>
                    <a:pt x="4894" y="18833"/>
                  </a:cubicBezTo>
                  <a:close/>
                  <a:moveTo>
                    <a:pt x="5386" y="18833"/>
                  </a:moveTo>
                  <a:cubicBezTo>
                    <a:pt x="5425" y="18833"/>
                    <a:pt x="5461" y="18907"/>
                    <a:pt x="5461" y="19002"/>
                  </a:cubicBezTo>
                  <a:cubicBezTo>
                    <a:pt x="5461" y="19090"/>
                    <a:pt x="5428" y="19167"/>
                    <a:pt x="5386" y="19167"/>
                  </a:cubicBezTo>
                  <a:cubicBezTo>
                    <a:pt x="5346" y="19167"/>
                    <a:pt x="5312" y="19093"/>
                    <a:pt x="5312" y="19002"/>
                  </a:cubicBezTo>
                  <a:cubicBezTo>
                    <a:pt x="5313" y="18904"/>
                    <a:pt x="5345" y="18833"/>
                    <a:pt x="5386" y="18833"/>
                  </a:cubicBezTo>
                  <a:close/>
                  <a:moveTo>
                    <a:pt x="5881" y="18833"/>
                  </a:moveTo>
                  <a:cubicBezTo>
                    <a:pt x="5920" y="18833"/>
                    <a:pt x="5957" y="18907"/>
                    <a:pt x="5957" y="19002"/>
                  </a:cubicBezTo>
                  <a:cubicBezTo>
                    <a:pt x="5957" y="19090"/>
                    <a:pt x="5922" y="19167"/>
                    <a:pt x="5881" y="19167"/>
                  </a:cubicBezTo>
                  <a:cubicBezTo>
                    <a:pt x="5841" y="19167"/>
                    <a:pt x="5807" y="19093"/>
                    <a:pt x="5807" y="19002"/>
                  </a:cubicBezTo>
                  <a:cubicBezTo>
                    <a:pt x="5807" y="18904"/>
                    <a:pt x="5840" y="18833"/>
                    <a:pt x="5881" y="18833"/>
                  </a:cubicBezTo>
                  <a:close/>
                  <a:moveTo>
                    <a:pt x="6374" y="18833"/>
                  </a:moveTo>
                  <a:cubicBezTo>
                    <a:pt x="6414" y="18833"/>
                    <a:pt x="6449" y="18907"/>
                    <a:pt x="6449" y="19002"/>
                  </a:cubicBezTo>
                  <a:cubicBezTo>
                    <a:pt x="6449" y="19090"/>
                    <a:pt x="6415" y="19167"/>
                    <a:pt x="6374" y="19167"/>
                  </a:cubicBezTo>
                  <a:cubicBezTo>
                    <a:pt x="6335" y="19167"/>
                    <a:pt x="6299" y="19093"/>
                    <a:pt x="6299" y="19002"/>
                  </a:cubicBezTo>
                  <a:cubicBezTo>
                    <a:pt x="6300" y="18904"/>
                    <a:pt x="6335" y="18833"/>
                    <a:pt x="6374" y="18833"/>
                  </a:cubicBezTo>
                  <a:close/>
                  <a:moveTo>
                    <a:pt x="6868" y="18833"/>
                  </a:moveTo>
                  <a:cubicBezTo>
                    <a:pt x="6907" y="18833"/>
                    <a:pt x="6944" y="18907"/>
                    <a:pt x="6944" y="19002"/>
                  </a:cubicBezTo>
                  <a:cubicBezTo>
                    <a:pt x="6944" y="19090"/>
                    <a:pt x="6910" y="19167"/>
                    <a:pt x="6868" y="19167"/>
                  </a:cubicBezTo>
                  <a:cubicBezTo>
                    <a:pt x="6828" y="19167"/>
                    <a:pt x="6794" y="19093"/>
                    <a:pt x="6794" y="19002"/>
                  </a:cubicBezTo>
                  <a:cubicBezTo>
                    <a:pt x="6794" y="18904"/>
                    <a:pt x="6827" y="18833"/>
                    <a:pt x="6868" y="18833"/>
                  </a:cubicBezTo>
                  <a:close/>
                  <a:moveTo>
                    <a:pt x="7363" y="18833"/>
                  </a:moveTo>
                  <a:cubicBezTo>
                    <a:pt x="7402" y="18833"/>
                    <a:pt x="7439" y="18907"/>
                    <a:pt x="7439" y="19002"/>
                  </a:cubicBezTo>
                  <a:cubicBezTo>
                    <a:pt x="7439" y="19090"/>
                    <a:pt x="7404" y="19167"/>
                    <a:pt x="7363" y="19167"/>
                  </a:cubicBezTo>
                  <a:cubicBezTo>
                    <a:pt x="7322" y="19167"/>
                    <a:pt x="7289" y="19093"/>
                    <a:pt x="7289" y="19002"/>
                  </a:cubicBezTo>
                  <a:cubicBezTo>
                    <a:pt x="7289" y="18904"/>
                    <a:pt x="7322" y="18833"/>
                    <a:pt x="7363" y="18833"/>
                  </a:cubicBezTo>
                  <a:close/>
                  <a:moveTo>
                    <a:pt x="7856" y="18833"/>
                  </a:moveTo>
                  <a:cubicBezTo>
                    <a:pt x="7896" y="18833"/>
                    <a:pt x="7931" y="18907"/>
                    <a:pt x="7931" y="19002"/>
                  </a:cubicBezTo>
                  <a:cubicBezTo>
                    <a:pt x="7931" y="19090"/>
                    <a:pt x="7897" y="19167"/>
                    <a:pt x="7856" y="19167"/>
                  </a:cubicBezTo>
                  <a:cubicBezTo>
                    <a:pt x="7814" y="19167"/>
                    <a:pt x="7781" y="19093"/>
                    <a:pt x="7781" y="19002"/>
                  </a:cubicBezTo>
                  <a:cubicBezTo>
                    <a:pt x="7781" y="18904"/>
                    <a:pt x="7814" y="18833"/>
                    <a:pt x="7856" y="18833"/>
                  </a:cubicBezTo>
                  <a:close/>
                  <a:moveTo>
                    <a:pt x="8350" y="18833"/>
                  </a:moveTo>
                  <a:cubicBezTo>
                    <a:pt x="8389" y="18833"/>
                    <a:pt x="8426" y="18907"/>
                    <a:pt x="8426" y="19002"/>
                  </a:cubicBezTo>
                  <a:cubicBezTo>
                    <a:pt x="8426" y="19090"/>
                    <a:pt x="8392" y="19167"/>
                    <a:pt x="8350" y="19167"/>
                  </a:cubicBezTo>
                  <a:cubicBezTo>
                    <a:pt x="8309" y="19167"/>
                    <a:pt x="8276" y="19093"/>
                    <a:pt x="8276" y="19002"/>
                  </a:cubicBezTo>
                  <a:cubicBezTo>
                    <a:pt x="8276" y="18904"/>
                    <a:pt x="8309" y="18833"/>
                    <a:pt x="8350" y="18833"/>
                  </a:cubicBezTo>
                  <a:close/>
                  <a:moveTo>
                    <a:pt x="8843" y="18833"/>
                  </a:moveTo>
                  <a:cubicBezTo>
                    <a:pt x="8883" y="18833"/>
                    <a:pt x="8918" y="18907"/>
                    <a:pt x="8918" y="19002"/>
                  </a:cubicBezTo>
                  <a:cubicBezTo>
                    <a:pt x="8918" y="19090"/>
                    <a:pt x="8884" y="19167"/>
                    <a:pt x="8843" y="19167"/>
                  </a:cubicBezTo>
                  <a:cubicBezTo>
                    <a:pt x="8802" y="19167"/>
                    <a:pt x="8768" y="19093"/>
                    <a:pt x="8768" y="19002"/>
                  </a:cubicBezTo>
                  <a:cubicBezTo>
                    <a:pt x="8771" y="18904"/>
                    <a:pt x="8802" y="18833"/>
                    <a:pt x="8843" y="18833"/>
                  </a:cubicBezTo>
                  <a:close/>
                  <a:moveTo>
                    <a:pt x="9337" y="18833"/>
                  </a:moveTo>
                  <a:cubicBezTo>
                    <a:pt x="9376" y="18833"/>
                    <a:pt x="9412" y="18907"/>
                    <a:pt x="9412" y="19002"/>
                  </a:cubicBezTo>
                  <a:cubicBezTo>
                    <a:pt x="9412" y="19090"/>
                    <a:pt x="9379" y="19167"/>
                    <a:pt x="9337" y="19167"/>
                  </a:cubicBezTo>
                  <a:cubicBezTo>
                    <a:pt x="9296" y="19167"/>
                    <a:pt x="9263" y="19093"/>
                    <a:pt x="9263" y="19002"/>
                  </a:cubicBezTo>
                  <a:cubicBezTo>
                    <a:pt x="9263" y="18904"/>
                    <a:pt x="9296" y="18833"/>
                    <a:pt x="9337" y="18833"/>
                  </a:cubicBezTo>
                  <a:close/>
                  <a:moveTo>
                    <a:pt x="9830" y="18833"/>
                  </a:moveTo>
                  <a:cubicBezTo>
                    <a:pt x="9870" y="18833"/>
                    <a:pt x="9904" y="18907"/>
                    <a:pt x="9904" y="19002"/>
                  </a:cubicBezTo>
                  <a:cubicBezTo>
                    <a:pt x="9904" y="19090"/>
                    <a:pt x="9871" y="19167"/>
                    <a:pt x="9830" y="19167"/>
                  </a:cubicBezTo>
                  <a:cubicBezTo>
                    <a:pt x="9791" y="19167"/>
                    <a:pt x="9756" y="19093"/>
                    <a:pt x="9756" y="19002"/>
                  </a:cubicBezTo>
                  <a:cubicBezTo>
                    <a:pt x="9756" y="18904"/>
                    <a:pt x="9789" y="18833"/>
                    <a:pt x="9830" y="18833"/>
                  </a:cubicBezTo>
                  <a:close/>
                  <a:moveTo>
                    <a:pt x="10310" y="18833"/>
                  </a:moveTo>
                  <a:cubicBezTo>
                    <a:pt x="10349" y="18833"/>
                    <a:pt x="10384" y="18907"/>
                    <a:pt x="10384" y="19002"/>
                  </a:cubicBezTo>
                  <a:cubicBezTo>
                    <a:pt x="10384" y="19090"/>
                    <a:pt x="10351" y="19167"/>
                    <a:pt x="10310" y="19167"/>
                  </a:cubicBezTo>
                  <a:cubicBezTo>
                    <a:pt x="10269" y="19167"/>
                    <a:pt x="10234" y="19093"/>
                    <a:pt x="10234" y="19002"/>
                  </a:cubicBezTo>
                  <a:cubicBezTo>
                    <a:pt x="10234" y="18904"/>
                    <a:pt x="10269" y="18833"/>
                    <a:pt x="10310" y="18833"/>
                  </a:cubicBezTo>
                  <a:close/>
                  <a:moveTo>
                    <a:pt x="10802" y="18833"/>
                  </a:moveTo>
                  <a:cubicBezTo>
                    <a:pt x="10841" y="18833"/>
                    <a:pt x="10877" y="18907"/>
                    <a:pt x="10877" y="19002"/>
                  </a:cubicBezTo>
                  <a:cubicBezTo>
                    <a:pt x="10877" y="19090"/>
                    <a:pt x="10843" y="19167"/>
                    <a:pt x="10802" y="19167"/>
                  </a:cubicBezTo>
                  <a:cubicBezTo>
                    <a:pt x="10761" y="19167"/>
                    <a:pt x="10727" y="19093"/>
                    <a:pt x="10727" y="19002"/>
                  </a:cubicBezTo>
                  <a:cubicBezTo>
                    <a:pt x="10729" y="18904"/>
                    <a:pt x="10761" y="18833"/>
                    <a:pt x="10802" y="18833"/>
                  </a:cubicBezTo>
                  <a:close/>
                  <a:moveTo>
                    <a:pt x="11297" y="18833"/>
                  </a:moveTo>
                  <a:cubicBezTo>
                    <a:pt x="11336" y="18833"/>
                    <a:pt x="11372" y="18907"/>
                    <a:pt x="11372" y="19002"/>
                  </a:cubicBezTo>
                  <a:cubicBezTo>
                    <a:pt x="11372" y="19090"/>
                    <a:pt x="11338" y="19167"/>
                    <a:pt x="11297" y="19167"/>
                  </a:cubicBezTo>
                  <a:cubicBezTo>
                    <a:pt x="11256" y="19167"/>
                    <a:pt x="11223" y="19093"/>
                    <a:pt x="11223" y="19002"/>
                  </a:cubicBezTo>
                  <a:cubicBezTo>
                    <a:pt x="11223" y="18904"/>
                    <a:pt x="11256" y="18833"/>
                    <a:pt x="11297" y="18833"/>
                  </a:cubicBezTo>
                  <a:close/>
                  <a:moveTo>
                    <a:pt x="11790" y="18833"/>
                  </a:moveTo>
                  <a:cubicBezTo>
                    <a:pt x="11830" y="18833"/>
                    <a:pt x="11864" y="18907"/>
                    <a:pt x="11864" y="19002"/>
                  </a:cubicBezTo>
                  <a:cubicBezTo>
                    <a:pt x="11864" y="19090"/>
                    <a:pt x="11831" y="19167"/>
                    <a:pt x="11790" y="19167"/>
                  </a:cubicBezTo>
                  <a:cubicBezTo>
                    <a:pt x="11748" y="19167"/>
                    <a:pt x="11715" y="19093"/>
                    <a:pt x="11715" y="19002"/>
                  </a:cubicBezTo>
                  <a:cubicBezTo>
                    <a:pt x="11716" y="18904"/>
                    <a:pt x="11748" y="18833"/>
                    <a:pt x="11790" y="18833"/>
                  </a:cubicBezTo>
                  <a:close/>
                  <a:moveTo>
                    <a:pt x="12284" y="18833"/>
                  </a:moveTo>
                  <a:cubicBezTo>
                    <a:pt x="12323" y="18833"/>
                    <a:pt x="12359" y="18907"/>
                    <a:pt x="12359" y="19002"/>
                  </a:cubicBezTo>
                  <a:cubicBezTo>
                    <a:pt x="12359" y="19090"/>
                    <a:pt x="12325" y="19167"/>
                    <a:pt x="12284" y="19167"/>
                  </a:cubicBezTo>
                  <a:cubicBezTo>
                    <a:pt x="12243" y="19167"/>
                    <a:pt x="12209" y="19093"/>
                    <a:pt x="12209" y="19002"/>
                  </a:cubicBezTo>
                  <a:cubicBezTo>
                    <a:pt x="12209" y="18904"/>
                    <a:pt x="12243" y="18833"/>
                    <a:pt x="12284" y="18833"/>
                  </a:cubicBezTo>
                  <a:close/>
                  <a:moveTo>
                    <a:pt x="12777" y="18833"/>
                  </a:moveTo>
                  <a:cubicBezTo>
                    <a:pt x="12817" y="18833"/>
                    <a:pt x="12851" y="18907"/>
                    <a:pt x="12851" y="19002"/>
                  </a:cubicBezTo>
                  <a:cubicBezTo>
                    <a:pt x="12851" y="19090"/>
                    <a:pt x="12818" y="19167"/>
                    <a:pt x="12777" y="19167"/>
                  </a:cubicBezTo>
                  <a:cubicBezTo>
                    <a:pt x="12738" y="19167"/>
                    <a:pt x="12701" y="19093"/>
                    <a:pt x="12701" y="19002"/>
                  </a:cubicBezTo>
                  <a:cubicBezTo>
                    <a:pt x="12701" y="18904"/>
                    <a:pt x="12736" y="18833"/>
                    <a:pt x="12777" y="18833"/>
                  </a:cubicBezTo>
                  <a:close/>
                  <a:moveTo>
                    <a:pt x="13269" y="18833"/>
                  </a:moveTo>
                  <a:cubicBezTo>
                    <a:pt x="13308" y="18833"/>
                    <a:pt x="13345" y="18907"/>
                    <a:pt x="13345" y="19002"/>
                  </a:cubicBezTo>
                  <a:cubicBezTo>
                    <a:pt x="13345" y="19090"/>
                    <a:pt x="13310" y="19167"/>
                    <a:pt x="13269" y="19167"/>
                  </a:cubicBezTo>
                  <a:cubicBezTo>
                    <a:pt x="13230" y="19167"/>
                    <a:pt x="13195" y="19093"/>
                    <a:pt x="13195" y="19002"/>
                  </a:cubicBezTo>
                  <a:cubicBezTo>
                    <a:pt x="13196" y="18904"/>
                    <a:pt x="13228" y="18833"/>
                    <a:pt x="13269" y="18833"/>
                  </a:cubicBezTo>
                  <a:close/>
                  <a:moveTo>
                    <a:pt x="13764" y="18833"/>
                  </a:moveTo>
                  <a:cubicBezTo>
                    <a:pt x="13803" y="18833"/>
                    <a:pt x="13840" y="18907"/>
                    <a:pt x="13840" y="19002"/>
                  </a:cubicBezTo>
                  <a:cubicBezTo>
                    <a:pt x="13840" y="19090"/>
                    <a:pt x="13805" y="19167"/>
                    <a:pt x="13764" y="19167"/>
                  </a:cubicBezTo>
                  <a:cubicBezTo>
                    <a:pt x="13725" y="19167"/>
                    <a:pt x="13690" y="19093"/>
                    <a:pt x="13690" y="19002"/>
                  </a:cubicBezTo>
                  <a:cubicBezTo>
                    <a:pt x="13690" y="18904"/>
                    <a:pt x="13723" y="18833"/>
                    <a:pt x="13764" y="18833"/>
                  </a:cubicBezTo>
                  <a:close/>
                  <a:moveTo>
                    <a:pt x="14258" y="18833"/>
                  </a:moveTo>
                  <a:cubicBezTo>
                    <a:pt x="14297" y="18833"/>
                    <a:pt x="14332" y="18907"/>
                    <a:pt x="14332" y="19002"/>
                  </a:cubicBezTo>
                  <a:cubicBezTo>
                    <a:pt x="14332" y="19090"/>
                    <a:pt x="14299" y="19167"/>
                    <a:pt x="14258" y="19167"/>
                  </a:cubicBezTo>
                  <a:cubicBezTo>
                    <a:pt x="14218" y="19167"/>
                    <a:pt x="14182" y="19093"/>
                    <a:pt x="14182" y="19002"/>
                  </a:cubicBezTo>
                  <a:cubicBezTo>
                    <a:pt x="14183" y="18904"/>
                    <a:pt x="14215" y="18833"/>
                    <a:pt x="14258" y="18833"/>
                  </a:cubicBezTo>
                  <a:close/>
                  <a:moveTo>
                    <a:pt x="14751" y="18833"/>
                  </a:moveTo>
                  <a:cubicBezTo>
                    <a:pt x="14791" y="18833"/>
                    <a:pt x="14827" y="18907"/>
                    <a:pt x="14827" y="19002"/>
                  </a:cubicBezTo>
                  <a:cubicBezTo>
                    <a:pt x="14827" y="19090"/>
                    <a:pt x="14792" y="19167"/>
                    <a:pt x="14751" y="19167"/>
                  </a:cubicBezTo>
                  <a:cubicBezTo>
                    <a:pt x="14710" y="19167"/>
                    <a:pt x="14677" y="19093"/>
                    <a:pt x="14677" y="19002"/>
                  </a:cubicBezTo>
                  <a:cubicBezTo>
                    <a:pt x="14677" y="18904"/>
                    <a:pt x="14710" y="18833"/>
                    <a:pt x="14751" y="18833"/>
                  </a:cubicBezTo>
                  <a:close/>
                  <a:moveTo>
                    <a:pt x="15245" y="18833"/>
                  </a:moveTo>
                  <a:cubicBezTo>
                    <a:pt x="15284" y="18833"/>
                    <a:pt x="15319" y="18907"/>
                    <a:pt x="15319" y="19002"/>
                  </a:cubicBezTo>
                  <a:cubicBezTo>
                    <a:pt x="15319" y="19090"/>
                    <a:pt x="15285" y="19167"/>
                    <a:pt x="15245" y="19167"/>
                  </a:cubicBezTo>
                  <a:cubicBezTo>
                    <a:pt x="15204" y="19167"/>
                    <a:pt x="15169" y="19093"/>
                    <a:pt x="15169" y="19002"/>
                  </a:cubicBezTo>
                  <a:cubicBezTo>
                    <a:pt x="15172" y="18904"/>
                    <a:pt x="15204" y="18833"/>
                    <a:pt x="15245" y="18833"/>
                  </a:cubicBezTo>
                  <a:close/>
                  <a:moveTo>
                    <a:pt x="15740" y="18833"/>
                  </a:moveTo>
                  <a:cubicBezTo>
                    <a:pt x="15779" y="18833"/>
                    <a:pt x="15814" y="18907"/>
                    <a:pt x="15814" y="19002"/>
                  </a:cubicBezTo>
                  <a:cubicBezTo>
                    <a:pt x="15814" y="19090"/>
                    <a:pt x="15781" y="19167"/>
                    <a:pt x="15740" y="19167"/>
                  </a:cubicBezTo>
                  <a:cubicBezTo>
                    <a:pt x="15697" y="19167"/>
                    <a:pt x="15664" y="19093"/>
                    <a:pt x="15664" y="19002"/>
                  </a:cubicBezTo>
                  <a:cubicBezTo>
                    <a:pt x="15664" y="18904"/>
                    <a:pt x="15697" y="18833"/>
                    <a:pt x="15740" y="18833"/>
                  </a:cubicBezTo>
                  <a:close/>
                  <a:moveTo>
                    <a:pt x="16232" y="18833"/>
                  </a:moveTo>
                  <a:cubicBezTo>
                    <a:pt x="16271" y="18833"/>
                    <a:pt x="16307" y="18907"/>
                    <a:pt x="16307" y="19002"/>
                  </a:cubicBezTo>
                  <a:cubicBezTo>
                    <a:pt x="16307" y="19090"/>
                    <a:pt x="16273" y="19167"/>
                    <a:pt x="16232" y="19167"/>
                  </a:cubicBezTo>
                  <a:cubicBezTo>
                    <a:pt x="16190" y="19167"/>
                    <a:pt x="16157" y="19093"/>
                    <a:pt x="16157" y="19002"/>
                  </a:cubicBezTo>
                  <a:cubicBezTo>
                    <a:pt x="16159" y="18904"/>
                    <a:pt x="16192" y="18833"/>
                    <a:pt x="16232" y="18833"/>
                  </a:cubicBezTo>
                  <a:close/>
                  <a:moveTo>
                    <a:pt x="16727" y="18833"/>
                  </a:moveTo>
                  <a:cubicBezTo>
                    <a:pt x="16766" y="18833"/>
                    <a:pt x="16801" y="18907"/>
                    <a:pt x="16801" y="19002"/>
                  </a:cubicBezTo>
                  <a:cubicBezTo>
                    <a:pt x="16801" y="19090"/>
                    <a:pt x="16768" y="19167"/>
                    <a:pt x="16727" y="19167"/>
                  </a:cubicBezTo>
                  <a:cubicBezTo>
                    <a:pt x="16686" y="19167"/>
                    <a:pt x="16651" y="19093"/>
                    <a:pt x="16651" y="19002"/>
                  </a:cubicBezTo>
                  <a:cubicBezTo>
                    <a:pt x="16651" y="18904"/>
                    <a:pt x="16686" y="18833"/>
                    <a:pt x="16727" y="18833"/>
                  </a:cubicBezTo>
                  <a:close/>
                  <a:moveTo>
                    <a:pt x="17218" y="18833"/>
                  </a:moveTo>
                  <a:cubicBezTo>
                    <a:pt x="17258" y="18833"/>
                    <a:pt x="17294" y="18907"/>
                    <a:pt x="17294" y="19002"/>
                  </a:cubicBezTo>
                  <a:cubicBezTo>
                    <a:pt x="17294" y="19090"/>
                    <a:pt x="17261" y="19167"/>
                    <a:pt x="17218" y="19167"/>
                  </a:cubicBezTo>
                  <a:cubicBezTo>
                    <a:pt x="17179" y="19167"/>
                    <a:pt x="17144" y="19093"/>
                    <a:pt x="17144" y="19002"/>
                  </a:cubicBezTo>
                  <a:cubicBezTo>
                    <a:pt x="17144" y="18904"/>
                    <a:pt x="17178" y="18833"/>
                    <a:pt x="17218" y="18833"/>
                  </a:cubicBezTo>
                  <a:close/>
                  <a:moveTo>
                    <a:pt x="17714" y="18833"/>
                  </a:moveTo>
                  <a:cubicBezTo>
                    <a:pt x="17753" y="18833"/>
                    <a:pt x="17788" y="18907"/>
                    <a:pt x="17788" y="19002"/>
                  </a:cubicBezTo>
                  <a:cubicBezTo>
                    <a:pt x="17788" y="19090"/>
                    <a:pt x="17754" y="19167"/>
                    <a:pt x="17714" y="19167"/>
                  </a:cubicBezTo>
                  <a:cubicBezTo>
                    <a:pt x="17674" y="19167"/>
                    <a:pt x="17639" y="19093"/>
                    <a:pt x="17639" y="19002"/>
                  </a:cubicBezTo>
                  <a:cubicBezTo>
                    <a:pt x="17639" y="18904"/>
                    <a:pt x="17673" y="18833"/>
                    <a:pt x="17714" y="18833"/>
                  </a:cubicBezTo>
                  <a:close/>
                  <a:moveTo>
                    <a:pt x="18207" y="18833"/>
                  </a:moveTo>
                  <a:cubicBezTo>
                    <a:pt x="18246" y="18833"/>
                    <a:pt x="18281" y="18907"/>
                    <a:pt x="18281" y="19002"/>
                  </a:cubicBezTo>
                  <a:cubicBezTo>
                    <a:pt x="18281" y="19090"/>
                    <a:pt x="18248" y="19167"/>
                    <a:pt x="18207" y="19167"/>
                  </a:cubicBezTo>
                  <a:cubicBezTo>
                    <a:pt x="18168" y="19167"/>
                    <a:pt x="18131" y="19093"/>
                    <a:pt x="18131" y="19002"/>
                  </a:cubicBezTo>
                  <a:cubicBezTo>
                    <a:pt x="18133" y="18904"/>
                    <a:pt x="18164" y="18833"/>
                    <a:pt x="18207" y="18833"/>
                  </a:cubicBezTo>
                  <a:close/>
                  <a:moveTo>
                    <a:pt x="18701" y="18833"/>
                  </a:moveTo>
                  <a:cubicBezTo>
                    <a:pt x="18740" y="18833"/>
                    <a:pt x="18776" y="18907"/>
                    <a:pt x="18776" y="19002"/>
                  </a:cubicBezTo>
                  <a:cubicBezTo>
                    <a:pt x="18776" y="19090"/>
                    <a:pt x="18742" y="19167"/>
                    <a:pt x="18701" y="19167"/>
                  </a:cubicBezTo>
                  <a:cubicBezTo>
                    <a:pt x="18660" y="19167"/>
                    <a:pt x="18626" y="19093"/>
                    <a:pt x="18626" y="19002"/>
                  </a:cubicBezTo>
                  <a:cubicBezTo>
                    <a:pt x="18626" y="18904"/>
                    <a:pt x="18660" y="18833"/>
                    <a:pt x="18701" y="18833"/>
                  </a:cubicBezTo>
                  <a:close/>
                  <a:moveTo>
                    <a:pt x="19194" y="18833"/>
                  </a:moveTo>
                  <a:cubicBezTo>
                    <a:pt x="19233" y="18833"/>
                    <a:pt x="19268" y="18907"/>
                    <a:pt x="19268" y="19002"/>
                  </a:cubicBezTo>
                  <a:cubicBezTo>
                    <a:pt x="19268" y="19090"/>
                    <a:pt x="19235" y="19167"/>
                    <a:pt x="19194" y="19167"/>
                  </a:cubicBezTo>
                  <a:cubicBezTo>
                    <a:pt x="19153" y="19167"/>
                    <a:pt x="19118" y="19093"/>
                    <a:pt x="19118" y="19002"/>
                  </a:cubicBezTo>
                  <a:cubicBezTo>
                    <a:pt x="19121" y="18904"/>
                    <a:pt x="19153" y="18833"/>
                    <a:pt x="19194" y="18833"/>
                  </a:cubicBezTo>
                  <a:close/>
                  <a:moveTo>
                    <a:pt x="19689" y="18833"/>
                  </a:moveTo>
                  <a:cubicBezTo>
                    <a:pt x="19728" y="18833"/>
                    <a:pt x="19763" y="18907"/>
                    <a:pt x="19763" y="19002"/>
                  </a:cubicBezTo>
                  <a:cubicBezTo>
                    <a:pt x="19763" y="19090"/>
                    <a:pt x="19730" y="19167"/>
                    <a:pt x="19689" y="19167"/>
                  </a:cubicBezTo>
                  <a:cubicBezTo>
                    <a:pt x="19647" y="19167"/>
                    <a:pt x="19613" y="19093"/>
                    <a:pt x="19613" y="19002"/>
                  </a:cubicBezTo>
                  <a:cubicBezTo>
                    <a:pt x="19613" y="18904"/>
                    <a:pt x="19647" y="18833"/>
                    <a:pt x="19689" y="18833"/>
                  </a:cubicBezTo>
                  <a:close/>
                  <a:moveTo>
                    <a:pt x="20181" y="18833"/>
                  </a:moveTo>
                  <a:cubicBezTo>
                    <a:pt x="20220" y="18833"/>
                    <a:pt x="20257" y="18907"/>
                    <a:pt x="20257" y="19002"/>
                  </a:cubicBezTo>
                  <a:cubicBezTo>
                    <a:pt x="20257" y="19090"/>
                    <a:pt x="20222" y="19167"/>
                    <a:pt x="20181" y="19167"/>
                  </a:cubicBezTo>
                  <a:cubicBezTo>
                    <a:pt x="20140" y="19167"/>
                    <a:pt x="20107" y="19093"/>
                    <a:pt x="20107" y="19002"/>
                  </a:cubicBezTo>
                  <a:cubicBezTo>
                    <a:pt x="20108" y="18904"/>
                    <a:pt x="20140" y="18833"/>
                    <a:pt x="20181" y="18833"/>
                  </a:cubicBezTo>
                  <a:close/>
                  <a:moveTo>
                    <a:pt x="20676" y="18833"/>
                  </a:moveTo>
                  <a:cubicBezTo>
                    <a:pt x="20715" y="18833"/>
                    <a:pt x="20750" y="18907"/>
                    <a:pt x="20750" y="19002"/>
                  </a:cubicBezTo>
                  <a:cubicBezTo>
                    <a:pt x="20750" y="19090"/>
                    <a:pt x="20717" y="19167"/>
                    <a:pt x="20676" y="19167"/>
                  </a:cubicBezTo>
                  <a:cubicBezTo>
                    <a:pt x="20635" y="19167"/>
                    <a:pt x="20600" y="19093"/>
                    <a:pt x="20600" y="19002"/>
                  </a:cubicBezTo>
                  <a:cubicBezTo>
                    <a:pt x="20600" y="18904"/>
                    <a:pt x="20635" y="18833"/>
                    <a:pt x="20676" y="18833"/>
                  </a:cubicBezTo>
                  <a:close/>
                  <a:moveTo>
                    <a:pt x="205" y="19382"/>
                  </a:moveTo>
                  <a:cubicBezTo>
                    <a:pt x="244" y="19382"/>
                    <a:pt x="281" y="19460"/>
                    <a:pt x="281" y="19551"/>
                  </a:cubicBezTo>
                  <a:cubicBezTo>
                    <a:pt x="281" y="19639"/>
                    <a:pt x="246" y="19717"/>
                    <a:pt x="205" y="19717"/>
                  </a:cubicBezTo>
                  <a:cubicBezTo>
                    <a:pt x="164" y="19717"/>
                    <a:pt x="131" y="19643"/>
                    <a:pt x="131" y="19551"/>
                  </a:cubicBezTo>
                  <a:cubicBezTo>
                    <a:pt x="131" y="19460"/>
                    <a:pt x="164" y="19382"/>
                    <a:pt x="205" y="19382"/>
                  </a:cubicBezTo>
                  <a:close/>
                  <a:moveTo>
                    <a:pt x="700" y="19382"/>
                  </a:moveTo>
                  <a:cubicBezTo>
                    <a:pt x="741" y="19382"/>
                    <a:pt x="774" y="19460"/>
                    <a:pt x="774" y="19551"/>
                  </a:cubicBezTo>
                  <a:cubicBezTo>
                    <a:pt x="774" y="19643"/>
                    <a:pt x="741" y="19717"/>
                    <a:pt x="700" y="19717"/>
                  </a:cubicBezTo>
                  <a:cubicBezTo>
                    <a:pt x="659" y="19717"/>
                    <a:pt x="624" y="19643"/>
                    <a:pt x="624" y="19551"/>
                  </a:cubicBezTo>
                  <a:cubicBezTo>
                    <a:pt x="624" y="19460"/>
                    <a:pt x="659" y="19382"/>
                    <a:pt x="700" y="19382"/>
                  </a:cubicBezTo>
                  <a:close/>
                  <a:moveTo>
                    <a:pt x="1192" y="19382"/>
                  </a:moveTo>
                  <a:cubicBezTo>
                    <a:pt x="1231" y="19382"/>
                    <a:pt x="1268" y="19460"/>
                    <a:pt x="1268" y="19551"/>
                  </a:cubicBezTo>
                  <a:cubicBezTo>
                    <a:pt x="1268" y="19639"/>
                    <a:pt x="1235" y="19717"/>
                    <a:pt x="1192" y="19717"/>
                  </a:cubicBezTo>
                  <a:cubicBezTo>
                    <a:pt x="1153" y="19717"/>
                    <a:pt x="1118" y="19643"/>
                    <a:pt x="1118" y="19551"/>
                  </a:cubicBezTo>
                  <a:cubicBezTo>
                    <a:pt x="1118" y="19460"/>
                    <a:pt x="1151" y="19382"/>
                    <a:pt x="1192" y="19382"/>
                  </a:cubicBezTo>
                  <a:close/>
                  <a:moveTo>
                    <a:pt x="1685" y="19382"/>
                  </a:moveTo>
                  <a:cubicBezTo>
                    <a:pt x="1726" y="19382"/>
                    <a:pt x="1760" y="19460"/>
                    <a:pt x="1760" y="19551"/>
                  </a:cubicBezTo>
                  <a:cubicBezTo>
                    <a:pt x="1760" y="19643"/>
                    <a:pt x="1726" y="19717"/>
                    <a:pt x="1685" y="19717"/>
                  </a:cubicBezTo>
                  <a:cubicBezTo>
                    <a:pt x="1644" y="19717"/>
                    <a:pt x="1610" y="19643"/>
                    <a:pt x="1610" y="19551"/>
                  </a:cubicBezTo>
                  <a:cubicBezTo>
                    <a:pt x="1610" y="19460"/>
                    <a:pt x="1644" y="19382"/>
                    <a:pt x="1685" y="19382"/>
                  </a:cubicBezTo>
                  <a:close/>
                  <a:moveTo>
                    <a:pt x="2180" y="19382"/>
                  </a:moveTo>
                  <a:cubicBezTo>
                    <a:pt x="2220" y="19382"/>
                    <a:pt x="2255" y="19460"/>
                    <a:pt x="2255" y="19551"/>
                  </a:cubicBezTo>
                  <a:cubicBezTo>
                    <a:pt x="2255" y="19639"/>
                    <a:pt x="2221" y="19717"/>
                    <a:pt x="2180" y="19717"/>
                  </a:cubicBezTo>
                  <a:cubicBezTo>
                    <a:pt x="2141" y="19717"/>
                    <a:pt x="2105" y="19643"/>
                    <a:pt x="2105" y="19551"/>
                  </a:cubicBezTo>
                  <a:cubicBezTo>
                    <a:pt x="2105" y="19460"/>
                    <a:pt x="2138" y="19382"/>
                    <a:pt x="2180" y="19382"/>
                  </a:cubicBezTo>
                  <a:close/>
                  <a:moveTo>
                    <a:pt x="2672" y="19382"/>
                  </a:moveTo>
                  <a:cubicBezTo>
                    <a:pt x="2713" y="19382"/>
                    <a:pt x="2748" y="19460"/>
                    <a:pt x="2748" y="19551"/>
                  </a:cubicBezTo>
                  <a:cubicBezTo>
                    <a:pt x="2748" y="19643"/>
                    <a:pt x="2713" y="19717"/>
                    <a:pt x="2672" y="19717"/>
                  </a:cubicBezTo>
                  <a:cubicBezTo>
                    <a:pt x="2631" y="19717"/>
                    <a:pt x="2598" y="19643"/>
                    <a:pt x="2598" y="19551"/>
                  </a:cubicBezTo>
                  <a:cubicBezTo>
                    <a:pt x="2598" y="19460"/>
                    <a:pt x="2631" y="19382"/>
                    <a:pt x="2672" y="19382"/>
                  </a:cubicBezTo>
                  <a:close/>
                  <a:moveTo>
                    <a:pt x="3168" y="19382"/>
                  </a:moveTo>
                  <a:cubicBezTo>
                    <a:pt x="3207" y="19382"/>
                    <a:pt x="3242" y="19460"/>
                    <a:pt x="3242" y="19551"/>
                  </a:cubicBezTo>
                  <a:cubicBezTo>
                    <a:pt x="3242" y="19639"/>
                    <a:pt x="3208" y="19717"/>
                    <a:pt x="3168" y="19717"/>
                  </a:cubicBezTo>
                  <a:cubicBezTo>
                    <a:pt x="3126" y="19717"/>
                    <a:pt x="3092" y="19643"/>
                    <a:pt x="3092" y="19551"/>
                  </a:cubicBezTo>
                  <a:cubicBezTo>
                    <a:pt x="3092" y="19460"/>
                    <a:pt x="3126" y="19382"/>
                    <a:pt x="3168" y="19382"/>
                  </a:cubicBezTo>
                  <a:close/>
                  <a:moveTo>
                    <a:pt x="3659" y="19382"/>
                  </a:moveTo>
                  <a:cubicBezTo>
                    <a:pt x="3702" y="19382"/>
                    <a:pt x="3735" y="19460"/>
                    <a:pt x="3735" y="19551"/>
                  </a:cubicBezTo>
                  <a:cubicBezTo>
                    <a:pt x="3735" y="19643"/>
                    <a:pt x="3702" y="19717"/>
                    <a:pt x="3659" y="19717"/>
                  </a:cubicBezTo>
                  <a:cubicBezTo>
                    <a:pt x="3618" y="19717"/>
                    <a:pt x="3585" y="19643"/>
                    <a:pt x="3585" y="19551"/>
                  </a:cubicBezTo>
                  <a:cubicBezTo>
                    <a:pt x="3585" y="19460"/>
                    <a:pt x="3618" y="19382"/>
                    <a:pt x="3659" y="19382"/>
                  </a:cubicBezTo>
                  <a:close/>
                  <a:moveTo>
                    <a:pt x="4154" y="19382"/>
                  </a:moveTo>
                  <a:cubicBezTo>
                    <a:pt x="4194" y="19382"/>
                    <a:pt x="4230" y="19460"/>
                    <a:pt x="4230" y="19551"/>
                  </a:cubicBezTo>
                  <a:cubicBezTo>
                    <a:pt x="4230" y="19639"/>
                    <a:pt x="4195" y="19717"/>
                    <a:pt x="4154" y="19717"/>
                  </a:cubicBezTo>
                  <a:cubicBezTo>
                    <a:pt x="4114" y="19717"/>
                    <a:pt x="4080" y="19643"/>
                    <a:pt x="4080" y="19551"/>
                  </a:cubicBezTo>
                  <a:cubicBezTo>
                    <a:pt x="4080" y="19460"/>
                    <a:pt x="4114" y="19382"/>
                    <a:pt x="4154" y="19382"/>
                  </a:cubicBezTo>
                  <a:close/>
                  <a:moveTo>
                    <a:pt x="4648" y="19382"/>
                  </a:moveTo>
                  <a:cubicBezTo>
                    <a:pt x="4689" y="19382"/>
                    <a:pt x="4722" y="19460"/>
                    <a:pt x="4722" y="19551"/>
                  </a:cubicBezTo>
                  <a:cubicBezTo>
                    <a:pt x="4722" y="19643"/>
                    <a:pt x="4689" y="19717"/>
                    <a:pt x="4648" y="19717"/>
                  </a:cubicBezTo>
                  <a:cubicBezTo>
                    <a:pt x="4605" y="19717"/>
                    <a:pt x="4572" y="19643"/>
                    <a:pt x="4572" y="19551"/>
                  </a:cubicBezTo>
                  <a:cubicBezTo>
                    <a:pt x="4572" y="19460"/>
                    <a:pt x="4605" y="19382"/>
                    <a:pt x="4648" y="19382"/>
                  </a:cubicBezTo>
                  <a:close/>
                  <a:moveTo>
                    <a:pt x="5140" y="19382"/>
                  </a:moveTo>
                  <a:cubicBezTo>
                    <a:pt x="5179" y="19382"/>
                    <a:pt x="5216" y="19460"/>
                    <a:pt x="5216" y="19551"/>
                  </a:cubicBezTo>
                  <a:cubicBezTo>
                    <a:pt x="5216" y="19639"/>
                    <a:pt x="5181" y="19717"/>
                    <a:pt x="5140" y="19717"/>
                  </a:cubicBezTo>
                  <a:cubicBezTo>
                    <a:pt x="5100" y="19717"/>
                    <a:pt x="5066" y="19643"/>
                    <a:pt x="5066" y="19551"/>
                  </a:cubicBezTo>
                  <a:cubicBezTo>
                    <a:pt x="5066" y="19460"/>
                    <a:pt x="5099" y="19382"/>
                    <a:pt x="5140" y="19382"/>
                  </a:cubicBezTo>
                  <a:close/>
                  <a:moveTo>
                    <a:pt x="5635" y="19382"/>
                  </a:moveTo>
                  <a:cubicBezTo>
                    <a:pt x="5676" y="19382"/>
                    <a:pt x="5709" y="19460"/>
                    <a:pt x="5709" y="19551"/>
                  </a:cubicBezTo>
                  <a:cubicBezTo>
                    <a:pt x="5709" y="19643"/>
                    <a:pt x="5676" y="19717"/>
                    <a:pt x="5635" y="19717"/>
                  </a:cubicBezTo>
                  <a:cubicBezTo>
                    <a:pt x="5592" y="19717"/>
                    <a:pt x="5559" y="19643"/>
                    <a:pt x="5559" y="19551"/>
                  </a:cubicBezTo>
                  <a:cubicBezTo>
                    <a:pt x="5559" y="19460"/>
                    <a:pt x="5594" y="19382"/>
                    <a:pt x="5635" y="19382"/>
                  </a:cubicBezTo>
                  <a:close/>
                  <a:moveTo>
                    <a:pt x="6127" y="19382"/>
                  </a:moveTo>
                  <a:cubicBezTo>
                    <a:pt x="6166" y="19382"/>
                    <a:pt x="6202" y="19460"/>
                    <a:pt x="6202" y="19551"/>
                  </a:cubicBezTo>
                  <a:cubicBezTo>
                    <a:pt x="6202" y="19639"/>
                    <a:pt x="6169" y="19717"/>
                    <a:pt x="6127" y="19717"/>
                  </a:cubicBezTo>
                  <a:cubicBezTo>
                    <a:pt x="6087" y="19717"/>
                    <a:pt x="6053" y="19643"/>
                    <a:pt x="6053" y="19551"/>
                  </a:cubicBezTo>
                  <a:cubicBezTo>
                    <a:pt x="6053" y="19460"/>
                    <a:pt x="6086" y="19382"/>
                    <a:pt x="6127" y="19382"/>
                  </a:cubicBezTo>
                  <a:close/>
                  <a:moveTo>
                    <a:pt x="6622" y="19382"/>
                  </a:moveTo>
                  <a:cubicBezTo>
                    <a:pt x="6663" y="19382"/>
                    <a:pt x="6698" y="19460"/>
                    <a:pt x="6698" y="19551"/>
                  </a:cubicBezTo>
                  <a:cubicBezTo>
                    <a:pt x="6698" y="19643"/>
                    <a:pt x="6663" y="19717"/>
                    <a:pt x="6622" y="19717"/>
                  </a:cubicBezTo>
                  <a:cubicBezTo>
                    <a:pt x="6581" y="19717"/>
                    <a:pt x="6548" y="19643"/>
                    <a:pt x="6548" y="19551"/>
                  </a:cubicBezTo>
                  <a:cubicBezTo>
                    <a:pt x="6548" y="19460"/>
                    <a:pt x="6581" y="19382"/>
                    <a:pt x="6622" y="19382"/>
                  </a:cubicBezTo>
                  <a:close/>
                  <a:moveTo>
                    <a:pt x="7115" y="19382"/>
                  </a:moveTo>
                  <a:cubicBezTo>
                    <a:pt x="7155" y="19382"/>
                    <a:pt x="7190" y="19460"/>
                    <a:pt x="7190" y="19551"/>
                  </a:cubicBezTo>
                  <a:cubicBezTo>
                    <a:pt x="7190" y="19639"/>
                    <a:pt x="7156" y="19717"/>
                    <a:pt x="7115" y="19717"/>
                  </a:cubicBezTo>
                  <a:cubicBezTo>
                    <a:pt x="7073" y="19717"/>
                    <a:pt x="7040" y="19643"/>
                    <a:pt x="7040" y="19551"/>
                  </a:cubicBezTo>
                  <a:cubicBezTo>
                    <a:pt x="7040" y="19460"/>
                    <a:pt x="7073" y="19382"/>
                    <a:pt x="7115" y="19382"/>
                  </a:cubicBezTo>
                  <a:close/>
                  <a:moveTo>
                    <a:pt x="7609" y="19382"/>
                  </a:moveTo>
                  <a:cubicBezTo>
                    <a:pt x="7651" y="19382"/>
                    <a:pt x="7685" y="19460"/>
                    <a:pt x="7685" y="19551"/>
                  </a:cubicBezTo>
                  <a:cubicBezTo>
                    <a:pt x="7685" y="19643"/>
                    <a:pt x="7651" y="19717"/>
                    <a:pt x="7609" y="19717"/>
                  </a:cubicBezTo>
                  <a:cubicBezTo>
                    <a:pt x="7568" y="19717"/>
                    <a:pt x="7535" y="19643"/>
                    <a:pt x="7535" y="19551"/>
                  </a:cubicBezTo>
                  <a:cubicBezTo>
                    <a:pt x="7535" y="19460"/>
                    <a:pt x="7568" y="19382"/>
                    <a:pt x="7609" y="19382"/>
                  </a:cubicBezTo>
                  <a:close/>
                  <a:moveTo>
                    <a:pt x="8102" y="19382"/>
                  </a:moveTo>
                  <a:cubicBezTo>
                    <a:pt x="8142" y="19382"/>
                    <a:pt x="8176" y="19460"/>
                    <a:pt x="8176" y="19551"/>
                  </a:cubicBezTo>
                  <a:cubicBezTo>
                    <a:pt x="8176" y="19639"/>
                    <a:pt x="8143" y="19717"/>
                    <a:pt x="8102" y="19717"/>
                  </a:cubicBezTo>
                  <a:cubicBezTo>
                    <a:pt x="8061" y="19717"/>
                    <a:pt x="8027" y="19643"/>
                    <a:pt x="8027" y="19551"/>
                  </a:cubicBezTo>
                  <a:cubicBezTo>
                    <a:pt x="8027" y="19460"/>
                    <a:pt x="8061" y="19382"/>
                    <a:pt x="8102" y="19382"/>
                  </a:cubicBezTo>
                  <a:close/>
                  <a:moveTo>
                    <a:pt x="8597" y="19382"/>
                  </a:moveTo>
                  <a:cubicBezTo>
                    <a:pt x="8638" y="19382"/>
                    <a:pt x="8672" y="19460"/>
                    <a:pt x="8672" y="19551"/>
                  </a:cubicBezTo>
                  <a:cubicBezTo>
                    <a:pt x="8672" y="19643"/>
                    <a:pt x="8638" y="19717"/>
                    <a:pt x="8597" y="19717"/>
                  </a:cubicBezTo>
                  <a:cubicBezTo>
                    <a:pt x="8555" y="19717"/>
                    <a:pt x="8522" y="19643"/>
                    <a:pt x="8522" y="19551"/>
                  </a:cubicBezTo>
                  <a:cubicBezTo>
                    <a:pt x="8522" y="19460"/>
                    <a:pt x="8555" y="19382"/>
                    <a:pt x="8597" y="19382"/>
                  </a:cubicBezTo>
                  <a:close/>
                  <a:moveTo>
                    <a:pt x="9089" y="19382"/>
                  </a:moveTo>
                  <a:cubicBezTo>
                    <a:pt x="9129" y="19382"/>
                    <a:pt x="9165" y="19460"/>
                    <a:pt x="9165" y="19551"/>
                  </a:cubicBezTo>
                  <a:cubicBezTo>
                    <a:pt x="9165" y="19639"/>
                    <a:pt x="9130" y="19717"/>
                    <a:pt x="9089" y="19717"/>
                  </a:cubicBezTo>
                  <a:cubicBezTo>
                    <a:pt x="9048" y="19717"/>
                    <a:pt x="9015" y="19643"/>
                    <a:pt x="9015" y="19551"/>
                  </a:cubicBezTo>
                  <a:cubicBezTo>
                    <a:pt x="9017" y="19460"/>
                    <a:pt x="9048" y="19382"/>
                    <a:pt x="9089" y="19382"/>
                  </a:cubicBezTo>
                  <a:close/>
                  <a:moveTo>
                    <a:pt x="9583" y="19382"/>
                  </a:moveTo>
                  <a:cubicBezTo>
                    <a:pt x="9624" y="19382"/>
                    <a:pt x="9657" y="19460"/>
                    <a:pt x="9657" y="19551"/>
                  </a:cubicBezTo>
                  <a:cubicBezTo>
                    <a:pt x="9657" y="19643"/>
                    <a:pt x="9624" y="19717"/>
                    <a:pt x="9583" y="19717"/>
                  </a:cubicBezTo>
                  <a:cubicBezTo>
                    <a:pt x="9540" y="19717"/>
                    <a:pt x="9507" y="19643"/>
                    <a:pt x="9507" y="19551"/>
                  </a:cubicBezTo>
                  <a:cubicBezTo>
                    <a:pt x="9507" y="19460"/>
                    <a:pt x="9543" y="19382"/>
                    <a:pt x="9583" y="19382"/>
                  </a:cubicBezTo>
                  <a:close/>
                  <a:moveTo>
                    <a:pt x="10076" y="19382"/>
                  </a:moveTo>
                  <a:cubicBezTo>
                    <a:pt x="10116" y="19382"/>
                    <a:pt x="10152" y="19460"/>
                    <a:pt x="10152" y="19551"/>
                  </a:cubicBezTo>
                  <a:cubicBezTo>
                    <a:pt x="10152" y="19639"/>
                    <a:pt x="10117" y="19717"/>
                    <a:pt x="10076" y="19717"/>
                  </a:cubicBezTo>
                  <a:cubicBezTo>
                    <a:pt x="10037" y="19717"/>
                    <a:pt x="10002" y="19643"/>
                    <a:pt x="10002" y="19551"/>
                  </a:cubicBezTo>
                  <a:cubicBezTo>
                    <a:pt x="10002" y="19460"/>
                    <a:pt x="10035" y="19382"/>
                    <a:pt x="10076" y="19382"/>
                  </a:cubicBezTo>
                  <a:close/>
                  <a:moveTo>
                    <a:pt x="10556" y="19382"/>
                  </a:moveTo>
                  <a:cubicBezTo>
                    <a:pt x="10595" y="19382"/>
                    <a:pt x="10631" y="19460"/>
                    <a:pt x="10631" y="19551"/>
                  </a:cubicBezTo>
                  <a:cubicBezTo>
                    <a:pt x="10631" y="19639"/>
                    <a:pt x="10597" y="19717"/>
                    <a:pt x="10556" y="19717"/>
                  </a:cubicBezTo>
                  <a:cubicBezTo>
                    <a:pt x="10515" y="19717"/>
                    <a:pt x="10482" y="19643"/>
                    <a:pt x="10482" y="19551"/>
                  </a:cubicBezTo>
                  <a:cubicBezTo>
                    <a:pt x="10482" y="19460"/>
                    <a:pt x="10515" y="19382"/>
                    <a:pt x="10556" y="19382"/>
                  </a:cubicBezTo>
                  <a:close/>
                  <a:moveTo>
                    <a:pt x="11051" y="19382"/>
                  </a:moveTo>
                  <a:cubicBezTo>
                    <a:pt x="11092" y="19382"/>
                    <a:pt x="11125" y="19460"/>
                    <a:pt x="11125" y="19551"/>
                  </a:cubicBezTo>
                  <a:cubicBezTo>
                    <a:pt x="11125" y="19643"/>
                    <a:pt x="11092" y="19717"/>
                    <a:pt x="11051" y="19717"/>
                  </a:cubicBezTo>
                  <a:cubicBezTo>
                    <a:pt x="11010" y="19717"/>
                    <a:pt x="10975" y="19643"/>
                    <a:pt x="10975" y="19551"/>
                  </a:cubicBezTo>
                  <a:cubicBezTo>
                    <a:pt x="10975" y="19460"/>
                    <a:pt x="11010" y="19382"/>
                    <a:pt x="11051" y="19382"/>
                  </a:cubicBezTo>
                  <a:close/>
                  <a:moveTo>
                    <a:pt x="11543" y="19382"/>
                  </a:moveTo>
                  <a:cubicBezTo>
                    <a:pt x="11582" y="19382"/>
                    <a:pt x="11618" y="19460"/>
                    <a:pt x="11618" y="19551"/>
                  </a:cubicBezTo>
                  <a:cubicBezTo>
                    <a:pt x="11618" y="19639"/>
                    <a:pt x="11584" y="19717"/>
                    <a:pt x="11543" y="19717"/>
                  </a:cubicBezTo>
                  <a:cubicBezTo>
                    <a:pt x="11502" y="19717"/>
                    <a:pt x="11468" y="19643"/>
                    <a:pt x="11468" y="19551"/>
                  </a:cubicBezTo>
                  <a:cubicBezTo>
                    <a:pt x="11468" y="19460"/>
                    <a:pt x="11502" y="19382"/>
                    <a:pt x="11543" y="19382"/>
                  </a:cubicBezTo>
                  <a:close/>
                  <a:moveTo>
                    <a:pt x="12038" y="19382"/>
                  </a:moveTo>
                  <a:cubicBezTo>
                    <a:pt x="12079" y="19382"/>
                    <a:pt x="12112" y="19460"/>
                    <a:pt x="12112" y="19551"/>
                  </a:cubicBezTo>
                  <a:cubicBezTo>
                    <a:pt x="12112" y="19643"/>
                    <a:pt x="12079" y="19717"/>
                    <a:pt x="12038" y="19717"/>
                  </a:cubicBezTo>
                  <a:cubicBezTo>
                    <a:pt x="11997" y="19717"/>
                    <a:pt x="11964" y="19643"/>
                    <a:pt x="11964" y="19551"/>
                  </a:cubicBezTo>
                  <a:cubicBezTo>
                    <a:pt x="11964" y="19460"/>
                    <a:pt x="11997" y="19382"/>
                    <a:pt x="12038" y="19382"/>
                  </a:cubicBezTo>
                  <a:close/>
                  <a:moveTo>
                    <a:pt x="12531" y="19382"/>
                  </a:moveTo>
                  <a:cubicBezTo>
                    <a:pt x="12571" y="19382"/>
                    <a:pt x="12605" y="19460"/>
                    <a:pt x="12605" y="19551"/>
                  </a:cubicBezTo>
                  <a:cubicBezTo>
                    <a:pt x="12605" y="19639"/>
                    <a:pt x="12572" y="19717"/>
                    <a:pt x="12531" y="19717"/>
                  </a:cubicBezTo>
                  <a:cubicBezTo>
                    <a:pt x="12489" y="19717"/>
                    <a:pt x="12456" y="19643"/>
                    <a:pt x="12456" y="19551"/>
                  </a:cubicBezTo>
                  <a:cubicBezTo>
                    <a:pt x="12457" y="19460"/>
                    <a:pt x="12489" y="19382"/>
                    <a:pt x="12531" y="19382"/>
                  </a:cubicBezTo>
                  <a:close/>
                  <a:moveTo>
                    <a:pt x="13023" y="19382"/>
                  </a:moveTo>
                  <a:cubicBezTo>
                    <a:pt x="13064" y="19382"/>
                    <a:pt x="13097" y="19460"/>
                    <a:pt x="13097" y="19551"/>
                  </a:cubicBezTo>
                  <a:cubicBezTo>
                    <a:pt x="13097" y="19643"/>
                    <a:pt x="13064" y="19717"/>
                    <a:pt x="13023" y="19717"/>
                  </a:cubicBezTo>
                  <a:cubicBezTo>
                    <a:pt x="12982" y="19717"/>
                    <a:pt x="12949" y="19643"/>
                    <a:pt x="12949" y="19551"/>
                  </a:cubicBezTo>
                  <a:cubicBezTo>
                    <a:pt x="12949" y="19460"/>
                    <a:pt x="12982" y="19382"/>
                    <a:pt x="13023" y="19382"/>
                  </a:cubicBezTo>
                  <a:close/>
                  <a:moveTo>
                    <a:pt x="13518" y="19382"/>
                  </a:moveTo>
                  <a:cubicBezTo>
                    <a:pt x="13558" y="19382"/>
                    <a:pt x="13592" y="19460"/>
                    <a:pt x="13592" y="19551"/>
                  </a:cubicBezTo>
                  <a:cubicBezTo>
                    <a:pt x="13592" y="19639"/>
                    <a:pt x="13559" y="19717"/>
                    <a:pt x="13518" y="19717"/>
                  </a:cubicBezTo>
                  <a:cubicBezTo>
                    <a:pt x="13479" y="19717"/>
                    <a:pt x="13442" y="19643"/>
                    <a:pt x="13442" y="19551"/>
                  </a:cubicBezTo>
                  <a:cubicBezTo>
                    <a:pt x="13442" y="19460"/>
                    <a:pt x="13477" y="19382"/>
                    <a:pt x="13518" y="19382"/>
                  </a:cubicBezTo>
                  <a:close/>
                  <a:moveTo>
                    <a:pt x="14010" y="19382"/>
                  </a:moveTo>
                  <a:cubicBezTo>
                    <a:pt x="14053" y="19382"/>
                    <a:pt x="14086" y="19460"/>
                    <a:pt x="14086" y="19551"/>
                  </a:cubicBezTo>
                  <a:cubicBezTo>
                    <a:pt x="14086" y="19643"/>
                    <a:pt x="14051" y="19717"/>
                    <a:pt x="14010" y="19717"/>
                  </a:cubicBezTo>
                  <a:cubicBezTo>
                    <a:pt x="13969" y="19717"/>
                    <a:pt x="13936" y="19643"/>
                    <a:pt x="13936" y="19551"/>
                  </a:cubicBezTo>
                  <a:cubicBezTo>
                    <a:pt x="13936" y="19460"/>
                    <a:pt x="13969" y="19382"/>
                    <a:pt x="14010" y="19382"/>
                  </a:cubicBezTo>
                  <a:close/>
                  <a:moveTo>
                    <a:pt x="14505" y="19382"/>
                  </a:moveTo>
                  <a:cubicBezTo>
                    <a:pt x="14544" y="19382"/>
                    <a:pt x="14581" y="19460"/>
                    <a:pt x="14581" y="19551"/>
                  </a:cubicBezTo>
                  <a:cubicBezTo>
                    <a:pt x="14581" y="19639"/>
                    <a:pt x="14546" y="19717"/>
                    <a:pt x="14505" y="19717"/>
                  </a:cubicBezTo>
                  <a:cubicBezTo>
                    <a:pt x="14464" y="19717"/>
                    <a:pt x="14431" y="19643"/>
                    <a:pt x="14431" y="19551"/>
                  </a:cubicBezTo>
                  <a:cubicBezTo>
                    <a:pt x="14431" y="19460"/>
                    <a:pt x="14464" y="19382"/>
                    <a:pt x="14505" y="19382"/>
                  </a:cubicBezTo>
                  <a:close/>
                  <a:moveTo>
                    <a:pt x="14999" y="19382"/>
                  </a:moveTo>
                  <a:cubicBezTo>
                    <a:pt x="15040" y="19382"/>
                    <a:pt x="15073" y="19460"/>
                    <a:pt x="15073" y="19551"/>
                  </a:cubicBezTo>
                  <a:cubicBezTo>
                    <a:pt x="15073" y="19643"/>
                    <a:pt x="15040" y="19717"/>
                    <a:pt x="14999" y="19717"/>
                  </a:cubicBezTo>
                  <a:cubicBezTo>
                    <a:pt x="14956" y="19717"/>
                    <a:pt x="14923" y="19643"/>
                    <a:pt x="14923" y="19551"/>
                  </a:cubicBezTo>
                  <a:cubicBezTo>
                    <a:pt x="14923" y="19460"/>
                    <a:pt x="14956" y="19382"/>
                    <a:pt x="14999" y="19382"/>
                  </a:cubicBezTo>
                  <a:close/>
                  <a:moveTo>
                    <a:pt x="15492" y="19382"/>
                  </a:moveTo>
                  <a:cubicBezTo>
                    <a:pt x="15532" y="19382"/>
                    <a:pt x="15568" y="19460"/>
                    <a:pt x="15568" y="19551"/>
                  </a:cubicBezTo>
                  <a:cubicBezTo>
                    <a:pt x="15568" y="19639"/>
                    <a:pt x="15535" y="19717"/>
                    <a:pt x="15492" y="19717"/>
                  </a:cubicBezTo>
                  <a:cubicBezTo>
                    <a:pt x="15451" y="19717"/>
                    <a:pt x="15418" y="19643"/>
                    <a:pt x="15418" y="19551"/>
                  </a:cubicBezTo>
                  <a:cubicBezTo>
                    <a:pt x="15418" y="19460"/>
                    <a:pt x="15451" y="19382"/>
                    <a:pt x="15492" y="19382"/>
                  </a:cubicBezTo>
                  <a:close/>
                  <a:moveTo>
                    <a:pt x="15986" y="19382"/>
                  </a:moveTo>
                  <a:cubicBezTo>
                    <a:pt x="16027" y="19382"/>
                    <a:pt x="16060" y="19460"/>
                    <a:pt x="16060" y="19551"/>
                  </a:cubicBezTo>
                  <a:cubicBezTo>
                    <a:pt x="16060" y="19643"/>
                    <a:pt x="16027" y="19717"/>
                    <a:pt x="15986" y="19717"/>
                  </a:cubicBezTo>
                  <a:cubicBezTo>
                    <a:pt x="15945" y="19717"/>
                    <a:pt x="15910" y="19643"/>
                    <a:pt x="15910" y="19551"/>
                  </a:cubicBezTo>
                  <a:cubicBezTo>
                    <a:pt x="15910" y="19460"/>
                    <a:pt x="15946" y="19382"/>
                    <a:pt x="15986" y="19382"/>
                  </a:cubicBezTo>
                  <a:close/>
                  <a:moveTo>
                    <a:pt x="16481" y="19382"/>
                  </a:moveTo>
                  <a:cubicBezTo>
                    <a:pt x="16520" y="19382"/>
                    <a:pt x="16555" y="19460"/>
                    <a:pt x="16555" y="19551"/>
                  </a:cubicBezTo>
                  <a:cubicBezTo>
                    <a:pt x="16555" y="19639"/>
                    <a:pt x="16522" y="19717"/>
                    <a:pt x="16481" y="19717"/>
                  </a:cubicBezTo>
                  <a:cubicBezTo>
                    <a:pt x="16438" y="19717"/>
                    <a:pt x="16405" y="19643"/>
                    <a:pt x="16405" y="19551"/>
                  </a:cubicBezTo>
                  <a:cubicBezTo>
                    <a:pt x="16405" y="19460"/>
                    <a:pt x="16438" y="19382"/>
                    <a:pt x="16481" y="19382"/>
                  </a:cubicBezTo>
                  <a:close/>
                  <a:moveTo>
                    <a:pt x="16973" y="19382"/>
                  </a:moveTo>
                  <a:cubicBezTo>
                    <a:pt x="17013" y="19382"/>
                    <a:pt x="17048" y="19460"/>
                    <a:pt x="17048" y="19551"/>
                  </a:cubicBezTo>
                  <a:cubicBezTo>
                    <a:pt x="17048" y="19643"/>
                    <a:pt x="17013" y="19717"/>
                    <a:pt x="16973" y="19717"/>
                  </a:cubicBezTo>
                  <a:cubicBezTo>
                    <a:pt x="16931" y="19717"/>
                    <a:pt x="16898" y="19643"/>
                    <a:pt x="16898" y="19551"/>
                  </a:cubicBezTo>
                  <a:cubicBezTo>
                    <a:pt x="16898" y="19460"/>
                    <a:pt x="16931" y="19382"/>
                    <a:pt x="16973" y="19382"/>
                  </a:cubicBezTo>
                  <a:close/>
                  <a:moveTo>
                    <a:pt x="17466" y="19382"/>
                  </a:moveTo>
                  <a:cubicBezTo>
                    <a:pt x="17505" y="19382"/>
                    <a:pt x="17540" y="19460"/>
                    <a:pt x="17540" y="19551"/>
                  </a:cubicBezTo>
                  <a:cubicBezTo>
                    <a:pt x="17540" y="19639"/>
                    <a:pt x="17507" y="19717"/>
                    <a:pt x="17466" y="19717"/>
                  </a:cubicBezTo>
                  <a:cubicBezTo>
                    <a:pt x="17427" y="19717"/>
                    <a:pt x="17390" y="19643"/>
                    <a:pt x="17390" y="19551"/>
                  </a:cubicBezTo>
                  <a:cubicBezTo>
                    <a:pt x="17392" y="19460"/>
                    <a:pt x="17423" y="19382"/>
                    <a:pt x="17466" y="19382"/>
                  </a:cubicBezTo>
                  <a:close/>
                  <a:moveTo>
                    <a:pt x="17959" y="19382"/>
                  </a:moveTo>
                  <a:cubicBezTo>
                    <a:pt x="18002" y="19382"/>
                    <a:pt x="18035" y="19460"/>
                    <a:pt x="18035" y="19551"/>
                  </a:cubicBezTo>
                  <a:cubicBezTo>
                    <a:pt x="18035" y="19643"/>
                    <a:pt x="18001" y="19717"/>
                    <a:pt x="17959" y="19717"/>
                  </a:cubicBezTo>
                  <a:cubicBezTo>
                    <a:pt x="17919" y="19717"/>
                    <a:pt x="17885" y="19643"/>
                    <a:pt x="17885" y="19551"/>
                  </a:cubicBezTo>
                  <a:cubicBezTo>
                    <a:pt x="17885" y="19460"/>
                    <a:pt x="17919" y="19382"/>
                    <a:pt x="17959" y="19382"/>
                  </a:cubicBezTo>
                  <a:close/>
                  <a:moveTo>
                    <a:pt x="18453" y="19382"/>
                  </a:moveTo>
                  <a:cubicBezTo>
                    <a:pt x="18492" y="19382"/>
                    <a:pt x="18527" y="19460"/>
                    <a:pt x="18527" y="19551"/>
                  </a:cubicBezTo>
                  <a:cubicBezTo>
                    <a:pt x="18527" y="19639"/>
                    <a:pt x="18494" y="19717"/>
                    <a:pt x="18453" y="19717"/>
                  </a:cubicBezTo>
                  <a:cubicBezTo>
                    <a:pt x="18414" y="19717"/>
                    <a:pt x="18377" y="19643"/>
                    <a:pt x="18377" y="19551"/>
                  </a:cubicBezTo>
                  <a:cubicBezTo>
                    <a:pt x="18377" y="19460"/>
                    <a:pt x="18412" y="19382"/>
                    <a:pt x="18453" y="19382"/>
                  </a:cubicBezTo>
                  <a:close/>
                  <a:moveTo>
                    <a:pt x="18948" y="19382"/>
                  </a:moveTo>
                  <a:cubicBezTo>
                    <a:pt x="18989" y="19382"/>
                    <a:pt x="19022" y="19460"/>
                    <a:pt x="19022" y="19551"/>
                  </a:cubicBezTo>
                  <a:cubicBezTo>
                    <a:pt x="19022" y="19643"/>
                    <a:pt x="18989" y="19717"/>
                    <a:pt x="18948" y="19717"/>
                  </a:cubicBezTo>
                  <a:cubicBezTo>
                    <a:pt x="18905" y="19717"/>
                    <a:pt x="18872" y="19643"/>
                    <a:pt x="18872" y="19551"/>
                  </a:cubicBezTo>
                  <a:cubicBezTo>
                    <a:pt x="18872" y="19460"/>
                    <a:pt x="18905" y="19382"/>
                    <a:pt x="18948" y="19382"/>
                  </a:cubicBezTo>
                  <a:close/>
                  <a:moveTo>
                    <a:pt x="19440" y="19382"/>
                  </a:moveTo>
                  <a:cubicBezTo>
                    <a:pt x="19479" y="19382"/>
                    <a:pt x="19516" y="19460"/>
                    <a:pt x="19516" y="19551"/>
                  </a:cubicBezTo>
                  <a:cubicBezTo>
                    <a:pt x="19516" y="19639"/>
                    <a:pt x="19481" y="19717"/>
                    <a:pt x="19440" y="19717"/>
                  </a:cubicBezTo>
                  <a:cubicBezTo>
                    <a:pt x="19399" y="19717"/>
                    <a:pt x="19366" y="19643"/>
                    <a:pt x="19366" y="19551"/>
                  </a:cubicBezTo>
                  <a:cubicBezTo>
                    <a:pt x="19368" y="19460"/>
                    <a:pt x="19399" y="19382"/>
                    <a:pt x="19440" y="19382"/>
                  </a:cubicBezTo>
                  <a:close/>
                  <a:moveTo>
                    <a:pt x="19935" y="19382"/>
                  </a:moveTo>
                  <a:cubicBezTo>
                    <a:pt x="19976" y="19382"/>
                    <a:pt x="20009" y="19460"/>
                    <a:pt x="20009" y="19551"/>
                  </a:cubicBezTo>
                  <a:cubicBezTo>
                    <a:pt x="20009" y="19643"/>
                    <a:pt x="19976" y="19717"/>
                    <a:pt x="19935" y="19717"/>
                  </a:cubicBezTo>
                  <a:cubicBezTo>
                    <a:pt x="19894" y="19717"/>
                    <a:pt x="19859" y="19643"/>
                    <a:pt x="19859" y="19551"/>
                  </a:cubicBezTo>
                  <a:cubicBezTo>
                    <a:pt x="19859" y="19460"/>
                    <a:pt x="19894" y="19382"/>
                    <a:pt x="19935" y="19382"/>
                  </a:cubicBezTo>
                  <a:close/>
                  <a:moveTo>
                    <a:pt x="20427" y="19382"/>
                  </a:moveTo>
                  <a:cubicBezTo>
                    <a:pt x="20466" y="19382"/>
                    <a:pt x="20503" y="19460"/>
                    <a:pt x="20503" y="19551"/>
                  </a:cubicBezTo>
                  <a:cubicBezTo>
                    <a:pt x="20503" y="19639"/>
                    <a:pt x="20468" y="19717"/>
                    <a:pt x="20427" y="19717"/>
                  </a:cubicBezTo>
                  <a:cubicBezTo>
                    <a:pt x="20386" y="19717"/>
                    <a:pt x="20353" y="19643"/>
                    <a:pt x="20353" y="19551"/>
                  </a:cubicBezTo>
                  <a:cubicBezTo>
                    <a:pt x="20353" y="19460"/>
                    <a:pt x="20386" y="19382"/>
                    <a:pt x="20427" y="19382"/>
                  </a:cubicBezTo>
                  <a:close/>
                  <a:moveTo>
                    <a:pt x="20922" y="19382"/>
                  </a:moveTo>
                  <a:cubicBezTo>
                    <a:pt x="20963" y="19382"/>
                    <a:pt x="20996" y="19460"/>
                    <a:pt x="20996" y="19551"/>
                  </a:cubicBezTo>
                  <a:cubicBezTo>
                    <a:pt x="20996" y="19643"/>
                    <a:pt x="20963" y="19717"/>
                    <a:pt x="20922" y="19717"/>
                  </a:cubicBezTo>
                  <a:cubicBezTo>
                    <a:pt x="20881" y="19717"/>
                    <a:pt x="20848" y="19643"/>
                    <a:pt x="20848" y="19551"/>
                  </a:cubicBezTo>
                  <a:cubicBezTo>
                    <a:pt x="20848" y="19460"/>
                    <a:pt x="20881" y="19382"/>
                    <a:pt x="20922" y="19382"/>
                  </a:cubicBezTo>
                  <a:close/>
                  <a:moveTo>
                    <a:pt x="451" y="19935"/>
                  </a:moveTo>
                  <a:cubicBezTo>
                    <a:pt x="490" y="19935"/>
                    <a:pt x="527" y="20009"/>
                    <a:pt x="527" y="20100"/>
                  </a:cubicBezTo>
                  <a:cubicBezTo>
                    <a:pt x="527" y="20188"/>
                    <a:pt x="494" y="20269"/>
                    <a:pt x="451" y="20269"/>
                  </a:cubicBezTo>
                  <a:cubicBezTo>
                    <a:pt x="410" y="20269"/>
                    <a:pt x="377" y="20192"/>
                    <a:pt x="377" y="20100"/>
                  </a:cubicBezTo>
                  <a:cubicBezTo>
                    <a:pt x="378" y="20009"/>
                    <a:pt x="410" y="19935"/>
                    <a:pt x="451" y="19935"/>
                  </a:cubicBezTo>
                  <a:close/>
                  <a:moveTo>
                    <a:pt x="944" y="19935"/>
                  </a:moveTo>
                  <a:cubicBezTo>
                    <a:pt x="984" y="19935"/>
                    <a:pt x="1019" y="20009"/>
                    <a:pt x="1019" y="20100"/>
                  </a:cubicBezTo>
                  <a:cubicBezTo>
                    <a:pt x="1019" y="20188"/>
                    <a:pt x="985" y="20269"/>
                    <a:pt x="944" y="20269"/>
                  </a:cubicBezTo>
                  <a:cubicBezTo>
                    <a:pt x="905" y="20269"/>
                    <a:pt x="869" y="20192"/>
                    <a:pt x="869" y="20100"/>
                  </a:cubicBezTo>
                  <a:cubicBezTo>
                    <a:pt x="872" y="20009"/>
                    <a:pt x="903" y="19935"/>
                    <a:pt x="944" y="19935"/>
                  </a:cubicBezTo>
                  <a:close/>
                  <a:moveTo>
                    <a:pt x="1440" y="19935"/>
                  </a:moveTo>
                  <a:cubicBezTo>
                    <a:pt x="1479" y="19935"/>
                    <a:pt x="1514" y="20009"/>
                    <a:pt x="1514" y="20100"/>
                  </a:cubicBezTo>
                  <a:cubicBezTo>
                    <a:pt x="1514" y="20188"/>
                    <a:pt x="1480" y="20269"/>
                    <a:pt x="1440" y="20269"/>
                  </a:cubicBezTo>
                  <a:cubicBezTo>
                    <a:pt x="1400" y="20269"/>
                    <a:pt x="1364" y="20192"/>
                    <a:pt x="1364" y="20100"/>
                  </a:cubicBezTo>
                  <a:cubicBezTo>
                    <a:pt x="1364" y="20009"/>
                    <a:pt x="1397" y="19935"/>
                    <a:pt x="1440" y="19935"/>
                  </a:cubicBezTo>
                  <a:close/>
                  <a:moveTo>
                    <a:pt x="1931" y="19935"/>
                  </a:moveTo>
                  <a:cubicBezTo>
                    <a:pt x="1971" y="19935"/>
                    <a:pt x="2007" y="20009"/>
                    <a:pt x="2007" y="20100"/>
                  </a:cubicBezTo>
                  <a:cubicBezTo>
                    <a:pt x="2007" y="20188"/>
                    <a:pt x="1972" y="20269"/>
                    <a:pt x="1931" y="20269"/>
                  </a:cubicBezTo>
                  <a:cubicBezTo>
                    <a:pt x="1892" y="20269"/>
                    <a:pt x="1856" y="20192"/>
                    <a:pt x="1856" y="20100"/>
                  </a:cubicBezTo>
                  <a:cubicBezTo>
                    <a:pt x="1859" y="20009"/>
                    <a:pt x="1890" y="19935"/>
                    <a:pt x="1931" y="19935"/>
                  </a:cubicBezTo>
                  <a:close/>
                  <a:moveTo>
                    <a:pt x="2426" y="19935"/>
                  </a:moveTo>
                  <a:cubicBezTo>
                    <a:pt x="2466" y="19935"/>
                    <a:pt x="2501" y="20009"/>
                    <a:pt x="2501" y="20100"/>
                  </a:cubicBezTo>
                  <a:cubicBezTo>
                    <a:pt x="2501" y="20188"/>
                    <a:pt x="2467" y="20269"/>
                    <a:pt x="2426" y="20269"/>
                  </a:cubicBezTo>
                  <a:cubicBezTo>
                    <a:pt x="2387" y="20269"/>
                    <a:pt x="2351" y="20192"/>
                    <a:pt x="2351" y="20100"/>
                  </a:cubicBezTo>
                  <a:cubicBezTo>
                    <a:pt x="2351" y="20009"/>
                    <a:pt x="2385" y="19935"/>
                    <a:pt x="2426" y="19935"/>
                  </a:cubicBezTo>
                  <a:close/>
                  <a:moveTo>
                    <a:pt x="2918" y="19935"/>
                  </a:moveTo>
                  <a:cubicBezTo>
                    <a:pt x="2958" y="19935"/>
                    <a:pt x="2994" y="20009"/>
                    <a:pt x="2994" y="20100"/>
                  </a:cubicBezTo>
                  <a:cubicBezTo>
                    <a:pt x="2994" y="20188"/>
                    <a:pt x="2961" y="20269"/>
                    <a:pt x="2918" y="20269"/>
                  </a:cubicBezTo>
                  <a:cubicBezTo>
                    <a:pt x="2877" y="20269"/>
                    <a:pt x="2844" y="20192"/>
                    <a:pt x="2844" y="20100"/>
                  </a:cubicBezTo>
                  <a:cubicBezTo>
                    <a:pt x="2846" y="20009"/>
                    <a:pt x="2877" y="19935"/>
                    <a:pt x="2918" y="19935"/>
                  </a:cubicBezTo>
                  <a:close/>
                  <a:moveTo>
                    <a:pt x="3413" y="19935"/>
                  </a:moveTo>
                  <a:cubicBezTo>
                    <a:pt x="3453" y="19935"/>
                    <a:pt x="3489" y="20009"/>
                    <a:pt x="3489" y="20100"/>
                  </a:cubicBezTo>
                  <a:cubicBezTo>
                    <a:pt x="3489" y="20188"/>
                    <a:pt x="3454" y="20269"/>
                    <a:pt x="3413" y="20269"/>
                  </a:cubicBezTo>
                  <a:cubicBezTo>
                    <a:pt x="3373" y="20269"/>
                    <a:pt x="3338" y="20192"/>
                    <a:pt x="3338" y="20100"/>
                  </a:cubicBezTo>
                  <a:cubicBezTo>
                    <a:pt x="3339" y="20009"/>
                    <a:pt x="3373" y="19935"/>
                    <a:pt x="3413" y="19935"/>
                  </a:cubicBezTo>
                  <a:close/>
                  <a:moveTo>
                    <a:pt x="3907" y="19935"/>
                  </a:moveTo>
                  <a:cubicBezTo>
                    <a:pt x="3946" y="19935"/>
                    <a:pt x="3981" y="20009"/>
                    <a:pt x="3981" y="20100"/>
                  </a:cubicBezTo>
                  <a:cubicBezTo>
                    <a:pt x="3981" y="20188"/>
                    <a:pt x="3948" y="20269"/>
                    <a:pt x="3907" y="20269"/>
                  </a:cubicBezTo>
                  <a:cubicBezTo>
                    <a:pt x="3864" y="20269"/>
                    <a:pt x="3831" y="20192"/>
                    <a:pt x="3831" y="20100"/>
                  </a:cubicBezTo>
                  <a:cubicBezTo>
                    <a:pt x="3833" y="20009"/>
                    <a:pt x="3864" y="19935"/>
                    <a:pt x="3907" y="19935"/>
                  </a:cubicBezTo>
                  <a:close/>
                  <a:moveTo>
                    <a:pt x="4400" y="19935"/>
                  </a:moveTo>
                  <a:cubicBezTo>
                    <a:pt x="4440" y="19935"/>
                    <a:pt x="4476" y="20009"/>
                    <a:pt x="4476" y="20100"/>
                  </a:cubicBezTo>
                  <a:cubicBezTo>
                    <a:pt x="4476" y="20188"/>
                    <a:pt x="4443" y="20269"/>
                    <a:pt x="4400" y="20269"/>
                  </a:cubicBezTo>
                  <a:cubicBezTo>
                    <a:pt x="4359" y="20269"/>
                    <a:pt x="4326" y="20192"/>
                    <a:pt x="4326" y="20100"/>
                  </a:cubicBezTo>
                  <a:cubicBezTo>
                    <a:pt x="4326" y="20009"/>
                    <a:pt x="4359" y="19935"/>
                    <a:pt x="4400" y="19935"/>
                  </a:cubicBezTo>
                  <a:close/>
                  <a:moveTo>
                    <a:pt x="4894" y="19935"/>
                  </a:moveTo>
                  <a:cubicBezTo>
                    <a:pt x="4933" y="19935"/>
                    <a:pt x="4968" y="20009"/>
                    <a:pt x="4968" y="20100"/>
                  </a:cubicBezTo>
                  <a:cubicBezTo>
                    <a:pt x="4968" y="20188"/>
                    <a:pt x="4935" y="20269"/>
                    <a:pt x="4894" y="20269"/>
                  </a:cubicBezTo>
                  <a:cubicBezTo>
                    <a:pt x="4853" y="20269"/>
                    <a:pt x="4818" y="20192"/>
                    <a:pt x="4818" y="20100"/>
                  </a:cubicBezTo>
                  <a:cubicBezTo>
                    <a:pt x="4821" y="20009"/>
                    <a:pt x="4853" y="19935"/>
                    <a:pt x="4894" y="19935"/>
                  </a:cubicBezTo>
                  <a:close/>
                  <a:moveTo>
                    <a:pt x="5386" y="19935"/>
                  </a:moveTo>
                  <a:cubicBezTo>
                    <a:pt x="5425" y="19935"/>
                    <a:pt x="5461" y="20009"/>
                    <a:pt x="5461" y="20100"/>
                  </a:cubicBezTo>
                  <a:cubicBezTo>
                    <a:pt x="5461" y="20188"/>
                    <a:pt x="5428" y="20269"/>
                    <a:pt x="5386" y="20269"/>
                  </a:cubicBezTo>
                  <a:cubicBezTo>
                    <a:pt x="5346" y="20269"/>
                    <a:pt x="5312" y="20192"/>
                    <a:pt x="5312" y="20100"/>
                  </a:cubicBezTo>
                  <a:cubicBezTo>
                    <a:pt x="5313" y="20009"/>
                    <a:pt x="5345" y="19935"/>
                    <a:pt x="5386" y="19935"/>
                  </a:cubicBezTo>
                  <a:close/>
                  <a:moveTo>
                    <a:pt x="5881" y="19935"/>
                  </a:moveTo>
                  <a:cubicBezTo>
                    <a:pt x="5920" y="19935"/>
                    <a:pt x="5957" y="20009"/>
                    <a:pt x="5957" y="20100"/>
                  </a:cubicBezTo>
                  <a:cubicBezTo>
                    <a:pt x="5957" y="20188"/>
                    <a:pt x="5922" y="20269"/>
                    <a:pt x="5881" y="20269"/>
                  </a:cubicBezTo>
                  <a:cubicBezTo>
                    <a:pt x="5841" y="20269"/>
                    <a:pt x="5807" y="20192"/>
                    <a:pt x="5807" y="20100"/>
                  </a:cubicBezTo>
                  <a:cubicBezTo>
                    <a:pt x="5807" y="20009"/>
                    <a:pt x="5840" y="19935"/>
                    <a:pt x="5881" y="19935"/>
                  </a:cubicBezTo>
                  <a:close/>
                  <a:moveTo>
                    <a:pt x="6374" y="19935"/>
                  </a:moveTo>
                  <a:cubicBezTo>
                    <a:pt x="6414" y="19935"/>
                    <a:pt x="6449" y="20009"/>
                    <a:pt x="6449" y="20100"/>
                  </a:cubicBezTo>
                  <a:cubicBezTo>
                    <a:pt x="6449" y="20188"/>
                    <a:pt x="6415" y="20269"/>
                    <a:pt x="6374" y="20269"/>
                  </a:cubicBezTo>
                  <a:cubicBezTo>
                    <a:pt x="6335" y="20269"/>
                    <a:pt x="6299" y="20192"/>
                    <a:pt x="6299" y="20100"/>
                  </a:cubicBezTo>
                  <a:cubicBezTo>
                    <a:pt x="6300" y="20009"/>
                    <a:pt x="6335" y="19935"/>
                    <a:pt x="6374" y="19935"/>
                  </a:cubicBezTo>
                  <a:close/>
                  <a:moveTo>
                    <a:pt x="6868" y="19935"/>
                  </a:moveTo>
                  <a:cubicBezTo>
                    <a:pt x="6907" y="19935"/>
                    <a:pt x="6944" y="20009"/>
                    <a:pt x="6944" y="20100"/>
                  </a:cubicBezTo>
                  <a:cubicBezTo>
                    <a:pt x="6944" y="20188"/>
                    <a:pt x="6910" y="20269"/>
                    <a:pt x="6868" y="20269"/>
                  </a:cubicBezTo>
                  <a:cubicBezTo>
                    <a:pt x="6828" y="20269"/>
                    <a:pt x="6794" y="20192"/>
                    <a:pt x="6794" y="20100"/>
                  </a:cubicBezTo>
                  <a:cubicBezTo>
                    <a:pt x="6794" y="20009"/>
                    <a:pt x="6827" y="19935"/>
                    <a:pt x="6868" y="19935"/>
                  </a:cubicBezTo>
                  <a:close/>
                  <a:moveTo>
                    <a:pt x="7363" y="19935"/>
                  </a:moveTo>
                  <a:cubicBezTo>
                    <a:pt x="7402" y="19935"/>
                    <a:pt x="7439" y="20009"/>
                    <a:pt x="7439" y="20100"/>
                  </a:cubicBezTo>
                  <a:cubicBezTo>
                    <a:pt x="7439" y="20188"/>
                    <a:pt x="7404" y="20269"/>
                    <a:pt x="7363" y="20269"/>
                  </a:cubicBezTo>
                  <a:cubicBezTo>
                    <a:pt x="7322" y="20269"/>
                    <a:pt x="7289" y="20192"/>
                    <a:pt x="7289" y="20100"/>
                  </a:cubicBezTo>
                  <a:cubicBezTo>
                    <a:pt x="7289" y="20009"/>
                    <a:pt x="7322" y="19935"/>
                    <a:pt x="7363" y="19935"/>
                  </a:cubicBezTo>
                  <a:close/>
                  <a:moveTo>
                    <a:pt x="7856" y="19935"/>
                  </a:moveTo>
                  <a:cubicBezTo>
                    <a:pt x="7896" y="19935"/>
                    <a:pt x="7931" y="20009"/>
                    <a:pt x="7931" y="20100"/>
                  </a:cubicBezTo>
                  <a:cubicBezTo>
                    <a:pt x="7931" y="20188"/>
                    <a:pt x="7897" y="20269"/>
                    <a:pt x="7856" y="20269"/>
                  </a:cubicBezTo>
                  <a:cubicBezTo>
                    <a:pt x="7814" y="20269"/>
                    <a:pt x="7781" y="20192"/>
                    <a:pt x="7781" y="20100"/>
                  </a:cubicBezTo>
                  <a:cubicBezTo>
                    <a:pt x="7781" y="20009"/>
                    <a:pt x="7814" y="19935"/>
                    <a:pt x="7856" y="19935"/>
                  </a:cubicBezTo>
                  <a:close/>
                  <a:moveTo>
                    <a:pt x="8350" y="19935"/>
                  </a:moveTo>
                  <a:cubicBezTo>
                    <a:pt x="8389" y="19935"/>
                    <a:pt x="8426" y="20009"/>
                    <a:pt x="8426" y="20100"/>
                  </a:cubicBezTo>
                  <a:cubicBezTo>
                    <a:pt x="8426" y="20188"/>
                    <a:pt x="8392" y="20269"/>
                    <a:pt x="8350" y="20269"/>
                  </a:cubicBezTo>
                  <a:cubicBezTo>
                    <a:pt x="8309" y="20269"/>
                    <a:pt x="8276" y="20192"/>
                    <a:pt x="8276" y="20100"/>
                  </a:cubicBezTo>
                  <a:cubicBezTo>
                    <a:pt x="8276" y="20009"/>
                    <a:pt x="8309" y="19935"/>
                    <a:pt x="8350" y="19935"/>
                  </a:cubicBezTo>
                  <a:close/>
                  <a:moveTo>
                    <a:pt x="8843" y="19935"/>
                  </a:moveTo>
                  <a:cubicBezTo>
                    <a:pt x="8883" y="19935"/>
                    <a:pt x="8918" y="20009"/>
                    <a:pt x="8918" y="20100"/>
                  </a:cubicBezTo>
                  <a:cubicBezTo>
                    <a:pt x="8918" y="20188"/>
                    <a:pt x="8884" y="20269"/>
                    <a:pt x="8843" y="20269"/>
                  </a:cubicBezTo>
                  <a:cubicBezTo>
                    <a:pt x="8802" y="20269"/>
                    <a:pt x="8768" y="20192"/>
                    <a:pt x="8768" y="20100"/>
                  </a:cubicBezTo>
                  <a:cubicBezTo>
                    <a:pt x="8771" y="20009"/>
                    <a:pt x="8802" y="19935"/>
                    <a:pt x="8843" y="19935"/>
                  </a:cubicBezTo>
                  <a:close/>
                  <a:moveTo>
                    <a:pt x="9337" y="19935"/>
                  </a:moveTo>
                  <a:cubicBezTo>
                    <a:pt x="9376" y="19935"/>
                    <a:pt x="9412" y="20009"/>
                    <a:pt x="9412" y="20100"/>
                  </a:cubicBezTo>
                  <a:cubicBezTo>
                    <a:pt x="9412" y="20188"/>
                    <a:pt x="9379" y="20269"/>
                    <a:pt x="9337" y="20269"/>
                  </a:cubicBezTo>
                  <a:cubicBezTo>
                    <a:pt x="9296" y="20269"/>
                    <a:pt x="9263" y="20192"/>
                    <a:pt x="9263" y="20100"/>
                  </a:cubicBezTo>
                  <a:cubicBezTo>
                    <a:pt x="9263" y="20009"/>
                    <a:pt x="9296" y="19935"/>
                    <a:pt x="9337" y="19935"/>
                  </a:cubicBezTo>
                  <a:close/>
                  <a:moveTo>
                    <a:pt x="9830" y="19935"/>
                  </a:moveTo>
                  <a:cubicBezTo>
                    <a:pt x="9870" y="19935"/>
                    <a:pt x="9904" y="20009"/>
                    <a:pt x="9904" y="20100"/>
                  </a:cubicBezTo>
                  <a:cubicBezTo>
                    <a:pt x="9904" y="20188"/>
                    <a:pt x="9871" y="20269"/>
                    <a:pt x="9830" y="20269"/>
                  </a:cubicBezTo>
                  <a:cubicBezTo>
                    <a:pt x="9791" y="20269"/>
                    <a:pt x="9756" y="20192"/>
                    <a:pt x="9756" y="20100"/>
                  </a:cubicBezTo>
                  <a:cubicBezTo>
                    <a:pt x="9756" y="20009"/>
                    <a:pt x="9789" y="19935"/>
                    <a:pt x="9830" y="19935"/>
                  </a:cubicBezTo>
                  <a:close/>
                  <a:moveTo>
                    <a:pt x="10310" y="19935"/>
                  </a:moveTo>
                  <a:cubicBezTo>
                    <a:pt x="10349" y="19935"/>
                    <a:pt x="10384" y="20009"/>
                    <a:pt x="10384" y="20100"/>
                  </a:cubicBezTo>
                  <a:cubicBezTo>
                    <a:pt x="10384" y="20188"/>
                    <a:pt x="10351" y="20269"/>
                    <a:pt x="10310" y="20269"/>
                  </a:cubicBezTo>
                  <a:cubicBezTo>
                    <a:pt x="10269" y="20269"/>
                    <a:pt x="10234" y="20192"/>
                    <a:pt x="10234" y="20100"/>
                  </a:cubicBezTo>
                  <a:cubicBezTo>
                    <a:pt x="10234" y="20009"/>
                    <a:pt x="10269" y="19935"/>
                    <a:pt x="10310" y="19935"/>
                  </a:cubicBezTo>
                  <a:close/>
                  <a:moveTo>
                    <a:pt x="10802" y="19935"/>
                  </a:moveTo>
                  <a:cubicBezTo>
                    <a:pt x="10841" y="19935"/>
                    <a:pt x="10877" y="20009"/>
                    <a:pt x="10877" y="20100"/>
                  </a:cubicBezTo>
                  <a:cubicBezTo>
                    <a:pt x="10877" y="20188"/>
                    <a:pt x="10843" y="20269"/>
                    <a:pt x="10802" y="20269"/>
                  </a:cubicBezTo>
                  <a:cubicBezTo>
                    <a:pt x="10761" y="20269"/>
                    <a:pt x="10727" y="20192"/>
                    <a:pt x="10727" y="20100"/>
                  </a:cubicBezTo>
                  <a:cubicBezTo>
                    <a:pt x="10729" y="20009"/>
                    <a:pt x="10761" y="19935"/>
                    <a:pt x="10802" y="19935"/>
                  </a:cubicBezTo>
                  <a:close/>
                  <a:moveTo>
                    <a:pt x="11297" y="19935"/>
                  </a:moveTo>
                  <a:cubicBezTo>
                    <a:pt x="11336" y="19935"/>
                    <a:pt x="11372" y="20009"/>
                    <a:pt x="11372" y="20100"/>
                  </a:cubicBezTo>
                  <a:cubicBezTo>
                    <a:pt x="11372" y="20188"/>
                    <a:pt x="11338" y="20269"/>
                    <a:pt x="11297" y="20269"/>
                  </a:cubicBezTo>
                  <a:cubicBezTo>
                    <a:pt x="11256" y="20269"/>
                    <a:pt x="11223" y="20192"/>
                    <a:pt x="11223" y="20100"/>
                  </a:cubicBezTo>
                  <a:cubicBezTo>
                    <a:pt x="11223" y="20009"/>
                    <a:pt x="11256" y="19935"/>
                    <a:pt x="11297" y="19935"/>
                  </a:cubicBezTo>
                  <a:close/>
                  <a:moveTo>
                    <a:pt x="11790" y="19935"/>
                  </a:moveTo>
                  <a:cubicBezTo>
                    <a:pt x="11830" y="19935"/>
                    <a:pt x="11864" y="20009"/>
                    <a:pt x="11864" y="20100"/>
                  </a:cubicBezTo>
                  <a:cubicBezTo>
                    <a:pt x="11864" y="20188"/>
                    <a:pt x="11831" y="20269"/>
                    <a:pt x="11790" y="20269"/>
                  </a:cubicBezTo>
                  <a:cubicBezTo>
                    <a:pt x="11748" y="20269"/>
                    <a:pt x="11715" y="20192"/>
                    <a:pt x="11715" y="20100"/>
                  </a:cubicBezTo>
                  <a:cubicBezTo>
                    <a:pt x="11716" y="20009"/>
                    <a:pt x="11748" y="19935"/>
                    <a:pt x="11790" y="19935"/>
                  </a:cubicBezTo>
                  <a:close/>
                  <a:moveTo>
                    <a:pt x="12284" y="19935"/>
                  </a:moveTo>
                  <a:cubicBezTo>
                    <a:pt x="12323" y="19935"/>
                    <a:pt x="12359" y="20009"/>
                    <a:pt x="12359" y="20100"/>
                  </a:cubicBezTo>
                  <a:cubicBezTo>
                    <a:pt x="12359" y="20188"/>
                    <a:pt x="12325" y="20269"/>
                    <a:pt x="12284" y="20269"/>
                  </a:cubicBezTo>
                  <a:cubicBezTo>
                    <a:pt x="12243" y="20269"/>
                    <a:pt x="12209" y="20192"/>
                    <a:pt x="12209" y="20100"/>
                  </a:cubicBezTo>
                  <a:cubicBezTo>
                    <a:pt x="12209" y="20009"/>
                    <a:pt x="12243" y="19935"/>
                    <a:pt x="12284" y="19935"/>
                  </a:cubicBezTo>
                  <a:close/>
                  <a:moveTo>
                    <a:pt x="12777" y="19935"/>
                  </a:moveTo>
                  <a:cubicBezTo>
                    <a:pt x="12817" y="19935"/>
                    <a:pt x="12851" y="20009"/>
                    <a:pt x="12851" y="20100"/>
                  </a:cubicBezTo>
                  <a:cubicBezTo>
                    <a:pt x="12851" y="20188"/>
                    <a:pt x="12818" y="20269"/>
                    <a:pt x="12777" y="20269"/>
                  </a:cubicBezTo>
                  <a:cubicBezTo>
                    <a:pt x="12738" y="20269"/>
                    <a:pt x="12701" y="20192"/>
                    <a:pt x="12701" y="20100"/>
                  </a:cubicBezTo>
                  <a:cubicBezTo>
                    <a:pt x="12701" y="20009"/>
                    <a:pt x="12736" y="19935"/>
                    <a:pt x="12777" y="19935"/>
                  </a:cubicBezTo>
                  <a:close/>
                  <a:moveTo>
                    <a:pt x="13269" y="19935"/>
                  </a:moveTo>
                  <a:cubicBezTo>
                    <a:pt x="13308" y="19935"/>
                    <a:pt x="13345" y="20009"/>
                    <a:pt x="13345" y="20100"/>
                  </a:cubicBezTo>
                  <a:cubicBezTo>
                    <a:pt x="13345" y="20188"/>
                    <a:pt x="13310" y="20269"/>
                    <a:pt x="13269" y="20269"/>
                  </a:cubicBezTo>
                  <a:cubicBezTo>
                    <a:pt x="13230" y="20269"/>
                    <a:pt x="13195" y="20192"/>
                    <a:pt x="13195" y="20100"/>
                  </a:cubicBezTo>
                  <a:cubicBezTo>
                    <a:pt x="13196" y="20009"/>
                    <a:pt x="13228" y="19935"/>
                    <a:pt x="13269" y="19935"/>
                  </a:cubicBezTo>
                  <a:close/>
                  <a:moveTo>
                    <a:pt x="13764" y="19935"/>
                  </a:moveTo>
                  <a:cubicBezTo>
                    <a:pt x="13803" y="19935"/>
                    <a:pt x="13840" y="20009"/>
                    <a:pt x="13840" y="20100"/>
                  </a:cubicBezTo>
                  <a:cubicBezTo>
                    <a:pt x="13840" y="20188"/>
                    <a:pt x="13805" y="20269"/>
                    <a:pt x="13764" y="20269"/>
                  </a:cubicBezTo>
                  <a:cubicBezTo>
                    <a:pt x="13725" y="20269"/>
                    <a:pt x="13690" y="20192"/>
                    <a:pt x="13690" y="20100"/>
                  </a:cubicBezTo>
                  <a:cubicBezTo>
                    <a:pt x="13690" y="20009"/>
                    <a:pt x="13723" y="19935"/>
                    <a:pt x="13764" y="19935"/>
                  </a:cubicBezTo>
                  <a:close/>
                  <a:moveTo>
                    <a:pt x="14258" y="19935"/>
                  </a:moveTo>
                  <a:cubicBezTo>
                    <a:pt x="14297" y="19935"/>
                    <a:pt x="14332" y="20009"/>
                    <a:pt x="14332" y="20100"/>
                  </a:cubicBezTo>
                  <a:cubicBezTo>
                    <a:pt x="14332" y="20188"/>
                    <a:pt x="14299" y="20269"/>
                    <a:pt x="14258" y="20269"/>
                  </a:cubicBezTo>
                  <a:cubicBezTo>
                    <a:pt x="14218" y="20269"/>
                    <a:pt x="14182" y="20192"/>
                    <a:pt x="14182" y="20100"/>
                  </a:cubicBezTo>
                  <a:cubicBezTo>
                    <a:pt x="14183" y="20009"/>
                    <a:pt x="14215" y="19935"/>
                    <a:pt x="14258" y="19935"/>
                  </a:cubicBezTo>
                  <a:close/>
                  <a:moveTo>
                    <a:pt x="14751" y="19935"/>
                  </a:moveTo>
                  <a:cubicBezTo>
                    <a:pt x="14791" y="19935"/>
                    <a:pt x="14827" y="20009"/>
                    <a:pt x="14827" y="20100"/>
                  </a:cubicBezTo>
                  <a:cubicBezTo>
                    <a:pt x="14827" y="20188"/>
                    <a:pt x="14792" y="20269"/>
                    <a:pt x="14751" y="20269"/>
                  </a:cubicBezTo>
                  <a:cubicBezTo>
                    <a:pt x="14710" y="20269"/>
                    <a:pt x="14677" y="20192"/>
                    <a:pt x="14677" y="20100"/>
                  </a:cubicBezTo>
                  <a:cubicBezTo>
                    <a:pt x="14677" y="20009"/>
                    <a:pt x="14710" y="19935"/>
                    <a:pt x="14751" y="19935"/>
                  </a:cubicBezTo>
                  <a:close/>
                  <a:moveTo>
                    <a:pt x="15245" y="19935"/>
                  </a:moveTo>
                  <a:cubicBezTo>
                    <a:pt x="15284" y="19935"/>
                    <a:pt x="15319" y="20009"/>
                    <a:pt x="15319" y="20100"/>
                  </a:cubicBezTo>
                  <a:cubicBezTo>
                    <a:pt x="15319" y="20188"/>
                    <a:pt x="15285" y="20269"/>
                    <a:pt x="15245" y="20269"/>
                  </a:cubicBezTo>
                  <a:cubicBezTo>
                    <a:pt x="15204" y="20269"/>
                    <a:pt x="15169" y="20192"/>
                    <a:pt x="15169" y="20100"/>
                  </a:cubicBezTo>
                  <a:cubicBezTo>
                    <a:pt x="15172" y="20009"/>
                    <a:pt x="15204" y="19935"/>
                    <a:pt x="15245" y="19935"/>
                  </a:cubicBezTo>
                  <a:close/>
                  <a:moveTo>
                    <a:pt x="15740" y="19935"/>
                  </a:moveTo>
                  <a:cubicBezTo>
                    <a:pt x="15779" y="19935"/>
                    <a:pt x="15814" y="20009"/>
                    <a:pt x="15814" y="20100"/>
                  </a:cubicBezTo>
                  <a:cubicBezTo>
                    <a:pt x="15814" y="20188"/>
                    <a:pt x="15781" y="20269"/>
                    <a:pt x="15740" y="20269"/>
                  </a:cubicBezTo>
                  <a:cubicBezTo>
                    <a:pt x="15697" y="20269"/>
                    <a:pt x="15664" y="20192"/>
                    <a:pt x="15664" y="20100"/>
                  </a:cubicBezTo>
                  <a:cubicBezTo>
                    <a:pt x="15664" y="20009"/>
                    <a:pt x="15697" y="19935"/>
                    <a:pt x="15740" y="19935"/>
                  </a:cubicBezTo>
                  <a:close/>
                  <a:moveTo>
                    <a:pt x="16232" y="19935"/>
                  </a:moveTo>
                  <a:cubicBezTo>
                    <a:pt x="16271" y="19935"/>
                    <a:pt x="16307" y="20009"/>
                    <a:pt x="16307" y="20100"/>
                  </a:cubicBezTo>
                  <a:cubicBezTo>
                    <a:pt x="16307" y="20188"/>
                    <a:pt x="16273" y="20269"/>
                    <a:pt x="16232" y="20269"/>
                  </a:cubicBezTo>
                  <a:cubicBezTo>
                    <a:pt x="16190" y="20269"/>
                    <a:pt x="16157" y="20192"/>
                    <a:pt x="16157" y="20100"/>
                  </a:cubicBezTo>
                  <a:cubicBezTo>
                    <a:pt x="16159" y="20009"/>
                    <a:pt x="16192" y="19935"/>
                    <a:pt x="16232" y="19935"/>
                  </a:cubicBezTo>
                  <a:close/>
                  <a:moveTo>
                    <a:pt x="16727" y="19935"/>
                  </a:moveTo>
                  <a:cubicBezTo>
                    <a:pt x="16766" y="19935"/>
                    <a:pt x="16801" y="20009"/>
                    <a:pt x="16801" y="20100"/>
                  </a:cubicBezTo>
                  <a:cubicBezTo>
                    <a:pt x="16801" y="20188"/>
                    <a:pt x="16768" y="20269"/>
                    <a:pt x="16727" y="20269"/>
                  </a:cubicBezTo>
                  <a:cubicBezTo>
                    <a:pt x="16686" y="20269"/>
                    <a:pt x="16651" y="20192"/>
                    <a:pt x="16651" y="20100"/>
                  </a:cubicBezTo>
                  <a:cubicBezTo>
                    <a:pt x="16651" y="20009"/>
                    <a:pt x="16686" y="19935"/>
                    <a:pt x="16727" y="19935"/>
                  </a:cubicBezTo>
                  <a:close/>
                  <a:moveTo>
                    <a:pt x="17218" y="19935"/>
                  </a:moveTo>
                  <a:cubicBezTo>
                    <a:pt x="17258" y="19935"/>
                    <a:pt x="17294" y="20009"/>
                    <a:pt x="17294" y="20100"/>
                  </a:cubicBezTo>
                  <a:cubicBezTo>
                    <a:pt x="17294" y="20188"/>
                    <a:pt x="17261" y="20269"/>
                    <a:pt x="17218" y="20269"/>
                  </a:cubicBezTo>
                  <a:cubicBezTo>
                    <a:pt x="17179" y="20269"/>
                    <a:pt x="17144" y="20192"/>
                    <a:pt x="17144" y="20100"/>
                  </a:cubicBezTo>
                  <a:cubicBezTo>
                    <a:pt x="17144" y="20009"/>
                    <a:pt x="17178" y="19935"/>
                    <a:pt x="17218" y="19935"/>
                  </a:cubicBezTo>
                  <a:close/>
                  <a:moveTo>
                    <a:pt x="17714" y="19935"/>
                  </a:moveTo>
                  <a:cubicBezTo>
                    <a:pt x="17753" y="19935"/>
                    <a:pt x="17788" y="20009"/>
                    <a:pt x="17788" y="20100"/>
                  </a:cubicBezTo>
                  <a:cubicBezTo>
                    <a:pt x="17788" y="20188"/>
                    <a:pt x="17754" y="20269"/>
                    <a:pt x="17714" y="20269"/>
                  </a:cubicBezTo>
                  <a:cubicBezTo>
                    <a:pt x="17674" y="20269"/>
                    <a:pt x="17639" y="20192"/>
                    <a:pt x="17639" y="20100"/>
                  </a:cubicBezTo>
                  <a:cubicBezTo>
                    <a:pt x="17639" y="20009"/>
                    <a:pt x="17673" y="19935"/>
                    <a:pt x="17714" y="19935"/>
                  </a:cubicBezTo>
                  <a:close/>
                  <a:moveTo>
                    <a:pt x="18207" y="19935"/>
                  </a:moveTo>
                  <a:cubicBezTo>
                    <a:pt x="18246" y="19935"/>
                    <a:pt x="18281" y="20009"/>
                    <a:pt x="18281" y="20100"/>
                  </a:cubicBezTo>
                  <a:cubicBezTo>
                    <a:pt x="18281" y="20188"/>
                    <a:pt x="18248" y="20269"/>
                    <a:pt x="18207" y="20269"/>
                  </a:cubicBezTo>
                  <a:cubicBezTo>
                    <a:pt x="18168" y="20269"/>
                    <a:pt x="18131" y="20192"/>
                    <a:pt x="18131" y="20100"/>
                  </a:cubicBezTo>
                  <a:cubicBezTo>
                    <a:pt x="18133" y="20009"/>
                    <a:pt x="18164" y="19935"/>
                    <a:pt x="18207" y="19935"/>
                  </a:cubicBezTo>
                  <a:close/>
                  <a:moveTo>
                    <a:pt x="18701" y="19935"/>
                  </a:moveTo>
                  <a:cubicBezTo>
                    <a:pt x="18740" y="19935"/>
                    <a:pt x="18776" y="20009"/>
                    <a:pt x="18776" y="20100"/>
                  </a:cubicBezTo>
                  <a:cubicBezTo>
                    <a:pt x="18776" y="20188"/>
                    <a:pt x="18742" y="20269"/>
                    <a:pt x="18701" y="20269"/>
                  </a:cubicBezTo>
                  <a:cubicBezTo>
                    <a:pt x="18660" y="20269"/>
                    <a:pt x="18626" y="20192"/>
                    <a:pt x="18626" y="20100"/>
                  </a:cubicBezTo>
                  <a:cubicBezTo>
                    <a:pt x="18626" y="20009"/>
                    <a:pt x="18660" y="19935"/>
                    <a:pt x="18701" y="19935"/>
                  </a:cubicBezTo>
                  <a:close/>
                  <a:moveTo>
                    <a:pt x="19194" y="19935"/>
                  </a:moveTo>
                  <a:cubicBezTo>
                    <a:pt x="19233" y="19935"/>
                    <a:pt x="19268" y="20009"/>
                    <a:pt x="19268" y="20100"/>
                  </a:cubicBezTo>
                  <a:cubicBezTo>
                    <a:pt x="19268" y="20188"/>
                    <a:pt x="19235" y="20269"/>
                    <a:pt x="19194" y="20269"/>
                  </a:cubicBezTo>
                  <a:cubicBezTo>
                    <a:pt x="19153" y="20269"/>
                    <a:pt x="19118" y="20192"/>
                    <a:pt x="19118" y="20100"/>
                  </a:cubicBezTo>
                  <a:cubicBezTo>
                    <a:pt x="19121" y="20009"/>
                    <a:pt x="19153" y="19935"/>
                    <a:pt x="19194" y="19935"/>
                  </a:cubicBezTo>
                  <a:close/>
                  <a:moveTo>
                    <a:pt x="19689" y="19935"/>
                  </a:moveTo>
                  <a:cubicBezTo>
                    <a:pt x="19728" y="19935"/>
                    <a:pt x="19763" y="20009"/>
                    <a:pt x="19763" y="20100"/>
                  </a:cubicBezTo>
                  <a:cubicBezTo>
                    <a:pt x="19763" y="20188"/>
                    <a:pt x="19730" y="20269"/>
                    <a:pt x="19689" y="20269"/>
                  </a:cubicBezTo>
                  <a:cubicBezTo>
                    <a:pt x="19647" y="20269"/>
                    <a:pt x="19613" y="20192"/>
                    <a:pt x="19613" y="20100"/>
                  </a:cubicBezTo>
                  <a:cubicBezTo>
                    <a:pt x="19613" y="20009"/>
                    <a:pt x="19647" y="19935"/>
                    <a:pt x="19689" y="19935"/>
                  </a:cubicBezTo>
                  <a:close/>
                  <a:moveTo>
                    <a:pt x="20181" y="19935"/>
                  </a:moveTo>
                  <a:cubicBezTo>
                    <a:pt x="20220" y="19935"/>
                    <a:pt x="20257" y="20009"/>
                    <a:pt x="20257" y="20100"/>
                  </a:cubicBezTo>
                  <a:cubicBezTo>
                    <a:pt x="20257" y="20188"/>
                    <a:pt x="20222" y="20269"/>
                    <a:pt x="20181" y="20269"/>
                  </a:cubicBezTo>
                  <a:cubicBezTo>
                    <a:pt x="20140" y="20269"/>
                    <a:pt x="20107" y="20192"/>
                    <a:pt x="20107" y="20100"/>
                  </a:cubicBezTo>
                  <a:cubicBezTo>
                    <a:pt x="20108" y="20009"/>
                    <a:pt x="20140" y="19935"/>
                    <a:pt x="20181" y="19935"/>
                  </a:cubicBezTo>
                  <a:close/>
                  <a:moveTo>
                    <a:pt x="20676" y="19935"/>
                  </a:moveTo>
                  <a:cubicBezTo>
                    <a:pt x="20715" y="19935"/>
                    <a:pt x="20750" y="20009"/>
                    <a:pt x="20750" y="20100"/>
                  </a:cubicBezTo>
                  <a:cubicBezTo>
                    <a:pt x="20750" y="20188"/>
                    <a:pt x="20717" y="20269"/>
                    <a:pt x="20676" y="20269"/>
                  </a:cubicBezTo>
                  <a:cubicBezTo>
                    <a:pt x="20635" y="20269"/>
                    <a:pt x="20600" y="20192"/>
                    <a:pt x="20600" y="20100"/>
                  </a:cubicBezTo>
                  <a:cubicBezTo>
                    <a:pt x="20600" y="20009"/>
                    <a:pt x="20635" y="19935"/>
                    <a:pt x="20676" y="19935"/>
                  </a:cubicBezTo>
                  <a:close/>
                  <a:moveTo>
                    <a:pt x="21168" y="19935"/>
                  </a:moveTo>
                  <a:cubicBezTo>
                    <a:pt x="21207" y="19935"/>
                    <a:pt x="21244" y="20009"/>
                    <a:pt x="21244" y="20100"/>
                  </a:cubicBezTo>
                  <a:cubicBezTo>
                    <a:pt x="21244" y="20188"/>
                    <a:pt x="21209" y="20269"/>
                    <a:pt x="21168" y="20269"/>
                  </a:cubicBezTo>
                  <a:cubicBezTo>
                    <a:pt x="21127" y="20269"/>
                    <a:pt x="21094" y="20192"/>
                    <a:pt x="21094" y="20100"/>
                  </a:cubicBezTo>
                  <a:cubicBezTo>
                    <a:pt x="21095" y="20009"/>
                    <a:pt x="21127" y="19935"/>
                    <a:pt x="21168" y="19935"/>
                  </a:cubicBezTo>
                  <a:close/>
                  <a:moveTo>
                    <a:pt x="205" y="20487"/>
                  </a:moveTo>
                  <a:cubicBezTo>
                    <a:pt x="244" y="20487"/>
                    <a:pt x="281" y="20561"/>
                    <a:pt x="281" y="20657"/>
                  </a:cubicBezTo>
                  <a:cubicBezTo>
                    <a:pt x="281" y="20744"/>
                    <a:pt x="246" y="20822"/>
                    <a:pt x="205" y="20822"/>
                  </a:cubicBezTo>
                  <a:cubicBezTo>
                    <a:pt x="164" y="20822"/>
                    <a:pt x="131" y="20748"/>
                    <a:pt x="131" y="20657"/>
                  </a:cubicBezTo>
                  <a:cubicBezTo>
                    <a:pt x="131" y="20561"/>
                    <a:pt x="164" y="20487"/>
                    <a:pt x="205" y="20487"/>
                  </a:cubicBezTo>
                  <a:close/>
                  <a:moveTo>
                    <a:pt x="700" y="20487"/>
                  </a:moveTo>
                  <a:cubicBezTo>
                    <a:pt x="741" y="20487"/>
                    <a:pt x="774" y="20561"/>
                    <a:pt x="774" y="20657"/>
                  </a:cubicBezTo>
                  <a:cubicBezTo>
                    <a:pt x="774" y="20748"/>
                    <a:pt x="741" y="20822"/>
                    <a:pt x="700" y="20822"/>
                  </a:cubicBezTo>
                  <a:cubicBezTo>
                    <a:pt x="659" y="20822"/>
                    <a:pt x="624" y="20748"/>
                    <a:pt x="624" y="20657"/>
                  </a:cubicBezTo>
                  <a:cubicBezTo>
                    <a:pt x="624" y="20558"/>
                    <a:pt x="659" y="20487"/>
                    <a:pt x="700" y="20487"/>
                  </a:cubicBezTo>
                  <a:close/>
                  <a:moveTo>
                    <a:pt x="1192" y="20487"/>
                  </a:moveTo>
                  <a:cubicBezTo>
                    <a:pt x="1231" y="20487"/>
                    <a:pt x="1268" y="20561"/>
                    <a:pt x="1268" y="20657"/>
                  </a:cubicBezTo>
                  <a:cubicBezTo>
                    <a:pt x="1268" y="20744"/>
                    <a:pt x="1235" y="20822"/>
                    <a:pt x="1192" y="20822"/>
                  </a:cubicBezTo>
                  <a:cubicBezTo>
                    <a:pt x="1153" y="20822"/>
                    <a:pt x="1118" y="20748"/>
                    <a:pt x="1118" y="20657"/>
                  </a:cubicBezTo>
                  <a:cubicBezTo>
                    <a:pt x="1118" y="20561"/>
                    <a:pt x="1151" y="20487"/>
                    <a:pt x="1192" y="20487"/>
                  </a:cubicBezTo>
                  <a:close/>
                  <a:moveTo>
                    <a:pt x="1685" y="20487"/>
                  </a:moveTo>
                  <a:cubicBezTo>
                    <a:pt x="1726" y="20487"/>
                    <a:pt x="1760" y="20561"/>
                    <a:pt x="1760" y="20657"/>
                  </a:cubicBezTo>
                  <a:cubicBezTo>
                    <a:pt x="1760" y="20748"/>
                    <a:pt x="1726" y="20822"/>
                    <a:pt x="1685" y="20822"/>
                  </a:cubicBezTo>
                  <a:cubicBezTo>
                    <a:pt x="1644" y="20822"/>
                    <a:pt x="1610" y="20748"/>
                    <a:pt x="1610" y="20657"/>
                  </a:cubicBezTo>
                  <a:cubicBezTo>
                    <a:pt x="1613" y="20558"/>
                    <a:pt x="1644" y="20487"/>
                    <a:pt x="1685" y="20487"/>
                  </a:cubicBezTo>
                  <a:close/>
                  <a:moveTo>
                    <a:pt x="2180" y="20487"/>
                  </a:moveTo>
                  <a:cubicBezTo>
                    <a:pt x="2220" y="20487"/>
                    <a:pt x="2255" y="20561"/>
                    <a:pt x="2255" y="20657"/>
                  </a:cubicBezTo>
                  <a:cubicBezTo>
                    <a:pt x="2255" y="20744"/>
                    <a:pt x="2221" y="20822"/>
                    <a:pt x="2180" y="20822"/>
                  </a:cubicBezTo>
                  <a:cubicBezTo>
                    <a:pt x="2141" y="20822"/>
                    <a:pt x="2105" y="20748"/>
                    <a:pt x="2105" y="20657"/>
                  </a:cubicBezTo>
                  <a:cubicBezTo>
                    <a:pt x="2105" y="20561"/>
                    <a:pt x="2138" y="20487"/>
                    <a:pt x="2180" y="20487"/>
                  </a:cubicBezTo>
                  <a:close/>
                  <a:moveTo>
                    <a:pt x="2672" y="20487"/>
                  </a:moveTo>
                  <a:cubicBezTo>
                    <a:pt x="2713" y="20487"/>
                    <a:pt x="2748" y="20561"/>
                    <a:pt x="2748" y="20657"/>
                  </a:cubicBezTo>
                  <a:cubicBezTo>
                    <a:pt x="2748" y="20748"/>
                    <a:pt x="2713" y="20822"/>
                    <a:pt x="2672" y="20822"/>
                  </a:cubicBezTo>
                  <a:cubicBezTo>
                    <a:pt x="2631" y="20822"/>
                    <a:pt x="2598" y="20748"/>
                    <a:pt x="2598" y="20657"/>
                  </a:cubicBezTo>
                  <a:cubicBezTo>
                    <a:pt x="2600" y="20558"/>
                    <a:pt x="2631" y="20487"/>
                    <a:pt x="2672" y="20487"/>
                  </a:cubicBezTo>
                  <a:close/>
                  <a:moveTo>
                    <a:pt x="3168" y="20487"/>
                  </a:moveTo>
                  <a:cubicBezTo>
                    <a:pt x="3207" y="20487"/>
                    <a:pt x="3242" y="20561"/>
                    <a:pt x="3242" y="20657"/>
                  </a:cubicBezTo>
                  <a:cubicBezTo>
                    <a:pt x="3242" y="20744"/>
                    <a:pt x="3208" y="20822"/>
                    <a:pt x="3168" y="20822"/>
                  </a:cubicBezTo>
                  <a:cubicBezTo>
                    <a:pt x="3126" y="20822"/>
                    <a:pt x="3092" y="20748"/>
                    <a:pt x="3092" y="20657"/>
                  </a:cubicBezTo>
                  <a:cubicBezTo>
                    <a:pt x="3092" y="20561"/>
                    <a:pt x="3126" y="20487"/>
                    <a:pt x="3168" y="20487"/>
                  </a:cubicBezTo>
                  <a:close/>
                  <a:moveTo>
                    <a:pt x="3659" y="20487"/>
                  </a:moveTo>
                  <a:cubicBezTo>
                    <a:pt x="3702" y="20487"/>
                    <a:pt x="3735" y="20561"/>
                    <a:pt x="3735" y="20657"/>
                  </a:cubicBezTo>
                  <a:cubicBezTo>
                    <a:pt x="3735" y="20748"/>
                    <a:pt x="3702" y="20822"/>
                    <a:pt x="3659" y="20822"/>
                  </a:cubicBezTo>
                  <a:cubicBezTo>
                    <a:pt x="3618" y="20822"/>
                    <a:pt x="3585" y="20748"/>
                    <a:pt x="3585" y="20657"/>
                  </a:cubicBezTo>
                  <a:cubicBezTo>
                    <a:pt x="3587" y="20558"/>
                    <a:pt x="3618" y="20487"/>
                    <a:pt x="3659" y="20487"/>
                  </a:cubicBezTo>
                  <a:close/>
                  <a:moveTo>
                    <a:pt x="4154" y="20487"/>
                  </a:moveTo>
                  <a:cubicBezTo>
                    <a:pt x="4194" y="20487"/>
                    <a:pt x="4230" y="20561"/>
                    <a:pt x="4230" y="20657"/>
                  </a:cubicBezTo>
                  <a:cubicBezTo>
                    <a:pt x="4230" y="20744"/>
                    <a:pt x="4195" y="20822"/>
                    <a:pt x="4154" y="20822"/>
                  </a:cubicBezTo>
                  <a:cubicBezTo>
                    <a:pt x="4114" y="20822"/>
                    <a:pt x="4080" y="20748"/>
                    <a:pt x="4080" y="20657"/>
                  </a:cubicBezTo>
                  <a:cubicBezTo>
                    <a:pt x="4080" y="20561"/>
                    <a:pt x="4114" y="20487"/>
                    <a:pt x="4154" y="20487"/>
                  </a:cubicBezTo>
                  <a:close/>
                  <a:moveTo>
                    <a:pt x="4648" y="20487"/>
                  </a:moveTo>
                  <a:cubicBezTo>
                    <a:pt x="4689" y="20487"/>
                    <a:pt x="4722" y="20561"/>
                    <a:pt x="4722" y="20657"/>
                  </a:cubicBezTo>
                  <a:cubicBezTo>
                    <a:pt x="4722" y="20748"/>
                    <a:pt x="4689" y="20822"/>
                    <a:pt x="4648" y="20822"/>
                  </a:cubicBezTo>
                  <a:cubicBezTo>
                    <a:pt x="4605" y="20822"/>
                    <a:pt x="4572" y="20748"/>
                    <a:pt x="4572" y="20657"/>
                  </a:cubicBezTo>
                  <a:cubicBezTo>
                    <a:pt x="4574" y="20558"/>
                    <a:pt x="4605" y="20487"/>
                    <a:pt x="4648" y="20487"/>
                  </a:cubicBezTo>
                  <a:close/>
                  <a:moveTo>
                    <a:pt x="5140" y="20487"/>
                  </a:moveTo>
                  <a:cubicBezTo>
                    <a:pt x="5179" y="20487"/>
                    <a:pt x="5216" y="20561"/>
                    <a:pt x="5216" y="20657"/>
                  </a:cubicBezTo>
                  <a:cubicBezTo>
                    <a:pt x="5216" y="20744"/>
                    <a:pt x="5181" y="20822"/>
                    <a:pt x="5140" y="20822"/>
                  </a:cubicBezTo>
                  <a:cubicBezTo>
                    <a:pt x="5100" y="20822"/>
                    <a:pt x="5066" y="20748"/>
                    <a:pt x="5066" y="20657"/>
                  </a:cubicBezTo>
                  <a:cubicBezTo>
                    <a:pt x="5067" y="20561"/>
                    <a:pt x="5099" y="20487"/>
                    <a:pt x="5140" y="20487"/>
                  </a:cubicBezTo>
                  <a:close/>
                  <a:moveTo>
                    <a:pt x="5635" y="20487"/>
                  </a:moveTo>
                  <a:cubicBezTo>
                    <a:pt x="5676" y="20487"/>
                    <a:pt x="5709" y="20561"/>
                    <a:pt x="5709" y="20657"/>
                  </a:cubicBezTo>
                  <a:cubicBezTo>
                    <a:pt x="5709" y="20748"/>
                    <a:pt x="5676" y="20822"/>
                    <a:pt x="5635" y="20822"/>
                  </a:cubicBezTo>
                  <a:cubicBezTo>
                    <a:pt x="5592" y="20822"/>
                    <a:pt x="5559" y="20748"/>
                    <a:pt x="5559" y="20657"/>
                  </a:cubicBezTo>
                  <a:cubicBezTo>
                    <a:pt x="5559" y="20558"/>
                    <a:pt x="5594" y="20487"/>
                    <a:pt x="5635" y="20487"/>
                  </a:cubicBezTo>
                  <a:close/>
                  <a:moveTo>
                    <a:pt x="6127" y="20487"/>
                  </a:moveTo>
                  <a:cubicBezTo>
                    <a:pt x="6166" y="20487"/>
                    <a:pt x="6202" y="20561"/>
                    <a:pt x="6202" y="20657"/>
                  </a:cubicBezTo>
                  <a:cubicBezTo>
                    <a:pt x="6202" y="20744"/>
                    <a:pt x="6169" y="20822"/>
                    <a:pt x="6127" y="20822"/>
                  </a:cubicBezTo>
                  <a:cubicBezTo>
                    <a:pt x="6087" y="20822"/>
                    <a:pt x="6053" y="20748"/>
                    <a:pt x="6053" y="20657"/>
                  </a:cubicBezTo>
                  <a:cubicBezTo>
                    <a:pt x="6054" y="20561"/>
                    <a:pt x="6086" y="20487"/>
                    <a:pt x="6127" y="20487"/>
                  </a:cubicBezTo>
                  <a:close/>
                  <a:moveTo>
                    <a:pt x="6622" y="20487"/>
                  </a:moveTo>
                  <a:cubicBezTo>
                    <a:pt x="6663" y="20487"/>
                    <a:pt x="6698" y="20561"/>
                    <a:pt x="6698" y="20657"/>
                  </a:cubicBezTo>
                  <a:cubicBezTo>
                    <a:pt x="6698" y="20748"/>
                    <a:pt x="6663" y="20822"/>
                    <a:pt x="6622" y="20822"/>
                  </a:cubicBezTo>
                  <a:cubicBezTo>
                    <a:pt x="6581" y="20822"/>
                    <a:pt x="6548" y="20748"/>
                    <a:pt x="6548" y="20657"/>
                  </a:cubicBezTo>
                  <a:cubicBezTo>
                    <a:pt x="6548" y="20558"/>
                    <a:pt x="6581" y="20487"/>
                    <a:pt x="6622" y="20487"/>
                  </a:cubicBezTo>
                  <a:close/>
                  <a:moveTo>
                    <a:pt x="7115" y="20487"/>
                  </a:moveTo>
                  <a:cubicBezTo>
                    <a:pt x="7155" y="20487"/>
                    <a:pt x="7190" y="20561"/>
                    <a:pt x="7190" y="20657"/>
                  </a:cubicBezTo>
                  <a:cubicBezTo>
                    <a:pt x="7190" y="20744"/>
                    <a:pt x="7156" y="20822"/>
                    <a:pt x="7115" y="20822"/>
                  </a:cubicBezTo>
                  <a:cubicBezTo>
                    <a:pt x="7073" y="20822"/>
                    <a:pt x="7040" y="20748"/>
                    <a:pt x="7040" y="20657"/>
                  </a:cubicBezTo>
                  <a:cubicBezTo>
                    <a:pt x="7041" y="20561"/>
                    <a:pt x="7073" y="20487"/>
                    <a:pt x="7115" y="20487"/>
                  </a:cubicBezTo>
                  <a:close/>
                  <a:moveTo>
                    <a:pt x="7609" y="20487"/>
                  </a:moveTo>
                  <a:cubicBezTo>
                    <a:pt x="7651" y="20487"/>
                    <a:pt x="7685" y="20561"/>
                    <a:pt x="7685" y="20657"/>
                  </a:cubicBezTo>
                  <a:cubicBezTo>
                    <a:pt x="7685" y="20748"/>
                    <a:pt x="7651" y="20822"/>
                    <a:pt x="7609" y="20822"/>
                  </a:cubicBezTo>
                  <a:cubicBezTo>
                    <a:pt x="7568" y="20822"/>
                    <a:pt x="7535" y="20748"/>
                    <a:pt x="7535" y="20657"/>
                  </a:cubicBezTo>
                  <a:cubicBezTo>
                    <a:pt x="7535" y="20558"/>
                    <a:pt x="7568" y="20487"/>
                    <a:pt x="7609" y="20487"/>
                  </a:cubicBezTo>
                  <a:close/>
                  <a:moveTo>
                    <a:pt x="8102" y="20487"/>
                  </a:moveTo>
                  <a:cubicBezTo>
                    <a:pt x="8142" y="20487"/>
                    <a:pt x="8176" y="20561"/>
                    <a:pt x="8176" y="20657"/>
                  </a:cubicBezTo>
                  <a:cubicBezTo>
                    <a:pt x="8176" y="20744"/>
                    <a:pt x="8143" y="20822"/>
                    <a:pt x="8102" y="20822"/>
                  </a:cubicBezTo>
                  <a:cubicBezTo>
                    <a:pt x="8061" y="20822"/>
                    <a:pt x="8027" y="20748"/>
                    <a:pt x="8027" y="20657"/>
                  </a:cubicBezTo>
                  <a:cubicBezTo>
                    <a:pt x="8030" y="20561"/>
                    <a:pt x="8061" y="20487"/>
                    <a:pt x="8102" y="20487"/>
                  </a:cubicBezTo>
                  <a:close/>
                  <a:moveTo>
                    <a:pt x="8597" y="20487"/>
                  </a:moveTo>
                  <a:cubicBezTo>
                    <a:pt x="8638" y="20487"/>
                    <a:pt x="8672" y="20561"/>
                    <a:pt x="8672" y="20657"/>
                  </a:cubicBezTo>
                  <a:cubicBezTo>
                    <a:pt x="8672" y="20748"/>
                    <a:pt x="8638" y="20822"/>
                    <a:pt x="8597" y="20822"/>
                  </a:cubicBezTo>
                  <a:cubicBezTo>
                    <a:pt x="8555" y="20822"/>
                    <a:pt x="8522" y="20748"/>
                    <a:pt x="8522" y="20657"/>
                  </a:cubicBezTo>
                  <a:cubicBezTo>
                    <a:pt x="8522" y="20558"/>
                    <a:pt x="8555" y="20487"/>
                    <a:pt x="8597" y="20487"/>
                  </a:cubicBezTo>
                  <a:close/>
                  <a:moveTo>
                    <a:pt x="9089" y="20487"/>
                  </a:moveTo>
                  <a:cubicBezTo>
                    <a:pt x="9129" y="20487"/>
                    <a:pt x="9165" y="20561"/>
                    <a:pt x="9165" y="20657"/>
                  </a:cubicBezTo>
                  <a:cubicBezTo>
                    <a:pt x="9165" y="20744"/>
                    <a:pt x="9130" y="20822"/>
                    <a:pt x="9089" y="20822"/>
                  </a:cubicBezTo>
                  <a:cubicBezTo>
                    <a:pt x="9048" y="20822"/>
                    <a:pt x="9015" y="20748"/>
                    <a:pt x="9015" y="20657"/>
                  </a:cubicBezTo>
                  <a:cubicBezTo>
                    <a:pt x="9017" y="20561"/>
                    <a:pt x="9048" y="20487"/>
                    <a:pt x="9089" y="20487"/>
                  </a:cubicBezTo>
                  <a:close/>
                  <a:moveTo>
                    <a:pt x="9583" y="20487"/>
                  </a:moveTo>
                  <a:cubicBezTo>
                    <a:pt x="9624" y="20487"/>
                    <a:pt x="9657" y="20561"/>
                    <a:pt x="9657" y="20657"/>
                  </a:cubicBezTo>
                  <a:cubicBezTo>
                    <a:pt x="9657" y="20748"/>
                    <a:pt x="9624" y="20822"/>
                    <a:pt x="9583" y="20822"/>
                  </a:cubicBezTo>
                  <a:cubicBezTo>
                    <a:pt x="9540" y="20822"/>
                    <a:pt x="9507" y="20748"/>
                    <a:pt x="9507" y="20657"/>
                  </a:cubicBezTo>
                  <a:cubicBezTo>
                    <a:pt x="9509" y="20558"/>
                    <a:pt x="9543" y="20487"/>
                    <a:pt x="9583" y="20487"/>
                  </a:cubicBezTo>
                  <a:close/>
                  <a:moveTo>
                    <a:pt x="10076" y="20487"/>
                  </a:moveTo>
                  <a:cubicBezTo>
                    <a:pt x="10116" y="20487"/>
                    <a:pt x="10152" y="20561"/>
                    <a:pt x="10152" y="20657"/>
                  </a:cubicBezTo>
                  <a:cubicBezTo>
                    <a:pt x="10152" y="20744"/>
                    <a:pt x="10117" y="20822"/>
                    <a:pt x="10076" y="20822"/>
                  </a:cubicBezTo>
                  <a:cubicBezTo>
                    <a:pt x="10037" y="20822"/>
                    <a:pt x="10002" y="20748"/>
                    <a:pt x="10002" y="20657"/>
                  </a:cubicBezTo>
                  <a:cubicBezTo>
                    <a:pt x="10002" y="20561"/>
                    <a:pt x="10035" y="20487"/>
                    <a:pt x="10076" y="20487"/>
                  </a:cubicBezTo>
                  <a:close/>
                  <a:moveTo>
                    <a:pt x="10556" y="20487"/>
                  </a:moveTo>
                  <a:cubicBezTo>
                    <a:pt x="10595" y="20487"/>
                    <a:pt x="10631" y="20561"/>
                    <a:pt x="10631" y="20657"/>
                  </a:cubicBezTo>
                  <a:cubicBezTo>
                    <a:pt x="10631" y="20744"/>
                    <a:pt x="10597" y="20822"/>
                    <a:pt x="10556" y="20822"/>
                  </a:cubicBezTo>
                  <a:cubicBezTo>
                    <a:pt x="10515" y="20822"/>
                    <a:pt x="10482" y="20748"/>
                    <a:pt x="10482" y="20657"/>
                  </a:cubicBezTo>
                  <a:cubicBezTo>
                    <a:pt x="10483" y="20561"/>
                    <a:pt x="10515" y="20487"/>
                    <a:pt x="10556" y="20487"/>
                  </a:cubicBezTo>
                  <a:close/>
                  <a:moveTo>
                    <a:pt x="11051" y="20487"/>
                  </a:moveTo>
                  <a:cubicBezTo>
                    <a:pt x="11092" y="20487"/>
                    <a:pt x="11125" y="20561"/>
                    <a:pt x="11125" y="20657"/>
                  </a:cubicBezTo>
                  <a:cubicBezTo>
                    <a:pt x="11125" y="20748"/>
                    <a:pt x="11092" y="20822"/>
                    <a:pt x="11051" y="20822"/>
                  </a:cubicBezTo>
                  <a:cubicBezTo>
                    <a:pt x="11010" y="20822"/>
                    <a:pt x="10975" y="20748"/>
                    <a:pt x="10975" y="20657"/>
                  </a:cubicBezTo>
                  <a:cubicBezTo>
                    <a:pt x="10975" y="20558"/>
                    <a:pt x="11010" y="20487"/>
                    <a:pt x="11051" y="20487"/>
                  </a:cubicBezTo>
                  <a:close/>
                  <a:moveTo>
                    <a:pt x="11543" y="20487"/>
                  </a:moveTo>
                  <a:cubicBezTo>
                    <a:pt x="11582" y="20487"/>
                    <a:pt x="11618" y="20561"/>
                    <a:pt x="11618" y="20657"/>
                  </a:cubicBezTo>
                  <a:cubicBezTo>
                    <a:pt x="11618" y="20744"/>
                    <a:pt x="11584" y="20822"/>
                    <a:pt x="11543" y="20822"/>
                  </a:cubicBezTo>
                  <a:cubicBezTo>
                    <a:pt x="11502" y="20822"/>
                    <a:pt x="11468" y="20748"/>
                    <a:pt x="11468" y="20657"/>
                  </a:cubicBezTo>
                  <a:cubicBezTo>
                    <a:pt x="11470" y="20561"/>
                    <a:pt x="11502" y="20487"/>
                    <a:pt x="11543" y="20487"/>
                  </a:cubicBezTo>
                  <a:close/>
                  <a:moveTo>
                    <a:pt x="12038" y="20487"/>
                  </a:moveTo>
                  <a:cubicBezTo>
                    <a:pt x="12079" y="20487"/>
                    <a:pt x="12112" y="20561"/>
                    <a:pt x="12112" y="20657"/>
                  </a:cubicBezTo>
                  <a:cubicBezTo>
                    <a:pt x="12112" y="20748"/>
                    <a:pt x="12079" y="20822"/>
                    <a:pt x="12038" y="20822"/>
                  </a:cubicBezTo>
                  <a:cubicBezTo>
                    <a:pt x="11997" y="20822"/>
                    <a:pt x="11964" y="20748"/>
                    <a:pt x="11964" y="20657"/>
                  </a:cubicBezTo>
                  <a:cubicBezTo>
                    <a:pt x="11964" y="20558"/>
                    <a:pt x="11997" y="20487"/>
                    <a:pt x="12038" y="20487"/>
                  </a:cubicBezTo>
                  <a:close/>
                  <a:moveTo>
                    <a:pt x="12531" y="20487"/>
                  </a:moveTo>
                  <a:cubicBezTo>
                    <a:pt x="12571" y="20487"/>
                    <a:pt x="12605" y="20561"/>
                    <a:pt x="12605" y="20657"/>
                  </a:cubicBezTo>
                  <a:cubicBezTo>
                    <a:pt x="12605" y="20744"/>
                    <a:pt x="12572" y="20822"/>
                    <a:pt x="12531" y="20822"/>
                  </a:cubicBezTo>
                  <a:cubicBezTo>
                    <a:pt x="12489" y="20822"/>
                    <a:pt x="12456" y="20748"/>
                    <a:pt x="12456" y="20657"/>
                  </a:cubicBezTo>
                  <a:cubicBezTo>
                    <a:pt x="12457" y="20561"/>
                    <a:pt x="12489" y="20487"/>
                    <a:pt x="12531" y="20487"/>
                  </a:cubicBezTo>
                  <a:close/>
                  <a:moveTo>
                    <a:pt x="13023" y="20487"/>
                  </a:moveTo>
                  <a:cubicBezTo>
                    <a:pt x="13064" y="20487"/>
                    <a:pt x="13097" y="20561"/>
                    <a:pt x="13097" y="20657"/>
                  </a:cubicBezTo>
                  <a:cubicBezTo>
                    <a:pt x="13097" y="20748"/>
                    <a:pt x="13064" y="20822"/>
                    <a:pt x="13023" y="20822"/>
                  </a:cubicBezTo>
                  <a:cubicBezTo>
                    <a:pt x="12982" y="20822"/>
                    <a:pt x="12949" y="20748"/>
                    <a:pt x="12949" y="20657"/>
                  </a:cubicBezTo>
                  <a:cubicBezTo>
                    <a:pt x="12951" y="20558"/>
                    <a:pt x="12982" y="20487"/>
                    <a:pt x="13023" y="20487"/>
                  </a:cubicBezTo>
                  <a:close/>
                  <a:moveTo>
                    <a:pt x="13518" y="20487"/>
                  </a:moveTo>
                  <a:cubicBezTo>
                    <a:pt x="13558" y="20487"/>
                    <a:pt x="13592" y="20561"/>
                    <a:pt x="13592" y="20657"/>
                  </a:cubicBezTo>
                  <a:cubicBezTo>
                    <a:pt x="13592" y="20744"/>
                    <a:pt x="13559" y="20822"/>
                    <a:pt x="13518" y="20822"/>
                  </a:cubicBezTo>
                  <a:cubicBezTo>
                    <a:pt x="13479" y="20822"/>
                    <a:pt x="13442" y="20748"/>
                    <a:pt x="13442" y="20657"/>
                  </a:cubicBezTo>
                  <a:cubicBezTo>
                    <a:pt x="13442" y="20561"/>
                    <a:pt x="13477" y="20487"/>
                    <a:pt x="13518" y="20487"/>
                  </a:cubicBezTo>
                  <a:close/>
                  <a:moveTo>
                    <a:pt x="14010" y="20487"/>
                  </a:moveTo>
                  <a:cubicBezTo>
                    <a:pt x="14053" y="20487"/>
                    <a:pt x="14086" y="20561"/>
                    <a:pt x="14086" y="20657"/>
                  </a:cubicBezTo>
                  <a:cubicBezTo>
                    <a:pt x="14086" y="20748"/>
                    <a:pt x="14051" y="20822"/>
                    <a:pt x="14010" y="20822"/>
                  </a:cubicBezTo>
                  <a:cubicBezTo>
                    <a:pt x="13969" y="20822"/>
                    <a:pt x="13936" y="20748"/>
                    <a:pt x="13936" y="20657"/>
                  </a:cubicBezTo>
                  <a:cubicBezTo>
                    <a:pt x="13937" y="20558"/>
                    <a:pt x="13969" y="20487"/>
                    <a:pt x="14010" y="20487"/>
                  </a:cubicBezTo>
                  <a:close/>
                  <a:moveTo>
                    <a:pt x="14505" y="20487"/>
                  </a:moveTo>
                  <a:cubicBezTo>
                    <a:pt x="14544" y="20487"/>
                    <a:pt x="14581" y="20561"/>
                    <a:pt x="14581" y="20657"/>
                  </a:cubicBezTo>
                  <a:cubicBezTo>
                    <a:pt x="14581" y="20744"/>
                    <a:pt x="14546" y="20822"/>
                    <a:pt x="14505" y="20822"/>
                  </a:cubicBezTo>
                  <a:cubicBezTo>
                    <a:pt x="14464" y="20822"/>
                    <a:pt x="14431" y="20748"/>
                    <a:pt x="14431" y="20657"/>
                  </a:cubicBezTo>
                  <a:cubicBezTo>
                    <a:pt x="14431" y="20561"/>
                    <a:pt x="14464" y="20487"/>
                    <a:pt x="14505" y="20487"/>
                  </a:cubicBezTo>
                  <a:close/>
                  <a:moveTo>
                    <a:pt x="14999" y="20487"/>
                  </a:moveTo>
                  <a:cubicBezTo>
                    <a:pt x="15040" y="20487"/>
                    <a:pt x="15073" y="20561"/>
                    <a:pt x="15073" y="20657"/>
                  </a:cubicBezTo>
                  <a:cubicBezTo>
                    <a:pt x="15073" y="20748"/>
                    <a:pt x="15040" y="20822"/>
                    <a:pt x="14999" y="20822"/>
                  </a:cubicBezTo>
                  <a:cubicBezTo>
                    <a:pt x="14956" y="20822"/>
                    <a:pt x="14923" y="20748"/>
                    <a:pt x="14923" y="20657"/>
                  </a:cubicBezTo>
                  <a:cubicBezTo>
                    <a:pt x="14925" y="20558"/>
                    <a:pt x="14956" y="20487"/>
                    <a:pt x="14999" y="20487"/>
                  </a:cubicBezTo>
                  <a:close/>
                  <a:moveTo>
                    <a:pt x="15492" y="20487"/>
                  </a:moveTo>
                  <a:cubicBezTo>
                    <a:pt x="15532" y="20487"/>
                    <a:pt x="15568" y="20561"/>
                    <a:pt x="15568" y="20657"/>
                  </a:cubicBezTo>
                  <a:cubicBezTo>
                    <a:pt x="15568" y="20744"/>
                    <a:pt x="15535" y="20822"/>
                    <a:pt x="15492" y="20822"/>
                  </a:cubicBezTo>
                  <a:cubicBezTo>
                    <a:pt x="15451" y="20822"/>
                    <a:pt x="15418" y="20748"/>
                    <a:pt x="15418" y="20657"/>
                  </a:cubicBezTo>
                  <a:cubicBezTo>
                    <a:pt x="15418" y="20561"/>
                    <a:pt x="15451" y="20487"/>
                    <a:pt x="15492" y="20487"/>
                  </a:cubicBezTo>
                  <a:close/>
                  <a:moveTo>
                    <a:pt x="15986" y="20487"/>
                  </a:moveTo>
                  <a:cubicBezTo>
                    <a:pt x="16027" y="20487"/>
                    <a:pt x="16060" y="20561"/>
                    <a:pt x="16060" y="20657"/>
                  </a:cubicBezTo>
                  <a:cubicBezTo>
                    <a:pt x="16060" y="20748"/>
                    <a:pt x="16027" y="20822"/>
                    <a:pt x="15986" y="20822"/>
                  </a:cubicBezTo>
                  <a:cubicBezTo>
                    <a:pt x="15945" y="20822"/>
                    <a:pt x="15910" y="20748"/>
                    <a:pt x="15910" y="20657"/>
                  </a:cubicBezTo>
                  <a:cubicBezTo>
                    <a:pt x="15913" y="20558"/>
                    <a:pt x="15946" y="20487"/>
                    <a:pt x="15986" y="20487"/>
                  </a:cubicBezTo>
                  <a:close/>
                  <a:moveTo>
                    <a:pt x="16481" y="20487"/>
                  </a:moveTo>
                  <a:cubicBezTo>
                    <a:pt x="16520" y="20487"/>
                    <a:pt x="16555" y="20561"/>
                    <a:pt x="16555" y="20657"/>
                  </a:cubicBezTo>
                  <a:cubicBezTo>
                    <a:pt x="16555" y="20744"/>
                    <a:pt x="16522" y="20822"/>
                    <a:pt x="16481" y="20822"/>
                  </a:cubicBezTo>
                  <a:cubicBezTo>
                    <a:pt x="16438" y="20822"/>
                    <a:pt x="16405" y="20748"/>
                    <a:pt x="16405" y="20657"/>
                  </a:cubicBezTo>
                  <a:cubicBezTo>
                    <a:pt x="16405" y="20561"/>
                    <a:pt x="16438" y="20487"/>
                    <a:pt x="16481" y="20487"/>
                  </a:cubicBezTo>
                  <a:close/>
                  <a:moveTo>
                    <a:pt x="16973" y="20487"/>
                  </a:moveTo>
                  <a:cubicBezTo>
                    <a:pt x="17013" y="20487"/>
                    <a:pt x="17048" y="20561"/>
                    <a:pt x="17048" y="20657"/>
                  </a:cubicBezTo>
                  <a:cubicBezTo>
                    <a:pt x="17048" y="20748"/>
                    <a:pt x="17013" y="20822"/>
                    <a:pt x="16973" y="20822"/>
                  </a:cubicBezTo>
                  <a:cubicBezTo>
                    <a:pt x="16931" y="20822"/>
                    <a:pt x="16898" y="20748"/>
                    <a:pt x="16898" y="20657"/>
                  </a:cubicBezTo>
                  <a:cubicBezTo>
                    <a:pt x="16898" y="20558"/>
                    <a:pt x="16931" y="20487"/>
                    <a:pt x="16973" y="20487"/>
                  </a:cubicBezTo>
                  <a:close/>
                  <a:moveTo>
                    <a:pt x="17466" y="20487"/>
                  </a:moveTo>
                  <a:cubicBezTo>
                    <a:pt x="17505" y="20487"/>
                    <a:pt x="17540" y="20561"/>
                    <a:pt x="17540" y="20657"/>
                  </a:cubicBezTo>
                  <a:cubicBezTo>
                    <a:pt x="17540" y="20744"/>
                    <a:pt x="17507" y="20822"/>
                    <a:pt x="17466" y="20822"/>
                  </a:cubicBezTo>
                  <a:cubicBezTo>
                    <a:pt x="17427" y="20822"/>
                    <a:pt x="17390" y="20748"/>
                    <a:pt x="17390" y="20657"/>
                  </a:cubicBezTo>
                  <a:cubicBezTo>
                    <a:pt x="17392" y="20561"/>
                    <a:pt x="17423" y="20487"/>
                    <a:pt x="17466" y="20487"/>
                  </a:cubicBezTo>
                  <a:close/>
                  <a:moveTo>
                    <a:pt x="17959" y="20487"/>
                  </a:moveTo>
                  <a:cubicBezTo>
                    <a:pt x="18002" y="20487"/>
                    <a:pt x="18035" y="20561"/>
                    <a:pt x="18035" y="20657"/>
                  </a:cubicBezTo>
                  <a:cubicBezTo>
                    <a:pt x="18035" y="20748"/>
                    <a:pt x="18001" y="20822"/>
                    <a:pt x="17959" y="20822"/>
                  </a:cubicBezTo>
                  <a:cubicBezTo>
                    <a:pt x="17919" y="20822"/>
                    <a:pt x="17885" y="20748"/>
                    <a:pt x="17885" y="20657"/>
                  </a:cubicBezTo>
                  <a:cubicBezTo>
                    <a:pt x="17885" y="20558"/>
                    <a:pt x="17919" y="20487"/>
                    <a:pt x="17959" y="20487"/>
                  </a:cubicBezTo>
                  <a:close/>
                  <a:moveTo>
                    <a:pt x="18453" y="20487"/>
                  </a:moveTo>
                  <a:cubicBezTo>
                    <a:pt x="18492" y="20487"/>
                    <a:pt x="18527" y="20561"/>
                    <a:pt x="18527" y="20657"/>
                  </a:cubicBezTo>
                  <a:cubicBezTo>
                    <a:pt x="18527" y="20744"/>
                    <a:pt x="18494" y="20822"/>
                    <a:pt x="18453" y="20822"/>
                  </a:cubicBezTo>
                  <a:cubicBezTo>
                    <a:pt x="18414" y="20822"/>
                    <a:pt x="18377" y="20748"/>
                    <a:pt x="18377" y="20657"/>
                  </a:cubicBezTo>
                  <a:cubicBezTo>
                    <a:pt x="18380" y="20561"/>
                    <a:pt x="18412" y="20487"/>
                    <a:pt x="18453" y="20487"/>
                  </a:cubicBezTo>
                  <a:close/>
                  <a:moveTo>
                    <a:pt x="18948" y="20487"/>
                  </a:moveTo>
                  <a:cubicBezTo>
                    <a:pt x="18989" y="20487"/>
                    <a:pt x="19022" y="20561"/>
                    <a:pt x="19022" y="20657"/>
                  </a:cubicBezTo>
                  <a:cubicBezTo>
                    <a:pt x="19022" y="20748"/>
                    <a:pt x="18989" y="20822"/>
                    <a:pt x="18948" y="20822"/>
                  </a:cubicBezTo>
                  <a:cubicBezTo>
                    <a:pt x="18905" y="20822"/>
                    <a:pt x="18872" y="20748"/>
                    <a:pt x="18872" y="20657"/>
                  </a:cubicBezTo>
                  <a:cubicBezTo>
                    <a:pt x="18872" y="20558"/>
                    <a:pt x="18905" y="20487"/>
                    <a:pt x="18948" y="20487"/>
                  </a:cubicBezTo>
                  <a:close/>
                  <a:moveTo>
                    <a:pt x="19440" y="20487"/>
                  </a:moveTo>
                  <a:cubicBezTo>
                    <a:pt x="19479" y="20487"/>
                    <a:pt x="19516" y="20561"/>
                    <a:pt x="19516" y="20657"/>
                  </a:cubicBezTo>
                  <a:cubicBezTo>
                    <a:pt x="19516" y="20744"/>
                    <a:pt x="19481" y="20822"/>
                    <a:pt x="19440" y="20822"/>
                  </a:cubicBezTo>
                  <a:cubicBezTo>
                    <a:pt x="19399" y="20822"/>
                    <a:pt x="19366" y="20748"/>
                    <a:pt x="19366" y="20657"/>
                  </a:cubicBezTo>
                  <a:cubicBezTo>
                    <a:pt x="19368" y="20561"/>
                    <a:pt x="19399" y="20487"/>
                    <a:pt x="19440" y="20487"/>
                  </a:cubicBezTo>
                  <a:close/>
                  <a:moveTo>
                    <a:pt x="19935" y="20487"/>
                  </a:moveTo>
                  <a:cubicBezTo>
                    <a:pt x="19976" y="20487"/>
                    <a:pt x="20009" y="20561"/>
                    <a:pt x="20009" y="20657"/>
                  </a:cubicBezTo>
                  <a:cubicBezTo>
                    <a:pt x="20009" y="20748"/>
                    <a:pt x="19976" y="20822"/>
                    <a:pt x="19935" y="20822"/>
                  </a:cubicBezTo>
                  <a:cubicBezTo>
                    <a:pt x="19894" y="20822"/>
                    <a:pt x="19859" y="20748"/>
                    <a:pt x="19859" y="20657"/>
                  </a:cubicBezTo>
                  <a:cubicBezTo>
                    <a:pt x="19859" y="20558"/>
                    <a:pt x="19894" y="20487"/>
                    <a:pt x="19935" y="20487"/>
                  </a:cubicBezTo>
                  <a:close/>
                  <a:moveTo>
                    <a:pt x="20427" y="20487"/>
                  </a:moveTo>
                  <a:cubicBezTo>
                    <a:pt x="20466" y="20487"/>
                    <a:pt x="20503" y="20561"/>
                    <a:pt x="20503" y="20657"/>
                  </a:cubicBezTo>
                  <a:cubicBezTo>
                    <a:pt x="20503" y="20744"/>
                    <a:pt x="20468" y="20822"/>
                    <a:pt x="20427" y="20822"/>
                  </a:cubicBezTo>
                  <a:cubicBezTo>
                    <a:pt x="20386" y="20822"/>
                    <a:pt x="20353" y="20748"/>
                    <a:pt x="20353" y="20657"/>
                  </a:cubicBezTo>
                  <a:cubicBezTo>
                    <a:pt x="20354" y="20561"/>
                    <a:pt x="20386" y="20487"/>
                    <a:pt x="20427" y="20487"/>
                  </a:cubicBezTo>
                  <a:close/>
                  <a:moveTo>
                    <a:pt x="20922" y="20487"/>
                  </a:moveTo>
                  <a:cubicBezTo>
                    <a:pt x="20963" y="20487"/>
                    <a:pt x="20996" y="20561"/>
                    <a:pt x="20996" y="20657"/>
                  </a:cubicBezTo>
                  <a:cubicBezTo>
                    <a:pt x="20996" y="20748"/>
                    <a:pt x="20963" y="20822"/>
                    <a:pt x="20922" y="20822"/>
                  </a:cubicBezTo>
                  <a:cubicBezTo>
                    <a:pt x="20881" y="20822"/>
                    <a:pt x="20848" y="20748"/>
                    <a:pt x="20848" y="20657"/>
                  </a:cubicBezTo>
                  <a:cubicBezTo>
                    <a:pt x="20848" y="20558"/>
                    <a:pt x="20881" y="20487"/>
                    <a:pt x="20922" y="20487"/>
                  </a:cubicBezTo>
                  <a:close/>
                  <a:moveTo>
                    <a:pt x="451" y="21037"/>
                  </a:moveTo>
                  <a:cubicBezTo>
                    <a:pt x="490" y="21037"/>
                    <a:pt x="527" y="21114"/>
                    <a:pt x="527" y="21206"/>
                  </a:cubicBezTo>
                  <a:cubicBezTo>
                    <a:pt x="527" y="21294"/>
                    <a:pt x="494" y="21371"/>
                    <a:pt x="451" y="21371"/>
                  </a:cubicBezTo>
                  <a:cubicBezTo>
                    <a:pt x="410" y="21371"/>
                    <a:pt x="377" y="21297"/>
                    <a:pt x="377" y="21206"/>
                  </a:cubicBezTo>
                  <a:cubicBezTo>
                    <a:pt x="378" y="21114"/>
                    <a:pt x="410" y="21037"/>
                    <a:pt x="451" y="21037"/>
                  </a:cubicBezTo>
                  <a:close/>
                  <a:moveTo>
                    <a:pt x="944" y="21037"/>
                  </a:moveTo>
                  <a:cubicBezTo>
                    <a:pt x="984" y="21037"/>
                    <a:pt x="1019" y="21114"/>
                    <a:pt x="1019" y="21206"/>
                  </a:cubicBezTo>
                  <a:cubicBezTo>
                    <a:pt x="1019" y="21294"/>
                    <a:pt x="985" y="21371"/>
                    <a:pt x="944" y="21371"/>
                  </a:cubicBezTo>
                  <a:cubicBezTo>
                    <a:pt x="905" y="21371"/>
                    <a:pt x="869" y="21297"/>
                    <a:pt x="869" y="21206"/>
                  </a:cubicBezTo>
                  <a:cubicBezTo>
                    <a:pt x="869" y="21114"/>
                    <a:pt x="903" y="21037"/>
                    <a:pt x="944" y="21037"/>
                  </a:cubicBezTo>
                  <a:close/>
                  <a:moveTo>
                    <a:pt x="1440" y="21037"/>
                  </a:moveTo>
                  <a:cubicBezTo>
                    <a:pt x="1479" y="21037"/>
                    <a:pt x="1514" y="21114"/>
                    <a:pt x="1514" y="21206"/>
                  </a:cubicBezTo>
                  <a:cubicBezTo>
                    <a:pt x="1514" y="21294"/>
                    <a:pt x="1480" y="21371"/>
                    <a:pt x="1440" y="21371"/>
                  </a:cubicBezTo>
                  <a:cubicBezTo>
                    <a:pt x="1400" y="21371"/>
                    <a:pt x="1364" y="21297"/>
                    <a:pt x="1364" y="21206"/>
                  </a:cubicBezTo>
                  <a:cubicBezTo>
                    <a:pt x="1364" y="21114"/>
                    <a:pt x="1397" y="21037"/>
                    <a:pt x="1440" y="21037"/>
                  </a:cubicBezTo>
                  <a:close/>
                  <a:moveTo>
                    <a:pt x="1931" y="21037"/>
                  </a:moveTo>
                  <a:cubicBezTo>
                    <a:pt x="1971" y="21037"/>
                    <a:pt x="2007" y="21114"/>
                    <a:pt x="2007" y="21206"/>
                  </a:cubicBezTo>
                  <a:cubicBezTo>
                    <a:pt x="2007" y="21294"/>
                    <a:pt x="1972" y="21371"/>
                    <a:pt x="1931" y="21371"/>
                  </a:cubicBezTo>
                  <a:cubicBezTo>
                    <a:pt x="1892" y="21371"/>
                    <a:pt x="1856" y="21297"/>
                    <a:pt x="1856" y="21206"/>
                  </a:cubicBezTo>
                  <a:cubicBezTo>
                    <a:pt x="1856" y="21114"/>
                    <a:pt x="1890" y="21037"/>
                    <a:pt x="1931" y="21037"/>
                  </a:cubicBezTo>
                  <a:close/>
                  <a:moveTo>
                    <a:pt x="2426" y="21037"/>
                  </a:moveTo>
                  <a:cubicBezTo>
                    <a:pt x="2466" y="21037"/>
                    <a:pt x="2501" y="21114"/>
                    <a:pt x="2501" y="21206"/>
                  </a:cubicBezTo>
                  <a:cubicBezTo>
                    <a:pt x="2501" y="21294"/>
                    <a:pt x="2467" y="21371"/>
                    <a:pt x="2426" y="21371"/>
                  </a:cubicBezTo>
                  <a:cubicBezTo>
                    <a:pt x="2387" y="21371"/>
                    <a:pt x="2351" y="21297"/>
                    <a:pt x="2351" y="21206"/>
                  </a:cubicBezTo>
                  <a:cubicBezTo>
                    <a:pt x="2351" y="21114"/>
                    <a:pt x="2385" y="21037"/>
                    <a:pt x="2426" y="21037"/>
                  </a:cubicBezTo>
                  <a:close/>
                  <a:moveTo>
                    <a:pt x="2918" y="21037"/>
                  </a:moveTo>
                  <a:cubicBezTo>
                    <a:pt x="2958" y="21037"/>
                    <a:pt x="2994" y="21114"/>
                    <a:pt x="2994" y="21206"/>
                  </a:cubicBezTo>
                  <a:cubicBezTo>
                    <a:pt x="2994" y="21294"/>
                    <a:pt x="2961" y="21371"/>
                    <a:pt x="2918" y="21371"/>
                  </a:cubicBezTo>
                  <a:cubicBezTo>
                    <a:pt x="2877" y="21371"/>
                    <a:pt x="2844" y="21297"/>
                    <a:pt x="2844" y="21206"/>
                  </a:cubicBezTo>
                  <a:cubicBezTo>
                    <a:pt x="2844" y="21114"/>
                    <a:pt x="2877" y="21037"/>
                    <a:pt x="2918" y="21037"/>
                  </a:cubicBezTo>
                  <a:close/>
                  <a:moveTo>
                    <a:pt x="3413" y="21037"/>
                  </a:moveTo>
                  <a:cubicBezTo>
                    <a:pt x="3453" y="21037"/>
                    <a:pt x="3489" y="21114"/>
                    <a:pt x="3489" y="21206"/>
                  </a:cubicBezTo>
                  <a:cubicBezTo>
                    <a:pt x="3489" y="21294"/>
                    <a:pt x="3454" y="21371"/>
                    <a:pt x="3413" y="21371"/>
                  </a:cubicBezTo>
                  <a:cubicBezTo>
                    <a:pt x="3373" y="21371"/>
                    <a:pt x="3338" y="21297"/>
                    <a:pt x="3338" y="21206"/>
                  </a:cubicBezTo>
                  <a:cubicBezTo>
                    <a:pt x="3338" y="21114"/>
                    <a:pt x="3373" y="21037"/>
                    <a:pt x="3413" y="21037"/>
                  </a:cubicBezTo>
                  <a:close/>
                  <a:moveTo>
                    <a:pt x="3907" y="21037"/>
                  </a:moveTo>
                  <a:cubicBezTo>
                    <a:pt x="3946" y="21037"/>
                    <a:pt x="3981" y="21114"/>
                    <a:pt x="3981" y="21206"/>
                  </a:cubicBezTo>
                  <a:cubicBezTo>
                    <a:pt x="3981" y="21294"/>
                    <a:pt x="3948" y="21371"/>
                    <a:pt x="3907" y="21371"/>
                  </a:cubicBezTo>
                  <a:cubicBezTo>
                    <a:pt x="3864" y="21371"/>
                    <a:pt x="3831" y="21297"/>
                    <a:pt x="3831" y="21206"/>
                  </a:cubicBezTo>
                  <a:cubicBezTo>
                    <a:pt x="3831" y="21114"/>
                    <a:pt x="3864" y="21037"/>
                    <a:pt x="3907" y="21037"/>
                  </a:cubicBezTo>
                  <a:close/>
                  <a:moveTo>
                    <a:pt x="4400" y="21037"/>
                  </a:moveTo>
                  <a:cubicBezTo>
                    <a:pt x="4440" y="21037"/>
                    <a:pt x="4476" y="21114"/>
                    <a:pt x="4476" y="21206"/>
                  </a:cubicBezTo>
                  <a:cubicBezTo>
                    <a:pt x="4476" y="21294"/>
                    <a:pt x="4443" y="21371"/>
                    <a:pt x="4400" y="21371"/>
                  </a:cubicBezTo>
                  <a:cubicBezTo>
                    <a:pt x="4359" y="21371"/>
                    <a:pt x="4326" y="21297"/>
                    <a:pt x="4326" y="21206"/>
                  </a:cubicBezTo>
                  <a:cubicBezTo>
                    <a:pt x="4326" y="21114"/>
                    <a:pt x="4359" y="21037"/>
                    <a:pt x="4400" y="21037"/>
                  </a:cubicBezTo>
                  <a:close/>
                  <a:moveTo>
                    <a:pt x="4894" y="21037"/>
                  </a:moveTo>
                  <a:cubicBezTo>
                    <a:pt x="4933" y="21037"/>
                    <a:pt x="4968" y="21114"/>
                    <a:pt x="4968" y="21206"/>
                  </a:cubicBezTo>
                  <a:cubicBezTo>
                    <a:pt x="4968" y="21294"/>
                    <a:pt x="4935" y="21371"/>
                    <a:pt x="4894" y="21371"/>
                  </a:cubicBezTo>
                  <a:cubicBezTo>
                    <a:pt x="4853" y="21371"/>
                    <a:pt x="4818" y="21297"/>
                    <a:pt x="4818" y="21206"/>
                  </a:cubicBezTo>
                  <a:cubicBezTo>
                    <a:pt x="4821" y="21114"/>
                    <a:pt x="4853" y="21037"/>
                    <a:pt x="4894" y="21037"/>
                  </a:cubicBezTo>
                  <a:close/>
                  <a:moveTo>
                    <a:pt x="5386" y="21037"/>
                  </a:moveTo>
                  <a:cubicBezTo>
                    <a:pt x="5425" y="21037"/>
                    <a:pt x="5461" y="21114"/>
                    <a:pt x="5461" y="21206"/>
                  </a:cubicBezTo>
                  <a:cubicBezTo>
                    <a:pt x="5461" y="21294"/>
                    <a:pt x="5428" y="21371"/>
                    <a:pt x="5386" y="21371"/>
                  </a:cubicBezTo>
                  <a:cubicBezTo>
                    <a:pt x="5346" y="21371"/>
                    <a:pt x="5312" y="21297"/>
                    <a:pt x="5312" y="21206"/>
                  </a:cubicBezTo>
                  <a:cubicBezTo>
                    <a:pt x="5312" y="21114"/>
                    <a:pt x="5345" y="21037"/>
                    <a:pt x="5386" y="21037"/>
                  </a:cubicBezTo>
                  <a:close/>
                  <a:moveTo>
                    <a:pt x="5881" y="21037"/>
                  </a:moveTo>
                  <a:cubicBezTo>
                    <a:pt x="5920" y="21037"/>
                    <a:pt x="5957" y="21114"/>
                    <a:pt x="5957" y="21206"/>
                  </a:cubicBezTo>
                  <a:cubicBezTo>
                    <a:pt x="5957" y="21294"/>
                    <a:pt x="5922" y="21371"/>
                    <a:pt x="5881" y="21371"/>
                  </a:cubicBezTo>
                  <a:cubicBezTo>
                    <a:pt x="5841" y="21371"/>
                    <a:pt x="5807" y="21297"/>
                    <a:pt x="5807" y="21206"/>
                  </a:cubicBezTo>
                  <a:cubicBezTo>
                    <a:pt x="5807" y="21114"/>
                    <a:pt x="5840" y="21037"/>
                    <a:pt x="5881" y="21037"/>
                  </a:cubicBezTo>
                  <a:close/>
                  <a:moveTo>
                    <a:pt x="6374" y="21037"/>
                  </a:moveTo>
                  <a:cubicBezTo>
                    <a:pt x="6414" y="21037"/>
                    <a:pt x="6449" y="21114"/>
                    <a:pt x="6449" y="21206"/>
                  </a:cubicBezTo>
                  <a:cubicBezTo>
                    <a:pt x="6449" y="21294"/>
                    <a:pt x="6415" y="21371"/>
                    <a:pt x="6374" y="21371"/>
                  </a:cubicBezTo>
                  <a:cubicBezTo>
                    <a:pt x="6335" y="21371"/>
                    <a:pt x="6299" y="21297"/>
                    <a:pt x="6299" y="21206"/>
                  </a:cubicBezTo>
                  <a:cubicBezTo>
                    <a:pt x="6299" y="21114"/>
                    <a:pt x="6335" y="21037"/>
                    <a:pt x="6374" y="21037"/>
                  </a:cubicBezTo>
                  <a:close/>
                  <a:moveTo>
                    <a:pt x="6868" y="21037"/>
                  </a:moveTo>
                  <a:cubicBezTo>
                    <a:pt x="6907" y="21037"/>
                    <a:pt x="6944" y="21114"/>
                    <a:pt x="6944" y="21206"/>
                  </a:cubicBezTo>
                  <a:cubicBezTo>
                    <a:pt x="6944" y="21294"/>
                    <a:pt x="6910" y="21371"/>
                    <a:pt x="6868" y="21371"/>
                  </a:cubicBezTo>
                  <a:cubicBezTo>
                    <a:pt x="6828" y="21371"/>
                    <a:pt x="6794" y="21297"/>
                    <a:pt x="6794" y="21206"/>
                  </a:cubicBezTo>
                  <a:cubicBezTo>
                    <a:pt x="6794" y="21114"/>
                    <a:pt x="6827" y="21037"/>
                    <a:pt x="6868" y="21037"/>
                  </a:cubicBezTo>
                  <a:close/>
                  <a:moveTo>
                    <a:pt x="7363" y="21037"/>
                  </a:moveTo>
                  <a:cubicBezTo>
                    <a:pt x="7402" y="21037"/>
                    <a:pt x="7439" y="21114"/>
                    <a:pt x="7439" y="21206"/>
                  </a:cubicBezTo>
                  <a:cubicBezTo>
                    <a:pt x="7439" y="21294"/>
                    <a:pt x="7404" y="21371"/>
                    <a:pt x="7363" y="21371"/>
                  </a:cubicBezTo>
                  <a:cubicBezTo>
                    <a:pt x="7322" y="21371"/>
                    <a:pt x="7289" y="21297"/>
                    <a:pt x="7289" y="21206"/>
                  </a:cubicBezTo>
                  <a:cubicBezTo>
                    <a:pt x="7289" y="21114"/>
                    <a:pt x="7322" y="21037"/>
                    <a:pt x="7363" y="21037"/>
                  </a:cubicBezTo>
                  <a:close/>
                  <a:moveTo>
                    <a:pt x="7856" y="21037"/>
                  </a:moveTo>
                  <a:cubicBezTo>
                    <a:pt x="7896" y="21037"/>
                    <a:pt x="7931" y="21114"/>
                    <a:pt x="7931" y="21206"/>
                  </a:cubicBezTo>
                  <a:cubicBezTo>
                    <a:pt x="7931" y="21294"/>
                    <a:pt x="7897" y="21371"/>
                    <a:pt x="7856" y="21371"/>
                  </a:cubicBezTo>
                  <a:cubicBezTo>
                    <a:pt x="7814" y="21371"/>
                    <a:pt x="7781" y="21297"/>
                    <a:pt x="7781" y="21206"/>
                  </a:cubicBezTo>
                  <a:cubicBezTo>
                    <a:pt x="7781" y="21114"/>
                    <a:pt x="7814" y="21037"/>
                    <a:pt x="7856" y="21037"/>
                  </a:cubicBezTo>
                  <a:close/>
                  <a:moveTo>
                    <a:pt x="8350" y="21037"/>
                  </a:moveTo>
                  <a:cubicBezTo>
                    <a:pt x="8389" y="21037"/>
                    <a:pt x="8426" y="21114"/>
                    <a:pt x="8426" y="21206"/>
                  </a:cubicBezTo>
                  <a:cubicBezTo>
                    <a:pt x="8426" y="21294"/>
                    <a:pt x="8392" y="21371"/>
                    <a:pt x="8350" y="21371"/>
                  </a:cubicBezTo>
                  <a:cubicBezTo>
                    <a:pt x="8309" y="21371"/>
                    <a:pt x="8276" y="21297"/>
                    <a:pt x="8276" y="21206"/>
                  </a:cubicBezTo>
                  <a:cubicBezTo>
                    <a:pt x="8276" y="21114"/>
                    <a:pt x="8309" y="21037"/>
                    <a:pt x="8350" y="21037"/>
                  </a:cubicBezTo>
                  <a:close/>
                  <a:moveTo>
                    <a:pt x="8843" y="21037"/>
                  </a:moveTo>
                  <a:cubicBezTo>
                    <a:pt x="8883" y="21037"/>
                    <a:pt x="8918" y="21114"/>
                    <a:pt x="8918" y="21206"/>
                  </a:cubicBezTo>
                  <a:cubicBezTo>
                    <a:pt x="8918" y="21294"/>
                    <a:pt x="8884" y="21371"/>
                    <a:pt x="8843" y="21371"/>
                  </a:cubicBezTo>
                  <a:cubicBezTo>
                    <a:pt x="8802" y="21371"/>
                    <a:pt x="8768" y="21297"/>
                    <a:pt x="8768" y="21206"/>
                  </a:cubicBezTo>
                  <a:cubicBezTo>
                    <a:pt x="8768" y="21114"/>
                    <a:pt x="8802" y="21037"/>
                    <a:pt x="8843" y="21037"/>
                  </a:cubicBezTo>
                  <a:close/>
                  <a:moveTo>
                    <a:pt x="9337" y="21037"/>
                  </a:moveTo>
                  <a:cubicBezTo>
                    <a:pt x="9376" y="21037"/>
                    <a:pt x="9412" y="21114"/>
                    <a:pt x="9412" y="21206"/>
                  </a:cubicBezTo>
                  <a:cubicBezTo>
                    <a:pt x="9412" y="21294"/>
                    <a:pt x="9379" y="21371"/>
                    <a:pt x="9337" y="21371"/>
                  </a:cubicBezTo>
                  <a:cubicBezTo>
                    <a:pt x="9296" y="21371"/>
                    <a:pt x="9263" y="21297"/>
                    <a:pt x="9263" y="21206"/>
                  </a:cubicBezTo>
                  <a:cubicBezTo>
                    <a:pt x="9263" y="21114"/>
                    <a:pt x="9296" y="21037"/>
                    <a:pt x="9337" y="21037"/>
                  </a:cubicBezTo>
                  <a:close/>
                  <a:moveTo>
                    <a:pt x="9830" y="21037"/>
                  </a:moveTo>
                  <a:cubicBezTo>
                    <a:pt x="9870" y="21037"/>
                    <a:pt x="9904" y="21114"/>
                    <a:pt x="9904" y="21206"/>
                  </a:cubicBezTo>
                  <a:cubicBezTo>
                    <a:pt x="9904" y="21294"/>
                    <a:pt x="9871" y="21371"/>
                    <a:pt x="9830" y="21371"/>
                  </a:cubicBezTo>
                  <a:cubicBezTo>
                    <a:pt x="9791" y="21371"/>
                    <a:pt x="9756" y="21297"/>
                    <a:pt x="9756" y="21206"/>
                  </a:cubicBezTo>
                  <a:cubicBezTo>
                    <a:pt x="9756" y="21114"/>
                    <a:pt x="9789" y="21037"/>
                    <a:pt x="9830" y="21037"/>
                  </a:cubicBezTo>
                  <a:close/>
                  <a:moveTo>
                    <a:pt x="10310" y="21037"/>
                  </a:moveTo>
                  <a:cubicBezTo>
                    <a:pt x="10349" y="21037"/>
                    <a:pt x="10384" y="21114"/>
                    <a:pt x="10384" y="21206"/>
                  </a:cubicBezTo>
                  <a:cubicBezTo>
                    <a:pt x="10384" y="21294"/>
                    <a:pt x="10351" y="21371"/>
                    <a:pt x="10310" y="21371"/>
                  </a:cubicBezTo>
                  <a:cubicBezTo>
                    <a:pt x="10269" y="21371"/>
                    <a:pt x="10234" y="21297"/>
                    <a:pt x="10234" y="21206"/>
                  </a:cubicBezTo>
                  <a:cubicBezTo>
                    <a:pt x="10234" y="21114"/>
                    <a:pt x="10269" y="21037"/>
                    <a:pt x="10310" y="21037"/>
                  </a:cubicBezTo>
                  <a:close/>
                  <a:moveTo>
                    <a:pt x="10802" y="21037"/>
                  </a:moveTo>
                  <a:cubicBezTo>
                    <a:pt x="10841" y="21037"/>
                    <a:pt x="10877" y="21114"/>
                    <a:pt x="10877" y="21206"/>
                  </a:cubicBezTo>
                  <a:cubicBezTo>
                    <a:pt x="10877" y="21294"/>
                    <a:pt x="10843" y="21371"/>
                    <a:pt x="10802" y="21371"/>
                  </a:cubicBezTo>
                  <a:cubicBezTo>
                    <a:pt x="10761" y="21371"/>
                    <a:pt x="10727" y="21297"/>
                    <a:pt x="10727" y="21206"/>
                  </a:cubicBezTo>
                  <a:cubicBezTo>
                    <a:pt x="10727" y="21114"/>
                    <a:pt x="10761" y="21037"/>
                    <a:pt x="10802" y="21037"/>
                  </a:cubicBezTo>
                  <a:close/>
                  <a:moveTo>
                    <a:pt x="11297" y="21037"/>
                  </a:moveTo>
                  <a:cubicBezTo>
                    <a:pt x="11336" y="21037"/>
                    <a:pt x="11372" y="21114"/>
                    <a:pt x="11372" y="21206"/>
                  </a:cubicBezTo>
                  <a:cubicBezTo>
                    <a:pt x="11372" y="21294"/>
                    <a:pt x="11338" y="21371"/>
                    <a:pt x="11297" y="21371"/>
                  </a:cubicBezTo>
                  <a:cubicBezTo>
                    <a:pt x="11256" y="21371"/>
                    <a:pt x="11223" y="21297"/>
                    <a:pt x="11223" y="21206"/>
                  </a:cubicBezTo>
                  <a:cubicBezTo>
                    <a:pt x="11223" y="21114"/>
                    <a:pt x="11256" y="21037"/>
                    <a:pt x="11297" y="21037"/>
                  </a:cubicBezTo>
                  <a:close/>
                  <a:moveTo>
                    <a:pt x="11790" y="21037"/>
                  </a:moveTo>
                  <a:cubicBezTo>
                    <a:pt x="11830" y="21037"/>
                    <a:pt x="11864" y="21114"/>
                    <a:pt x="11864" y="21206"/>
                  </a:cubicBezTo>
                  <a:cubicBezTo>
                    <a:pt x="11864" y="21294"/>
                    <a:pt x="11831" y="21371"/>
                    <a:pt x="11790" y="21371"/>
                  </a:cubicBezTo>
                  <a:cubicBezTo>
                    <a:pt x="11748" y="21371"/>
                    <a:pt x="11715" y="21297"/>
                    <a:pt x="11715" y="21206"/>
                  </a:cubicBezTo>
                  <a:cubicBezTo>
                    <a:pt x="11715" y="21114"/>
                    <a:pt x="11748" y="21037"/>
                    <a:pt x="11790" y="21037"/>
                  </a:cubicBezTo>
                  <a:close/>
                  <a:moveTo>
                    <a:pt x="12284" y="21037"/>
                  </a:moveTo>
                  <a:cubicBezTo>
                    <a:pt x="12323" y="21037"/>
                    <a:pt x="12359" y="21114"/>
                    <a:pt x="12359" y="21206"/>
                  </a:cubicBezTo>
                  <a:cubicBezTo>
                    <a:pt x="12359" y="21294"/>
                    <a:pt x="12325" y="21371"/>
                    <a:pt x="12284" y="21371"/>
                  </a:cubicBezTo>
                  <a:cubicBezTo>
                    <a:pt x="12243" y="21371"/>
                    <a:pt x="12209" y="21297"/>
                    <a:pt x="12209" y="21206"/>
                  </a:cubicBezTo>
                  <a:cubicBezTo>
                    <a:pt x="12209" y="21114"/>
                    <a:pt x="12243" y="21037"/>
                    <a:pt x="12284" y="21037"/>
                  </a:cubicBezTo>
                  <a:close/>
                  <a:moveTo>
                    <a:pt x="12777" y="21037"/>
                  </a:moveTo>
                  <a:cubicBezTo>
                    <a:pt x="12817" y="21037"/>
                    <a:pt x="12851" y="21114"/>
                    <a:pt x="12851" y="21206"/>
                  </a:cubicBezTo>
                  <a:cubicBezTo>
                    <a:pt x="12851" y="21294"/>
                    <a:pt x="12818" y="21371"/>
                    <a:pt x="12777" y="21371"/>
                  </a:cubicBezTo>
                  <a:cubicBezTo>
                    <a:pt x="12738" y="21371"/>
                    <a:pt x="12701" y="21297"/>
                    <a:pt x="12701" y="21206"/>
                  </a:cubicBezTo>
                  <a:cubicBezTo>
                    <a:pt x="12701" y="21114"/>
                    <a:pt x="12736" y="21037"/>
                    <a:pt x="12777" y="21037"/>
                  </a:cubicBezTo>
                  <a:close/>
                  <a:moveTo>
                    <a:pt x="13269" y="21037"/>
                  </a:moveTo>
                  <a:cubicBezTo>
                    <a:pt x="13308" y="21037"/>
                    <a:pt x="13345" y="21114"/>
                    <a:pt x="13345" y="21206"/>
                  </a:cubicBezTo>
                  <a:cubicBezTo>
                    <a:pt x="13345" y="21294"/>
                    <a:pt x="13310" y="21371"/>
                    <a:pt x="13269" y="21371"/>
                  </a:cubicBezTo>
                  <a:cubicBezTo>
                    <a:pt x="13230" y="21371"/>
                    <a:pt x="13195" y="21297"/>
                    <a:pt x="13195" y="21206"/>
                  </a:cubicBezTo>
                  <a:cubicBezTo>
                    <a:pt x="13195" y="21114"/>
                    <a:pt x="13228" y="21037"/>
                    <a:pt x="13269" y="21037"/>
                  </a:cubicBezTo>
                  <a:close/>
                  <a:moveTo>
                    <a:pt x="13764" y="21037"/>
                  </a:moveTo>
                  <a:cubicBezTo>
                    <a:pt x="13803" y="21037"/>
                    <a:pt x="13840" y="21114"/>
                    <a:pt x="13840" y="21206"/>
                  </a:cubicBezTo>
                  <a:cubicBezTo>
                    <a:pt x="13840" y="21294"/>
                    <a:pt x="13805" y="21371"/>
                    <a:pt x="13764" y="21371"/>
                  </a:cubicBezTo>
                  <a:cubicBezTo>
                    <a:pt x="13725" y="21371"/>
                    <a:pt x="13690" y="21297"/>
                    <a:pt x="13690" y="21206"/>
                  </a:cubicBezTo>
                  <a:cubicBezTo>
                    <a:pt x="13690" y="21114"/>
                    <a:pt x="13723" y="21037"/>
                    <a:pt x="13764" y="21037"/>
                  </a:cubicBezTo>
                  <a:close/>
                  <a:moveTo>
                    <a:pt x="14258" y="21037"/>
                  </a:moveTo>
                  <a:cubicBezTo>
                    <a:pt x="14297" y="21037"/>
                    <a:pt x="14332" y="21114"/>
                    <a:pt x="14332" y="21206"/>
                  </a:cubicBezTo>
                  <a:cubicBezTo>
                    <a:pt x="14332" y="21294"/>
                    <a:pt x="14299" y="21371"/>
                    <a:pt x="14258" y="21371"/>
                  </a:cubicBezTo>
                  <a:cubicBezTo>
                    <a:pt x="14218" y="21371"/>
                    <a:pt x="14182" y="21297"/>
                    <a:pt x="14182" y="21206"/>
                  </a:cubicBezTo>
                  <a:cubicBezTo>
                    <a:pt x="14182" y="21114"/>
                    <a:pt x="14215" y="21037"/>
                    <a:pt x="14258" y="21037"/>
                  </a:cubicBezTo>
                  <a:close/>
                  <a:moveTo>
                    <a:pt x="14751" y="21037"/>
                  </a:moveTo>
                  <a:cubicBezTo>
                    <a:pt x="14791" y="21037"/>
                    <a:pt x="14827" y="21114"/>
                    <a:pt x="14827" y="21206"/>
                  </a:cubicBezTo>
                  <a:cubicBezTo>
                    <a:pt x="14827" y="21294"/>
                    <a:pt x="14792" y="21371"/>
                    <a:pt x="14751" y="21371"/>
                  </a:cubicBezTo>
                  <a:cubicBezTo>
                    <a:pt x="14710" y="21371"/>
                    <a:pt x="14677" y="21297"/>
                    <a:pt x="14677" y="21206"/>
                  </a:cubicBezTo>
                  <a:cubicBezTo>
                    <a:pt x="14677" y="21114"/>
                    <a:pt x="14710" y="21037"/>
                    <a:pt x="14751" y="21037"/>
                  </a:cubicBezTo>
                  <a:close/>
                  <a:moveTo>
                    <a:pt x="15245" y="21037"/>
                  </a:moveTo>
                  <a:cubicBezTo>
                    <a:pt x="15284" y="21037"/>
                    <a:pt x="15319" y="21114"/>
                    <a:pt x="15319" y="21206"/>
                  </a:cubicBezTo>
                  <a:cubicBezTo>
                    <a:pt x="15319" y="21294"/>
                    <a:pt x="15285" y="21371"/>
                    <a:pt x="15245" y="21371"/>
                  </a:cubicBezTo>
                  <a:cubicBezTo>
                    <a:pt x="15204" y="21371"/>
                    <a:pt x="15169" y="21297"/>
                    <a:pt x="15169" y="21206"/>
                  </a:cubicBezTo>
                  <a:cubicBezTo>
                    <a:pt x="15169" y="21114"/>
                    <a:pt x="15204" y="21037"/>
                    <a:pt x="15245" y="21037"/>
                  </a:cubicBezTo>
                  <a:close/>
                  <a:moveTo>
                    <a:pt x="15740" y="21037"/>
                  </a:moveTo>
                  <a:cubicBezTo>
                    <a:pt x="15779" y="21037"/>
                    <a:pt x="15814" y="21114"/>
                    <a:pt x="15814" y="21206"/>
                  </a:cubicBezTo>
                  <a:cubicBezTo>
                    <a:pt x="15814" y="21294"/>
                    <a:pt x="15781" y="21371"/>
                    <a:pt x="15740" y="21371"/>
                  </a:cubicBezTo>
                  <a:cubicBezTo>
                    <a:pt x="15697" y="21371"/>
                    <a:pt x="15664" y="21297"/>
                    <a:pt x="15664" y="21206"/>
                  </a:cubicBezTo>
                  <a:cubicBezTo>
                    <a:pt x="15664" y="21114"/>
                    <a:pt x="15697" y="21037"/>
                    <a:pt x="15740" y="21037"/>
                  </a:cubicBezTo>
                  <a:close/>
                  <a:moveTo>
                    <a:pt x="16232" y="21037"/>
                  </a:moveTo>
                  <a:cubicBezTo>
                    <a:pt x="16271" y="21037"/>
                    <a:pt x="16307" y="21114"/>
                    <a:pt x="16307" y="21206"/>
                  </a:cubicBezTo>
                  <a:cubicBezTo>
                    <a:pt x="16307" y="21294"/>
                    <a:pt x="16273" y="21371"/>
                    <a:pt x="16232" y="21371"/>
                  </a:cubicBezTo>
                  <a:cubicBezTo>
                    <a:pt x="16190" y="21371"/>
                    <a:pt x="16157" y="21297"/>
                    <a:pt x="16157" y="21206"/>
                  </a:cubicBezTo>
                  <a:cubicBezTo>
                    <a:pt x="16159" y="21114"/>
                    <a:pt x="16192" y="21037"/>
                    <a:pt x="16232" y="21037"/>
                  </a:cubicBezTo>
                  <a:close/>
                  <a:moveTo>
                    <a:pt x="16727" y="21037"/>
                  </a:moveTo>
                  <a:cubicBezTo>
                    <a:pt x="16766" y="21037"/>
                    <a:pt x="16801" y="21114"/>
                    <a:pt x="16801" y="21206"/>
                  </a:cubicBezTo>
                  <a:cubicBezTo>
                    <a:pt x="16801" y="21294"/>
                    <a:pt x="16768" y="21371"/>
                    <a:pt x="16727" y="21371"/>
                  </a:cubicBezTo>
                  <a:cubicBezTo>
                    <a:pt x="16686" y="21371"/>
                    <a:pt x="16651" y="21297"/>
                    <a:pt x="16651" y="21206"/>
                  </a:cubicBezTo>
                  <a:cubicBezTo>
                    <a:pt x="16651" y="21114"/>
                    <a:pt x="16686" y="21037"/>
                    <a:pt x="16727" y="21037"/>
                  </a:cubicBezTo>
                  <a:close/>
                  <a:moveTo>
                    <a:pt x="17218" y="21037"/>
                  </a:moveTo>
                  <a:cubicBezTo>
                    <a:pt x="17258" y="21037"/>
                    <a:pt x="17294" y="21114"/>
                    <a:pt x="17294" y="21206"/>
                  </a:cubicBezTo>
                  <a:cubicBezTo>
                    <a:pt x="17294" y="21294"/>
                    <a:pt x="17261" y="21371"/>
                    <a:pt x="17218" y="21371"/>
                  </a:cubicBezTo>
                  <a:cubicBezTo>
                    <a:pt x="17179" y="21371"/>
                    <a:pt x="17144" y="21297"/>
                    <a:pt x="17144" y="21206"/>
                  </a:cubicBezTo>
                  <a:cubicBezTo>
                    <a:pt x="17144" y="21114"/>
                    <a:pt x="17178" y="21037"/>
                    <a:pt x="17218" y="21037"/>
                  </a:cubicBezTo>
                  <a:close/>
                  <a:moveTo>
                    <a:pt x="17714" y="21037"/>
                  </a:moveTo>
                  <a:cubicBezTo>
                    <a:pt x="17753" y="21037"/>
                    <a:pt x="17788" y="21114"/>
                    <a:pt x="17788" y="21206"/>
                  </a:cubicBezTo>
                  <a:cubicBezTo>
                    <a:pt x="17788" y="21294"/>
                    <a:pt x="17754" y="21371"/>
                    <a:pt x="17714" y="21371"/>
                  </a:cubicBezTo>
                  <a:cubicBezTo>
                    <a:pt x="17674" y="21371"/>
                    <a:pt x="17639" y="21297"/>
                    <a:pt x="17639" y="21206"/>
                  </a:cubicBezTo>
                  <a:cubicBezTo>
                    <a:pt x="17639" y="21114"/>
                    <a:pt x="17673" y="21037"/>
                    <a:pt x="17714" y="21037"/>
                  </a:cubicBezTo>
                  <a:close/>
                  <a:moveTo>
                    <a:pt x="18207" y="21037"/>
                  </a:moveTo>
                  <a:cubicBezTo>
                    <a:pt x="18246" y="21037"/>
                    <a:pt x="18281" y="21114"/>
                    <a:pt x="18281" y="21206"/>
                  </a:cubicBezTo>
                  <a:cubicBezTo>
                    <a:pt x="18281" y="21294"/>
                    <a:pt x="18248" y="21371"/>
                    <a:pt x="18207" y="21371"/>
                  </a:cubicBezTo>
                  <a:cubicBezTo>
                    <a:pt x="18168" y="21371"/>
                    <a:pt x="18131" y="21297"/>
                    <a:pt x="18131" y="21206"/>
                  </a:cubicBezTo>
                  <a:cubicBezTo>
                    <a:pt x="18133" y="21114"/>
                    <a:pt x="18164" y="21037"/>
                    <a:pt x="18207" y="21037"/>
                  </a:cubicBezTo>
                  <a:close/>
                  <a:moveTo>
                    <a:pt x="18701" y="21037"/>
                  </a:moveTo>
                  <a:cubicBezTo>
                    <a:pt x="18740" y="21037"/>
                    <a:pt x="18776" y="21114"/>
                    <a:pt x="18776" y="21206"/>
                  </a:cubicBezTo>
                  <a:cubicBezTo>
                    <a:pt x="18776" y="21294"/>
                    <a:pt x="18742" y="21371"/>
                    <a:pt x="18701" y="21371"/>
                  </a:cubicBezTo>
                  <a:cubicBezTo>
                    <a:pt x="18660" y="21371"/>
                    <a:pt x="18626" y="21297"/>
                    <a:pt x="18626" y="21206"/>
                  </a:cubicBezTo>
                  <a:cubicBezTo>
                    <a:pt x="18626" y="21114"/>
                    <a:pt x="18660" y="21037"/>
                    <a:pt x="18701" y="21037"/>
                  </a:cubicBezTo>
                  <a:close/>
                  <a:moveTo>
                    <a:pt x="19194" y="21037"/>
                  </a:moveTo>
                  <a:cubicBezTo>
                    <a:pt x="19233" y="21037"/>
                    <a:pt x="19268" y="21114"/>
                    <a:pt x="19268" y="21206"/>
                  </a:cubicBezTo>
                  <a:cubicBezTo>
                    <a:pt x="19268" y="21294"/>
                    <a:pt x="19235" y="21371"/>
                    <a:pt x="19194" y="21371"/>
                  </a:cubicBezTo>
                  <a:cubicBezTo>
                    <a:pt x="19153" y="21371"/>
                    <a:pt x="19118" y="21297"/>
                    <a:pt x="19118" y="21206"/>
                  </a:cubicBezTo>
                  <a:cubicBezTo>
                    <a:pt x="19118" y="21114"/>
                    <a:pt x="19153" y="21037"/>
                    <a:pt x="19194" y="21037"/>
                  </a:cubicBezTo>
                  <a:close/>
                  <a:moveTo>
                    <a:pt x="19689" y="21037"/>
                  </a:moveTo>
                  <a:cubicBezTo>
                    <a:pt x="19728" y="21037"/>
                    <a:pt x="19763" y="21114"/>
                    <a:pt x="19763" y="21206"/>
                  </a:cubicBezTo>
                  <a:cubicBezTo>
                    <a:pt x="19763" y="21294"/>
                    <a:pt x="19730" y="21371"/>
                    <a:pt x="19689" y="21371"/>
                  </a:cubicBezTo>
                  <a:cubicBezTo>
                    <a:pt x="19647" y="21371"/>
                    <a:pt x="19613" y="21297"/>
                    <a:pt x="19613" y="21206"/>
                  </a:cubicBezTo>
                  <a:cubicBezTo>
                    <a:pt x="19613" y="21114"/>
                    <a:pt x="19647" y="21037"/>
                    <a:pt x="19689" y="21037"/>
                  </a:cubicBezTo>
                  <a:close/>
                  <a:moveTo>
                    <a:pt x="20181" y="21037"/>
                  </a:moveTo>
                  <a:cubicBezTo>
                    <a:pt x="20220" y="21037"/>
                    <a:pt x="20257" y="21114"/>
                    <a:pt x="20257" y="21206"/>
                  </a:cubicBezTo>
                  <a:cubicBezTo>
                    <a:pt x="20257" y="21294"/>
                    <a:pt x="20222" y="21371"/>
                    <a:pt x="20181" y="21371"/>
                  </a:cubicBezTo>
                  <a:cubicBezTo>
                    <a:pt x="20140" y="21371"/>
                    <a:pt x="20107" y="21297"/>
                    <a:pt x="20107" y="21206"/>
                  </a:cubicBezTo>
                  <a:cubicBezTo>
                    <a:pt x="20107" y="21114"/>
                    <a:pt x="20140" y="21037"/>
                    <a:pt x="20181" y="21037"/>
                  </a:cubicBezTo>
                  <a:close/>
                  <a:moveTo>
                    <a:pt x="20676" y="21037"/>
                  </a:moveTo>
                  <a:cubicBezTo>
                    <a:pt x="20715" y="21037"/>
                    <a:pt x="20750" y="21114"/>
                    <a:pt x="20750" y="21206"/>
                  </a:cubicBezTo>
                  <a:cubicBezTo>
                    <a:pt x="20750" y="21294"/>
                    <a:pt x="20717" y="21371"/>
                    <a:pt x="20676" y="21371"/>
                  </a:cubicBezTo>
                  <a:cubicBezTo>
                    <a:pt x="20635" y="21371"/>
                    <a:pt x="20600" y="21297"/>
                    <a:pt x="20600" y="21206"/>
                  </a:cubicBezTo>
                  <a:cubicBezTo>
                    <a:pt x="20600" y="21114"/>
                    <a:pt x="20635" y="21037"/>
                    <a:pt x="20676" y="21037"/>
                  </a:cubicBezTo>
                  <a:close/>
                  <a:moveTo>
                    <a:pt x="21168" y="21037"/>
                  </a:moveTo>
                  <a:cubicBezTo>
                    <a:pt x="21207" y="21037"/>
                    <a:pt x="21244" y="21114"/>
                    <a:pt x="21244" y="21206"/>
                  </a:cubicBezTo>
                  <a:cubicBezTo>
                    <a:pt x="21244" y="21294"/>
                    <a:pt x="21209" y="21371"/>
                    <a:pt x="21168" y="21371"/>
                  </a:cubicBezTo>
                  <a:cubicBezTo>
                    <a:pt x="21127" y="21371"/>
                    <a:pt x="21094" y="21297"/>
                    <a:pt x="21094" y="21206"/>
                  </a:cubicBezTo>
                  <a:cubicBezTo>
                    <a:pt x="21095" y="21114"/>
                    <a:pt x="21127" y="21037"/>
                    <a:pt x="21168" y="21037"/>
                  </a:cubicBezTo>
                  <a:close/>
                  <a:moveTo>
                    <a:pt x="0" y="0"/>
                  </a:moveTo>
                  <a:lnTo>
                    <a:pt x="0" y="187"/>
                  </a:lnTo>
                  <a:cubicBezTo>
                    <a:pt x="21" y="215"/>
                    <a:pt x="32" y="264"/>
                    <a:pt x="32" y="320"/>
                  </a:cubicBezTo>
                  <a:cubicBezTo>
                    <a:pt x="32" y="377"/>
                    <a:pt x="21" y="426"/>
                    <a:pt x="0" y="458"/>
                  </a:cubicBezTo>
                  <a:lnTo>
                    <a:pt x="0" y="1285"/>
                  </a:lnTo>
                  <a:cubicBezTo>
                    <a:pt x="21" y="1317"/>
                    <a:pt x="32" y="1362"/>
                    <a:pt x="32" y="1422"/>
                  </a:cubicBezTo>
                  <a:cubicBezTo>
                    <a:pt x="32" y="1479"/>
                    <a:pt x="21" y="1528"/>
                    <a:pt x="0" y="1556"/>
                  </a:cubicBezTo>
                  <a:lnTo>
                    <a:pt x="0" y="2390"/>
                  </a:lnTo>
                  <a:cubicBezTo>
                    <a:pt x="21" y="2418"/>
                    <a:pt x="32" y="2468"/>
                    <a:pt x="32" y="2524"/>
                  </a:cubicBezTo>
                  <a:cubicBezTo>
                    <a:pt x="32" y="2584"/>
                    <a:pt x="21" y="2630"/>
                    <a:pt x="0" y="2661"/>
                  </a:cubicBezTo>
                  <a:lnTo>
                    <a:pt x="0" y="3492"/>
                  </a:lnTo>
                  <a:cubicBezTo>
                    <a:pt x="21" y="3524"/>
                    <a:pt x="32" y="3573"/>
                    <a:pt x="32" y="3629"/>
                  </a:cubicBezTo>
                  <a:cubicBezTo>
                    <a:pt x="32" y="3686"/>
                    <a:pt x="21" y="3735"/>
                    <a:pt x="0" y="3767"/>
                  </a:cubicBezTo>
                  <a:lnTo>
                    <a:pt x="0" y="4598"/>
                  </a:lnTo>
                  <a:cubicBezTo>
                    <a:pt x="21" y="4629"/>
                    <a:pt x="32" y="4678"/>
                    <a:pt x="32" y="4735"/>
                  </a:cubicBezTo>
                  <a:cubicBezTo>
                    <a:pt x="32" y="4791"/>
                    <a:pt x="21" y="4840"/>
                    <a:pt x="0" y="4872"/>
                  </a:cubicBezTo>
                  <a:lnTo>
                    <a:pt x="0" y="5703"/>
                  </a:lnTo>
                  <a:cubicBezTo>
                    <a:pt x="21" y="5734"/>
                    <a:pt x="32" y="5780"/>
                    <a:pt x="32" y="5840"/>
                  </a:cubicBezTo>
                  <a:cubicBezTo>
                    <a:pt x="32" y="5896"/>
                    <a:pt x="21" y="5946"/>
                    <a:pt x="0" y="5974"/>
                  </a:cubicBezTo>
                  <a:lnTo>
                    <a:pt x="0" y="6808"/>
                  </a:lnTo>
                  <a:cubicBezTo>
                    <a:pt x="21" y="6836"/>
                    <a:pt x="32" y="6886"/>
                    <a:pt x="32" y="6942"/>
                  </a:cubicBezTo>
                  <a:cubicBezTo>
                    <a:pt x="32" y="7002"/>
                    <a:pt x="21" y="7047"/>
                    <a:pt x="0" y="7079"/>
                  </a:cubicBezTo>
                  <a:lnTo>
                    <a:pt x="0" y="7910"/>
                  </a:lnTo>
                  <a:cubicBezTo>
                    <a:pt x="21" y="7942"/>
                    <a:pt x="32" y="7991"/>
                    <a:pt x="32" y="8047"/>
                  </a:cubicBezTo>
                  <a:cubicBezTo>
                    <a:pt x="32" y="8103"/>
                    <a:pt x="21" y="8153"/>
                    <a:pt x="0" y="8184"/>
                  </a:cubicBezTo>
                  <a:lnTo>
                    <a:pt x="0" y="9015"/>
                  </a:lnTo>
                  <a:cubicBezTo>
                    <a:pt x="21" y="9047"/>
                    <a:pt x="32" y="9096"/>
                    <a:pt x="32" y="9152"/>
                  </a:cubicBezTo>
                  <a:cubicBezTo>
                    <a:pt x="32" y="9209"/>
                    <a:pt x="21" y="9258"/>
                    <a:pt x="0" y="9290"/>
                  </a:cubicBezTo>
                  <a:lnTo>
                    <a:pt x="0" y="10117"/>
                  </a:lnTo>
                  <a:cubicBezTo>
                    <a:pt x="21" y="10145"/>
                    <a:pt x="32" y="10195"/>
                    <a:pt x="32" y="10251"/>
                  </a:cubicBezTo>
                  <a:cubicBezTo>
                    <a:pt x="32" y="10311"/>
                    <a:pt x="21" y="10356"/>
                    <a:pt x="0" y="10388"/>
                  </a:cubicBezTo>
                  <a:lnTo>
                    <a:pt x="0" y="11219"/>
                  </a:lnTo>
                  <a:cubicBezTo>
                    <a:pt x="21" y="11250"/>
                    <a:pt x="32" y="11300"/>
                    <a:pt x="32" y="11356"/>
                  </a:cubicBezTo>
                  <a:cubicBezTo>
                    <a:pt x="32" y="11412"/>
                    <a:pt x="21" y="11462"/>
                    <a:pt x="0" y="11493"/>
                  </a:cubicBezTo>
                  <a:lnTo>
                    <a:pt x="0" y="12324"/>
                  </a:lnTo>
                  <a:cubicBezTo>
                    <a:pt x="21" y="12356"/>
                    <a:pt x="32" y="12405"/>
                    <a:pt x="32" y="12461"/>
                  </a:cubicBezTo>
                  <a:cubicBezTo>
                    <a:pt x="32" y="12518"/>
                    <a:pt x="21" y="12567"/>
                    <a:pt x="0" y="12599"/>
                  </a:cubicBezTo>
                  <a:lnTo>
                    <a:pt x="0" y="13429"/>
                  </a:lnTo>
                  <a:cubicBezTo>
                    <a:pt x="21" y="13461"/>
                    <a:pt x="32" y="13507"/>
                    <a:pt x="32" y="13567"/>
                  </a:cubicBezTo>
                  <a:cubicBezTo>
                    <a:pt x="32" y="13623"/>
                    <a:pt x="21" y="13672"/>
                    <a:pt x="0" y="13701"/>
                  </a:cubicBezTo>
                  <a:lnTo>
                    <a:pt x="0" y="14535"/>
                  </a:lnTo>
                  <a:cubicBezTo>
                    <a:pt x="21" y="14563"/>
                    <a:pt x="32" y="14612"/>
                    <a:pt x="32" y="14669"/>
                  </a:cubicBezTo>
                  <a:cubicBezTo>
                    <a:pt x="32" y="14729"/>
                    <a:pt x="21" y="14774"/>
                    <a:pt x="0" y="14806"/>
                  </a:cubicBezTo>
                  <a:lnTo>
                    <a:pt x="0" y="15637"/>
                  </a:lnTo>
                  <a:cubicBezTo>
                    <a:pt x="21" y="15668"/>
                    <a:pt x="32" y="15718"/>
                    <a:pt x="32" y="15774"/>
                  </a:cubicBezTo>
                  <a:cubicBezTo>
                    <a:pt x="32" y="15830"/>
                    <a:pt x="21" y="15880"/>
                    <a:pt x="0" y="15911"/>
                  </a:cubicBezTo>
                  <a:lnTo>
                    <a:pt x="0" y="16742"/>
                  </a:lnTo>
                  <a:cubicBezTo>
                    <a:pt x="21" y="16774"/>
                    <a:pt x="32" y="16823"/>
                    <a:pt x="32" y="16879"/>
                  </a:cubicBezTo>
                  <a:cubicBezTo>
                    <a:pt x="32" y="16936"/>
                    <a:pt x="21" y="16985"/>
                    <a:pt x="0" y="17017"/>
                  </a:cubicBezTo>
                  <a:lnTo>
                    <a:pt x="0" y="17847"/>
                  </a:lnTo>
                  <a:cubicBezTo>
                    <a:pt x="21" y="17879"/>
                    <a:pt x="32" y="17925"/>
                    <a:pt x="32" y="17985"/>
                  </a:cubicBezTo>
                  <a:cubicBezTo>
                    <a:pt x="32" y="18041"/>
                    <a:pt x="21" y="18090"/>
                    <a:pt x="0" y="18118"/>
                  </a:cubicBezTo>
                  <a:lnTo>
                    <a:pt x="0" y="18893"/>
                  </a:lnTo>
                  <a:cubicBezTo>
                    <a:pt x="21" y="18925"/>
                    <a:pt x="32" y="18974"/>
                    <a:pt x="32" y="19030"/>
                  </a:cubicBezTo>
                  <a:cubicBezTo>
                    <a:pt x="32" y="19087"/>
                    <a:pt x="21" y="19136"/>
                    <a:pt x="0" y="19167"/>
                  </a:cubicBezTo>
                  <a:lnTo>
                    <a:pt x="0" y="19998"/>
                  </a:lnTo>
                  <a:cubicBezTo>
                    <a:pt x="21" y="20030"/>
                    <a:pt x="32" y="20079"/>
                    <a:pt x="32" y="20136"/>
                  </a:cubicBezTo>
                  <a:cubicBezTo>
                    <a:pt x="32" y="20192"/>
                    <a:pt x="21" y="20241"/>
                    <a:pt x="0" y="20273"/>
                  </a:cubicBezTo>
                  <a:lnTo>
                    <a:pt x="0" y="21104"/>
                  </a:lnTo>
                  <a:cubicBezTo>
                    <a:pt x="21" y="21135"/>
                    <a:pt x="32" y="21181"/>
                    <a:pt x="32" y="21241"/>
                  </a:cubicBezTo>
                  <a:cubicBezTo>
                    <a:pt x="32" y="21297"/>
                    <a:pt x="21" y="21346"/>
                    <a:pt x="0" y="21375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1444" y="20843"/>
                  </a:lnTo>
                  <a:cubicBezTo>
                    <a:pt x="21434" y="20854"/>
                    <a:pt x="21427" y="20857"/>
                    <a:pt x="21414" y="20857"/>
                  </a:cubicBezTo>
                  <a:cubicBezTo>
                    <a:pt x="21374" y="20857"/>
                    <a:pt x="21340" y="20783"/>
                    <a:pt x="21340" y="20688"/>
                  </a:cubicBezTo>
                  <a:cubicBezTo>
                    <a:pt x="21340" y="20625"/>
                    <a:pt x="21356" y="20572"/>
                    <a:pt x="21381" y="20544"/>
                  </a:cubicBezTo>
                  <a:lnTo>
                    <a:pt x="20977" y="18590"/>
                  </a:lnTo>
                  <a:cubicBezTo>
                    <a:pt x="20963" y="18625"/>
                    <a:pt x="20944" y="18653"/>
                    <a:pt x="20920" y="18653"/>
                  </a:cubicBezTo>
                  <a:cubicBezTo>
                    <a:pt x="20878" y="18653"/>
                    <a:pt x="20845" y="18576"/>
                    <a:pt x="20845" y="18485"/>
                  </a:cubicBezTo>
                  <a:cubicBezTo>
                    <a:pt x="20845" y="18393"/>
                    <a:pt x="20878" y="18319"/>
                    <a:pt x="20920" y="18319"/>
                  </a:cubicBezTo>
                  <a:lnTo>
                    <a:pt x="20922" y="18319"/>
                  </a:lnTo>
                  <a:lnTo>
                    <a:pt x="20660" y="17052"/>
                  </a:lnTo>
                  <a:cubicBezTo>
                    <a:pt x="20624" y="17038"/>
                    <a:pt x="20599" y="16967"/>
                    <a:pt x="20599" y="16886"/>
                  </a:cubicBezTo>
                  <a:cubicBezTo>
                    <a:pt x="20599" y="16858"/>
                    <a:pt x="20602" y="16830"/>
                    <a:pt x="20608" y="16805"/>
                  </a:cubicBezTo>
                  <a:lnTo>
                    <a:pt x="20502" y="16292"/>
                  </a:lnTo>
                  <a:cubicBezTo>
                    <a:pt x="20503" y="16295"/>
                    <a:pt x="20503" y="16299"/>
                    <a:pt x="20503" y="16302"/>
                  </a:cubicBezTo>
                  <a:cubicBezTo>
                    <a:pt x="20503" y="16390"/>
                    <a:pt x="20468" y="16471"/>
                    <a:pt x="20427" y="16471"/>
                  </a:cubicBezTo>
                  <a:cubicBezTo>
                    <a:pt x="20386" y="16471"/>
                    <a:pt x="20353" y="16397"/>
                    <a:pt x="20353" y="16302"/>
                  </a:cubicBezTo>
                  <a:cubicBezTo>
                    <a:pt x="20353" y="16210"/>
                    <a:pt x="20386" y="16137"/>
                    <a:pt x="20427" y="16137"/>
                  </a:cubicBezTo>
                  <a:cubicBezTo>
                    <a:pt x="20448" y="16137"/>
                    <a:pt x="20467" y="16157"/>
                    <a:pt x="20481" y="16189"/>
                  </a:cubicBezTo>
                  <a:lnTo>
                    <a:pt x="20203" y="14838"/>
                  </a:lnTo>
                  <a:cubicBezTo>
                    <a:pt x="20195" y="14841"/>
                    <a:pt x="20187" y="14845"/>
                    <a:pt x="20179" y="14845"/>
                  </a:cubicBezTo>
                  <a:cubicBezTo>
                    <a:pt x="20138" y="14845"/>
                    <a:pt x="20104" y="14771"/>
                    <a:pt x="20104" y="14679"/>
                  </a:cubicBezTo>
                  <a:cubicBezTo>
                    <a:pt x="20104" y="14616"/>
                    <a:pt x="20118" y="14563"/>
                    <a:pt x="20142" y="14538"/>
                  </a:cubicBezTo>
                  <a:lnTo>
                    <a:pt x="19739" y="12588"/>
                  </a:lnTo>
                  <a:cubicBezTo>
                    <a:pt x="19725" y="12620"/>
                    <a:pt x="19708" y="12641"/>
                    <a:pt x="19686" y="12641"/>
                  </a:cubicBezTo>
                  <a:cubicBezTo>
                    <a:pt x="19645" y="12641"/>
                    <a:pt x="19612" y="12567"/>
                    <a:pt x="19612" y="12476"/>
                  </a:cubicBezTo>
                  <a:cubicBezTo>
                    <a:pt x="19612" y="12388"/>
                    <a:pt x="19643" y="12317"/>
                    <a:pt x="19683" y="12310"/>
                  </a:cubicBezTo>
                  <a:lnTo>
                    <a:pt x="19404" y="10969"/>
                  </a:lnTo>
                  <a:cubicBezTo>
                    <a:pt x="19380" y="10944"/>
                    <a:pt x="19363" y="10884"/>
                    <a:pt x="19363" y="10825"/>
                  </a:cubicBezTo>
                  <a:cubicBezTo>
                    <a:pt x="19363" y="10810"/>
                    <a:pt x="19363" y="10796"/>
                    <a:pt x="19364" y="10786"/>
                  </a:cubicBezTo>
                  <a:lnTo>
                    <a:pt x="19262" y="10293"/>
                  </a:lnTo>
                  <a:cubicBezTo>
                    <a:pt x="19259" y="10374"/>
                    <a:pt x="19227" y="10437"/>
                    <a:pt x="19189" y="10437"/>
                  </a:cubicBezTo>
                  <a:cubicBezTo>
                    <a:pt x="19148" y="10437"/>
                    <a:pt x="19115" y="10363"/>
                    <a:pt x="19115" y="10269"/>
                  </a:cubicBezTo>
                  <a:cubicBezTo>
                    <a:pt x="19115" y="10177"/>
                    <a:pt x="19148" y="10103"/>
                    <a:pt x="19189" y="10103"/>
                  </a:cubicBezTo>
                  <a:cubicBezTo>
                    <a:pt x="19205" y="10103"/>
                    <a:pt x="19219" y="10110"/>
                    <a:pt x="19230" y="10128"/>
                  </a:cubicBezTo>
                  <a:lnTo>
                    <a:pt x="18953" y="8779"/>
                  </a:lnTo>
                  <a:lnTo>
                    <a:pt x="18943" y="8779"/>
                  </a:lnTo>
                  <a:cubicBezTo>
                    <a:pt x="18902" y="8779"/>
                    <a:pt x="18868" y="8702"/>
                    <a:pt x="18868" y="8610"/>
                  </a:cubicBezTo>
                  <a:cubicBezTo>
                    <a:pt x="18868" y="8561"/>
                    <a:pt x="18879" y="8519"/>
                    <a:pt x="18891" y="8487"/>
                  </a:cubicBezTo>
                  <a:lnTo>
                    <a:pt x="18491" y="6537"/>
                  </a:lnTo>
                  <a:cubicBezTo>
                    <a:pt x="18478" y="6554"/>
                    <a:pt x="18464" y="6569"/>
                    <a:pt x="18448" y="6569"/>
                  </a:cubicBezTo>
                  <a:cubicBezTo>
                    <a:pt x="18409" y="6569"/>
                    <a:pt x="18374" y="6495"/>
                    <a:pt x="18374" y="6403"/>
                  </a:cubicBezTo>
                  <a:cubicBezTo>
                    <a:pt x="18374" y="6326"/>
                    <a:pt x="18398" y="6262"/>
                    <a:pt x="18429" y="6245"/>
                  </a:cubicBezTo>
                  <a:lnTo>
                    <a:pt x="18139" y="4844"/>
                  </a:lnTo>
                  <a:cubicBezTo>
                    <a:pt x="18135" y="4830"/>
                    <a:pt x="18131" y="4812"/>
                    <a:pt x="18130" y="4794"/>
                  </a:cubicBezTo>
                  <a:lnTo>
                    <a:pt x="18021" y="4266"/>
                  </a:lnTo>
                  <a:cubicBezTo>
                    <a:pt x="18008" y="4326"/>
                    <a:pt x="17983" y="4365"/>
                    <a:pt x="17953" y="4365"/>
                  </a:cubicBezTo>
                  <a:cubicBezTo>
                    <a:pt x="17912" y="4365"/>
                    <a:pt x="17879" y="4291"/>
                    <a:pt x="17879" y="4196"/>
                  </a:cubicBezTo>
                  <a:cubicBezTo>
                    <a:pt x="17879" y="4105"/>
                    <a:pt x="17912" y="4031"/>
                    <a:pt x="17953" y="4031"/>
                  </a:cubicBezTo>
                  <a:cubicBezTo>
                    <a:pt x="17961" y="4031"/>
                    <a:pt x="17967" y="4034"/>
                    <a:pt x="17974" y="4038"/>
                  </a:cubicBezTo>
                  <a:lnTo>
                    <a:pt x="17699" y="2707"/>
                  </a:lnTo>
                  <a:cubicBezTo>
                    <a:pt x="17663" y="2696"/>
                    <a:pt x="17633" y="2626"/>
                    <a:pt x="17633" y="2541"/>
                  </a:cubicBezTo>
                  <a:cubicBezTo>
                    <a:pt x="17633" y="2506"/>
                    <a:pt x="17636" y="2478"/>
                    <a:pt x="17647" y="2450"/>
                  </a:cubicBezTo>
                  <a:lnTo>
                    <a:pt x="17242" y="493"/>
                  </a:lnTo>
                  <a:cubicBezTo>
                    <a:pt x="17233" y="500"/>
                    <a:pt x="17223" y="507"/>
                    <a:pt x="17214" y="507"/>
                  </a:cubicBezTo>
                  <a:cubicBezTo>
                    <a:pt x="17174" y="507"/>
                    <a:pt x="17138" y="430"/>
                    <a:pt x="17138" y="338"/>
                  </a:cubicBezTo>
                  <a:cubicBezTo>
                    <a:pt x="17138" y="271"/>
                    <a:pt x="17155" y="218"/>
                    <a:pt x="17179" y="190"/>
                  </a:cubicBezTo>
                  <a:lnTo>
                    <a:pt x="1714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" name="Google Shape;17;p2"/>
            <p:cNvSpPr/>
            <p:nvPr/>
          </p:nvSpPr>
          <p:spPr>
            <a:xfrm>
              <a:off x="5352889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" name="Google Shape;18;p2"/>
            <p:cNvSpPr/>
            <p:nvPr/>
          </p:nvSpPr>
          <p:spPr>
            <a:xfrm>
              <a:off x="5352889" y="1948876"/>
              <a:ext cx="15979" cy="28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902" y="0"/>
                  </a:moveTo>
                  <a:cubicBezTo>
                    <a:pt x="1672" y="2207"/>
                    <a:pt x="0" y="4704"/>
                    <a:pt x="0" y="7515"/>
                  </a:cubicBezTo>
                  <a:cubicBezTo>
                    <a:pt x="0" y="14400"/>
                    <a:pt x="8872" y="20339"/>
                    <a:pt x="21600" y="21600"/>
                  </a:cubicBezTo>
                  <a:lnTo>
                    <a:pt x="3902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" name="Google Shape;19;p2"/>
            <p:cNvSpPr/>
            <p:nvPr/>
          </p:nvSpPr>
          <p:spPr>
            <a:xfrm>
              <a:off x="5096812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" name="Google Shape;20;p2"/>
            <p:cNvSpPr/>
            <p:nvPr/>
          </p:nvSpPr>
          <p:spPr>
            <a:xfrm>
              <a:off x="5096812" y="1426894"/>
              <a:ext cx="33124" cy="38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010" y="0"/>
                  </a:moveTo>
                  <a:cubicBezTo>
                    <a:pt x="5333" y="234"/>
                    <a:pt x="0" y="5112"/>
                    <a:pt x="0" y="10693"/>
                  </a:cubicBezTo>
                  <a:cubicBezTo>
                    <a:pt x="0" y="16722"/>
                    <a:pt x="5602" y="21600"/>
                    <a:pt x="12794" y="21600"/>
                  </a:cubicBezTo>
                  <a:cubicBezTo>
                    <a:pt x="16267" y="21600"/>
                    <a:pt x="19471" y="20215"/>
                    <a:pt x="21600" y="18127"/>
                  </a:cubicBezTo>
                  <a:lnTo>
                    <a:pt x="12010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" name="Google Shape;21;p2"/>
            <p:cNvSpPr/>
            <p:nvPr/>
          </p:nvSpPr>
          <p:spPr>
            <a:xfrm>
              <a:off x="5160616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" name="Google Shape;22;p2"/>
            <p:cNvSpPr/>
            <p:nvPr/>
          </p:nvSpPr>
          <p:spPr>
            <a:xfrm>
              <a:off x="5096812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" name="Google Shape;23;p2"/>
            <p:cNvSpPr/>
            <p:nvPr/>
          </p:nvSpPr>
          <p:spPr>
            <a:xfrm>
              <a:off x="5224867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" name="Google Shape;24;p2"/>
            <p:cNvSpPr/>
            <p:nvPr/>
          </p:nvSpPr>
          <p:spPr>
            <a:xfrm>
              <a:off x="5096812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" name="Google Shape;25;p2"/>
            <p:cNvSpPr/>
            <p:nvPr/>
          </p:nvSpPr>
          <p:spPr>
            <a:xfrm>
              <a:off x="5225246" y="1685446"/>
              <a:ext cx="25393" cy="35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359" y="0"/>
                  </a:moveTo>
                  <a:cubicBezTo>
                    <a:pt x="3157" y="2207"/>
                    <a:pt x="0" y="5880"/>
                    <a:pt x="0" y="9820"/>
                  </a:cubicBezTo>
                  <a:cubicBezTo>
                    <a:pt x="0" y="15968"/>
                    <a:pt x="7307" y="21600"/>
                    <a:pt x="16368" y="21600"/>
                  </a:cubicBezTo>
                  <a:cubicBezTo>
                    <a:pt x="18122" y="21600"/>
                    <a:pt x="19846" y="21126"/>
                    <a:pt x="21600" y="20878"/>
                  </a:cubicBezTo>
                  <a:lnTo>
                    <a:pt x="8359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" name="Google Shape;26;p2"/>
            <p:cNvSpPr/>
            <p:nvPr/>
          </p:nvSpPr>
          <p:spPr>
            <a:xfrm>
              <a:off x="5160616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" name="Google Shape;27;p2"/>
            <p:cNvSpPr/>
            <p:nvPr/>
          </p:nvSpPr>
          <p:spPr>
            <a:xfrm>
              <a:off x="5288672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" name="Google Shape;28;p2"/>
            <p:cNvSpPr/>
            <p:nvPr/>
          </p:nvSpPr>
          <p:spPr>
            <a:xfrm>
              <a:off x="5160616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" name="Google Shape;29;p2"/>
            <p:cNvSpPr/>
            <p:nvPr/>
          </p:nvSpPr>
          <p:spPr>
            <a:xfrm>
              <a:off x="5096812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" name="Google Shape;30;p2"/>
            <p:cNvSpPr/>
            <p:nvPr/>
          </p:nvSpPr>
          <p:spPr>
            <a:xfrm>
              <a:off x="5224867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" name="Google Shape;31;p2"/>
            <p:cNvSpPr/>
            <p:nvPr/>
          </p:nvSpPr>
          <p:spPr>
            <a:xfrm>
              <a:off x="5096812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" name="Google Shape;32;p2"/>
            <p:cNvSpPr/>
            <p:nvPr/>
          </p:nvSpPr>
          <p:spPr>
            <a:xfrm>
              <a:off x="5224867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1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" name="Google Shape;33;p2"/>
            <p:cNvSpPr/>
            <p:nvPr/>
          </p:nvSpPr>
          <p:spPr>
            <a:xfrm>
              <a:off x="5288672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" name="Google Shape;34;p2"/>
            <p:cNvSpPr/>
            <p:nvPr/>
          </p:nvSpPr>
          <p:spPr>
            <a:xfrm>
              <a:off x="5160616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" name="Google Shape;35;p2"/>
            <p:cNvSpPr/>
            <p:nvPr/>
          </p:nvSpPr>
          <p:spPr>
            <a:xfrm>
              <a:off x="4904540" y="983869"/>
              <a:ext cx="22094" cy="33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383" y="0"/>
                  </a:moveTo>
                  <a:cubicBezTo>
                    <a:pt x="2385" y="2129"/>
                    <a:pt x="0" y="5333"/>
                    <a:pt x="0" y="9052"/>
                  </a:cubicBezTo>
                  <a:cubicBezTo>
                    <a:pt x="0" y="15998"/>
                    <a:pt x="8398" y="21600"/>
                    <a:pt x="19181" y="21600"/>
                  </a:cubicBezTo>
                  <a:lnTo>
                    <a:pt x="21600" y="21600"/>
                  </a:lnTo>
                  <a:lnTo>
                    <a:pt x="6383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" name="Google Shape;36;p2"/>
            <p:cNvSpPr/>
            <p:nvPr/>
          </p:nvSpPr>
          <p:spPr>
            <a:xfrm>
              <a:off x="4840735" y="10423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" name="Google Shape;37;p2"/>
            <p:cNvSpPr/>
            <p:nvPr/>
          </p:nvSpPr>
          <p:spPr>
            <a:xfrm>
              <a:off x="4840735" y="91391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" name="Google Shape;38;p2"/>
            <p:cNvSpPr/>
            <p:nvPr/>
          </p:nvSpPr>
          <p:spPr>
            <a:xfrm>
              <a:off x="5031761" y="1249361"/>
              <a:ext cx="12702" cy="21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00" y="0"/>
                  </a:moveTo>
                  <a:cubicBezTo>
                    <a:pt x="0" y="1640"/>
                    <a:pt x="0" y="2896"/>
                    <a:pt x="0" y="4571"/>
                  </a:cubicBezTo>
                  <a:cubicBezTo>
                    <a:pt x="0" y="12039"/>
                    <a:pt x="8655" y="18669"/>
                    <a:pt x="21600" y="21600"/>
                  </a:cubicBezTo>
                  <a:lnTo>
                    <a:pt x="800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" name="Google Shape;39;p2"/>
            <p:cNvSpPr/>
            <p:nvPr/>
          </p:nvSpPr>
          <p:spPr>
            <a:xfrm>
              <a:off x="4904540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" name="Google Shape;40;p2"/>
            <p:cNvSpPr/>
            <p:nvPr/>
          </p:nvSpPr>
          <p:spPr>
            <a:xfrm>
              <a:off x="4840735" y="12980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" name="Google Shape;41;p2"/>
            <p:cNvSpPr/>
            <p:nvPr/>
          </p:nvSpPr>
          <p:spPr>
            <a:xfrm>
              <a:off x="4968344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458" y="17055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" name="Google Shape;42;p2"/>
            <p:cNvSpPr/>
            <p:nvPr/>
          </p:nvSpPr>
          <p:spPr>
            <a:xfrm>
              <a:off x="4840735" y="116999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" name="Google Shape;43;p2"/>
            <p:cNvSpPr/>
            <p:nvPr/>
          </p:nvSpPr>
          <p:spPr>
            <a:xfrm>
              <a:off x="4969168" y="1171160"/>
              <a:ext cx="38038" cy="37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068" y="0"/>
                  </a:moveTo>
                  <a:cubicBezTo>
                    <a:pt x="4234" y="0"/>
                    <a:pt x="0" y="4548"/>
                    <a:pt x="0" y="10574"/>
                  </a:cubicBezTo>
                  <a:cubicBezTo>
                    <a:pt x="0" y="16677"/>
                    <a:pt x="4878" y="21600"/>
                    <a:pt x="10927" y="21600"/>
                  </a:cubicBezTo>
                  <a:cubicBezTo>
                    <a:pt x="16488" y="21600"/>
                    <a:pt x="21151" y="17150"/>
                    <a:pt x="21600" y="11991"/>
                  </a:cubicBezTo>
                  <a:lnTo>
                    <a:pt x="16956" y="1674"/>
                  </a:lnTo>
                  <a:cubicBezTo>
                    <a:pt x="15337" y="492"/>
                    <a:pt x="13249" y="39"/>
                    <a:pt x="10927" y="39"/>
                  </a:cubicBezTo>
                  <a:cubicBezTo>
                    <a:pt x="10634" y="20"/>
                    <a:pt x="10341" y="0"/>
                    <a:pt x="10068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" name="Google Shape;44;p2"/>
            <p:cNvSpPr/>
            <p:nvPr/>
          </p:nvSpPr>
          <p:spPr>
            <a:xfrm>
              <a:off x="4904540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" name="Google Shape;45;p2"/>
            <p:cNvSpPr/>
            <p:nvPr/>
          </p:nvSpPr>
          <p:spPr>
            <a:xfrm>
              <a:off x="5032595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7040"/>
                    <a:pt x="4775" y="21600"/>
                    <a:pt x="10676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" name="Google Shape;46;p2"/>
            <p:cNvSpPr/>
            <p:nvPr/>
          </p:nvSpPr>
          <p:spPr>
            <a:xfrm>
              <a:off x="4904540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" name="Google Shape;47;p2"/>
            <p:cNvSpPr/>
            <p:nvPr/>
          </p:nvSpPr>
          <p:spPr>
            <a:xfrm>
              <a:off x="4840735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" name="Google Shape;48;p2"/>
            <p:cNvSpPr/>
            <p:nvPr/>
          </p:nvSpPr>
          <p:spPr>
            <a:xfrm>
              <a:off x="4968344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" name="Google Shape;49;p2"/>
            <p:cNvSpPr/>
            <p:nvPr/>
          </p:nvSpPr>
          <p:spPr>
            <a:xfrm>
              <a:off x="4840735" y="142607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" name="Google Shape;50;p2"/>
            <p:cNvSpPr/>
            <p:nvPr/>
          </p:nvSpPr>
          <p:spPr>
            <a:xfrm>
              <a:off x="4968344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" name="Google Shape;51;p2"/>
            <p:cNvSpPr/>
            <p:nvPr/>
          </p:nvSpPr>
          <p:spPr>
            <a:xfrm>
              <a:off x="5032595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" name="Google Shape;52;p2"/>
            <p:cNvSpPr/>
            <p:nvPr/>
          </p:nvSpPr>
          <p:spPr>
            <a:xfrm>
              <a:off x="4904540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" name="Google Shape;53;p2"/>
            <p:cNvSpPr/>
            <p:nvPr/>
          </p:nvSpPr>
          <p:spPr>
            <a:xfrm>
              <a:off x="5032595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" name="Google Shape;54;p2"/>
            <p:cNvSpPr/>
            <p:nvPr/>
          </p:nvSpPr>
          <p:spPr>
            <a:xfrm>
              <a:off x="4904540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" name="Google Shape;55;p2"/>
            <p:cNvSpPr/>
            <p:nvPr/>
          </p:nvSpPr>
          <p:spPr>
            <a:xfrm>
              <a:off x="4840735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" name="Google Shape;56;p2"/>
            <p:cNvSpPr/>
            <p:nvPr/>
          </p:nvSpPr>
          <p:spPr>
            <a:xfrm>
              <a:off x="4968344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" name="Google Shape;57;p2"/>
            <p:cNvSpPr/>
            <p:nvPr/>
          </p:nvSpPr>
          <p:spPr>
            <a:xfrm>
              <a:off x="4840735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76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" name="Google Shape;58;p2"/>
            <p:cNvSpPr/>
            <p:nvPr/>
          </p:nvSpPr>
          <p:spPr>
            <a:xfrm>
              <a:off x="4968344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61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" name="Google Shape;59;p2"/>
            <p:cNvSpPr/>
            <p:nvPr/>
          </p:nvSpPr>
          <p:spPr>
            <a:xfrm>
              <a:off x="5032595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" name="Google Shape;60;p2"/>
            <p:cNvSpPr/>
            <p:nvPr/>
          </p:nvSpPr>
          <p:spPr>
            <a:xfrm>
              <a:off x="4904540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" name="Google Shape;61;p2"/>
            <p:cNvSpPr/>
            <p:nvPr/>
          </p:nvSpPr>
          <p:spPr>
            <a:xfrm>
              <a:off x="5032595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" name="Google Shape;62;p2"/>
            <p:cNvSpPr/>
            <p:nvPr/>
          </p:nvSpPr>
          <p:spPr>
            <a:xfrm>
              <a:off x="4904540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" name="Google Shape;63;p2"/>
            <p:cNvSpPr/>
            <p:nvPr/>
          </p:nvSpPr>
          <p:spPr>
            <a:xfrm>
              <a:off x="4840735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" name="Google Shape;64;p2"/>
            <p:cNvSpPr/>
            <p:nvPr/>
          </p:nvSpPr>
          <p:spPr>
            <a:xfrm>
              <a:off x="4968344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" name="Google Shape;65;p2"/>
            <p:cNvSpPr/>
            <p:nvPr/>
          </p:nvSpPr>
          <p:spPr>
            <a:xfrm>
              <a:off x="4840735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" name="Google Shape;66;p2"/>
            <p:cNvSpPr/>
            <p:nvPr/>
          </p:nvSpPr>
          <p:spPr>
            <a:xfrm>
              <a:off x="4968344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" name="Google Shape;67;p2"/>
            <p:cNvSpPr/>
            <p:nvPr/>
          </p:nvSpPr>
          <p:spPr>
            <a:xfrm>
              <a:off x="5032595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" name="Google Shape;68;p2"/>
            <p:cNvSpPr/>
            <p:nvPr/>
          </p:nvSpPr>
          <p:spPr>
            <a:xfrm>
              <a:off x="4904540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" name="Google Shape;69;p2"/>
            <p:cNvSpPr/>
            <p:nvPr/>
          </p:nvSpPr>
          <p:spPr>
            <a:xfrm>
              <a:off x="4584210" y="281846"/>
              <a:ext cx="17594" cy="30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556" y="0"/>
                  </a:moveTo>
                  <a:cubicBezTo>
                    <a:pt x="2025" y="2057"/>
                    <a:pt x="0" y="4678"/>
                    <a:pt x="0" y="7592"/>
                  </a:cubicBezTo>
                  <a:cubicBezTo>
                    <a:pt x="506" y="15184"/>
                    <a:pt x="9577" y="20718"/>
                    <a:pt x="21600" y="21600"/>
                  </a:cubicBezTo>
                  <a:lnTo>
                    <a:pt x="4556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" name="Google Shape;70;p2"/>
            <p:cNvSpPr/>
            <p:nvPr/>
          </p:nvSpPr>
          <p:spPr>
            <a:xfrm>
              <a:off x="4648461" y="466355"/>
              <a:ext cx="3680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274" y="0"/>
                  </a:moveTo>
                  <a:cubicBezTo>
                    <a:pt x="5042" y="0"/>
                    <a:pt x="0" y="4594"/>
                    <a:pt x="0" y="10578"/>
                  </a:cubicBezTo>
                  <a:cubicBezTo>
                    <a:pt x="0" y="16774"/>
                    <a:pt x="5042" y="21600"/>
                    <a:pt x="11274" y="21600"/>
                  </a:cubicBezTo>
                  <a:cubicBezTo>
                    <a:pt x="15832" y="21600"/>
                    <a:pt x="19684" y="19071"/>
                    <a:pt x="21600" y="15172"/>
                  </a:cubicBezTo>
                  <a:lnTo>
                    <a:pt x="14400" y="695"/>
                  </a:lnTo>
                  <a:cubicBezTo>
                    <a:pt x="13432" y="232"/>
                    <a:pt x="12242" y="0"/>
                    <a:pt x="1127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" name="Google Shape;71;p2"/>
            <p:cNvSpPr/>
            <p:nvPr/>
          </p:nvSpPr>
          <p:spPr>
            <a:xfrm>
              <a:off x="4584622" y="529781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" name="Google Shape;72;p2"/>
            <p:cNvSpPr/>
            <p:nvPr/>
          </p:nvSpPr>
          <p:spPr>
            <a:xfrm>
              <a:off x="4708373" y="551245"/>
              <a:ext cx="12702" cy="12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cubicBezTo>
                    <a:pt x="3651" y="7631"/>
                    <a:pt x="10648" y="15392"/>
                    <a:pt x="21600" y="216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" name="Google Shape;73;p2"/>
            <p:cNvSpPr/>
            <p:nvPr/>
          </p:nvSpPr>
          <p:spPr>
            <a:xfrm>
              <a:off x="4584622" y="401312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705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" name="Google Shape;74;p2"/>
            <p:cNvSpPr/>
            <p:nvPr/>
          </p:nvSpPr>
          <p:spPr>
            <a:xfrm>
              <a:off x="4776896" y="722844"/>
              <a:ext cx="29860" cy="3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365" y="0"/>
                  </a:moveTo>
                  <a:cubicBezTo>
                    <a:pt x="4449" y="1404"/>
                    <a:pt x="0" y="5575"/>
                    <a:pt x="0" y="10683"/>
                  </a:cubicBezTo>
                  <a:cubicBezTo>
                    <a:pt x="0" y="16492"/>
                    <a:pt x="6214" y="21600"/>
                    <a:pt x="13919" y="21600"/>
                  </a:cubicBezTo>
                  <a:cubicBezTo>
                    <a:pt x="16877" y="21600"/>
                    <a:pt x="19537" y="20664"/>
                    <a:pt x="21600" y="19514"/>
                  </a:cubicBezTo>
                  <a:lnTo>
                    <a:pt x="10365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" name="Google Shape;75;p2"/>
            <p:cNvSpPr/>
            <p:nvPr/>
          </p:nvSpPr>
          <p:spPr>
            <a:xfrm>
              <a:off x="4648461" y="722054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" name="Google Shape;76;p2"/>
            <p:cNvSpPr/>
            <p:nvPr/>
          </p:nvSpPr>
          <p:spPr>
            <a:xfrm>
              <a:off x="4584622" y="785859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" name="Google Shape;77;p2"/>
            <p:cNvSpPr/>
            <p:nvPr/>
          </p:nvSpPr>
          <p:spPr>
            <a:xfrm>
              <a:off x="4712267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" name="Google Shape;78;p2"/>
            <p:cNvSpPr/>
            <p:nvPr/>
          </p:nvSpPr>
          <p:spPr>
            <a:xfrm>
              <a:off x="4584622" y="657803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81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" name="Google Shape;79;p2"/>
            <p:cNvSpPr/>
            <p:nvPr/>
          </p:nvSpPr>
          <p:spPr>
            <a:xfrm>
              <a:off x="4712267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" name="Google Shape;80;p2"/>
            <p:cNvSpPr/>
            <p:nvPr/>
          </p:nvSpPr>
          <p:spPr>
            <a:xfrm>
              <a:off x="4648461" y="594410"/>
              <a:ext cx="38863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826"/>
                    <a:pt x="0" y="10790"/>
                  </a:cubicBezTo>
                  <a:cubicBezTo>
                    <a:pt x="0" y="16774"/>
                    <a:pt x="4775" y="21600"/>
                    <a:pt x="10676" y="21600"/>
                  </a:cubicBezTo>
                  <a:cubicBezTo>
                    <a:pt x="16596" y="21600"/>
                    <a:pt x="21600" y="16774"/>
                    <a:pt x="21600" y="10790"/>
                  </a:cubicBezTo>
                  <a:cubicBezTo>
                    <a:pt x="21600" y="4826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" name="Google Shape;81;p2"/>
            <p:cNvSpPr/>
            <p:nvPr/>
          </p:nvSpPr>
          <p:spPr>
            <a:xfrm>
              <a:off x="4776072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458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" name="Google Shape;82;p2"/>
            <p:cNvSpPr/>
            <p:nvPr/>
          </p:nvSpPr>
          <p:spPr>
            <a:xfrm>
              <a:off x="4648461" y="978132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" name="Google Shape;83;p2"/>
            <p:cNvSpPr/>
            <p:nvPr/>
          </p:nvSpPr>
          <p:spPr>
            <a:xfrm>
              <a:off x="4584622" y="1042348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81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" name="Google Shape;84;p2"/>
            <p:cNvSpPr/>
            <p:nvPr/>
          </p:nvSpPr>
          <p:spPr>
            <a:xfrm>
              <a:off x="4712267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" name="Google Shape;85;p2"/>
            <p:cNvSpPr/>
            <p:nvPr/>
          </p:nvSpPr>
          <p:spPr>
            <a:xfrm>
              <a:off x="4584622" y="913915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76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676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" name="Google Shape;86;p2"/>
            <p:cNvSpPr/>
            <p:nvPr/>
          </p:nvSpPr>
          <p:spPr>
            <a:xfrm>
              <a:off x="4712267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" name="Google Shape;87;p2"/>
            <p:cNvSpPr/>
            <p:nvPr/>
          </p:nvSpPr>
          <p:spPr>
            <a:xfrm>
              <a:off x="4776072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" name="Google Shape;88;p2"/>
            <p:cNvSpPr/>
            <p:nvPr/>
          </p:nvSpPr>
          <p:spPr>
            <a:xfrm>
              <a:off x="4648461" y="850488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" name="Google Shape;89;p2"/>
            <p:cNvSpPr/>
            <p:nvPr/>
          </p:nvSpPr>
          <p:spPr>
            <a:xfrm>
              <a:off x="4776072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705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" name="Google Shape;90;p2"/>
            <p:cNvSpPr/>
            <p:nvPr/>
          </p:nvSpPr>
          <p:spPr>
            <a:xfrm>
              <a:off x="4648461" y="1234208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" name="Google Shape;91;p2"/>
            <p:cNvSpPr/>
            <p:nvPr/>
          </p:nvSpPr>
          <p:spPr>
            <a:xfrm>
              <a:off x="4584622" y="1298048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76"/>
                  </a:cubicBezTo>
                  <a:cubicBezTo>
                    <a:pt x="0" y="17055"/>
                    <a:pt x="4826" y="21600"/>
                    <a:pt x="10810" y="21600"/>
                  </a:cubicBezTo>
                  <a:cubicBezTo>
                    <a:pt x="16774" y="21600"/>
                    <a:pt x="21600" y="16596"/>
                    <a:pt x="21600" y="10676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" name="Google Shape;92;p2"/>
            <p:cNvSpPr/>
            <p:nvPr/>
          </p:nvSpPr>
          <p:spPr>
            <a:xfrm>
              <a:off x="4712267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7055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" name="Google Shape;93;p2"/>
            <p:cNvSpPr/>
            <p:nvPr/>
          </p:nvSpPr>
          <p:spPr>
            <a:xfrm>
              <a:off x="4584622" y="1169992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" name="Google Shape;94;p2"/>
            <p:cNvSpPr/>
            <p:nvPr/>
          </p:nvSpPr>
          <p:spPr>
            <a:xfrm>
              <a:off x="4712267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" name="Google Shape;95;p2"/>
            <p:cNvSpPr/>
            <p:nvPr/>
          </p:nvSpPr>
          <p:spPr>
            <a:xfrm>
              <a:off x="4776072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" name="Google Shape;96;p2"/>
            <p:cNvSpPr/>
            <p:nvPr/>
          </p:nvSpPr>
          <p:spPr>
            <a:xfrm>
              <a:off x="4648461" y="1106188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" name="Google Shape;97;p2"/>
            <p:cNvSpPr/>
            <p:nvPr/>
          </p:nvSpPr>
          <p:spPr>
            <a:xfrm>
              <a:off x="4776072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458" y="17040"/>
                    <a:pt x="5233" y="21600"/>
                    <a:pt x="10924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" name="Google Shape;98;p2"/>
            <p:cNvSpPr/>
            <p:nvPr/>
          </p:nvSpPr>
          <p:spPr>
            <a:xfrm>
              <a:off x="4648461" y="1490699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76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" name="Google Shape;99;p2"/>
            <p:cNvSpPr/>
            <p:nvPr/>
          </p:nvSpPr>
          <p:spPr>
            <a:xfrm>
              <a:off x="4584622" y="1554538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" name="Google Shape;100;p2"/>
            <p:cNvSpPr/>
            <p:nvPr/>
          </p:nvSpPr>
          <p:spPr>
            <a:xfrm>
              <a:off x="4712267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" name="Google Shape;101;p2"/>
            <p:cNvSpPr/>
            <p:nvPr/>
          </p:nvSpPr>
          <p:spPr>
            <a:xfrm>
              <a:off x="4584622" y="1426070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" name="Google Shape;102;p2"/>
            <p:cNvSpPr/>
            <p:nvPr/>
          </p:nvSpPr>
          <p:spPr>
            <a:xfrm>
              <a:off x="4712267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" name="Google Shape;103;p2"/>
            <p:cNvSpPr/>
            <p:nvPr/>
          </p:nvSpPr>
          <p:spPr>
            <a:xfrm>
              <a:off x="4776072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" name="Google Shape;104;p2"/>
            <p:cNvSpPr/>
            <p:nvPr/>
          </p:nvSpPr>
          <p:spPr>
            <a:xfrm>
              <a:off x="4648461" y="1362265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" name="Google Shape;105;p2"/>
            <p:cNvSpPr/>
            <p:nvPr/>
          </p:nvSpPr>
          <p:spPr>
            <a:xfrm>
              <a:off x="4776072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458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" name="Google Shape;106;p2"/>
            <p:cNvSpPr/>
            <p:nvPr/>
          </p:nvSpPr>
          <p:spPr>
            <a:xfrm>
              <a:off x="4648461" y="1746811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" name="Google Shape;107;p2"/>
            <p:cNvSpPr/>
            <p:nvPr/>
          </p:nvSpPr>
          <p:spPr>
            <a:xfrm>
              <a:off x="4584622" y="1810616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" name="Google Shape;108;p2"/>
            <p:cNvSpPr/>
            <p:nvPr/>
          </p:nvSpPr>
          <p:spPr>
            <a:xfrm>
              <a:off x="4712267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596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" name="Google Shape;109;p2"/>
            <p:cNvSpPr/>
            <p:nvPr/>
          </p:nvSpPr>
          <p:spPr>
            <a:xfrm>
              <a:off x="4584622" y="1682560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615"/>
                    <a:pt x="4826" y="21600"/>
                    <a:pt x="10810" y="21600"/>
                  </a:cubicBezTo>
                  <a:cubicBezTo>
                    <a:pt x="16774" y="21600"/>
                    <a:pt x="21600" y="16615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" name="Google Shape;110;p2"/>
            <p:cNvSpPr/>
            <p:nvPr/>
          </p:nvSpPr>
          <p:spPr>
            <a:xfrm>
              <a:off x="4712267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615"/>
                    <a:pt x="5233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" name="Google Shape;111;p2"/>
            <p:cNvSpPr/>
            <p:nvPr/>
          </p:nvSpPr>
          <p:spPr>
            <a:xfrm>
              <a:off x="4776072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" name="Google Shape;112;p2"/>
            <p:cNvSpPr/>
            <p:nvPr/>
          </p:nvSpPr>
          <p:spPr>
            <a:xfrm>
              <a:off x="4648461" y="1618342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" name="Google Shape;113;p2"/>
            <p:cNvSpPr/>
            <p:nvPr/>
          </p:nvSpPr>
          <p:spPr>
            <a:xfrm>
              <a:off x="4776072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" name="Google Shape;114;p2"/>
            <p:cNvSpPr/>
            <p:nvPr/>
          </p:nvSpPr>
          <p:spPr>
            <a:xfrm>
              <a:off x="4648461" y="2002888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" name="Google Shape;115;p2"/>
            <p:cNvSpPr/>
            <p:nvPr/>
          </p:nvSpPr>
          <p:spPr>
            <a:xfrm>
              <a:off x="4584622" y="2067105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81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" name="Google Shape;116;p2"/>
            <p:cNvSpPr/>
            <p:nvPr/>
          </p:nvSpPr>
          <p:spPr>
            <a:xfrm>
              <a:off x="4712267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" name="Google Shape;117;p2"/>
            <p:cNvSpPr/>
            <p:nvPr/>
          </p:nvSpPr>
          <p:spPr>
            <a:xfrm>
              <a:off x="4584622" y="1938672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76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676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" name="Google Shape;118;p2"/>
            <p:cNvSpPr/>
            <p:nvPr/>
          </p:nvSpPr>
          <p:spPr>
            <a:xfrm>
              <a:off x="4712267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" name="Google Shape;119;p2"/>
            <p:cNvSpPr/>
            <p:nvPr/>
          </p:nvSpPr>
          <p:spPr>
            <a:xfrm>
              <a:off x="4776072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" name="Google Shape;120;p2"/>
            <p:cNvSpPr/>
            <p:nvPr/>
          </p:nvSpPr>
          <p:spPr>
            <a:xfrm>
              <a:off x="4648461" y="1874833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" name="Google Shape;121;p2"/>
            <p:cNvSpPr/>
            <p:nvPr/>
          </p:nvSpPr>
          <p:spPr>
            <a:xfrm>
              <a:off x="4328132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" name="Google Shape;122;p2"/>
            <p:cNvSpPr/>
            <p:nvPr/>
          </p:nvSpPr>
          <p:spPr>
            <a:xfrm>
              <a:off x="4456189" y="20442"/>
              <a:ext cx="27008" cy="36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8821" y="0"/>
                  </a:moveTo>
                  <a:cubicBezTo>
                    <a:pt x="3600" y="1467"/>
                    <a:pt x="0" y="5583"/>
                    <a:pt x="0" y="9965"/>
                  </a:cubicBezTo>
                  <a:cubicBezTo>
                    <a:pt x="0" y="16017"/>
                    <a:pt x="6870" y="21600"/>
                    <a:pt x="15362" y="21600"/>
                  </a:cubicBezTo>
                  <a:cubicBezTo>
                    <a:pt x="17670" y="21600"/>
                    <a:pt x="19621" y="21355"/>
                    <a:pt x="21600" y="20622"/>
                  </a:cubicBezTo>
                  <a:lnTo>
                    <a:pt x="8821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" name="Google Shape;123;p2"/>
            <p:cNvSpPr/>
            <p:nvPr/>
          </p:nvSpPr>
          <p:spPr>
            <a:xfrm>
              <a:off x="4519993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5233" y="21600"/>
                    <a:pt x="10924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" name="Google Shape;124;p2"/>
            <p:cNvSpPr/>
            <p:nvPr/>
          </p:nvSpPr>
          <p:spPr>
            <a:xfrm>
              <a:off x="4392349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" name="Google Shape;125;p2"/>
            <p:cNvSpPr/>
            <p:nvPr/>
          </p:nvSpPr>
          <p:spPr>
            <a:xfrm>
              <a:off x="4328132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" name="Google Shape;126;p2"/>
            <p:cNvSpPr/>
            <p:nvPr/>
          </p:nvSpPr>
          <p:spPr>
            <a:xfrm>
              <a:off x="4456189" y="27366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" name="Google Shape;127;p2"/>
            <p:cNvSpPr/>
            <p:nvPr/>
          </p:nvSpPr>
          <p:spPr>
            <a:xfrm>
              <a:off x="4328132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705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" name="Google Shape;128;p2"/>
            <p:cNvSpPr/>
            <p:nvPr/>
          </p:nvSpPr>
          <p:spPr>
            <a:xfrm>
              <a:off x="4456189" y="14523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" name="Google Shape;129;p2"/>
            <p:cNvSpPr/>
            <p:nvPr/>
          </p:nvSpPr>
          <p:spPr>
            <a:xfrm>
              <a:off x="4392349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" name="Google Shape;130;p2"/>
            <p:cNvSpPr/>
            <p:nvPr/>
          </p:nvSpPr>
          <p:spPr>
            <a:xfrm>
              <a:off x="4519993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" name="Google Shape;131;p2"/>
            <p:cNvSpPr/>
            <p:nvPr/>
          </p:nvSpPr>
          <p:spPr>
            <a:xfrm>
              <a:off x="4392349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" name="Google Shape;132;p2"/>
            <p:cNvSpPr/>
            <p:nvPr/>
          </p:nvSpPr>
          <p:spPr>
            <a:xfrm>
              <a:off x="4328132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" name="Google Shape;133;p2"/>
            <p:cNvSpPr/>
            <p:nvPr/>
          </p:nvSpPr>
          <p:spPr>
            <a:xfrm>
              <a:off x="4456189" y="5297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" name="Google Shape;134;p2"/>
            <p:cNvSpPr/>
            <p:nvPr/>
          </p:nvSpPr>
          <p:spPr>
            <a:xfrm>
              <a:off x="4328132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" name="Google Shape;135;p2"/>
            <p:cNvSpPr/>
            <p:nvPr/>
          </p:nvSpPr>
          <p:spPr>
            <a:xfrm>
              <a:off x="4456189" y="40131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" name="Google Shape;136;p2"/>
            <p:cNvSpPr/>
            <p:nvPr/>
          </p:nvSpPr>
          <p:spPr>
            <a:xfrm>
              <a:off x="4519993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" name="Google Shape;137;p2"/>
            <p:cNvSpPr/>
            <p:nvPr/>
          </p:nvSpPr>
          <p:spPr>
            <a:xfrm>
              <a:off x="4392349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" name="Google Shape;138;p2"/>
            <p:cNvSpPr/>
            <p:nvPr/>
          </p:nvSpPr>
          <p:spPr>
            <a:xfrm>
              <a:off x="4519993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" name="Google Shape;139;p2"/>
            <p:cNvSpPr/>
            <p:nvPr/>
          </p:nvSpPr>
          <p:spPr>
            <a:xfrm>
              <a:off x="4392349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" name="Google Shape;140;p2"/>
            <p:cNvSpPr/>
            <p:nvPr/>
          </p:nvSpPr>
          <p:spPr>
            <a:xfrm>
              <a:off x="4328132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" name="Google Shape;141;p2"/>
            <p:cNvSpPr/>
            <p:nvPr/>
          </p:nvSpPr>
          <p:spPr>
            <a:xfrm>
              <a:off x="4456189" y="78585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" name="Google Shape;142;p2"/>
            <p:cNvSpPr/>
            <p:nvPr/>
          </p:nvSpPr>
          <p:spPr>
            <a:xfrm>
              <a:off x="4328132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" name="Google Shape;143;p2"/>
            <p:cNvSpPr/>
            <p:nvPr/>
          </p:nvSpPr>
          <p:spPr>
            <a:xfrm>
              <a:off x="4456189" y="65780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" name="Google Shape;144;p2"/>
            <p:cNvSpPr/>
            <p:nvPr/>
          </p:nvSpPr>
          <p:spPr>
            <a:xfrm>
              <a:off x="4519993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" name="Google Shape;145;p2"/>
            <p:cNvSpPr/>
            <p:nvPr/>
          </p:nvSpPr>
          <p:spPr>
            <a:xfrm>
              <a:off x="4392349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79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596" y="21600"/>
                    <a:pt x="21600" y="16774"/>
                    <a:pt x="21600" y="10790"/>
                  </a:cubicBezTo>
                  <a:cubicBezTo>
                    <a:pt x="21600" y="4826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" name="Google Shape;146;p2"/>
            <p:cNvSpPr/>
            <p:nvPr/>
          </p:nvSpPr>
          <p:spPr>
            <a:xfrm>
              <a:off x="4519993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" name="Google Shape;147;p2"/>
            <p:cNvSpPr/>
            <p:nvPr/>
          </p:nvSpPr>
          <p:spPr>
            <a:xfrm>
              <a:off x="4392349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" name="Google Shape;148;p2"/>
            <p:cNvSpPr/>
            <p:nvPr/>
          </p:nvSpPr>
          <p:spPr>
            <a:xfrm>
              <a:off x="4328132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" name="Google Shape;149;p2"/>
            <p:cNvSpPr/>
            <p:nvPr/>
          </p:nvSpPr>
          <p:spPr>
            <a:xfrm>
              <a:off x="4456189" y="10423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" name="Google Shape;150;p2"/>
            <p:cNvSpPr/>
            <p:nvPr/>
          </p:nvSpPr>
          <p:spPr>
            <a:xfrm>
              <a:off x="4328132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" name="Google Shape;151;p2"/>
            <p:cNvSpPr/>
            <p:nvPr/>
          </p:nvSpPr>
          <p:spPr>
            <a:xfrm>
              <a:off x="4456189" y="91391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" name="Google Shape;152;p2"/>
            <p:cNvSpPr/>
            <p:nvPr/>
          </p:nvSpPr>
          <p:spPr>
            <a:xfrm>
              <a:off x="4519993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" name="Google Shape;153;p2"/>
            <p:cNvSpPr/>
            <p:nvPr/>
          </p:nvSpPr>
          <p:spPr>
            <a:xfrm>
              <a:off x="4392349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" name="Google Shape;154;p2"/>
            <p:cNvSpPr/>
            <p:nvPr/>
          </p:nvSpPr>
          <p:spPr>
            <a:xfrm>
              <a:off x="4519993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" name="Google Shape;155;p2"/>
            <p:cNvSpPr/>
            <p:nvPr/>
          </p:nvSpPr>
          <p:spPr>
            <a:xfrm>
              <a:off x="4392349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" name="Google Shape;156;p2"/>
            <p:cNvSpPr/>
            <p:nvPr/>
          </p:nvSpPr>
          <p:spPr>
            <a:xfrm>
              <a:off x="4328132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7055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" name="Google Shape;157;p2"/>
            <p:cNvSpPr/>
            <p:nvPr/>
          </p:nvSpPr>
          <p:spPr>
            <a:xfrm>
              <a:off x="4456189" y="12980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5004" y="21600"/>
                    <a:pt x="10676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2" name="Google Shape;158;p2"/>
            <p:cNvSpPr/>
            <p:nvPr/>
          </p:nvSpPr>
          <p:spPr>
            <a:xfrm>
              <a:off x="4328132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" name="Google Shape;159;p2"/>
            <p:cNvSpPr/>
            <p:nvPr/>
          </p:nvSpPr>
          <p:spPr>
            <a:xfrm>
              <a:off x="4456189" y="116999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" name="Google Shape;160;p2"/>
            <p:cNvSpPr/>
            <p:nvPr/>
          </p:nvSpPr>
          <p:spPr>
            <a:xfrm>
              <a:off x="4519993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" name="Google Shape;161;p2"/>
            <p:cNvSpPr/>
            <p:nvPr/>
          </p:nvSpPr>
          <p:spPr>
            <a:xfrm>
              <a:off x="4392349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" name="Google Shape;162;p2"/>
            <p:cNvSpPr/>
            <p:nvPr/>
          </p:nvSpPr>
          <p:spPr>
            <a:xfrm>
              <a:off x="4519993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7040"/>
                    <a:pt x="5233" y="21600"/>
                    <a:pt x="10924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" name="Google Shape;163;p2"/>
            <p:cNvSpPr/>
            <p:nvPr/>
          </p:nvSpPr>
          <p:spPr>
            <a:xfrm>
              <a:off x="4392349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95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" name="Google Shape;164;p2"/>
            <p:cNvSpPr/>
            <p:nvPr/>
          </p:nvSpPr>
          <p:spPr>
            <a:xfrm>
              <a:off x="4328132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" name="Google Shape;165;p2"/>
            <p:cNvSpPr/>
            <p:nvPr/>
          </p:nvSpPr>
          <p:spPr>
            <a:xfrm>
              <a:off x="4456189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" name="Google Shape;166;p2"/>
            <p:cNvSpPr/>
            <p:nvPr/>
          </p:nvSpPr>
          <p:spPr>
            <a:xfrm>
              <a:off x="4328132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" name="Google Shape;167;p2"/>
            <p:cNvSpPr/>
            <p:nvPr/>
          </p:nvSpPr>
          <p:spPr>
            <a:xfrm>
              <a:off x="4456189" y="142607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" name="Google Shape;168;p2"/>
            <p:cNvSpPr/>
            <p:nvPr/>
          </p:nvSpPr>
          <p:spPr>
            <a:xfrm>
              <a:off x="4519993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" name="Google Shape;169;p2"/>
            <p:cNvSpPr/>
            <p:nvPr/>
          </p:nvSpPr>
          <p:spPr>
            <a:xfrm>
              <a:off x="4392349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" name="Google Shape;170;p2"/>
            <p:cNvSpPr/>
            <p:nvPr/>
          </p:nvSpPr>
          <p:spPr>
            <a:xfrm>
              <a:off x="4519993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" name="Google Shape;171;p2"/>
            <p:cNvSpPr/>
            <p:nvPr/>
          </p:nvSpPr>
          <p:spPr>
            <a:xfrm>
              <a:off x="4392349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" name="Google Shape;172;p2"/>
            <p:cNvSpPr/>
            <p:nvPr/>
          </p:nvSpPr>
          <p:spPr>
            <a:xfrm>
              <a:off x="4328132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" name="Google Shape;173;p2"/>
            <p:cNvSpPr/>
            <p:nvPr/>
          </p:nvSpPr>
          <p:spPr>
            <a:xfrm>
              <a:off x="4456189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" name="Google Shape;174;p2"/>
            <p:cNvSpPr/>
            <p:nvPr/>
          </p:nvSpPr>
          <p:spPr>
            <a:xfrm>
              <a:off x="4328132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" name="Google Shape;175;p2"/>
            <p:cNvSpPr/>
            <p:nvPr/>
          </p:nvSpPr>
          <p:spPr>
            <a:xfrm>
              <a:off x="4456189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676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" name="Google Shape;176;p2"/>
            <p:cNvSpPr/>
            <p:nvPr/>
          </p:nvSpPr>
          <p:spPr>
            <a:xfrm>
              <a:off x="4519993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" name="Google Shape;177;p2"/>
            <p:cNvSpPr/>
            <p:nvPr/>
          </p:nvSpPr>
          <p:spPr>
            <a:xfrm>
              <a:off x="4392349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" name="Google Shape;178;p2"/>
            <p:cNvSpPr/>
            <p:nvPr/>
          </p:nvSpPr>
          <p:spPr>
            <a:xfrm>
              <a:off x="4519993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" name="Google Shape;179;p2"/>
            <p:cNvSpPr/>
            <p:nvPr/>
          </p:nvSpPr>
          <p:spPr>
            <a:xfrm>
              <a:off x="4392349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" name="Google Shape;180;p2"/>
            <p:cNvSpPr/>
            <p:nvPr/>
          </p:nvSpPr>
          <p:spPr>
            <a:xfrm>
              <a:off x="4328132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" name="Google Shape;181;p2"/>
            <p:cNvSpPr/>
            <p:nvPr/>
          </p:nvSpPr>
          <p:spPr>
            <a:xfrm>
              <a:off x="4456189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" name="Google Shape;182;p2"/>
            <p:cNvSpPr/>
            <p:nvPr/>
          </p:nvSpPr>
          <p:spPr>
            <a:xfrm>
              <a:off x="4328132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" name="Google Shape;183;p2"/>
            <p:cNvSpPr/>
            <p:nvPr/>
          </p:nvSpPr>
          <p:spPr>
            <a:xfrm>
              <a:off x="4456189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" name="Google Shape;184;p2"/>
            <p:cNvSpPr/>
            <p:nvPr/>
          </p:nvSpPr>
          <p:spPr>
            <a:xfrm>
              <a:off x="4519993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" name="Google Shape;185;p2"/>
            <p:cNvSpPr/>
            <p:nvPr/>
          </p:nvSpPr>
          <p:spPr>
            <a:xfrm>
              <a:off x="4392349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" name="Google Shape;186;p2"/>
            <p:cNvSpPr/>
            <p:nvPr/>
          </p:nvSpPr>
          <p:spPr>
            <a:xfrm>
              <a:off x="4072056" y="1759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" name="Google Shape;187;p2"/>
            <p:cNvSpPr/>
            <p:nvPr/>
          </p:nvSpPr>
          <p:spPr>
            <a:xfrm>
              <a:off x="4200076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004" y="21600"/>
                    <a:pt x="10695" y="21600"/>
                  </a:cubicBezTo>
                  <a:cubicBezTo>
                    <a:pt x="1661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" name="Google Shape;188;p2"/>
            <p:cNvSpPr/>
            <p:nvPr/>
          </p:nvSpPr>
          <p:spPr>
            <a:xfrm>
              <a:off x="4264328" y="209864"/>
              <a:ext cx="38861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90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" name="Google Shape;189;p2"/>
            <p:cNvSpPr/>
            <p:nvPr/>
          </p:nvSpPr>
          <p:spPr>
            <a:xfrm>
              <a:off x="4135860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" name="Google Shape;190;p2"/>
            <p:cNvSpPr/>
            <p:nvPr/>
          </p:nvSpPr>
          <p:spPr>
            <a:xfrm>
              <a:off x="4072056" y="27366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" name="Google Shape;191;p2"/>
            <p:cNvSpPr/>
            <p:nvPr/>
          </p:nvSpPr>
          <p:spPr>
            <a:xfrm>
              <a:off x="4200076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615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" name="Google Shape;192;p2"/>
            <p:cNvSpPr/>
            <p:nvPr/>
          </p:nvSpPr>
          <p:spPr>
            <a:xfrm>
              <a:off x="4072056" y="14523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" name="Google Shape;193;p2"/>
            <p:cNvSpPr/>
            <p:nvPr/>
          </p:nvSpPr>
          <p:spPr>
            <a:xfrm>
              <a:off x="4200076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" name="Google Shape;194;p2"/>
            <p:cNvSpPr/>
            <p:nvPr/>
          </p:nvSpPr>
          <p:spPr>
            <a:xfrm>
              <a:off x="4264328" y="818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" name="Google Shape;195;p2"/>
            <p:cNvSpPr/>
            <p:nvPr/>
          </p:nvSpPr>
          <p:spPr>
            <a:xfrm>
              <a:off x="4135860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" name="Google Shape;196;p2"/>
            <p:cNvSpPr/>
            <p:nvPr/>
          </p:nvSpPr>
          <p:spPr>
            <a:xfrm>
              <a:off x="4264328" y="46594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" name="Google Shape;197;p2"/>
            <p:cNvSpPr/>
            <p:nvPr/>
          </p:nvSpPr>
          <p:spPr>
            <a:xfrm>
              <a:off x="4135860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" name="Google Shape;198;p2"/>
            <p:cNvSpPr/>
            <p:nvPr/>
          </p:nvSpPr>
          <p:spPr>
            <a:xfrm>
              <a:off x="4072056" y="5297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" name="Google Shape;199;p2"/>
            <p:cNvSpPr/>
            <p:nvPr/>
          </p:nvSpPr>
          <p:spPr>
            <a:xfrm>
              <a:off x="4200076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" name="Google Shape;200;p2"/>
            <p:cNvSpPr/>
            <p:nvPr/>
          </p:nvSpPr>
          <p:spPr>
            <a:xfrm>
              <a:off x="4072056" y="40131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" name="Google Shape;201;p2"/>
            <p:cNvSpPr/>
            <p:nvPr/>
          </p:nvSpPr>
          <p:spPr>
            <a:xfrm>
              <a:off x="4200076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" name="Google Shape;202;p2"/>
            <p:cNvSpPr/>
            <p:nvPr/>
          </p:nvSpPr>
          <p:spPr>
            <a:xfrm>
              <a:off x="4264328" y="33750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" name="Google Shape;203;p2"/>
            <p:cNvSpPr/>
            <p:nvPr/>
          </p:nvSpPr>
          <p:spPr>
            <a:xfrm>
              <a:off x="4135860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" name="Google Shape;204;p2"/>
            <p:cNvSpPr/>
            <p:nvPr/>
          </p:nvSpPr>
          <p:spPr>
            <a:xfrm>
              <a:off x="4264328" y="72205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" name="Google Shape;205;p2"/>
            <p:cNvSpPr/>
            <p:nvPr/>
          </p:nvSpPr>
          <p:spPr>
            <a:xfrm>
              <a:off x="4135860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" name="Google Shape;206;p2"/>
            <p:cNvSpPr/>
            <p:nvPr/>
          </p:nvSpPr>
          <p:spPr>
            <a:xfrm>
              <a:off x="4072056" y="78585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" name="Google Shape;207;p2"/>
            <p:cNvSpPr/>
            <p:nvPr/>
          </p:nvSpPr>
          <p:spPr>
            <a:xfrm>
              <a:off x="4200076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" name="Google Shape;208;p2"/>
            <p:cNvSpPr/>
            <p:nvPr/>
          </p:nvSpPr>
          <p:spPr>
            <a:xfrm>
              <a:off x="4072056" y="65780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" name="Google Shape;209;p2"/>
            <p:cNvSpPr/>
            <p:nvPr/>
          </p:nvSpPr>
          <p:spPr>
            <a:xfrm>
              <a:off x="4200076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004" y="21600"/>
                    <a:pt x="10695" y="21600"/>
                  </a:cubicBezTo>
                  <a:cubicBezTo>
                    <a:pt x="1661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" name="Google Shape;210;p2"/>
            <p:cNvSpPr/>
            <p:nvPr/>
          </p:nvSpPr>
          <p:spPr>
            <a:xfrm>
              <a:off x="4264328" y="59358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" name="Google Shape;211;p2"/>
            <p:cNvSpPr/>
            <p:nvPr/>
          </p:nvSpPr>
          <p:spPr>
            <a:xfrm>
              <a:off x="4135860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826"/>
                    <a:pt x="0" y="10790"/>
                  </a:cubicBezTo>
                  <a:cubicBezTo>
                    <a:pt x="0" y="16774"/>
                    <a:pt x="5004" y="21600"/>
                    <a:pt x="10924" y="21600"/>
                  </a:cubicBezTo>
                  <a:cubicBezTo>
                    <a:pt x="16825" y="21600"/>
                    <a:pt x="21600" y="16774"/>
                    <a:pt x="21600" y="10790"/>
                  </a:cubicBezTo>
                  <a:cubicBezTo>
                    <a:pt x="21600" y="4826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" name="Google Shape;212;p2"/>
            <p:cNvSpPr/>
            <p:nvPr/>
          </p:nvSpPr>
          <p:spPr>
            <a:xfrm>
              <a:off x="4264328" y="97813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" name="Google Shape;213;p2"/>
            <p:cNvSpPr/>
            <p:nvPr/>
          </p:nvSpPr>
          <p:spPr>
            <a:xfrm>
              <a:off x="4135860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" name="Google Shape;214;p2"/>
            <p:cNvSpPr/>
            <p:nvPr/>
          </p:nvSpPr>
          <p:spPr>
            <a:xfrm>
              <a:off x="4072056" y="10423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" name="Google Shape;215;p2"/>
            <p:cNvSpPr/>
            <p:nvPr/>
          </p:nvSpPr>
          <p:spPr>
            <a:xfrm>
              <a:off x="4200076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004" y="21600"/>
                    <a:pt x="10695" y="21600"/>
                  </a:cubicBezTo>
                  <a:cubicBezTo>
                    <a:pt x="1661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" name="Google Shape;216;p2"/>
            <p:cNvSpPr/>
            <p:nvPr/>
          </p:nvSpPr>
          <p:spPr>
            <a:xfrm>
              <a:off x="4072056" y="91391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" name="Google Shape;217;p2"/>
            <p:cNvSpPr/>
            <p:nvPr/>
          </p:nvSpPr>
          <p:spPr>
            <a:xfrm>
              <a:off x="4200076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676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" name="Google Shape;218;p2"/>
            <p:cNvSpPr/>
            <p:nvPr/>
          </p:nvSpPr>
          <p:spPr>
            <a:xfrm>
              <a:off x="4264328" y="85007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" name="Google Shape;219;p2"/>
            <p:cNvSpPr/>
            <p:nvPr/>
          </p:nvSpPr>
          <p:spPr>
            <a:xfrm>
              <a:off x="4135860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" name="Google Shape;220;p2"/>
            <p:cNvSpPr/>
            <p:nvPr/>
          </p:nvSpPr>
          <p:spPr>
            <a:xfrm>
              <a:off x="4264328" y="123379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" name="Google Shape;221;p2"/>
            <p:cNvSpPr/>
            <p:nvPr/>
          </p:nvSpPr>
          <p:spPr>
            <a:xfrm>
              <a:off x="4135860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" name="Google Shape;222;p2"/>
            <p:cNvSpPr/>
            <p:nvPr/>
          </p:nvSpPr>
          <p:spPr>
            <a:xfrm>
              <a:off x="4072056" y="12980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" name="Google Shape;223;p2"/>
            <p:cNvSpPr/>
            <p:nvPr/>
          </p:nvSpPr>
          <p:spPr>
            <a:xfrm>
              <a:off x="4200076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615" y="21600"/>
                    <a:pt x="21600" y="16596"/>
                    <a:pt x="21600" y="10676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" name="Google Shape;224;p2"/>
            <p:cNvSpPr/>
            <p:nvPr/>
          </p:nvSpPr>
          <p:spPr>
            <a:xfrm>
              <a:off x="4072056" y="116999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" name="Google Shape;225;p2"/>
            <p:cNvSpPr/>
            <p:nvPr/>
          </p:nvSpPr>
          <p:spPr>
            <a:xfrm>
              <a:off x="4200076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" name="Google Shape;226;p2"/>
            <p:cNvSpPr/>
            <p:nvPr/>
          </p:nvSpPr>
          <p:spPr>
            <a:xfrm>
              <a:off x="4264328" y="11061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" name="Google Shape;227;p2"/>
            <p:cNvSpPr/>
            <p:nvPr/>
          </p:nvSpPr>
          <p:spPr>
            <a:xfrm>
              <a:off x="4135860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" name="Google Shape;228;p2"/>
            <p:cNvSpPr/>
            <p:nvPr/>
          </p:nvSpPr>
          <p:spPr>
            <a:xfrm>
              <a:off x="4264328" y="1490287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" name="Google Shape;229;p2"/>
            <p:cNvSpPr/>
            <p:nvPr/>
          </p:nvSpPr>
          <p:spPr>
            <a:xfrm>
              <a:off x="4135860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" name="Google Shape;230;p2"/>
            <p:cNvSpPr/>
            <p:nvPr/>
          </p:nvSpPr>
          <p:spPr>
            <a:xfrm>
              <a:off x="4072056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" name="Google Shape;231;p2"/>
            <p:cNvSpPr/>
            <p:nvPr/>
          </p:nvSpPr>
          <p:spPr>
            <a:xfrm>
              <a:off x="4200076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" name="Google Shape;232;p2"/>
            <p:cNvSpPr/>
            <p:nvPr/>
          </p:nvSpPr>
          <p:spPr>
            <a:xfrm>
              <a:off x="4072056" y="142607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" name="Google Shape;233;p2"/>
            <p:cNvSpPr/>
            <p:nvPr/>
          </p:nvSpPr>
          <p:spPr>
            <a:xfrm>
              <a:off x="4200076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" name="Google Shape;234;p2"/>
            <p:cNvSpPr/>
            <p:nvPr/>
          </p:nvSpPr>
          <p:spPr>
            <a:xfrm>
              <a:off x="4264328" y="136226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" name="Google Shape;235;p2"/>
            <p:cNvSpPr/>
            <p:nvPr/>
          </p:nvSpPr>
          <p:spPr>
            <a:xfrm>
              <a:off x="4135860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" name="Google Shape;236;p2"/>
            <p:cNvSpPr/>
            <p:nvPr/>
          </p:nvSpPr>
          <p:spPr>
            <a:xfrm>
              <a:off x="4264328" y="174639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" name="Google Shape;237;p2"/>
            <p:cNvSpPr/>
            <p:nvPr/>
          </p:nvSpPr>
          <p:spPr>
            <a:xfrm>
              <a:off x="4135860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" name="Google Shape;238;p2"/>
            <p:cNvSpPr/>
            <p:nvPr/>
          </p:nvSpPr>
          <p:spPr>
            <a:xfrm>
              <a:off x="4072056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" name="Google Shape;239;p2"/>
            <p:cNvSpPr/>
            <p:nvPr/>
          </p:nvSpPr>
          <p:spPr>
            <a:xfrm>
              <a:off x="4200076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596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" name="Google Shape;240;p2"/>
            <p:cNvSpPr/>
            <p:nvPr/>
          </p:nvSpPr>
          <p:spPr>
            <a:xfrm>
              <a:off x="4072056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" name="Google Shape;241;p2"/>
            <p:cNvSpPr/>
            <p:nvPr/>
          </p:nvSpPr>
          <p:spPr>
            <a:xfrm>
              <a:off x="4200076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615"/>
                    <a:pt x="5004" y="21600"/>
                    <a:pt x="10695" y="21600"/>
                  </a:cubicBezTo>
                  <a:cubicBezTo>
                    <a:pt x="16615" y="21600"/>
                    <a:pt x="21600" y="16615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" name="Google Shape;242;p2"/>
            <p:cNvSpPr/>
            <p:nvPr/>
          </p:nvSpPr>
          <p:spPr>
            <a:xfrm>
              <a:off x="4264328" y="161834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" name="Google Shape;243;p2"/>
            <p:cNvSpPr/>
            <p:nvPr/>
          </p:nvSpPr>
          <p:spPr>
            <a:xfrm>
              <a:off x="4135860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" name="Google Shape;244;p2"/>
            <p:cNvSpPr/>
            <p:nvPr/>
          </p:nvSpPr>
          <p:spPr>
            <a:xfrm>
              <a:off x="4264328" y="200247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" name="Google Shape;245;p2"/>
            <p:cNvSpPr/>
            <p:nvPr/>
          </p:nvSpPr>
          <p:spPr>
            <a:xfrm>
              <a:off x="4135860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" name="Google Shape;246;p2"/>
            <p:cNvSpPr/>
            <p:nvPr/>
          </p:nvSpPr>
          <p:spPr>
            <a:xfrm>
              <a:off x="4072056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" name="Google Shape;247;p2"/>
            <p:cNvSpPr/>
            <p:nvPr/>
          </p:nvSpPr>
          <p:spPr>
            <a:xfrm>
              <a:off x="4200076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004" y="21600"/>
                    <a:pt x="10695" y="21600"/>
                  </a:cubicBezTo>
                  <a:cubicBezTo>
                    <a:pt x="1661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" name="Google Shape;248;p2"/>
            <p:cNvSpPr/>
            <p:nvPr/>
          </p:nvSpPr>
          <p:spPr>
            <a:xfrm>
              <a:off x="4072056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" name="Google Shape;249;p2"/>
            <p:cNvSpPr/>
            <p:nvPr/>
          </p:nvSpPr>
          <p:spPr>
            <a:xfrm>
              <a:off x="4200076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676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" name="Google Shape;250;p2"/>
            <p:cNvSpPr/>
            <p:nvPr/>
          </p:nvSpPr>
          <p:spPr>
            <a:xfrm>
              <a:off x="4264328" y="187483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" name="Google Shape;251;p2"/>
            <p:cNvSpPr/>
            <p:nvPr/>
          </p:nvSpPr>
          <p:spPr>
            <a:xfrm>
              <a:off x="4135860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" name="Google Shape;252;p2"/>
            <p:cNvSpPr/>
            <p:nvPr/>
          </p:nvSpPr>
          <p:spPr>
            <a:xfrm>
              <a:off x="3815943" y="17590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596"/>
                    <a:pt x="4770" y="21600"/>
                    <a:pt x="10686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" name="Google Shape;253;p2"/>
            <p:cNvSpPr/>
            <p:nvPr/>
          </p:nvSpPr>
          <p:spPr>
            <a:xfrm>
              <a:off x="3943587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" name="Google Shape;254;p2"/>
            <p:cNvSpPr/>
            <p:nvPr/>
          </p:nvSpPr>
          <p:spPr>
            <a:xfrm>
              <a:off x="4008216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" name="Google Shape;255;p2"/>
            <p:cNvSpPr/>
            <p:nvPr/>
          </p:nvSpPr>
          <p:spPr>
            <a:xfrm>
              <a:off x="3879782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" name="Google Shape;256;p2"/>
            <p:cNvSpPr/>
            <p:nvPr/>
          </p:nvSpPr>
          <p:spPr>
            <a:xfrm>
              <a:off x="3815943" y="27366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615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" name="Google Shape;257;p2"/>
            <p:cNvSpPr/>
            <p:nvPr/>
          </p:nvSpPr>
          <p:spPr>
            <a:xfrm>
              <a:off x="3943587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" name="Google Shape;258;p2"/>
            <p:cNvSpPr/>
            <p:nvPr/>
          </p:nvSpPr>
          <p:spPr>
            <a:xfrm>
              <a:off x="3815943" y="145235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905"/>
                  </a:cubicBezTo>
                  <a:cubicBezTo>
                    <a:pt x="0" y="1705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" name="Google Shape;259;p2"/>
            <p:cNvSpPr/>
            <p:nvPr/>
          </p:nvSpPr>
          <p:spPr>
            <a:xfrm>
              <a:off x="3943587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705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" name="Google Shape;260;p2"/>
            <p:cNvSpPr/>
            <p:nvPr/>
          </p:nvSpPr>
          <p:spPr>
            <a:xfrm>
              <a:off x="4008216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" name="Google Shape;261;p2"/>
            <p:cNvSpPr/>
            <p:nvPr/>
          </p:nvSpPr>
          <p:spPr>
            <a:xfrm>
              <a:off x="3879782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" name="Google Shape;262;p2"/>
            <p:cNvSpPr/>
            <p:nvPr/>
          </p:nvSpPr>
          <p:spPr>
            <a:xfrm>
              <a:off x="4008216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" name="Google Shape;263;p2"/>
            <p:cNvSpPr/>
            <p:nvPr/>
          </p:nvSpPr>
          <p:spPr>
            <a:xfrm>
              <a:off x="3879782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" name="Google Shape;264;p2"/>
            <p:cNvSpPr/>
            <p:nvPr/>
          </p:nvSpPr>
          <p:spPr>
            <a:xfrm>
              <a:off x="3815943" y="529781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905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" name="Google Shape;265;p2"/>
            <p:cNvSpPr/>
            <p:nvPr/>
          </p:nvSpPr>
          <p:spPr>
            <a:xfrm>
              <a:off x="3943587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" name="Google Shape;266;p2"/>
            <p:cNvSpPr/>
            <p:nvPr/>
          </p:nvSpPr>
          <p:spPr>
            <a:xfrm>
              <a:off x="3815943" y="401312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5004"/>
                    <a:pt x="0" y="10924"/>
                  </a:cubicBezTo>
                  <a:cubicBezTo>
                    <a:pt x="0" y="1705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" name="Google Shape;267;p2"/>
            <p:cNvSpPr/>
            <p:nvPr/>
          </p:nvSpPr>
          <p:spPr>
            <a:xfrm>
              <a:off x="3943587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705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" name="Google Shape;268;p2"/>
            <p:cNvSpPr/>
            <p:nvPr/>
          </p:nvSpPr>
          <p:spPr>
            <a:xfrm>
              <a:off x="4008216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" name="Google Shape;269;p2"/>
            <p:cNvSpPr/>
            <p:nvPr/>
          </p:nvSpPr>
          <p:spPr>
            <a:xfrm>
              <a:off x="3879782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" name="Google Shape;270;p2"/>
            <p:cNvSpPr/>
            <p:nvPr/>
          </p:nvSpPr>
          <p:spPr>
            <a:xfrm>
              <a:off x="4008216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" name="Google Shape;271;p2"/>
            <p:cNvSpPr/>
            <p:nvPr/>
          </p:nvSpPr>
          <p:spPr>
            <a:xfrm>
              <a:off x="3879782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" name="Google Shape;272;p2"/>
            <p:cNvSpPr/>
            <p:nvPr/>
          </p:nvSpPr>
          <p:spPr>
            <a:xfrm>
              <a:off x="3815943" y="785859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5004"/>
                    <a:pt x="0" y="10905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" name="Google Shape;273;p2"/>
            <p:cNvSpPr/>
            <p:nvPr/>
          </p:nvSpPr>
          <p:spPr>
            <a:xfrm>
              <a:off x="3943587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" name="Google Shape;274;p2"/>
            <p:cNvSpPr/>
            <p:nvPr/>
          </p:nvSpPr>
          <p:spPr>
            <a:xfrm>
              <a:off x="3815943" y="657803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596"/>
                    <a:pt x="4770" y="21600"/>
                    <a:pt x="10686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" name="Google Shape;275;p2"/>
            <p:cNvSpPr/>
            <p:nvPr/>
          </p:nvSpPr>
          <p:spPr>
            <a:xfrm>
              <a:off x="3943587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" name="Google Shape;276;p2"/>
            <p:cNvSpPr/>
            <p:nvPr/>
          </p:nvSpPr>
          <p:spPr>
            <a:xfrm>
              <a:off x="4008216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" name="Google Shape;277;p2"/>
            <p:cNvSpPr/>
            <p:nvPr/>
          </p:nvSpPr>
          <p:spPr>
            <a:xfrm>
              <a:off x="3879782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826"/>
                    <a:pt x="0" y="10790"/>
                  </a:cubicBezTo>
                  <a:cubicBezTo>
                    <a:pt x="0" y="16774"/>
                    <a:pt x="4775" y="21600"/>
                    <a:pt x="10905" y="21600"/>
                  </a:cubicBezTo>
                  <a:cubicBezTo>
                    <a:pt x="16825" y="21600"/>
                    <a:pt x="21600" y="16774"/>
                    <a:pt x="21600" y="1079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" name="Google Shape;278;p2"/>
            <p:cNvSpPr/>
            <p:nvPr/>
          </p:nvSpPr>
          <p:spPr>
            <a:xfrm>
              <a:off x="4008216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" name="Google Shape;279;p2"/>
            <p:cNvSpPr/>
            <p:nvPr/>
          </p:nvSpPr>
          <p:spPr>
            <a:xfrm>
              <a:off x="3879782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" name="Google Shape;280;p2"/>
            <p:cNvSpPr/>
            <p:nvPr/>
          </p:nvSpPr>
          <p:spPr>
            <a:xfrm>
              <a:off x="3815943" y="104234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596"/>
                    <a:pt x="4770" y="21600"/>
                    <a:pt x="10686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" name="Google Shape;281;p2"/>
            <p:cNvSpPr/>
            <p:nvPr/>
          </p:nvSpPr>
          <p:spPr>
            <a:xfrm>
              <a:off x="3943587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" name="Google Shape;282;p2"/>
            <p:cNvSpPr/>
            <p:nvPr/>
          </p:nvSpPr>
          <p:spPr>
            <a:xfrm>
              <a:off x="3815943" y="913915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676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676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" name="Google Shape;283;p2"/>
            <p:cNvSpPr/>
            <p:nvPr/>
          </p:nvSpPr>
          <p:spPr>
            <a:xfrm>
              <a:off x="3943587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" name="Google Shape;284;p2"/>
            <p:cNvSpPr/>
            <p:nvPr/>
          </p:nvSpPr>
          <p:spPr>
            <a:xfrm>
              <a:off x="4008216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" name="Google Shape;285;p2"/>
            <p:cNvSpPr/>
            <p:nvPr/>
          </p:nvSpPr>
          <p:spPr>
            <a:xfrm>
              <a:off x="3879782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" name="Google Shape;286;p2"/>
            <p:cNvSpPr/>
            <p:nvPr/>
          </p:nvSpPr>
          <p:spPr>
            <a:xfrm>
              <a:off x="4008216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" name="Google Shape;287;p2"/>
            <p:cNvSpPr/>
            <p:nvPr/>
          </p:nvSpPr>
          <p:spPr>
            <a:xfrm>
              <a:off x="3879782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" name="Google Shape;288;p2"/>
            <p:cNvSpPr/>
            <p:nvPr/>
          </p:nvSpPr>
          <p:spPr>
            <a:xfrm>
              <a:off x="3815943" y="129804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676"/>
                  </a:cubicBezTo>
                  <a:cubicBezTo>
                    <a:pt x="0" y="17055"/>
                    <a:pt x="4770" y="21600"/>
                    <a:pt x="10686" y="21600"/>
                  </a:cubicBezTo>
                  <a:cubicBezTo>
                    <a:pt x="16811" y="21600"/>
                    <a:pt x="21600" y="16596"/>
                    <a:pt x="21600" y="10676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" name="Google Shape;289;p2"/>
            <p:cNvSpPr/>
            <p:nvPr/>
          </p:nvSpPr>
          <p:spPr>
            <a:xfrm>
              <a:off x="3943587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458" y="17055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" name="Google Shape;290;p2"/>
            <p:cNvSpPr/>
            <p:nvPr/>
          </p:nvSpPr>
          <p:spPr>
            <a:xfrm>
              <a:off x="3815943" y="1169992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905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" name="Google Shape;291;p2"/>
            <p:cNvSpPr/>
            <p:nvPr/>
          </p:nvSpPr>
          <p:spPr>
            <a:xfrm>
              <a:off x="3943587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" name="Google Shape;292;p2"/>
            <p:cNvSpPr/>
            <p:nvPr/>
          </p:nvSpPr>
          <p:spPr>
            <a:xfrm>
              <a:off x="4008216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" name="Google Shape;293;p2"/>
            <p:cNvSpPr/>
            <p:nvPr/>
          </p:nvSpPr>
          <p:spPr>
            <a:xfrm>
              <a:off x="3879782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" name="Google Shape;294;p2"/>
            <p:cNvSpPr/>
            <p:nvPr/>
          </p:nvSpPr>
          <p:spPr>
            <a:xfrm>
              <a:off x="4008216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69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" name="Google Shape;295;p2"/>
            <p:cNvSpPr/>
            <p:nvPr/>
          </p:nvSpPr>
          <p:spPr>
            <a:xfrm>
              <a:off x="3879782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" name="Google Shape;296;p2"/>
            <p:cNvSpPr/>
            <p:nvPr/>
          </p:nvSpPr>
          <p:spPr>
            <a:xfrm>
              <a:off x="3815943" y="1554538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905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" name="Google Shape;297;p2"/>
            <p:cNvSpPr/>
            <p:nvPr/>
          </p:nvSpPr>
          <p:spPr>
            <a:xfrm>
              <a:off x="3943587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" name="Google Shape;298;p2"/>
            <p:cNvSpPr/>
            <p:nvPr/>
          </p:nvSpPr>
          <p:spPr>
            <a:xfrm>
              <a:off x="3815943" y="1426070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5004"/>
                    <a:pt x="0" y="10924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" name="Google Shape;299;p2"/>
            <p:cNvSpPr/>
            <p:nvPr/>
          </p:nvSpPr>
          <p:spPr>
            <a:xfrm>
              <a:off x="3943587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" name="Google Shape;300;p2"/>
            <p:cNvSpPr/>
            <p:nvPr/>
          </p:nvSpPr>
          <p:spPr>
            <a:xfrm>
              <a:off x="4008216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" name="Google Shape;301;p2"/>
            <p:cNvSpPr/>
            <p:nvPr/>
          </p:nvSpPr>
          <p:spPr>
            <a:xfrm>
              <a:off x="3879782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" name="Google Shape;302;p2"/>
            <p:cNvSpPr/>
            <p:nvPr/>
          </p:nvSpPr>
          <p:spPr>
            <a:xfrm>
              <a:off x="4008216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" name="Google Shape;303;p2"/>
            <p:cNvSpPr/>
            <p:nvPr/>
          </p:nvSpPr>
          <p:spPr>
            <a:xfrm>
              <a:off x="3879782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" name="Google Shape;304;p2"/>
            <p:cNvSpPr/>
            <p:nvPr/>
          </p:nvSpPr>
          <p:spPr>
            <a:xfrm>
              <a:off x="3815943" y="1810616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5004"/>
                    <a:pt x="0" y="10924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" name="Google Shape;305;p2"/>
            <p:cNvSpPr/>
            <p:nvPr/>
          </p:nvSpPr>
          <p:spPr>
            <a:xfrm>
              <a:off x="3943587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" name="Google Shape;306;p2"/>
            <p:cNvSpPr/>
            <p:nvPr/>
          </p:nvSpPr>
          <p:spPr>
            <a:xfrm>
              <a:off x="3815943" y="1682560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615"/>
                    <a:pt x="4770" y="21600"/>
                    <a:pt x="10686" y="21600"/>
                  </a:cubicBezTo>
                  <a:cubicBezTo>
                    <a:pt x="16811" y="21600"/>
                    <a:pt x="21600" y="16615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" name="Google Shape;307;p2"/>
            <p:cNvSpPr/>
            <p:nvPr/>
          </p:nvSpPr>
          <p:spPr>
            <a:xfrm>
              <a:off x="3943587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61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" name="Google Shape;308;p2"/>
            <p:cNvSpPr/>
            <p:nvPr/>
          </p:nvSpPr>
          <p:spPr>
            <a:xfrm>
              <a:off x="4008216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" name="Google Shape;309;p2"/>
            <p:cNvSpPr/>
            <p:nvPr/>
          </p:nvSpPr>
          <p:spPr>
            <a:xfrm>
              <a:off x="3879782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" name="Google Shape;310;p2"/>
            <p:cNvSpPr/>
            <p:nvPr/>
          </p:nvSpPr>
          <p:spPr>
            <a:xfrm>
              <a:off x="4008216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" name="Google Shape;311;p2"/>
            <p:cNvSpPr/>
            <p:nvPr/>
          </p:nvSpPr>
          <p:spPr>
            <a:xfrm>
              <a:off x="3879782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" name="Google Shape;312;p2"/>
            <p:cNvSpPr/>
            <p:nvPr/>
          </p:nvSpPr>
          <p:spPr>
            <a:xfrm>
              <a:off x="3815943" y="2067105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596"/>
                    <a:pt x="4770" y="21600"/>
                    <a:pt x="10686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" name="Google Shape;313;p2"/>
            <p:cNvSpPr/>
            <p:nvPr/>
          </p:nvSpPr>
          <p:spPr>
            <a:xfrm>
              <a:off x="3943587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" name="Google Shape;314;p2"/>
            <p:cNvSpPr/>
            <p:nvPr/>
          </p:nvSpPr>
          <p:spPr>
            <a:xfrm>
              <a:off x="3815943" y="1938672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676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676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" name="Google Shape;315;p2"/>
            <p:cNvSpPr/>
            <p:nvPr/>
          </p:nvSpPr>
          <p:spPr>
            <a:xfrm>
              <a:off x="3943587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" name="Google Shape;316;p2"/>
            <p:cNvSpPr/>
            <p:nvPr/>
          </p:nvSpPr>
          <p:spPr>
            <a:xfrm>
              <a:off x="4008216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" name="Google Shape;317;p2"/>
            <p:cNvSpPr/>
            <p:nvPr/>
          </p:nvSpPr>
          <p:spPr>
            <a:xfrm>
              <a:off x="3879782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2" name="Google Shape;318;p2"/>
            <p:cNvSpPr/>
            <p:nvPr/>
          </p:nvSpPr>
          <p:spPr>
            <a:xfrm>
              <a:off x="3559865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" name="Google Shape;319;p2"/>
            <p:cNvSpPr/>
            <p:nvPr/>
          </p:nvSpPr>
          <p:spPr>
            <a:xfrm>
              <a:off x="3687510" y="1759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233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" name="Google Shape;320;p2"/>
            <p:cNvSpPr/>
            <p:nvPr/>
          </p:nvSpPr>
          <p:spPr>
            <a:xfrm>
              <a:off x="3752138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596" y="21600"/>
                    <a:pt x="21600" y="16774"/>
                    <a:pt x="21600" y="10810"/>
                  </a:cubicBezTo>
                  <a:cubicBezTo>
                    <a:pt x="21600" y="4826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5" name="Google Shape;321;p2"/>
            <p:cNvSpPr/>
            <p:nvPr/>
          </p:nvSpPr>
          <p:spPr>
            <a:xfrm>
              <a:off x="3623670" y="209864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596"/>
                    <a:pt x="4789" y="21600"/>
                    <a:pt x="10686" y="21600"/>
                  </a:cubicBezTo>
                  <a:cubicBezTo>
                    <a:pt x="16601" y="21600"/>
                    <a:pt x="21600" y="16596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6" name="Google Shape;322;p2"/>
            <p:cNvSpPr/>
            <p:nvPr/>
          </p:nvSpPr>
          <p:spPr>
            <a:xfrm>
              <a:off x="3559865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7" name="Google Shape;323;p2"/>
            <p:cNvSpPr/>
            <p:nvPr/>
          </p:nvSpPr>
          <p:spPr>
            <a:xfrm>
              <a:off x="3687510" y="27366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5233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8" name="Google Shape;324;p2"/>
            <p:cNvSpPr/>
            <p:nvPr/>
          </p:nvSpPr>
          <p:spPr>
            <a:xfrm>
              <a:off x="3559865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" name="Google Shape;325;p2"/>
            <p:cNvSpPr/>
            <p:nvPr/>
          </p:nvSpPr>
          <p:spPr>
            <a:xfrm>
              <a:off x="3687510" y="14523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705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" name="Google Shape;326;p2"/>
            <p:cNvSpPr/>
            <p:nvPr/>
          </p:nvSpPr>
          <p:spPr>
            <a:xfrm>
              <a:off x="3752138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" name="Google Shape;327;p2"/>
            <p:cNvSpPr/>
            <p:nvPr/>
          </p:nvSpPr>
          <p:spPr>
            <a:xfrm>
              <a:off x="3623670" y="8180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924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24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" name="Google Shape;328;p2"/>
            <p:cNvSpPr/>
            <p:nvPr/>
          </p:nvSpPr>
          <p:spPr>
            <a:xfrm>
              <a:off x="3752138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3" name="Google Shape;329;p2"/>
            <p:cNvSpPr/>
            <p:nvPr/>
          </p:nvSpPr>
          <p:spPr>
            <a:xfrm>
              <a:off x="3623670" y="465942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596"/>
                    <a:pt x="4789" y="21600"/>
                    <a:pt x="10686" y="21600"/>
                  </a:cubicBezTo>
                  <a:cubicBezTo>
                    <a:pt x="16601" y="21600"/>
                    <a:pt x="21600" y="16596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4" name="Google Shape;330;p2"/>
            <p:cNvSpPr/>
            <p:nvPr/>
          </p:nvSpPr>
          <p:spPr>
            <a:xfrm>
              <a:off x="3559865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5" name="Google Shape;331;p2"/>
            <p:cNvSpPr/>
            <p:nvPr/>
          </p:nvSpPr>
          <p:spPr>
            <a:xfrm>
              <a:off x="3687510" y="5297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" name="Google Shape;332;p2"/>
            <p:cNvSpPr/>
            <p:nvPr/>
          </p:nvSpPr>
          <p:spPr>
            <a:xfrm>
              <a:off x="3559865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" name="Google Shape;333;p2"/>
            <p:cNvSpPr/>
            <p:nvPr/>
          </p:nvSpPr>
          <p:spPr>
            <a:xfrm>
              <a:off x="3687510" y="40131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" name="Google Shape;334;p2"/>
            <p:cNvSpPr/>
            <p:nvPr/>
          </p:nvSpPr>
          <p:spPr>
            <a:xfrm>
              <a:off x="3752138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" name="Google Shape;335;p2"/>
            <p:cNvSpPr/>
            <p:nvPr/>
          </p:nvSpPr>
          <p:spPr>
            <a:xfrm>
              <a:off x="3623670" y="337920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5004"/>
                    <a:pt x="0" y="10905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05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" name="Google Shape;336;p2"/>
            <p:cNvSpPr/>
            <p:nvPr/>
          </p:nvSpPr>
          <p:spPr>
            <a:xfrm>
              <a:off x="3752138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" name="Google Shape;337;p2"/>
            <p:cNvSpPr/>
            <p:nvPr/>
          </p:nvSpPr>
          <p:spPr>
            <a:xfrm>
              <a:off x="3623670" y="722054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905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0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" name="Google Shape;338;p2"/>
            <p:cNvSpPr/>
            <p:nvPr/>
          </p:nvSpPr>
          <p:spPr>
            <a:xfrm>
              <a:off x="3559865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" name="Google Shape;339;p2"/>
            <p:cNvSpPr/>
            <p:nvPr/>
          </p:nvSpPr>
          <p:spPr>
            <a:xfrm>
              <a:off x="3687510" y="78585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" name="Google Shape;340;p2"/>
            <p:cNvSpPr/>
            <p:nvPr/>
          </p:nvSpPr>
          <p:spPr>
            <a:xfrm>
              <a:off x="3559865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" name="Google Shape;341;p2"/>
            <p:cNvSpPr/>
            <p:nvPr/>
          </p:nvSpPr>
          <p:spPr>
            <a:xfrm>
              <a:off x="3687510" y="65780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233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" name="Google Shape;342;p2"/>
            <p:cNvSpPr/>
            <p:nvPr/>
          </p:nvSpPr>
          <p:spPr>
            <a:xfrm>
              <a:off x="3752138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" name="Google Shape;343;p2"/>
            <p:cNvSpPr/>
            <p:nvPr/>
          </p:nvSpPr>
          <p:spPr>
            <a:xfrm>
              <a:off x="3623670" y="594410"/>
              <a:ext cx="38896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826"/>
                    <a:pt x="0" y="10790"/>
                  </a:cubicBezTo>
                  <a:cubicBezTo>
                    <a:pt x="0" y="16774"/>
                    <a:pt x="4789" y="21600"/>
                    <a:pt x="10686" y="21600"/>
                  </a:cubicBezTo>
                  <a:cubicBezTo>
                    <a:pt x="16601" y="21600"/>
                    <a:pt x="21600" y="16774"/>
                    <a:pt x="21600" y="10790"/>
                  </a:cubicBezTo>
                  <a:cubicBezTo>
                    <a:pt x="21600" y="4826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" name="Google Shape;344;p2"/>
            <p:cNvSpPr/>
            <p:nvPr/>
          </p:nvSpPr>
          <p:spPr>
            <a:xfrm>
              <a:off x="3752138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" name="Google Shape;345;p2"/>
            <p:cNvSpPr/>
            <p:nvPr/>
          </p:nvSpPr>
          <p:spPr>
            <a:xfrm>
              <a:off x="3623670" y="978132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5004"/>
                    <a:pt x="0" y="10905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05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" name="Google Shape;346;p2"/>
            <p:cNvSpPr/>
            <p:nvPr/>
          </p:nvSpPr>
          <p:spPr>
            <a:xfrm>
              <a:off x="3559865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" name="Google Shape;347;p2"/>
            <p:cNvSpPr/>
            <p:nvPr/>
          </p:nvSpPr>
          <p:spPr>
            <a:xfrm>
              <a:off x="3687510" y="10423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33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" name="Google Shape;348;p2"/>
            <p:cNvSpPr/>
            <p:nvPr/>
          </p:nvSpPr>
          <p:spPr>
            <a:xfrm>
              <a:off x="3559865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" name="Google Shape;349;p2"/>
            <p:cNvSpPr/>
            <p:nvPr/>
          </p:nvSpPr>
          <p:spPr>
            <a:xfrm>
              <a:off x="3687510" y="91391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" name="Google Shape;350;p2"/>
            <p:cNvSpPr/>
            <p:nvPr/>
          </p:nvSpPr>
          <p:spPr>
            <a:xfrm>
              <a:off x="3752138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" name="Google Shape;351;p2"/>
            <p:cNvSpPr/>
            <p:nvPr/>
          </p:nvSpPr>
          <p:spPr>
            <a:xfrm>
              <a:off x="3623670" y="850488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596"/>
                    <a:pt x="4789" y="21600"/>
                    <a:pt x="10686" y="21600"/>
                  </a:cubicBezTo>
                  <a:cubicBezTo>
                    <a:pt x="16601" y="21600"/>
                    <a:pt x="21600" y="16596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" name="Google Shape;352;p2"/>
            <p:cNvSpPr/>
            <p:nvPr/>
          </p:nvSpPr>
          <p:spPr>
            <a:xfrm>
              <a:off x="3752138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" name="Google Shape;353;p2"/>
            <p:cNvSpPr/>
            <p:nvPr/>
          </p:nvSpPr>
          <p:spPr>
            <a:xfrm>
              <a:off x="3623670" y="123420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5004"/>
                    <a:pt x="0" y="10924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24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" name="Google Shape;354;p2"/>
            <p:cNvSpPr/>
            <p:nvPr/>
          </p:nvSpPr>
          <p:spPr>
            <a:xfrm>
              <a:off x="3559865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" name="Google Shape;355;p2"/>
            <p:cNvSpPr/>
            <p:nvPr/>
          </p:nvSpPr>
          <p:spPr>
            <a:xfrm>
              <a:off x="3687510" y="12980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7055"/>
                    <a:pt x="5233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" name="Google Shape;356;p2"/>
            <p:cNvSpPr/>
            <p:nvPr/>
          </p:nvSpPr>
          <p:spPr>
            <a:xfrm>
              <a:off x="3559865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" name="Google Shape;357;p2"/>
            <p:cNvSpPr/>
            <p:nvPr/>
          </p:nvSpPr>
          <p:spPr>
            <a:xfrm>
              <a:off x="3687510" y="116999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" name="Google Shape;358;p2"/>
            <p:cNvSpPr/>
            <p:nvPr/>
          </p:nvSpPr>
          <p:spPr>
            <a:xfrm>
              <a:off x="3752138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" name="Google Shape;359;p2"/>
            <p:cNvSpPr/>
            <p:nvPr/>
          </p:nvSpPr>
          <p:spPr>
            <a:xfrm>
              <a:off x="3623670" y="110618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676"/>
                  </a:cubicBezTo>
                  <a:cubicBezTo>
                    <a:pt x="0" y="16596"/>
                    <a:pt x="4789" y="21600"/>
                    <a:pt x="10686" y="21600"/>
                  </a:cubicBezTo>
                  <a:cubicBezTo>
                    <a:pt x="16601" y="21600"/>
                    <a:pt x="21600" y="16596"/>
                    <a:pt x="21600" y="10676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" name="Google Shape;360;p2"/>
            <p:cNvSpPr/>
            <p:nvPr/>
          </p:nvSpPr>
          <p:spPr>
            <a:xfrm>
              <a:off x="3752138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695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" name="Google Shape;361;p2"/>
            <p:cNvSpPr/>
            <p:nvPr/>
          </p:nvSpPr>
          <p:spPr>
            <a:xfrm>
              <a:off x="3623670" y="1490699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615"/>
                    <a:pt x="4789" y="21600"/>
                    <a:pt x="10686" y="21600"/>
                  </a:cubicBezTo>
                  <a:cubicBezTo>
                    <a:pt x="16601" y="21600"/>
                    <a:pt x="21600" y="16615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" name="Google Shape;362;p2"/>
            <p:cNvSpPr/>
            <p:nvPr/>
          </p:nvSpPr>
          <p:spPr>
            <a:xfrm>
              <a:off x="3559865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" name="Google Shape;363;p2"/>
            <p:cNvSpPr/>
            <p:nvPr/>
          </p:nvSpPr>
          <p:spPr>
            <a:xfrm>
              <a:off x="3687510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" name="Google Shape;364;p2"/>
            <p:cNvSpPr/>
            <p:nvPr/>
          </p:nvSpPr>
          <p:spPr>
            <a:xfrm>
              <a:off x="3559865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" name="Google Shape;365;p2"/>
            <p:cNvSpPr/>
            <p:nvPr/>
          </p:nvSpPr>
          <p:spPr>
            <a:xfrm>
              <a:off x="3687510" y="142607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" name="Google Shape;366;p2"/>
            <p:cNvSpPr/>
            <p:nvPr/>
          </p:nvSpPr>
          <p:spPr>
            <a:xfrm>
              <a:off x="3752138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" name="Google Shape;367;p2"/>
            <p:cNvSpPr/>
            <p:nvPr/>
          </p:nvSpPr>
          <p:spPr>
            <a:xfrm>
              <a:off x="3623670" y="1362265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676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676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" name="Google Shape;368;p2"/>
            <p:cNvSpPr/>
            <p:nvPr/>
          </p:nvSpPr>
          <p:spPr>
            <a:xfrm>
              <a:off x="3752138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" name="Google Shape;369;p2"/>
            <p:cNvSpPr/>
            <p:nvPr/>
          </p:nvSpPr>
          <p:spPr>
            <a:xfrm>
              <a:off x="3623670" y="1746811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905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0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" name="Google Shape;370;p2"/>
            <p:cNvSpPr/>
            <p:nvPr/>
          </p:nvSpPr>
          <p:spPr>
            <a:xfrm>
              <a:off x="3559865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" name="Google Shape;371;p2"/>
            <p:cNvSpPr/>
            <p:nvPr/>
          </p:nvSpPr>
          <p:spPr>
            <a:xfrm>
              <a:off x="3687510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" name="Google Shape;372;p2"/>
            <p:cNvSpPr/>
            <p:nvPr/>
          </p:nvSpPr>
          <p:spPr>
            <a:xfrm>
              <a:off x="3559865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95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" name="Google Shape;373;p2"/>
            <p:cNvSpPr/>
            <p:nvPr/>
          </p:nvSpPr>
          <p:spPr>
            <a:xfrm>
              <a:off x="3687510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615"/>
                    <a:pt x="5233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" name="Google Shape;374;p2"/>
            <p:cNvSpPr/>
            <p:nvPr/>
          </p:nvSpPr>
          <p:spPr>
            <a:xfrm>
              <a:off x="3752138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" name="Google Shape;375;p2"/>
            <p:cNvSpPr/>
            <p:nvPr/>
          </p:nvSpPr>
          <p:spPr>
            <a:xfrm>
              <a:off x="3623670" y="1618342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5004"/>
                    <a:pt x="0" y="10924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24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" name="Google Shape;376;p2"/>
            <p:cNvSpPr/>
            <p:nvPr/>
          </p:nvSpPr>
          <p:spPr>
            <a:xfrm>
              <a:off x="3752138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" name="Google Shape;377;p2"/>
            <p:cNvSpPr/>
            <p:nvPr/>
          </p:nvSpPr>
          <p:spPr>
            <a:xfrm>
              <a:off x="3623670" y="200288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5004"/>
                    <a:pt x="0" y="10905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05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" name="Google Shape;378;p2"/>
            <p:cNvSpPr/>
            <p:nvPr/>
          </p:nvSpPr>
          <p:spPr>
            <a:xfrm>
              <a:off x="3559865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" name="Google Shape;379;p2"/>
            <p:cNvSpPr/>
            <p:nvPr/>
          </p:nvSpPr>
          <p:spPr>
            <a:xfrm>
              <a:off x="3687510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33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" name="Google Shape;380;p2"/>
            <p:cNvSpPr/>
            <p:nvPr/>
          </p:nvSpPr>
          <p:spPr>
            <a:xfrm>
              <a:off x="3559865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" name="Google Shape;381;p2"/>
            <p:cNvSpPr/>
            <p:nvPr/>
          </p:nvSpPr>
          <p:spPr>
            <a:xfrm>
              <a:off x="3687510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" name="Google Shape;382;p2"/>
            <p:cNvSpPr/>
            <p:nvPr/>
          </p:nvSpPr>
          <p:spPr>
            <a:xfrm>
              <a:off x="3752138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" name="Google Shape;383;p2"/>
            <p:cNvSpPr/>
            <p:nvPr/>
          </p:nvSpPr>
          <p:spPr>
            <a:xfrm>
              <a:off x="3623670" y="1874833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596"/>
                    <a:pt x="4789" y="21600"/>
                    <a:pt x="10686" y="21600"/>
                  </a:cubicBezTo>
                  <a:cubicBezTo>
                    <a:pt x="16601" y="21600"/>
                    <a:pt x="21600" y="16596"/>
                    <a:pt x="21600" y="1069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" name="Google Shape;384;p2"/>
            <p:cNvSpPr/>
            <p:nvPr/>
          </p:nvSpPr>
          <p:spPr>
            <a:xfrm>
              <a:off x="3303375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" name="Google Shape;385;p2"/>
            <p:cNvSpPr/>
            <p:nvPr/>
          </p:nvSpPr>
          <p:spPr>
            <a:xfrm>
              <a:off x="3431432" y="1759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98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" name="Google Shape;386;p2"/>
            <p:cNvSpPr/>
            <p:nvPr/>
          </p:nvSpPr>
          <p:spPr>
            <a:xfrm>
              <a:off x="3495649" y="209864"/>
              <a:ext cx="38861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826"/>
                    <a:pt x="0" y="10810"/>
                  </a:cubicBezTo>
                  <a:cubicBezTo>
                    <a:pt x="0" y="16774"/>
                    <a:pt x="5004" y="21600"/>
                    <a:pt x="1090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" name="Google Shape;387;p2"/>
            <p:cNvSpPr/>
            <p:nvPr/>
          </p:nvSpPr>
          <p:spPr>
            <a:xfrm>
              <a:off x="3367180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" name="Google Shape;388;p2"/>
            <p:cNvSpPr/>
            <p:nvPr/>
          </p:nvSpPr>
          <p:spPr>
            <a:xfrm>
              <a:off x="3303375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" name="Google Shape;389;p2"/>
            <p:cNvSpPr/>
            <p:nvPr/>
          </p:nvSpPr>
          <p:spPr>
            <a:xfrm>
              <a:off x="3431432" y="27366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825"/>
                    <a:pt x="4985" y="21600"/>
                    <a:pt x="10676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" name="Google Shape;390;p2"/>
            <p:cNvSpPr/>
            <p:nvPr/>
          </p:nvSpPr>
          <p:spPr>
            <a:xfrm>
              <a:off x="3303375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" name="Google Shape;391;p2"/>
            <p:cNvSpPr/>
            <p:nvPr/>
          </p:nvSpPr>
          <p:spPr>
            <a:xfrm>
              <a:off x="3431432" y="14523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705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" name="Google Shape;392;p2"/>
            <p:cNvSpPr/>
            <p:nvPr/>
          </p:nvSpPr>
          <p:spPr>
            <a:xfrm>
              <a:off x="3495649" y="818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" name="Google Shape;393;p2"/>
            <p:cNvSpPr/>
            <p:nvPr/>
          </p:nvSpPr>
          <p:spPr>
            <a:xfrm>
              <a:off x="3367180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" name="Google Shape;394;p2"/>
            <p:cNvSpPr/>
            <p:nvPr/>
          </p:nvSpPr>
          <p:spPr>
            <a:xfrm>
              <a:off x="3495649" y="46594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" name="Google Shape;395;p2"/>
            <p:cNvSpPr/>
            <p:nvPr/>
          </p:nvSpPr>
          <p:spPr>
            <a:xfrm>
              <a:off x="3367180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" name="Google Shape;396;p2"/>
            <p:cNvSpPr/>
            <p:nvPr/>
          </p:nvSpPr>
          <p:spPr>
            <a:xfrm>
              <a:off x="3303375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" name="Google Shape;397;p2"/>
            <p:cNvSpPr/>
            <p:nvPr/>
          </p:nvSpPr>
          <p:spPr>
            <a:xfrm>
              <a:off x="3431432" y="5297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" name="Google Shape;398;p2"/>
            <p:cNvSpPr/>
            <p:nvPr/>
          </p:nvSpPr>
          <p:spPr>
            <a:xfrm>
              <a:off x="3303375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" name="Google Shape;399;p2"/>
            <p:cNvSpPr/>
            <p:nvPr/>
          </p:nvSpPr>
          <p:spPr>
            <a:xfrm>
              <a:off x="3431432" y="40131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705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" name="Google Shape;400;p2"/>
            <p:cNvSpPr/>
            <p:nvPr/>
          </p:nvSpPr>
          <p:spPr>
            <a:xfrm>
              <a:off x="3495649" y="33750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" name="Google Shape;401;p2"/>
            <p:cNvSpPr/>
            <p:nvPr/>
          </p:nvSpPr>
          <p:spPr>
            <a:xfrm>
              <a:off x="3367180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" name="Google Shape;402;p2"/>
            <p:cNvSpPr/>
            <p:nvPr/>
          </p:nvSpPr>
          <p:spPr>
            <a:xfrm>
              <a:off x="3495649" y="72205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" name="Google Shape;403;p2"/>
            <p:cNvSpPr/>
            <p:nvPr/>
          </p:nvSpPr>
          <p:spPr>
            <a:xfrm>
              <a:off x="3367180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" name="Google Shape;404;p2"/>
            <p:cNvSpPr/>
            <p:nvPr/>
          </p:nvSpPr>
          <p:spPr>
            <a:xfrm>
              <a:off x="3303375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" name="Google Shape;405;p2"/>
            <p:cNvSpPr/>
            <p:nvPr/>
          </p:nvSpPr>
          <p:spPr>
            <a:xfrm>
              <a:off x="3431432" y="78585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1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" name="Google Shape;406;p2"/>
            <p:cNvSpPr/>
            <p:nvPr/>
          </p:nvSpPr>
          <p:spPr>
            <a:xfrm>
              <a:off x="3303375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" name="Google Shape;407;p2"/>
            <p:cNvSpPr/>
            <p:nvPr/>
          </p:nvSpPr>
          <p:spPr>
            <a:xfrm>
              <a:off x="3431432" y="65780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98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" name="Google Shape;408;p2"/>
            <p:cNvSpPr/>
            <p:nvPr/>
          </p:nvSpPr>
          <p:spPr>
            <a:xfrm>
              <a:off x="3495649" y="59358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" name="Google Shape;409;p2"/>
            <p:cNvSpPr/>
            <p:nvPr/>
          </p:nvSpPr>
          <p:spPr>
            <a:xfrm>
              <a:off x="3367180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826"/>
                    <a:pt x="0" y="10790"/>
                  </a:cubicBezTo>
                  <a:cubicBezTo>
                    <a:pt x="0" y="16774"/>
                    <a:pt x="5004" y="21600"/>
                    <a:pt x="10924" y="21600"/>
                  </a:cubicBezTo>
                  <a:cubicBezTo>
                    <a:pt x="16825" y="21600"/>
                    <a:pt x="21600" y="16774"/>
                    <a:pt x="21600" y="10790"/>
                  </a:cubicBezTo>
                  <a:cubicBezTo>
                    <a:pt x="21600" y="4826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" name="Google Shape;410;p2"/>
            <p:cNvSpPr/>
            <p:nvPr/>
          </p:nvSpPr>
          <p:spPr>
            <a:xfrm>
              <a:off x="3495649" y="97813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" name="Google Shape;411;p2"/>
            <p:cNvSpPr/>
            <p:nvPr/>
          </p:nvSpPr>
          <p:spPr>
            <a:xfrm>
              <a:off x="3367180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" name="Google Shape;412;p2"/>
            <p:cNvSpPr/>
            <p:nvPr/>
          </p:nvSpPr>
          <p:spPr>
            <a:xfrm>
              <a:off x="3303375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" name="Google Shape;413;p2"/>
            <p:cNvSpPr/>
            <p:nvPr/>
          </p:nvSpPr>
          <p:spPr>
            <a:xfrm>
              <a:off x="3431432" y="10423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596"/>
                    <a:pt x="498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" name="Google Shape;414;p2"/>
            <p:cNvSpPr/>
            <p:nvPr/>
          </p:nvSpPr>
          <p:spPr>
            <a:xfrm>
              <a:off x="3303375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" name="Google Shape;415;p2"/>
            <p:cNvSpPr/>
            <p:nvPr/>
          </p:nvSpPr>
          <p:spPr>
            <a:xfrm>
              <a:off x="3431432" y="91391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" name="Google Shape;416;p2"/>
            <p:cNvSpPr/>
            <p:nvPr/>
          </p:nvSpPr>
          <p:spPr>
            <a:xfrm>
              <a:off x="3495649" y="85007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" name="Google Shape;417;p2"/>
            <p:cNvSpPr/>
            <p:nvPr/>
          </p:nvSpPr>
          <p:spPr>
            <a:xfrm>
              <a:off x="3367180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" name="Google Shape;418;p2"/>
            <p:cNvSpPr/>
            <p:nvPr/>
          </p:nvSpPr>
          <p:spPr>
            <a:xfrm>
              <a:off x="3495649" y="123379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" name="Google Shape;419;p2"/>
            <p:cNvSpPr/>
            <p:nvPr/>
          </p:nvSpPr>
          <p:spPr>
            <a:xfrm>
              <a:off x="3367180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" name="Google Shape;420;p2"/>
            <p:cNvSpPr/>
            <p:nvPr/>
          </p:nvSpPr>
          <p:spPr>
            <a:xfrm>
              <a:off x="3303375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" name="Google Shape;421;p2"/>
            <p:cNvSpPr/>
            <p:nvPr/>
          </p:nvSpPr>
          <p:spPr>
            <a:xfrm>
              <a:off x="3431432" y="12980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10" y="17055"/>
                    <a:pt x="4985" y="21600"/>
                    <a:pt x="10676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" name="Google Shape;422;p2"/>
            <p:cNvSpPr/>
            <p:nvPr/>
          </p:nvSpPr>
          <p:spPr>
            <a:xfrm>
              <a:off x="3303375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" name="Google Shape;423;p2"/>
            <p:cNvSpPr/>
            <p:nvPr/>
          </p:nvSpPr>
          <p:spPr>
            <a:xfrm>
              <a:off x="3431432" y="116999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" name="Google Shape;424;p2"/>
            <p:cNvSpPr/>
            <p:nvPr/>
          </p:nvSpPr>
          <p:spPr>
            <a:xfrm>
              <a:off x="3495649" y="11061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" name="Google Shape;425;p2"/>
            <p:cNvSpPr/>
            <p:nvPr/>
          </p:nvSpPr>
          <p:spPr>
            <a:xfrm>
              <a:off x="3367180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" name="Google Shape;426;p2"/>
            <p:cNvSpPr/>
            <p:nvPr/>
          </p:nvSpPr>
          <p:spPr>
            <a:xfrm>
              <a:off x="3495649" y="1490287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7040"/>
                    <a:pt x="5004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" name="Google Shape;427;p2"/>
            <p:cNvSpPr/>
            <p:nvPr/>
          </p:nvSpPr>
          <p:spPr>
            <a:xfrm>
              <a:off x="3367180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" name="Google Shape;428;p2"/>
            <p:cNvSpPr/>
            <p:nvPr/>
          </p:nvSpPr>
          <p:spPr>
            <a:xfrm>
              <a:off x="3303375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" name="Google Shape;429;p2"/>
            <p:cNvSpPr/>
            <p:nvPr/>
          </p:nvSpPr>
          <p:spPr>
            <a:xfrm>
              <a:off x="3431432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" name="Google Shape;430;p2"/>
            <p:cNvSpPr/>
            <p:nvPr/>
          </p:nvSpPr>
          <p:spPr>
            <a:xfrm>
              <a:off x="3303375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" name="Google Shape;431;p2"/>
            <p:cNvSpPr/>
            <p:nvPr/>
          </p:nvSpPr>
          <p:spPr>
            <a:xfrm>
              <a:off x="3431432" y="142607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" name="Google Shape;432;p2"/>
            <p:cNvSpPr/>
            <p:nvPr/>
          </p:nvSpPr>
          <p:spPr>
            <a:xfrm>
              <a:off x="3495649" y="136226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" name="Google Shape;433;p2"/>
            <p:cNvSpPr/>
            <p:nvPr/>
          </p:nvSpPr>
          <p:spPr>
            <a:xfrm>
              <a:off x="3367180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" name="Google Shape;434;p2"/>
            <p:cNvSpPr/>
            <p:nvPr/>
          </p:nvSpPr>
          <p:spPr>
            <a:xfrm>
              <a:off x="3495649" y="174639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" name="Google Shape;435;p2"/>
            <p:cNvSpPr/>
            <p:nvPr/>
          </p:nvSpPr>
          <p:spPr>
            <a:xfrm>
              <a:off x="3367180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" name="Google Shape;436;p2"/>
            <p:cNvSpPr/>
            <p:nvPr/>
          </p:nvSpPr>
          <p:spPr>
            <a:xfrm>
              <a:off x="3303375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" name="Google Shape;437;p2"/>
            <p:cNvSpPr/>
            <p:nvPr/>
          </p:nvSpPr>
          <p:spPr>
            <a:xfrm>
              <a:off x="3431432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" name="Google Shape;438;p2"/>
            <p:cNvSpPr/>
            <p:nvPr/>
          </p:nvSpPr>
          <p:spPr>
            <a:xfrm>
              <a:off x="3303375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" name="Google Shape;439;p2"/>
            <p:cNvSpPr/>
            <p:nvPr/>
          </p:nvSpPr>
          <p:spPr>
            <a:xfrm>
              <a:off x="3431432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615"/>
                    <a:pt x="4985" y="21600"/>
                    <a:pt x="10676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" name="Google Shape;440;p2"/>
            <p:cNvSpPr/>
            <p:nvPr/>
          </p:nvSpPr>
          <p:spPr>
            <a:xfrm>
              <a:off x="3495649" y="161834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" name="Google Shape;441;p2"/>
            <p:cNvSpPr/>
            <p:nvPr/>
          </p:nvSpPr>
          <p:spPr>
            <a:xfrm>
              <a:off x="3367180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" name="Google Shape;442;p2"/>
            <p:cNvSpPr/>
            <p:nvPr/>
          </p:nvSpPr>
          <p:spPr>
            <a:xfrm>
              <a:off x="3495649" y="200247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" name="Google Shape;443;p2"/>
            <p:cNvSpPr/>
            <p:nvPr/>
          </p:nvSpPr>
          <p:spPr>
            <a:xfrm>
              <a:off x="3367180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" name="Google Shape;444;p2"/>
            <p:cNvSpPr/>
            <p:nvPr/>
          </p:nvSpPr>
          <p:spPr>
            <a:xfrm>
              <a:off x="3303375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" name="Google Shape;445;p2"/>
            <p:cNvSpPr/>
            <p:nvPr/>
          </p:nvSpPr>
          <p:spPr>
            <a:xfrm>
              <a:off x="3431432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596"/>
                    <a:pt x="498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" name="Google Shape;446;p2"/>
            <p:cNvSpPr/>
            <p:nvPr/>
          </p:nvSpPr>
          <p:spPr>
            <a:xfrm>
              <a:off x="3303375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" name="Google Shape;447;p2"/>
            <p:cNvSpPr/>
            <p:nvPr/>
          </p:nvSpPr>
          <p:spPr>
            <a:xfrm>
              <a:off x="3431432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1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" name="Google Shape;448;p2"/>
            <p:cNvSpPr/>
            <p:nvPr/>
          </p:nvSpPr>
          <p:spPr>
            <a:xfrm>
              <a:off x="3495649" y="187483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" name="Google Shape;449;p2"/>
            <p:cNvSpPr/>
            <p:nvPr/>
          </p:nvSpPr>
          <p:spPr>
            <a:xfrm>
              <a:off x="3367180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" name="Google Shape;450;p2"/>
            <p:cNvSpPr/>
            <p:nvPr/>
          </p:nvSpPr>
          <p:spPr>
            <a:xfrm>
              <a:off x="3047299" y="1759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" name="Google Shape;451;p2"/>
            <p:cNvSpPr/>
            <p:nvPr/>
          </p:nvSpPr>
          <p:spPr>
            <a:xfrm>
              <a:off x="3175732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" name="Google Shape;452;p2"/>
            <p:cNvSpPr/>
            <p:nvPr/>
          </p:nvSpPr>
          <p:spPr>
            <a:xfrm>
              <a:off x="3239571" y="209864"/>
              <a:ext cx="38861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90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" name="Google Shape;453;p2"/>
            <p:cNvSpPr/>
            <p:nvPr/>
          </p:nvSpPr>
          <p:spPr>
            <a:xfrm>
              <a:off x="3111516" y="20986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" name="Google Shape;454;p2"/>
            <p:cNvSpPr/>
            <p:nvPr/>
          </p:nvSpPr>
          <p:spPr>
            <a:xfrm>
              <a:off x="3047299" y="27366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" name="Google Shape;455;p2"/>
            <p:cNvSpPr/>
            <p:nvPr/>
          </p:nvSpPr>
          <p:spPr>
            <a:xfrm>
              <a:off x="3175732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" name="Google Shape;456;p2"/>
            <p:cNvSpPr/>
            <p:nvPr/>
          </p:nvSpPr>
          <p:spPr>
            <a:xfrm>
              <a:off x="3047299" y="14523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" name="Google Shape;457;p2"/>
            <p:cNvSpPr/>
            <p:nvPr/>
          </p:nvSpPr>
          <p:spPr>
            <a:xfrm>
              <a:off x="3175732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" name="Google Shape;458;p2"/>
            <p:cNvSpPr/>
            <p:nvPr/>
          </p:nvSpPr>
          <p:spPr>
            <a:xfrm>
              <a:off x="3239571" y="818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" name="Google Shape;459;p2"/>
            <p:cNvSpPr/>
            <p:nvPr/>
          </p:nvSpPr>
          <p:spPr>
            <a:xfrm>
              <a:off x="3111516" y="818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" name="Google Shape;460;p2"/>
            <p:cNvSpPr/>
            <p:nvPr/>
          </p:nvSpPr>
          <p:spPr>
            <a:xfrm>
              <a:off x="3239571" y="46594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" name="Google Shape;461;p2"/>
            <p:cNvSpPr/>
            <p:nvPr/>
          </p:nvSpPr>
          <p:spPr>
            <a:xfrm>
              <a:off x="3111516" y="46594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" name="Google Shape;462;p2"/>
            <p:cNvSpPr/>
            <p:nvPr/>
          </p:nvSpPr>
          <p:spPr>
            <a:xfrm>
              <a:off x="3047299" y="5297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" name="Google Shape;463;p2"/>
            <p:cNvSpPr/>
            <p:nvPr/>
          </p:nvSpPr>
          <p:spPr>
            <a:xfrm>
              <a:off x="3175732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" name="Google Shape;464;p2"/>
            <p:cNvSpPr/>
            <p:nvPr/>
          </p:nvSpPr>
          <p:spPr>
            <a:xfrm>
              <a:off x="3047299" y="40131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" name="Google Shape;465;p2"/>
            <p:cNvSpPr/>
            <p:nvPr/>
          </p:nvSpPr>
          <p:spPr>
            <a:xfrm>
              <a:off x="3175732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" name="Google Shape;466;p2"/>
            <p:cNvSpPr/>
            <p:nvPr/>
          </p:nvSpPr>
          <p:spPr>
            <a:xfrm>
              <a:off x="3239571" y="33750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" name="Google Shape;467;p2"/>
            <p:cNvSpPr/>
            <p:nvPr/>
          </p:nvSpPr>
          <p:spPr>
            <a:xfrm>
              <a:off x="3111516" y="33792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" name="Google Shape;468;p2"/>
            <p:cNvSpPr/>
            <p:nvPr/>
          </p:nvSpPr>
          <p:spPr>
            <a:xfrm>
              <a:off x="3239571" y="72205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" name="Google Shape;469;p2"/>
            <p:cNvSpPr/>
            <p:nvPr/>
          </p:nvSpPr>
          <p:spPr>
            <a:xfrm>
              <a:off x="3111516" y="72205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" name="Google Shape;470;p2"/>
            <p:cNvSpPr/>
            <p:nvPr/>
          </p:nvSpPr>
          <p:spPr>
            <a:xfrm>
              <a:off x="3047299" y="78585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" name="Google Shape;471;p2"/>
            <p:cNvSpPr/>
            <p:nvPr/>
          </p:nvSpPr>
          <p:spPr>
            <a:xfrm>
              <a:off x="3175732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" name="Google Shape;472;p2"/>
            <p:cNvSpPr/>
            <p:nvPr/>
          </p:nvSpPr>
          <p:spPr>
            <a:xfrm>
              <a:off x="3047299" y="65780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" name="Google Shape;473;p2"/>
            <p:cNvSpPr/>
            <p:nvPr/>
          </p:nvSpPr>
          <p:spPr>
            <a:xfrm>
              <a:off x="3175732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" name="Google Shape;474;p2"/>
            <p:cNvSpPr/>
            <p:nvPr/>
          </p:nvSpPr>
          <p:spPr>
            <a:xfrm>
              <a:off x="3239571" y="59358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" name="Google Shape;475;p2"/>
            <p:cNvSpPr/>
            <p:nvPr/>
          </p:nvSpPr>
          <p:spPr>
            <a:xfrm>
              <a:off x="3111516" y="594410"/>
              <a:ext cx="38861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826"/>
                    <a:pt x="0" y="10790"/>
                  </a:cubicBezTo>
                  <a:cubicBezTo>
                    <a:pt x="0" y="16774"/>
                    <a:pt x="5004" y="21600"/>
                    <a:pt x="10905" y="21600"/>
                  </a:cubicBezTo>
                  <a:cubicBezTo>
                    <a:pt x="16825" y="21600"/>
                    <a:pt x="21600" y="16774"/>
                    <a:pt x="21600" y="1079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" name="Google Shape;476;p2"/>
            <p:cNvSpPr/>
            <p:nvPr/>
          </p:nvSpPr>
          <p:spPr>
            <a:xfrm>
              <a:off x="3239571" y="97813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" name="Google Shape;477;p2"/>
            <p:cNvSpPr/>
            <p:nvPr/>
          </p:nvSpPr>
          <p:spPr>
            <a:xfrm>
              <a:off x="3111516" y="97813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" name="Google Shape;478;p2"/>
            <p:cNvSpPr/>
            <p:nvPr/>
          </p:nvSpPr>
          <p:spPr>
            <a:xfrm>
              <a:off x="3047299" y="10423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" name="Google Shape;479;p2"/>
            <p:cNvSpPr/>
            <p:nvPr/>
          </p:nvSpPr>
          <p:spPr>
            <a:xfrm>
              <a:off x="3175732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" name="Google Shape;480;p2"/>
            <p:cNvSpPr/>
            <p:nvPr/>
          </p:nvSpPr>
          <p:spPr>
            <a:xfrm>
              <a:off x="3047299" y="91391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" name="Google Shape;481;p2"/>
            <p:cNvSpPr/>
            <p:nvPr/>
          </p:nvSpPr>
          <p:spPr>
            <a:xfrm>
              <a:off x="3175732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" name="Google Shape;482;p2"/>
            <p:cNvSpPr/>
            <p:nvPr/>
          </p:nvSpPr>
          <p:spPr>
            <a:xfrm>
              <a:off x="3239571" y="85007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" name="Google Shape;483;p2"/>
            <p:cNvSpPr/>
            <p:nvPr/>
          </p:nvSpPr>
          <p:spPr>
            <a:xfrm>
              <a:off x="3111516" y="85048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" name="Google Shape;484;p2"/>
            <p:cNvSpPr/>
            <p:nvPr/>
          </p:nvSpPr>
          <p:spPr>
            <a:xfrm>
              <a:off x="3239571" y="123379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" name="Google Shape;485;p2"/>
            <p:cNvSpPr/>
            <p:nvPr/>
          </p:nvSpPr>
          <p:spPr>
            <a:xfrm>
              <a:off x="3111516" y="12342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" name="Google Shape;486;p2"/>
            <p:cNvSpPr/>
            <p:nvPr/>
          </p:nvSpPr>
          <p:spPr>
            <a:xfrm>
              <a:off x="3047299" y="12980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10" y="17055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" name="Google Shape;487;p2"/>
            <p:cNvSpPr/>
            <p:nvPr/>
          </p:nvSpPr>
          <p:spPr>
            <a:xfrm>
              <a:off x="3175732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" name="Google Shape;488;p2"/>
            <p:cNvSpPr/>
            <p:nvPr/>
          </p:nvSpPr>
          <p:spPr>
            <a:xfrm>
              <a:off x="3047299" y="116999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" name="Google Shape;489;p2"/>
            <p:cNvSpPr/>
            <p:nvPr/>
          </p:nvSpPr>
          <p:spPr>
            <a:xfrm>
              <a:off x="3175732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" name="Google Shape;490;p2"/>
            <p:cNvSpPr/>
            <p:nvPr/>
          </p:nvSpPr>
          <p:spPr>
            <a:xfrm>
              <a:off x="3239571" y="11061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" name="Google Shape;491;p2"/>
            <p:cNvSpPr/>
            <p:nvPr/>
          </p:nvSpPr>
          <p:spPr>
            <a:xfrm>
              <a:off x="3111516" y="11061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" name="Google Shape;492;p2"/>
            <p:cNvSpPr/>
            <p:nvPr/>
          </p:nvSpPr>
          <p:spPr>
            <a:xfrm>
              <a:off x="3239571" y="1490287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" name="Google Shape;493;p2"/>
            <p:cNvSpPr/>
            <p:nvPr/>
          </p:nvSpPr>
          <p:spPr>
            <a:xfrm>
              <a:off x="3111516" y="1490699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8" name="Google Shape;494;p2"/>
            <p:cNvSpPr/>
            <p:nvPr/>
          </p:nvSpPr>
          <p:spPr>
            <a:xfrm>
              <a:off x="3047299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" name="Google Shape;495;p2"/>
            <p:cNvSpPr/>
            <p:nvPr/>
          </p:nvSpPr>
          <p:spPr>
            <a:xfrm>
              <a:off x="3175732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" name="Google Shape;496;p2"/>
            <p:cNvSpPr/>
            <p:nvPr/>
          </p:nvSpPr>
          <p:spPr>
            <a:xfrm>
              <a:off x="3047299" y="142607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" name="Google Shape;497;p2"/>
            <p:cNvSpPr/>
            <p:nvPr/>
          </p:nvSpPr>
          <p:spPr>
            <a:xfrm>
              <a:off x="3175732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" name="Google Shape;498;p2"/>
            <p:cNvSpPr/>
            <p:nvPr/>
          </p:nvSpPr>
          <p:spPr>
            <a:xfrm>
              <a:off x="3239571" y="136226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" name="Google Shape;499;p2"/>
            <p:cNvSpPr/>
            <p:nvPr/>
          </p:nvSpPr>
          <p:spPr>
            <a:xfrm>
              <a:off x="3111516" y="136226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" name="Google Shape;500;p2"/>
            <p:cNvSpPr/>
            <p:nvPr/>
          </p:nvSpPr>
          <p:spPr>
            <a:xfrm>
              <a:off x="3239571" y="174639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" name="Google Shape;501;p2"/>
            <p:cNvSpPr/>
            <p:nvPr/>
          </p:nvSpPr>
          <p:spPr>
            <a:xfrm>
              <a:off x="3111516" y="174681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" name="Google Shape;502;p2"/>
            <p:cNvSpPr/>
            <p:nvPr/>
          </p:nvSpPr>
          <p:spPr>
            <a:xfrm>
              <a:off x="3047299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" name="Google Shape;503;p2"/>
            <p:cNvSpPr/>
            <p:nvPr/>
          </p:nvSpPr>
          <p:spPr>
            <a:xfrm>
              <a:off x="3175732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" name="Google Shape;504;p2"/>
            <p:cNvSpPr/>
            <p:nvPr/>
          </p:nvSpPr>
          <p:spPr>
            <a:xfrm>
              <a:off x="3047299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615"/>
                    <a:pt x="4775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" name="Google Shape;505;p2"/>
            <p:cNvSpPr/>
            <p:nvPr/>
          </p:nvSpPr>
          <p:spPr>
            <a:xfrm>
              <a:off x="3175732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" name="Google Shape;506;p2"/>
            <p:cNvSpPr/>
            <p:nvPr/>
          </p:nvSpPr>
          <p:spPr>
            <a:xfrm>
              <a:off x="3239571" y="161834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" name="Google Shape;507;p2"/>
            <p:cNvSpPr/>
            <p:nvPr/>
          </p:nvSpPr>
          <p:spPr>
            <a:xfrm>
              <a:off x="3111516" y="161834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" name="Google Shape;508;p2"/>
            <p:cNvSpPr/>
            <p:nvPr/>
          </p:nvSpPr>
          <p:spPr>
            <a:xfrm>
              <a:off x="3239571" y="200247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" name="Google Shape;509;p2"/>
            <p:cNvSpPr/>
            <p:nvPr/>
          </p:nvSpPr>
          <p:spPr>
            <a:xfrm>
              <a:off x="3111516" y="20028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" name="Google Shape;510;p2"/>
            <p:cNvSpPr/>
            <p:nvPr/>
          </p:nvSpPr>
          <p:spPr>
            <a:xfrm>
              <a:off x="3047299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" name="Google Shape;511;p2"/>
            <p:cNvSpPr/>
            <p:nvPr/>
          </p:nvSpPr>
          <p:spPr>
            <a:xfrm>
              <a:off x="3175732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" name="Google Shape;512;p2"/>
            <p:cNvSpPr/>
            <p:nvPr/>
          </p:nvSpPr>
          <p:spPr>
            <a:xfrm>
              <a:off x="3047299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" name="Google Shape;513;p2"/>
            <p:cNvSpPr/>
            <p:nvPr/>
          </p:nvSpPr>
          <p:spPr>
            <a:xfrm>
              <a:off x="3175732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" name="Google Shape;514;p2"/>
            <p:cNvSpPr/>
            <p:nvPr/>
          </p:nvSpPr>
          <p:spPr>
            <a:xfrm>
              <a:off x="3239571" y="187483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" name="Google Shape;515;p2"/>
            <p:cNvSpPr/>
            <p:nvPr/>
          </p:nvSpPr>
          <p:spPr>
            <a:xfrm>
              <a:off x="3111516" y="187483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" name="Google Shape;516;p2"/>
            <p:cNvSpPr/>
            <p:nvPr/>
          </p:nvSpPr>
          <p:spPr>
            <a:xfrm>
              <a:off x="2791186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" name="Google Shape;517;p2"/>
            <p:cNvSpPr/>
            <p:nvPr/>
          </p:nvSpPr>
          <p:spPr>
            <a:xfrm>
              <a:off x="2919655" y="1759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" name="Google Shape;518;p2"/>
            <p:cNvSpPr/>
            <p:nvPr/>
          </p:nvSpPr>
          <p:spPr>
            <a:xfrm>
              <a:off x="2983459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" name="Google Shape;519;p2"/>
            <p:cNvSpPr/>
            <p:nvPr/>
          </p:nvSpPr>
          <p:spPr>
            <a:xfrm>
              <a:off x="2855438" y="20986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695"/>
                  </a:cubicBezTo>
                  <a:cubicBezTo>
                    <a:pt x="0" y="16596"/>
                    <a:pt x="498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" name="Google Shape;520;p2"/>
            <p:cNvSpPr/>
            <p:nvPr/>
          </p:nvSpPr>
          <p:spPr>
            <a:xfrm>
              <a:off x="2791186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" name="Google Shape;521;p2"/>
            <p:cNvSpPr/>
            <p:nvPr/>
          </p:nvSpPr>
          <p:spPr>
            <a:xfrm>
              <a:off x="2919655" y="27366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" name="Google Shape;522;p2"/>
            <p:cNvSpPr/>
            <p:nvPr/>
          </p:nvSpPr>
          <p:spPr>
            <a:xfrm>
              <a:off x="2791186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" name="Google Shape;523;p2"/>
            <p:cNvSpPr/>
            <p:nvPr/>
          </p:nvSpPr>
          <p:spPr>
            <a:xfrm>
              <a:off x="2919655" y="14523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" name="Google Shape;524;p2"/>
            <p:cNvSpPr/>
            <p:nvPr/>
          </p:nvSpPr>
          <p:spPr>
            <a:xfrm>
              <a:off x="2983459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" name="Google Shape;525;p2"/>
            <p:cNvSpPr/>
            <p:nvPr/>
          </p:nvSpPr>
          <p:spPr>
            <a:xfrm>
              <a:off x="2855438" y="818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924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" name="Google Shape;526;p2"/>
            <p:cNvSpPr/>
            <p:nvPr/>
          </p:nvSpPr>
          <p:spPr>
            <a:xfrm>
              <a:off x="2983459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" name="Google Shape;527;p2"/>
            <p:cNvSpPr/>
            <p:nvPr/>
          </p:nvSpPr>
          <p:spPr>
            <a:xfrm>
              <a:off x="2855438" y="46594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695"/>
                  </a:cubicBezTo>
                  <a:cubicBezTo>
                    <a:pt x="0" y="16596"/>
                    <a:pt x="498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" name="Google Shape;528;p2"/>
            <p:cNvSpPr/>
            <p:nvPr/>
          </p:nvSpPr>
          <p:spPr>
            <a:xfrm>
              <a:off x="2791186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" name="Google Shape;529;p2"/>
            <p:cNvSpPr/>
            <p:nvPr/>
          </p:nvSpPr>
          <p:spPr>
            <a:xfrm>
              <a:off x="2919655" y="5297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" name="Google Shape;530;p2"/>
            <p:cNvSpPr/>
            <p:nvPr/>
          </p:nvSpPr>
          <p:spPr>
            <a:xfrm>
              <a:off x="2791186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" name="Google Shape;531;p2"/>
            <p:cNvSpPr/>
            <p:nvPr/>
          </p:nvSpPr>
          <p:spPr>
            <a:xfrm>
              <a:off x="2919655" y="40131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" name="Google Shape;532;p2"/>
            <p:cNvSpPr/>
            <p:nvPr/>
          </p:nvSpPr>
          <p:spPr>
            <a:xfrm>
              <a:off x="2983459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" name="Google Shape;533;p2"/>
            <p:cNvSpPr/>
            <p:nvPr/>
          </p:nvSpPr>
          <p:spPr>
            <a:xfrm>
              <a:off x="2855438" y="33792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5004"/>
                    <a:pt x="0" y="10905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" name="Google Shape;534;p2"/>
            <p:cNvSpPr/>
            <p:nvPr/>
          </p:nvSpPr>
          <p:spPr>
            <a:xfrm>
              <a:off x="2983459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" name="Google Shape;535;p2"/>
            <p:cNvSpPr/>
            <p:nvPr/>
          </p:nvSpPr>
          <p:spPr>
            <a:xfrm>
              <a:off x="2855438" y="72205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905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" name="Google Shape;536;p2"/>
            <p:cNvSpPr/>
            <p:nvPr/>
          </p:nvSpPr>
          <p:spPr>
            <a:xfrm>
              <a:off x="2791186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" name="Google Shape;537;p2"/>
            <p:cNvSpPr/>
            <p:nvPr/>
          </p:nvSpPr>
          <p:spPr>
            <a:xfrm>
              <a:off x="2919655" y="78585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" name="Google Shape;538;p2"/>
            <p:cNvSpPr/>
            <p:nvPr/>
          </p:nvSpPr>
          <p:spPr>
            <a:xfrm>
              <a:off x="2791186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" name="Google Shape;539;p2"/>
            <p:cNvSpPr/>
            <p:nvPr/>
          </p:nvSpPr>
          <p:spPr>
            <a:xfrm>
              <a:off x="2919655" y="65780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" name="Google Shape;540;p2"/>
            <p:cNvSpPr/>
            <p:nvPr/>
          </p:nvSpPr>
          <p:spPr>
            <a:xfrm>
              <a:off x="2983459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" name="Google Shape;541;p2"/>
            <p:cNvSpPr/>
            <p:nvPr/>
          </p:nvSpPr>
          <p:spPr>
            <a:xfrm>
              <a:off x="2855438" y="594410"/>
              <a:ext cx="38861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826"/>
                    <a:pt x="0" y="10790"/>
                  </a:cubicBezTo>
                  <a:cubicBezTo>
                    <a:pt x="0" y="16774"/>
                    <a:pt x="4985" y="21600"/>
                    <a:pt x="10905" y="21600"/>
                  </a:cubicBezTo>
                  <a:cubicBezTo>
                    <a:pt x="16825" y="21600"/>
                    <a:pt x="21600" y="16774"/>
                    <a:pt x="21600" y="1079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" name="Google Shape;542;p2"/>
            <p:cNvSpPr/>
            <p:nvPr/>
          </p:nvSpPr>
          <p:spPr>
            <a:xfrm>
              <a:off x="2983459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" name="Google Shape;543;p2"/>
            <p:cNvSpPr/>
            <p:nvPr/>
          </p:nvSpPr>
          <p:spPr>
            <a:xfrm>
              <a:off x="2855438" y="97813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5004"/>
                    <a:pt x="0" y="10905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" name="Google Shape;544;p2"/>
            <p:cNvSpPr/>
            <p:nvPr/>
          </p:nvSpPr>
          <p:spPr>
            <a:xfrm>
              <a:off x="2791186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" name="Google Shape;545;p2"/>
            <p:cNvSpPr/>
            <p:nvPr/>
          </p:nvSpPr>
          <p:spPr>
            <a:xfrm>
              <a:off x="2919655" y="10423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" name="Google Shape;546;p2"/>
            <p:cNvSpPr/>
            <p:nvPr/>
          </p:nvSpPr>
          <p:spPr>
            <a:xfrm>
              <a:off x="2791186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" name="Google Shape;547;p2"/>
            <p:cNvSpPr/>
            <p:nvPr/>
          </p:nvSpPr>
          <p:spPr>
            <a:xfrm>
              <a:off x="2919655" y="91391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" name="Google Shape;548;p2"/>
            <p:cNvSpPr/>
            <p:nvPr/>
          </p:nvSpPr>
          <p:spPr>
            <a:xfrm>
              <a:off x="2983459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" name="Google Shape;549;p2"/>
            <p:cNvSpPr/>
            <p:nvPr/>
          </p:nvSpPr>
          <p:spPr>
            <a:xfrm>
              <a:off x="2855438" y="85048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695"/>
                  </a:cubicBezTo>
                  <a:cubicBezTo>
                    <a:pt x="0" y="16596"/>
                    <a:pt x="498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" name="Google Shape;550;p2"/>
            <p:cNvSpPr/>
            <p:nvPr/>
          </p:nvSpPr>
          <p:spPr>
            <a:xfrm>
              <a:off x="2983459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" name="Google Shape;551;p2"/>
            <p:cNvSpPr/>
            <p:nvPr/>
          </p:nvSpPr>
          <p:spPr>
            <a:xfrm>
              <a:off x="2855438" y="12342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5004"/>
                    <a:pt x="0" y="10924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" name="Google Shape;552;p2"/>
            <p:cNvSpPr/>
            <p:nvPr/>
          </p:nvSpPr>
          <p:spPr>
            <a:xfrm>
              <a:off x="2791186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7055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" name="Google Shape;553;p2"/>
            <p:cNvSpPr/>
            <p:nvPr/>
          </p:nvSpPr>
          <p:spPr>
            <a:xfrm>
              <a:off x="2919655" y="12980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" name="Google Shape;554;p2"/>
            <p:cNvSpPr/>
            <p:nvPr/>
          </p:nvSpPr>
          <p:spPr>
            <a:xfrm>
              <a:off x="2791186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" name="Google Shape;555;p2"/>
            <p:cNvSpPr/>
            <p:nvPr/>
          </p:nvSpPr>
          <p:spPr>
            <a:xfrm>
              <a:off x="2919655" y="116999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" name="Google Shape;556;p2"/>
            <p:cNvSpPr/>
            <p:nvPr/>
          </p:nvSpPr>
          <p:spPr>
            <a:xfrm>
              <a:off x="2983459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" name="Google Shape;557;p2"/>
            <p:cNvSpPr/>
            <p:nvPr/>
          </p:nvSpPr>
          <p:spPr>
            <a:xfrm>
              <a:off x="2855438" y="11061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676"/>
                  </a:cubicBezTo>
                  <a:cubicBezTo>
                    <a:pt x="0" y="16596"/>
                    <a:pt x="4985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" name="Google Shape;558;p2"/>
            <p:cNvSpPr/>
            <p:nvPr/>
          </p:nvSpPr>
          <p:spPr>
            <a:xfrm>
              <a:off x="2983459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7040"/>
                    <a:pt x="4775" y="21600"/>
                    <a:pt x="1069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" name="Google Shape;559;p2"/>
            <p:cNvSpPr/>
            <p:nvPr/>
          </p:nvSpPr>
          <p:spPr>
            <a:xfrm>
              <a:off x="2855438" y="1490699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695"/>
                  </a:cubicBezTo>
                  <a:cubicBezTo>
                    <a:pt x="0" y="16615"/>
                    <a:pt x="4985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" name="Google Shape;560;p2"/>
            <p:cNvSpPr/>
            <p:nvPr/>
          </p:nvSpPr>
          <p:spPr>
            <a:xfrm>
              <a:off x="2791186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" name="Google Shape;561;p2"/>
            <p:cNvSpPr/>
            <p:nvPr/>
          </p:nvSpPr>
          <p:spPr>
            <a:xfrm>
              <a:off x="2919655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" name="Google Shape;562;p2"/>
            <p:cNvSpPr/>
            <p:nvPr/>
          </p:nvSpPr>
          <p:spPr>
            <a:xfrm>
              <a:off x="2791186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" name="Google Shape;563;p2"/>
            <p:cNvSpPr/>
            <p:nvPr/>
          </p:nvSpPr>
          <p:spPr>
            <a:xfrm>
              <a:off x="2919655" y="142607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" name="Google Shape;564;p2"/>
            <p:cNvSpPr/>
            <p:nvPr/>
          </p:nvSpPr>
          <p:spPr>
            <a:xfrm>
              <a:off x="2983459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" name="Google Shape;565;p2"/>
            <p:cNvSpPr/>
            <p:nvPr/>
          </p:nvSpPr>
          <p:spPr>
            <a:xfrm>
              <a:off x="2855438" y="136226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676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" name="Google Shape;566;p2"/>
            <p:cNvSpPr/>
            <p:nvPr/>
          </p:nvSpPr>
          <p:spPr>
            <a:xfrm>
              <a:off x="2983459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" name="Google Shape;567;p2"/>
            <p:cNvSpPr/>
            <p:nvPr/>
          </p:nvSpPr>
          <p:spPr>
            <a:xfrm>
              <a:off x="2855438" y="174681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905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" name="Google Shape;568;p2"/>
            <p:cNvSpPr/>
            <p:nvPr/>
          </p:nvSpPr>
          <p:spPr>
            <a:xfrm>
              <a:off x="2791186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" name="Google Shape;569;p2"/>
            <p:cNvSpPr/>
            <p:nvPr/>
          </p:nvSpPr>
          <p:spPr>
            <a:xfrm>
              <a:off x="2919655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" name="Google Shape;570;p2"/>
            <p:cNvSpPr/>
            <p:nvPr/>
          </p:nvSpPr>
          <p:spPr>
            <a:xfrm>
              <a:off x="2791186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61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" name="Google Shape;571;p2"/>
            <p:cNvSpPr/>
            <p:nvPr/>
          </p:nvSpPr>
          <p:spPr>
            <a:xfrm>
              <a:off x="2919655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76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" name="Google Shape;572;p2"/>
            <p:cNvSpPr/>
            <p:nvPr/>
          </p:nvSpPr>
          <p:spPr>
            <a:xfrm>
              <a:off x="2983459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" name="Google Shape;573;p2"/>
            <p:cNvSpPr/>
            <p:nvPr/>
          </p:nvSpPr>
          <p:spPr>
            <a:xfrm>
              <a:off x="2855438" y="161834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5004"/>
                    <a:pt x="0" y="10924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" name="Google Shape;574;p2"/>
            <p:cNvSpPr/>
            <p:nvPr/>
          </p:nvSpPr>
          <p:spPr>
            <a:xfrm>
              <a:off x="2983459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" name="Google Shape;575;p2"/>
            <p:cNvSpPr/>
            <p:nvPr/>
          </p:nvSpPr>
          <p:spPr>
            <a:xfrm>
              <a:off x="2855438" y="20028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5004"/>
                    <a:pt x="0" y="10905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" name="Google Shape;576;p2"/>
            <p:cNvSpPr/>
            <p:nvPr/>
          </p:nvSpPr>
          <p:spPr>
            <a:xfrm>
              <a:off x="2791186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" name="Google Shape;577;p2"/>
            <p:cNvSpPr/>
            <p:nvPr/>
          </p:nvSpPr>
          <p:spPr>
            <a:xfrm>
              <a:off x="2919655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" name="Google Shape;578;p2"/>
            <p:cNvSpPr/>
            <p:nvPr/>
          </p:nvSpPr>
          <p:spPr>
            <a:xfrm>
              <a:off x="2791186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" name="Google Shape;579;p2"/>
            <p:cNvSpPr/>
            <p:nvPr/>
          </p:nvSpPr>
          <p:spPr>
            <a:xfrm>
              <a:off x="2919655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" name="Google Shape;580;p2"/>
            <p:cNvSpPr/>
            <p:nvPr/>
          </p:nvSpPr>
          <p:spPr>
            <a:xfrm>
              <a:off x="2983459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" name="Google Shape;581;p2"/>
            <p:cNvSpPr/>
            <p:nvPr/>
          </p:nvSpPr>
          <p:spPr>
            <a:xfrm>
              <a:off x="2855438" y="187483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5"/>
                    <a:pt x="0" y="10695"/>
                  </a:cubicBezTo>
                  <a:cubicBezTo>
                    <a:pt x="0" y="16596"/>
                    <a:pt x="498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" name="Google Shape;582;p2"/>
            <p:cNvSpPr/>
            <p:nvPr/>
          </p:nvSpPr>
          <p:spPr>
            <a:xfrm>
              <a:off x="2663164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" name="Google Shape;583;p2"/>
            <p:cNvSpPr/>
            <p:nvPr/>
          </p:nvSpPr>
          <p:spPr>
            <a:xfrm>
              <a:off x="2727381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676" y="21600"/>
                  </a:cubicBezTo>
                  <a:cubicBezTo>
                    <a:pt x="16596" y="21600"/>
                    <a:pt x="21600" y="16774"/>
                    <a:pt x="21600" y="10810"/>
                  </a:cubicBezTo>
                  <a:cubicBezTo>
                    <a:pt x="21600" y="4826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" name="Google Shape;584;p2"/>
            <p:cNvSpPr/>
            <p:nvPr/>
          </p:nvSpPr>
          <p:spPr>
            <a:xfrm>
              <a:off x="2663164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" name="Google Shape;585;p2"/>
            <p:cNvSpPr/>
            <p:nvPr/>
          </p:nvSpPr>
          <p:spPr>
            <a:xfrm>
              <a:off x="2663164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" name="Google Shape;586;p2"/>
            <p:cNvSpPr/>
            <p:nvPr/>
          </p:nvSpPr>
          <p:spPr>
            <a:xfrm>
              <a:off x="2727381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" name="Google Shape;587;p2"/>
            <p:cNvSpPr/>
            <p:nvPr/>
          </p:nvSpPr>
          <p:spPr>
            <a:xfrm>
              <a:off x="2727381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" name="Google Shape;588;p2"/>
            <p:cNvSpPr/>
            <p:nvPr/>
          </p:nvSpPr>
          <p:spPr>
            <a:xfrm>
              <a:off x="2663164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" name="Google Shape;589;p2"/>
            <p:cNvSpPr/>
            <p:nvPr/>
          </p:nvSpPr>
          <p:spPr>
            <a:xfrm>
              <a:off x="2663164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" name="Google Shape;590;p2"/>
            <p:cNvSpPr/>
            <p:nvPr/>
          </p:nvSpPr>
          <p:spPr>
            <a:xfrm>
              <a:off x="2727381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" name="Google Shape;591;p2"/>
            <p:cNvSpPr/>
            <p:nvPr/>
          </p:nvSpPr>
          <p:spPr>
            <a:xfrm>
              <a:off x="2727381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" name="Google Shape;592;p2"/>
            <p:cNvSpPr/>
            <p:nvPr/>
          </p:nvSpPr>
          <p:spPr>
            <a:xfrm>
              <a:off x="2663164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" name="Google Shape;593;p2"/>
            <p:cNvSpPr/>
            <p:nvPr/>
          </p:nvSpPr>
          <p:spPr>
            <a:xfrm>
              <a:off x="2663164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" name="Google Shape;594;p2"/>
            <p:cNvSpPr/>
            <p:nvPr/>
          </p:nvSpPr>
          <p:spPr>
            <a:xfrm>
              <a:off x="2727381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" name="Google Shape;595;p2"/>
            <p:cNvSpPr/>
            <p:nvPr/>
          </p:nvSpPr>
          <p:spPr>
            <a:xfrm>
              <a:off x="2727381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" name="Google Shape;596;p2"/>
            <p:cNvSpPr/>
            <p:nvPr/>
          </p:nvSpPr>
          <p:spPr>
            <a:xfrm>
              <a:off x="2663164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" name="Google Shape;597;p2"/>
            <p:cNvSpPr/>
            <p:nvPr/>
          </p:nvSpPr>
          <p:spPr>
            <a:xfrm>
              <a:off x="2663164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" name="Google Shape;598;p2"/>
            <p:cNvSpPr/>
            <p:nvPr/>
          </p:nvSpPr>
          <p:spPr>
            <a:xfrm>
              <a:off x="2727381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" name="Google Shape;599;p2"/>
            <p:cNvSpPr/>
            <p:nvPr/>
          </p:nvSpPr>
          <p:spPr>
            <a:xfrm>
              <a:off x="2727381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" name="Google Shape;600;p2"/>
            <p:cNvSpPr/>
            <p:nvPr/>
          </p:nvSpPr>
          <p:spPr>
            <a:xfrm>
              <a:off x="2663164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" name="Google Shape;601;p2"/>
            <p:cNvSpPr/>
            <p:nvPr/>
          </p:nvSpPr>
          <p:spPr>
            <a:xfrm>
              <a:off x="2663164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" name="Google Shape;602;p2"/>
            <p:cNvSpPr/>
            <p:nvPr/>
          </p:nvSpPr>
          <p:spPr>
            <a:xfrm>
              <a:off x="2727381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" name="Google Shape;603;p2"/>
            <p:cNvSpPr/>
            <p:nvPr/>
          </p:nvSpPr>
          <p:spPr>
            <a:xfrm>
              <a:off x="2727381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7040"/>
                    <a:pt x="4775" y="21600"/>
                    <a:pt x="10676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" name="Google Shape;604;p2"/>
            <p:cNvSpPr/>
            <p:nvPr/>
          </p:nvSpPr>
          <p:spPr>
            <a:xfrm>
              <a:off x="2663164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" name="Google Shape;605;p2"/>
            <p:cNvSpPr/>
            <p:nvPr/>
          </p:nvSpPr>
          <p:spPr>
            <a:xfrm>
              <a:off x="2663164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" name="Google Shape;606;p2"/>
            <p:cNvSpPr/>
            <p:nvPr/>
          </p:nvSpPr>
          <p:spPr>
            <a:xfrm>
              <a:off x="2727381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" name="Google Shape;607;p2"/>
            <p:cNvSpPr/>
            <p:nvPr/>
          </p:nvSpPr>
          <p:spPr>
            <a:xfrm>
              <a:off x="2727381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" name="Google Shape;608;p2"/>
            <p:cNvSpPr/>
            <p:nvPr/>
          </p:nvSpPr>
          <p:spPr>
            <a:xfrm>
              <a:off x="2663164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" name="Google Shape;609;p2"/>
            <p:cNvSpPr/>
            <p:nvPr/>
          </p:nvSpPr>
          <p:spPr>
            <a:xfrm>
              <a:off x="2663164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" name="Google Shape;610;p2"/>
            <p:cNvSpPr/>
            <p:nvPr/>
          </p:nvSpPr>
          <p:spPr>
            <a:xfrm>
              <a:off x="2727381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" name="Google Shape;611;p2"/>
            <p:cNvSpPr/>
            <p:nvPr/>
          </p:nvSpPr>
          <p:spPr>
            <a:xfrm>
              <a:off x="2727381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" name="Google Shape;612;p2"/>
            <p:cNvSpPr/>
            <p:nvPr/>
          </p:nvSpPr>
          <p:spPr>
            <a:xfrm>
              <a:off x="2663164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" name="Google Shape;613;p2"/>
            <p:cNvSpPr/>
            <p:nvPr/>
          </p:nvSpPr>
          <p:spPr>
            <a:xfrm>
              <a:off x="2663164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" name="Google Shape;614;p2"/>
            <p:cNvSpPr/>
            <p:nvPr/>
          </p:nvSpPr>
          <p:spPr>
            <a:xfrm>
              <a:off x="2727381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" name="Google Shape;615;p2"/>
            <p:cNvSpPr/>
            <p:nvPr/>
          </p:nvSpPr>
          <p:spPr>
            <a:xfrm>
              <a:off x="5417106" y="2124795"/>
              <a:ext cx="33983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2231" y="0"/>
                  </a:moveTo>
                  <a:cubicBezTo>
                    <a:pt x="5482" y="0"/>
                    <a:pt x="0" y="4594"/>
                    <a:pt x="0" y="10578"/>
                  </a:cubicBezTo>
                  <a:cubicBezTo>
                    <a:pt x="0" y="16543"/>
                    <a:pt x="5482" y="21600"/>
                    <a:pt x="12231" y="21600"/>
                  </a:cubicBezTo>
                  <a:cubicBezTo>
                    <a:pt x="16140" y="21600"/>
                    <a:pt x="19503" y="19998"/>
                    <a:pt x="21600" y="17469"/>
                  </a:cubicBezTo>
                  <a:lnTo>
                    <a:pt x="12493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" name="Google Shape;616;p2"/>
            <p:cNvSpPr/>
            <p:nvPr/>
          </p:nvSpPr>
          <p:spPr>
            <a:xfrm>
              <a:off x="5352889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89"/>
                    <a:pt x="0" y="10686"/>
                  </a:cubicBezTo>
                  <a:cubicBezTo>
                    <a:pt x="0" y="16830"/>
                    <a:pt x="5004" y="21600"/>
                    <a:pt x="10924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" name="Google Shape;617;p2"/>
            <p:cNvSpPr/>
            <p:nvPr/>
          </p:nvSpPr>
          <p:spPr>
            <a:xfrm>
              <a:off x="5544751" y="2382933"/>
              <a:ext cx="27009" cy="36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179" y="0"/>
                  </a:moveTo>
                  <a:cubicBezTo>
                    <a:pt x="3600" y="1936"/>
                    <a:pt x="0" y="5828"/>
                    <a:pt x="0" y="9944"/>
                  </a:cubicBezTo>
                  <a:cubicBezTo>
                    <a:pt x="0" y="16017"/>
                    <a:pt x="6870" y="21600"/>
                    <a:pt x="15389" y="21600"/>
                  </a:cubicBezTo>
                  <a:cubicBezTo>
                    <a:pt x="17670" y="21600"/>
                    <a:pt x="19649" y="21355"/>
                    <a:pt x="21600" y="20622"/>
                  </a:cubicBezTo>
                  <a:lnTo>
                    <a:pt x="9179" y="0"/>
                  </a:ln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" name="Google Shape;618;p2"/>
            <p:cNvSpPr/>
            <p:nvPr/>
          </p:nvSpPr>
          <p:spPr>
            <a:xfrm>
              <a:off x="5416729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6601"/>
                    <a:pt x="5004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" name="Google Shape;619;p2"/>
            <p:cNvSpPr/>
            <p:nvPr/>
          </p:nvSpPr>
          <p:spPr>
            <a:xfrm>
              <a:off x="5352889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" name="Google Shape;620;p2"/>
            <p:cNvSpPr/>
            <p:nvPr/>
          </p:nvSpPr>
          <p:spPr>
            <a:xfrm>
              <a:off x="5480946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" name="Google Shape;621;p2"/>
            <p:cNvSpPr/>
            <p:nvPr/>
          </p:nvSpPr>
          <p:spPr>
            <a:xfrm>
              <a:off x="5352889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" name="Google Shape;622;p2"/>
            <p:cNvSpPr/>
            <p:nvPr/>
          </p:nvSpPr>
          <p:spPr>
            <a:xfrm>
              <a:off x="5480946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" name="Google Shape;623;p2"/>
            <p:cNvSpPr/>
            <p:nvPr/>
          </p:nvSpPr>
          <p:spPr>
            <a:xfrm>
              <a:off x="5416729" y="22524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" name="Google Shape;624;p2"/>
            <p:cNvSpPr/>
            <p:nvPr/>
          </p:nvSpPr>
          <p:spPr>
            <a:xfrm>
              <a:off x="5288672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" name="Google Shape;625;p2"/>
            <p:cNvSpPr/>
            <p:nvPr/>
          </p:nvSpPr>
          <p:spPr>
            <a:xfrm>
              <a:off x="5160616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" name="Google Shape;626;p2"/>
            <p:cNvSpPr/>
            <p:nvPr/>
          </p:nvSpPr>
          <p:spPr>
            <a:xfrm>
              <a:off x="5096812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90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" name="Google Shape;627;p2"/>
            <p:cNvSpPr/>
            <p:nvPr/>
          </p:nvSpPr>
          <p:spPr>
            <a:xfrm>
              <a:off x="5224867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10" y="16830"/>
                    <a:pt x="4775" y="21600"/>
                    <a:pt x="10676" y="21600"/>
                  </a:cubicBezTo>
                  <a:cubicBezTo>
                    <a:pt x="16596" y="21600"/>
                    <a:pt x="21600" y="16830"/>
                    <a:pt x="21600" y="10686"/>
                  </a:cubicBezTo>
                  <a:cubicBezTo>
                    <a:pt x="21600" y="4789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" name="Google Shape;628;p2"/>
            <p:cNvSpPr/>
            <p:nvPr/>
          </p:nvSpPr>
          <p:spPr>
            <a:xfrm>
              <a:off x="5288672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6811"/>
                    <a:pt x="4775" y="21600"/>
                    <a:pt x="10695" y="21600"/>
                  </a:cubicBezTo>
                  <a:cubicBezTo>
                    <a:pt x="16596" y="21600"/>
                    <a:pt x="21600" y="1681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" name="Google Shape;629;p2"/>
            <p:cNvSpPr/>
            <p:nvPr/>
          </p:nvSpPr>
          <p:spPr>
            <a:xfrm>
              <a:off x="5160616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6601"/>
                    <a:pt x="5004" y="21600"/>
                    <a:pt x="10924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" name="Google Shape;630;p2"/>
            <p:cNvSpPr/>
            <p:nvPr/>
          </p:nvSpPr>
          <p:spPr>
            <a:xfrm>
              <a:off x="5096812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" name="Google Shape;631;p2"/>
            <p:cNvSpPr/>
            <p:nvPr/>
          </p:nvSpPr>
          <p:spPr>
            <a:xfrm>
              <a:off x="5224867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" name="Google Shape;632;p2"/>
            <p:cNvSpPr/>
            <p:nvPr/>
          </p:nvSpPr>
          <p:spPr>
            <a:xfrm>
              <a:off x="5096812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" name="Google Shape;633;p2"/>
            <p:cNvSpPr/>
            <p:nvPr/>
          </p:nvSpPr>
          <p:spPr>
            <a:xfrm>
              <a:off x="5224867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" name="Google Shape;634;p2"/>
            <p:cNvSpPr/>
            <p:nvPr/>
          </p:nvSpPr>
          <p:spPr>
            <a:xfrm>
              <a:off x="5288672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" name="Google Shape;635;p2"/>
            <p:cNvSpPr/>
            <p:nvPr/>
          </p:nvSpPr>
          <p:spPr>
            <a:xfrm>
              <a:off x="5160616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" name="Google Shape;636;p2"/>
            <p:cNvSpPr/>
            <p:nvPr/>
          </p:nvSpPr>
          <p:spPr>
            <a:xfrm>
              <a:off x="5032595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" name="Google Shape;637;p2"/>
            <p:cNvSpPr/>
            <p:nvPr/>
          </p:nvSpPr>
          <p:spPr>
            <a:xfrm>
              <a:off x="4904540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" name="Google Shape;638;p2"/>
            <p:cNvSpPr/>
            <p:nvPr/>
          </p:nvSpPr>
          <p:spPr>
            <a:xfrm>
              <a:off x="4840735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76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" name="Google Shape;639;p2"/>
            <p:cNvSpPr/>
            <p:nvPr/>
          </p:nvSpPr>
          <p:spPr>
            <a:xfrm>
              <a:off x="4968344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89"/>
                    <a:pt x="0" y="10686"/>
                  </a:cubicBezTo>
                  <a:cubicBezTo>
                    <a:pt x="458" y="16830"/>
                    <a:pt x="5004" y="21600"/>
                    <a:pt x="10924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" name="Google Shape;640;p2"/>
            <p:cNvSpPr/>
            <p:nvPr/>
          </p:nvSpPr>
          <p:spPr>
            <a:xfrm>
              <a:off x="5032595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6811"/>
                    <a:pt x="4775" y="21600"/>
                    <a:pt x="10676" y="21600"/>
                  </a:cubicBezTo>
                  <a:cubicBezTo>
                    <a:pt x="16596" y="21600"/>
                    <a:pt x="21600" y="16811"/>
                    <a:pt x="21600" y="10686"/>
                  </a:cubicBezTo>
                  <a:cubicBezTo>
                    <a:pt x="21600" y="4770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" name="Google Shape;641;p2"/>
            <p:cNvSpPr/>
            <p:nvPr/>
          </p:nvSpPr>
          <p:spPr>
            <a:xfrm>
              <a:off x="4904540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601"/>
                    <a:pt x="4775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" name="Google Shape;642;p2"/>
            <p:cNvSpPr/>
            <p:nvPr/>
          </p:nvSpPr>
          <p:spPr>
            <a:xfrm>
              <a:off x="4840735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" name="Google Shape;643;p2"/>
            <p:cNvSpPr/>
            <p:nvPr/>
          </p:nvSpPr>
          <p:spPr>
            <a:xfrm>
              <a:off x="4968344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" name="Google Shape;644;p2"/>
            <p:cNvSpPr/>
            <p:nvPr/>
          </p:nvSpPr>
          <p:spPr>
            <a:xfrm>
              <a:off x="4840735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" name="Google Shape;645;p2"/>
            <p:cNvSpPr/>
            <p:nvPr/>
          </p:nvSpPr>
          <p:spPr>
            <a:xfrm>
              <a:off x="4968344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" name="Google Shape;646;p2"/>
            <p:cNvSpPr/>
            <p:nvPr/>
          </p:nvSpPr>
          <p:spPr>
            <a:xfrm>
              <a:off x="5032595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" name="Google Shape;647;p2"/>
            <p:cNvSpPr/>
            <p:nvPr/>
          </p:nvSpPr>
          <p:spPr>
            <a:xfrm>
              <a:off x="4904540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" name="Google Shape;648;p2"/>
            <p:cNvSpPr/>
            <p:nvPr/>
          </p:nvSpPr>
          <p:spPr>
            <a:xfrm>
              <a:off x="4776072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596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" name="Google Shape;649;p2"/>
            <p:cNvSpPr/>
            <p:nvPr/>
          </p:nvSpPr>
          <p:spPr>
            <a:xfrm>
              <a:off x="4648461" y="2123969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" name="Google Shape;650;p2"/>
            <p:cNvSpPr/>
            <p:nvPr/>
          </p:nvSpPr>
          <p:spPr>
            <a:xfrm>
              <a:off x="4584622" y="2188186"/>
              <a:ext cx="38450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89"/>
                    <a:pt x="0" y="10686"/>
                  </a:cubicBezTo>
                  <a:cubicBezTo>
                    <a:pt x="0" y="16830"/>
                    <a:pt x="4826" y="21600"/>
                    <a:pt x="10810" y="21600"/>
                  </a:cubicBezTo>
                  <a:cubicBezTo>
                    <a:pt x="16774" y="21600"/>
                    <a:pt x="21600" y="16830"/>
                    <a:pt x="21600" y="10686"/>
                  </a:cubicBezTo>
                  <a:cubicBezTo>
                    <a:pt x="21600" y="4789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" name="Google Shape;651;p2"/>
            <p:cNvSpPr/>
            <p:nvPr/>
          </p:nvSpPr>
          <p:spPr>
            <a:xfrm>
              <a:off x="4712267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29" y="16830"/>
                    <a:pt x="5233" y="21600"/>
                    <a:pt x="10924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" name="Google Shape;652;p2"/>
            <p:cNvSpPr/>
            <p:nvPr/>
          </p:nvSpPr>
          <p:spPr>
            <a:xfrm>
              <a:off x="4776072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458" y="16811"/>
                    <a:pt x="5233" y="21600"/>
                    <a:pt x="10924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" name="Google Shape;653;p2"/>
            <p:cNvSpPr/>
            <p:nvPr/>
          </p:nvSpPr>
          <p:spPr>
            <a:xfrm>
              <a:off x="4648461" y="2380459"/>
              <a:ext cx="38863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601"/>
                    <a:pt x="4775" y="21600"/>
                    <a:pt x="10676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" name="Google Shape;654;p2"/>
            <p:cNvSpPr/>
            <p:nvPr/>
          </p:nvSpPr>
          <p:spPr>
            <a:xfrm>
              <a:off x="4584622" y="2444298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" name="Google Shape;655;p2"/>
            <p:cNvSpPr/>
            <p:nvPr/>
          </p:nvSpPr>
          <p:spPr>
            <a:xfrm>
              <a:off x="4712267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" name="Google Shape;656;p2"/>
            <p:cNvSpPr/>
            <p:nvPr/>
          </p:nvSpPr>
          <p:spPr>
            <a:xfrm>
              <a:off x="4584622" y="2315830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" name="Google Shape;657;p2"/>
            <p:cNvSpPr/>
            <p:nvPr/>
          </p:nvSpPr>
          <p:spPr>
            <a:xfrm>
              <a:off x="4712267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" name="Google Shape;658;p2"/>
            <p:cNvSpPr/>
            <p:nvPr/>
          </p:nvSpPr>
          <p:spPr>
            <a:xfrm>
              <a:off x="4776072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" name="Google Shape;659;p2"/>
            <p:cNvSpPr/>
            <p:nvPr/>
          </p:nvSpPr>
          <p:spPr>
            <a:xfrm>
              <a:off x="4648461" y="2252438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" name="Google Shape;660;p2"/>
            <p:cNvSpPr/>
            <p:nvPr/>
          </p:nvSpPr>
          <p:spPr>
            <a:xfrm>
              <a:off x="4519993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33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" name="Google Shape;661;p2"/>
            <p:cNvSpPr/>
            <p:nvPr/>
          </p:nvSpPr>
          <p:spPr>
            <a:xfrm>
              <a:off x="4392349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6" name="Google Shape;662;p2"/>
            <p:cNvSpPr/>
            <p:nvPr/>
          </p:nvSpPr>
          <p:spPr>
            <a:xfrm>
              <a:off x="4328132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89"/>
                    <a:pt x="0" y="10686"/>
                  </a:cubicBezTo>
                  <a:cubicBezTo>
                    <a:pt x="0" y="16830"/>
                    <a:pt x="5004" y="21600"/>
                    <a:pt x="10924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7" name="Google Shape;663;p2"/>
            <p:cNvSpPr/>
            <p:nvPr/>
          </p:nvSpPr>
          <p:spPr>
            <a:xfrm>
              <a:off x="4456189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5004" y="21600"/>
                    <a:pt x="10676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8" name="Google Shape;664;p2"/>
            <p:cNvSpPr/>
            <p:nvPr/>
          </p:nvSpPr>
          <p:spPr>
            <a:xfrm>
              <a:off x="4519993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6811"/>
                    <a:pt x="5233" y="21600"/>
                    <a:pt x="10924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9" name="Google Shape;665;p2"/>
            <p:cNvSpPr/>
            <p:nvPr/>
          </p:nvSpPr>
          <p:spPr>
            <a:xfrm>
              <a:off x="4392349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601"/>
                    <a:pt x="4775" y="21600"/>
                    <a:pt x="10695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0" name="Google Shape;666;p2"/>
            <p:cNvSpPr/>
            <p:nvPr/>
          </p:nvSpPr>
          <p:spPr>
            <a:xfrm>
              <a:off x="4328132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" name="Google Shape;667;p2"/>
            <p:cNvSpPr/>
            <p:nvPr/>
          </p:nvSpPr>
          <p:spPr>
            <a:xfrm>
              <a:off x="4456189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" name="Google Shape;668;p2"/>
            <p:cNvSpPr/>
            <p:nvPr/>
          </p:nvSpPr>
          <p:spPr>
            <a:xfrm>
              <a:off x="4328132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" name="Google Shape;669;p2"/>
            <p:cNvSpPr/>
            <p:nvPr/>
          </p:nvSpPr>
          <p:spPr>
            <a:xfrm>
              <a:off x="4456189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" name="Google Shape;670;p2"/>
            <p:cNvSpPr/>
            <p:nvPr/>
          </p:nvSpPr>
          <p:spPr>
            <a:xfrm>
              <a:off x="4519993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33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" name="Google Shape;671;p2"/>
            <p:cNvSpPr/>
            <p:nvPr/>
          </p:nvSpPr>
          <p:spPr>
            <a:xfrm>
              <a:off x="4392349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" name="Google Shape;672;p2"/>
            <p:cNvSpPr/>
            <p:nvPr/>
          </p:nvSpPr>
          <p:spPr>
            <a:xfrm>
              <a:off x="4264328" y="21243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" name="Google Shape;673;p2"/>
            <p:cNvSpPr/>
            <p:nvPr/>
          </p:nvSpPr>
          <p:spPr>
            <a:xfrm>
              <a:off x="4135860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" name="Google Shape;674;p2"/>
            <p:cNvSpPr/>
            <p:nvPr/>
          </p:nvSpPr>
          <p:spPr>
            <a:xfrm>
              <a:off x="4072056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90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" name="Google Shape;675;p2"/>
            <p:cNvSpPr/>
            <p:nvPr/>
          </p:nvSpPr>
          <p:spPr>
            <a:xfrm>
              <a:off x="4200076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29" y="16830"/>
                    <a:pt x="5004" y="21600"/>
                    <a:pt x="10695" y="21600"/>
                  </a:cubicBezTo>
                  <a:cubicBezTo>
                    <a:pt x="16615" y="21600"/>
                    <a:pt x="21600" y="16830"/>
                    <a:pt x="21600" y="10686"/>
                  </a:cubicBezTo>
                  <a:cubicBezTo>
                    <a:pt x="21600" y="4789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0" name="Google Shape;676;p2"/>
            <p:cNvSpPr/>
            <p:nvPr/>
          </p:nvSpPr>
          <p:spPr>
            <a:xfrm>
              <a:off x="4264328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90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1" name="Google Shape;677;p2"/>
            <p:cNvSpPr/>
            <p:nvPr/>
          </p:nvSpPr>
          <p:spPr>
            <a:xfrm>
              <a:off x="4135860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6601"/>
                    <a:pt x="5004" y="21600"/>
                    <a:pt x="10924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" name="Google Shape;678;p2"/>
            <p:cNvSpPr/>
            <p:nvPr/>
          </p:nvSpPr>
          <p:spPr>
            <a:xfrm>
              <a:off x="4072056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" name="Google Shape;679;p2"/>
            <p:cNvSpPr/>
            <p:nvPr/>
          </p:nvSpPr>
          <p:spPr>
            <a:xfrm>
              <a:off x="4200076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" name="Google Shape;680;p2"/>
            <p:cNvSpPr/>
            <p:nvPr/>
          </p:nvSpPr>
          <p:spPr>
            <a:xfrm>
              <a:off x="4072056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5" name="Google Shape;681;p2"/>
            <p:cNvSpPr/>
            <p:nvPr/>
          </p:nvSpPr>
          <p:spPr>
            <a:xfrm>
              <a:off x="4200076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61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6" name="Google Shape;682;p2"/>
            <p:cNvSpPr/>
            <p:nvPr/>
          </p:nvSpPr>
          <p:spPr>
            <a:xfrm>
              <a:off x="4264328" y="225202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7" name="Google Shape;683;p2"/>
            <p:cNvSpPr/>
            <p:nvPr/>
          </p:nvSpPr>
          <p:spPr>
            <a:xfrm>
              <a:off x="4135860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8" name="Google Shape;684;p2"/>
            <p:cNvSpPr/>
            <p:nvPr/>
          </p:nvSpPr>
          <p:spPr>
            <a:xfrm>
              <a:off x="4008216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9" name="Google Shape;685;p2"/>
            <p:cNvSpPr/>
            <p:nvPr/>
          </p:nvSpPr>
          <p:spPr>
            <a:xfrm>
              <a:off x="3879782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0" name="Google Shape;686;p2"/>
            <p:cNvSpPr/>
            <p:nvPr/>
          </p:nvSpPr>
          <p:spPr>
            <a:xfrm>
              <a:off x="3815943" y="2188186"/>
              <a:ext cx="38896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89"/>
                    <a:pt x="0" y="10686"/>
                  </a:cubicBezTo>
                  <a:cubicBezTo>
                    <a:pt x="0" y="16830"/>
                    <a:pt x="4770" y="21600"/>
                    <a:pt x="10686" y="21600"/>
                  </a:cubicBezTo>
                  <a:cubicBezTo>
                    <a:pt x="16811" y="21600"/>
                    <a:pt x="21600" y="16830"/>
                    <a:pt x="21600" y="10686"/>
                  </a:cubicBezTo>
                  <a:cubicBezTo>
                    <a:pt x="21600" y="4789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1" name="Google Shape;687;p2"/>
            <p:cNvSpPr/>
            <p:nvPr/>
          </p:nvSpPr>
          <p:spPr>
            <a:xfrm>
              <a:off x="3943587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89"/>
                    <a:pt x="0" y="10686"/>
                  </a:cubicBezTo>
                  <a:cubicBezTo>
                    <a:pt x="458" y="16830"/>
                    <a:pt x="5004" y="21600"/>
                    <a:pt x="10924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" name="Google Shape;688;p2"/>
            <p:cNvSpPr/>
            <p:nvPr/>
          </p:nvSpPr>
          <p:spPr>
            <a:xfrm>
              <a:off x="4008216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69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" name="Google Shape;689;p2"/>
            <p:cNvSpPr/>
            <p:nvPr/>
          </p:nvSpPr>
          <p:spPr>
            <a:xfrm>
              <a:off x="3879782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601"/>
                    <a:pt x="4775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4" name="Google Shape;690;p2"/>
            <p:cNvSpPr/>
            <p:nvPr/>
          </p:nvSpPr>
          <p:spPr>
            <a:xfrm>
              <a:off x="3815943" y="244429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4775"/>
                    <a:pt x="0" y="10905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4775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5" name="Google Shape;691;p2"/>
            <p:cNvSpPr/>
            <p:nvPr/>
          </p:nvSpPr>
          <p:spPr>
            <a:xfrm>
              <a:off x="3943587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6" name="Google Shape;692;p2"/>
            <p:cNvSpPr/>
            <p:nvPr/>
          </p:nvSpPr>
          <p:spPr>
            <a:xfrm>
              <a:off x="3815943" y="2315830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70" y="0"/>
                    <a:pt x="0" y="5004"/>
                    <a:pt x="0" y="10924"/>
                  </a:cubicBezTo>
                  <a:cubicBezTo>
                    <a:pt x="0" y="16825"/>
                    <a:pt x="4770" y="21600"/>
                    <a:pt x="10686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" name="Google Shape;693;p2"/>
            <p:cNvSpPr/>
            <p:nvPr/>
          </p:nvSpPr>
          <p:spPr>
            <a:xfrm>
              <a:off x="3943587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" name="Google Shape;694;p2"/>
            <p:cNvSpPr/>
            <p:nvPr/>
          </p:nvSpPr>
          <p:spPr>
            <a:xfrm>
              <a:off x="4008216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" name="Google Shape;695;p2"/>
            <p:cNvSpPr/>
            <p:nvPr/>
          </p:nvSpPr>
          <p:spPr>
            <a:xfrm>
              <a:off x="3879782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" name="Google Shape;696;p2"/>
            <p:cNvSpPr/>
            <p:nvPr/>
          </p:nvSpPr>
          <p:spPr>
            <a:xfrm>
              <a:off x="3752138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" name="Google Shape;697;p2"/>
            <p:cNvSpPr/>
            <p:nvPr/>
          </p:nvSpPr>
          <p:spPr>
            <a:xfrm>
              <a:off x="3623670" y="2123969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5004"/>
                    <a:pt x="0" y="10924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24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" name="Google Shape;698;p2"/>
            <p:cNvSpPr/>
            <p:nvPr/>
          </p:nvSpPr>
          <p:spPr>
            <a:xfrm>
              <a:off x="3559865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95" y="21600"/>
                  </a:cubicBezTo>
                  <a:cubicBezTo>
                    <a:pt x="16596" y="21600"/>
                    <a:pt x="21600" y="16830"/>
                    <a:pt x="21600" y="10686"/>
                  </a:cubicBezTo>
                  <a:cubicBezTo>
                    <a:pt x="21600" y="4789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" name="Google Shape;699;p2"/>
            <p:cNvSpPr/>
            <p:nvPr/>
          </p:nvSpPr>
          <p:spPr>
            <a:xfrm>
              <a:off x="3687510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29" y="16830"/>
                    <a:pt x="5233" y="21600"/>
                    <a:pt x="1090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4" name="Google Shape;700;p2"/>
            <p:cNvSpPr/>
            <p:nvPr/>
          </p:nvSpPr>
          <p:spPr>
            <a:xfrm>
              <a:off x="3752138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695" y="21600"/>
                  </a:cubicBezTo>
                  <a:cubicBezTo>
                    <a:pt x="16596" y="21600"/>
                    <a:pt x="21600" y="1681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5" name="Google Shape;701;p2"/>
            <p:cNvSpPr/>
            <p:nvPr/>
          </p:nvSpPr>
          <p:spPr>
            <a:xfrm>
              <a:off x="3623670" y="2380459"/>
              <a:ext cx="38896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4770"/>
                    <a:pt x="0" y="10686"/>
                  </a:cubicBezTo>
                  <a:cubicBezTo>
                    <a:pt x="0" y="16601"/>
                    <a:pt x="4789" y="21600"/>
                    <a:pt x="10686" y="21600"/>
                  </a:cubicBezTo>
                  <a:cubicBezTo>
                    <a:pt x="16601" y="21600"/>
                    <a:pt x="21600" y="16601"/>
                    <a:pt x="21600" y="10686"/>
                  </a:cubicBezTo>
                  <a:cubicBezTo>
                    <a:pt x="21600" y="4770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" name="Google Shape;702;p2"/>
            <p:cNvSpPr/>
            <p:nvPr/>
          </p:nvSpPr>
          <p:spPr>
            <a:xfrm>
              <a:off x="3559865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" name="Google Shape;703;p2"/>
            <p:cNvSpPr/>
            <p:nvPr/>
          </p:nvSpPr>
          <p:spPr>
            <a:xfrm>
              <a:off x="3687510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" name="Google Shape;704;p2"/>
            <p:cNvSpPr/>
            <p:nvPr/>
          </p:nvSpPr>
          <p:spPr>
            <a:xfrm>
              <a:off x="3559865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" name="Google Shape;705;p2"/>
            <p:cNvSpPr/>
            <p:nvPr/>
          </p:nvSpPr>
          <p:spPr>
            <a:xfrm>
              <a:off x="3687510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233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" name="Google Shape;706;p2"/>
            <p:cNvSpPr/>
            <p:nvPr/>
          </p:nvSpPr>
          <p:spPr>
            <a:xfrm>
              <a:off x="3752138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" name="Google Shape;707;p2"/>
            <p:cNvSpPr/>
            <p:nvPr/>
          </p:nvSpPr>
          <p:spPr>
            <a:xfrm>
              <a:off x="3623670" y="2252438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86" y="0"/>
                  </a:moveTo>
                  <a:cubicBezTo>
                    <a:pt x="4789" y="0"/>
                    <a:pt x="0" y="5004"/>
                    <a:pt x="0" y="10905"/>
                  </a:cubicBezTo>
                  <a:cubicBezTo>
                    <a:pt x="0" y="16825"/>
                    <a:pt x="4789" y="21600"/>
                    <a:pt x="10686" y="21600"/>
                  </a:cubicBezTo>
                  <a:cubicBezTo>
                    <a:pt x="16601" y="21600"/>
                    <a:pt x="21600" y="16825"/>
                    <a:pt x="21600" y="10905"/>
                  </a:cubicBezTo>
                  <a:cubicBezTo>
                    <a:pt x="21600" y="5004"/>
                    <a:pt x="16601" y="0"/>
                    <a:pt x="1068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" name="Google Shape;708;p2"/>
            <p:cNvSpPr/>
            <p:nvPr/>
          </p:nvSpPr>
          <p:spPr>
            <a:xfrm>
              <a:off x="3495649" y="21243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" name="Google Shape;709;p2"/>
            <p:cNvSpPr/>
            <p:nvPr/>
          </p:nvSpPr>
          <p:spPr>
            <a:xfrm>
              <a:off x="3367180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" name="Google Shape;710;p2"/>
            <p:cNvSpPr/>
            <p:nvPr/>
          </p:nvSpPr>
          <p:spPr>
            <a:xfrm>
              <a:off x="3303375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89"/>
                    <a:pt x="0" y="10686"/>
                  </a:cubicBezTo>
                  <a:cubicBezTo>
                    <a:pt x="0" y="16830"/>
                    <a:pt x="5004" y="21600"/>
                    <a:pt x="1090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" name="Google Shape;711;p2"/>
            <p:cNvSpPr/>
            <p:nvPr/>
          </p:nvSpPr>
          <p:spPr>
            <a:xfrm>
              <a:off x="3431432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10" y="16830"/>
                    <a:pt x="4985" y="21600"/>
                    <a:pt x="10676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" name="Google Shape;712;p2"/>
            <p:cNvSpPr/>
            <p:nvPr/>
          </p:nvSpPr>
          <p:spPr>
            <a:xfrm>
              <a:off x="3495649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6811"/>
                    <a:pt x="5004" y="21600"/>
                    <a:pt x="1090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" name="Google Shape;713;p2"/>
            <p:cNvSpPr/>
            <p:nvPr/>
          </p:nvSpPr>
          <p:spPr>
            <a:xfrm>
              <a:off x="3367180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6601"/>
                    <a:pt x="5004" y="21600"/>
                    <a:pt x="10924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" name="Google Shape;714;p2"/>
            <p:cNvSpPr/>
            <p:nvPr/>
          </p:nvSpPr>
          <p:spPr>
            <a:xfrm>
              <a:off x="3303375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" name="Google Shape;715;p2"/>
            <p:cNvSpPr/>
            <p:nvPr/>
          </p:nvSpPr>
          <p:spPr>
            <a:xfrm>
              <a:off x="3431432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" name="Google Shape;716;p2"/>
            <p:cNvSpPr/>
            <p:nvPr/>
          </p:nvSpPr>
          <p:spPr>
            <a:xfrm>
              <a:off x="3303375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" name="Google Shape;717;p2"/>
            <p:cNvSpPr/>
            <p:nvPr/>
          </p:nvSpPr>
          <p:spPr>
            <a:xfrm>
              <a:off x="3431432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6825"/>
                    <a:pt x="498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" name="Google Shape;718;p2"/>
            <p:cNvSpPr/>
            <p:nvPr/>
          </p:nvSpPr>
          <p:spPr>
            <a:xfrm>
              <a:off x="3495649" y="225202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" name="Google Shape;719;p2"/>
            <p:cNvSpPr/>
            <p:nvPr/>
          </p:nvSpPr>
          <p:spPr>
            <a:xfrm>
              <a:off x="3367180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" name="Google Shape;720;p2"/>
            <p:cNvSpPr/>
            <p:nvPr/>
          </p:nvSpPr>
          <p:spPr>
            <a:xfrm>
              <a:off x="3239571" y="21243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" name="Google Shape;721;p2"/>
            <p:cNvSpPr/>
            <p:nvPr/>
          </p:nvSpPr>
          <p:spPr>
            <a:xfrm>
              <a:off x="3111516" y="212396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" name="Google Shape;722;p2"/>
            <p:cNvSpPr/>
            <p:nvPr/>
          </p:nvSpPr>
          <p:spPr>
            <a:xfrm>
              <a:off x="3047299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10" y="16830"/>
                    <a:pt x="4775" y="21600"/>
                    <a:pt x="1090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" name="Google Shape;723;p2"/>
            <p:cNvSpPr/>
            <p:nvPr/>
          </p:nvSpPr>
          <p:spPr>
            <a:xfrm>
              <a:off x="3175732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9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" name="Google Shape;724;p2"/>
            <p:cNvSpPr/>
            <p:nvPr/>
          </p:nvSpPr>
          <p:spPr>
            <a:xfrm>
              <a:off x="3239571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90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" name="Google Shape;725;p2"/>
            <p:cNvSpPr/>
            <p:nvPr/>
          </p:nvSpPr>
          <p:spPr>
            <a:xfrm>
              <a:off x="3111516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6601"/>
                    <a:pt x="5004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" name="Google Shape;726;p2"/>
            <p:cNvSpPr/>
            <p:nvPr/>
          </p:nvSpPr>
          <p:spPr>
            <a:xfrm>
              <a:off x="3047299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" name="Google Shape;727;p2"/>
            <p:cNvSpPr/>
            <p:nvPr/>
          </p:nvSpPr>
          <p:spPr>
            <a:xfrm>
              <a:off x="3175732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" name="Google Shape;728;p2"/>
            <p:cNvSpPr/>
            <p:nvPr/>
          </p:nvSpPr>
          <p:spPr>
            <a:xfrm>
              <a:off x="3047299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" name="Google Shape;729;p2"/>
            <p:cNvSpPr/>
            <p:nvPr/>
          </p:nvSpPr>
          <p:spPr>
            <a:xfrm>
              <a:off x="3175732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" name="Google Shape;730;p2"/>
            <p:cNvSpPr/>
            <p:nvPr/>
          </p:nvSpPr>
          <p:spPr>
            <a:xfrm>
              <a:off x="3239571" y="225202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" name="Google Shape;731;p2"/>
            <p:cNvSpPr/>
            <p:nvPr/>
          </p:nvSpPr>
          <p:spPr>
            <a:xfrm>
              <a:off x="3111516" y="22524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" name="Google Shape;732;p2"/>
            <p:cNvSpPr/>
            <p:nvPr/>
          </p:nvSpPr>
          <p:spPr>
            <a:xfrm>
              <a:off x="2983459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" name="Google Shape;733;p2"/>
            <p:cNvSpPr/>
            <p:nvPr/>
          </p:nvSpPr>
          <p:spPr>
            <a:xfrm>
              <a:off x="2855438" y="212396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5004"/>
                    <a:pt x="0" y="10924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" name="Google Shape;734;p2"/>
            <p:cNvSpPr/>
            <p:nvPr/>
          </p:nvSpPr>
          <p:spPr>
            <a:xfrm>
              <a:off x="2791186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29" y="16830"/>
                    <a:pt x="4775" y="21600"/>
                    <a:pt x="1069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" name="Google Shape;735;p2"/>
            <p:cNvSpPr/>
            <p:nvPr/>
          </p:nvSpPr>
          <p:spPr>
            <a:xfrm>
              <a:off x="2919655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76" y="21600"/>
                  </a:cubicBezTo>
                  <a:cubicBezTo>
                    <a:pt x="16596" y="21600"/>
                    <a:pt x="21600" y="16830"/>
                    <a:pt x="21600" y="10686"/>
                  </a:cubicBezTo>
                  <a:cubicBezTo>
                    <a:pt x="21600" y="4789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" name="Google Shape;736;p2"/>
            <p:cNvSpPr/>
            <p:nvPr/>
          </p:nvSpPr>
          <p:spPr>
            <a:xfrm>
              <a:off x="2983459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6811"/>
                    <a:pt x="4775" y="21600"/>
                    <a:pt x="1069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" name="Google Shape;737;p2"/>
            <p:cNvSpPr/>
            <p:nvPr/>
          </p:nvSpPr>
          <p:spPr>
            <a:xfrm>
              <a:off x="2855438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4770"/>
                    <a:pt x="0" y="10686"/>
                  </a:cubicBezTo>
                  <a:cubicBezTo>
                    <a:pt x="0" y="16601"/>
                    <a:pt x="4985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" name="Google Shape;738;p2"/>
            <p:cNvSpPr/>
            <p:nvPr/>
          </p:nvSpPr>
          <p:spPr>
            <a:xfrm>
              <a:off x="2791186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" name="Google Shape;739;p2"/>
            <p:cNvSpPr/>
            <p:nvPr/>
          </p:nvSpPr>
          <p:spPr>
            <a:xfrm>
              <a:off x="2919655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" name="Google Shape;740;p2"/>
            <p:cNvSpPr/>
            <p:nvPr/>
          </p:nvSpPr>
          <p:spPr>
            <a:xfrm>
              <a:off x="2791186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" name="Google Shape;741;p2"/>
            <p:cNvSpPr/>
            <p:nvPr/>
          </p:nvSpPr>
          <p:spPr>
            <a:xfrm>
              <a:off x="2919655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" name="Google Shape;742;p2"/>
            <p:cNvSpPr/>
            <p:nvPr/>
          </p:nvSpPr>
          <p:spPr>
            <a:xfrm>
              <a:off x="2983459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" name="Google Shape;743;p2"/>
            <p:cNvSpPr/>
            <p:nvPr/>
          </p:nvSpPr>
          <p:spPr>
            <a:xfrm>
              <a:off x="2855438" y="22524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985" y="0"/>
                    <a:pt x="0" y="5004"/>
                    <a:pt x="0" y="10905"/>
                  </a:cubicBezTo>
                  <a:cubicBezTo>
                    <a:pt x="0" y="16825"/>
                    <a:pt x="498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" name="Google Shape;744;p2"/>
            <p:cNvSpPr/>
            <p:nvPr/>
          </p:nvSpPr>
          <p:spPr>
            <a:xfrm>
              <a:off x="2727381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" name="Google Shape;745;p2"/>
            <p:cNvSpPr/>
            <p:nvPr/>
          </p:nvSpPr>
          <p:spPr>
            <a:xfrm>
              <a:off x="2663164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89"/>
                    <a:pt x="0" y="10686"/>
                  </a:cubicBezTo>
                  <a:cubicBezTo>
                    <a:pt x="0" y="16830"/>
                    <a:pt x="5004" y="21600"/>
                    <a:pt x="1090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" name="Google Shape;746;p2"/>
            <p:cNvSpPr/>
            <p:nvPr/>
          </p:nvSpPr>
          <p:spPr>
            <a:xfrm>
              <a:off x="2727381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6811"/>
                    <a:pt x="4775" y="21600"/>
                    <a:pt x="10676" y="21600"/>
                  </a:cubicBezTo>
                  <a:cubicBezTo>
                    <a:pt x="16596" y="21600"/>
                    <a:pt x="21600" y="16811"/>
                    <a:pt x="21600" y="10686"/>
                  </a:cubicBezTo>
                  <a:cubicBezTo>
                    <a:pt x="21600" y="4770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" name="Google Shape;747;p2"/>
            <p:cNvSpPr/>
            <p:nvPr/>
          </p:nvSpPr>
          <p:spPr>
            <a:xfrm>
              <a:off x="2663164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" name="Google Shape;748;p2"/>
            <p:cNvSpPr/>
            <p:nvPr/>
          </p:nvSpPr>
          <p:spPr>
            <a:xfrm>
              <a:off x="2663164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" name="Google Shape;749;p2"/>
            <p:cNvSpPr/>
            <p:nvPr/>
          </p:nvSpPr>
          <p:spPr>
            <a:xfrm>
              <a:off x="2727381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" name="Google Shape;750;p2"/>
            <p:cNvSpPr/>
            <p:nvPr/>
          </p:nvSpPr>
          <p:spPr>
            <a:xfrm>
              <a:off x="2411141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" name="Google Shape;751;p2"/>
            <p:cNvSpPr/>
            <p:nvPr/>
          </p:nvSpPr>
          <p:spPr>
            <a:xfrm>
              <a:off x="2539197" y="17590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81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" name="Google Shape;752;p2"/>
            <p:cNvSpPr/>
            <p:nvPr/>
          </p:nvSpPr>
          <p:spPr>
            <a:xfrm>
              <a:off x="2603002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" name="Google Shape;753;p2"/>
            <p:cNvSpPr/>
            <p:nvPr/>
          </p:nvSpPr>
          <p:spPr>
            <a:xfrm>
              <a:off x="2474569" y="20986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" name="Google Shape;754;p2"/>
            <p:cNvSpPr/>
            <p:nvPr/>
          </p:nvSpPr>
          <p:spPr>
            <a:xfrm>
              <a:off x="2411141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" name="Google Shape;755;p2"/>
            <p:cNvSpPr/>
            <p:nvPr/>
          </p:nvSpPr>
          <p:spPr>
            <a:xfrm>
              <a:off x="2539197" y="273668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615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" name="Google Shape;756;p2"/>
            <p:cNvSpPr/>
            <p:nvPr/>
          </p:nvSpPr>
          <p:spPr>
            <a:xfrm>
              <a:off x="2411141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" name="Google Shape;757;p2"/>
            <p:cNvSpPr/>
            <p:nvPr/>
          </p:nvSpPr>
          <p:spPr>
            <a:xfrm>
              <a:off x="2539197" y="145235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705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" name="Google Shape;758;p2"/>
            <p:cNvSpPr/>
            <p:nvPr/>
          </p:nvSpPr>
          <p:spPr>
            <a:xfrm>
              <a:off x="2603002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" name="Google Shape;759;p2"/>
            <p:cNvSpPr/>
            <p:nvPr/>
          </p:nvSpPr>
          <p:spPr>
            <a:xfrm>
              <a:off x="2474569" y="818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" name="Google Shape;760;p2"/>
            <p:cNvSpPr/>
            <p:nvPr/>
          </p:nvSpPr>
          <p:spPr>
            <a:xfrm>
              <a:off x="2603002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" name="Google Shape;761;p2"/>
            <p:cNvSpPr/>
            <p:nvPr/>
          </p:nvSpPr>
          <p:spPr>
            <a:xfrm>
              <a:off x="2474569" y="46594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" name="Google Shape;762;p2"/>
            <p:cNvSpPr/>
            <p:nvPr/>
          </p:nvSpPr>
          <p:spPr>
            <a:xfrm>
              <a:off x="2411141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" name="Google Shape;763;p2"/>
            <p:cNvSpPr/>
            <p:nvPr/>
          </p:nvSpPr>
          <p:spPr>
            <a:xfrm>
              <a:off x="2539197" y="529781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" name="Google Shape;764;p2"/>
            <p:cNvSpPr/>
            <p:nvPr/>
          </p:nvSpPr>
          <p:spPr>
            <a:xfrm>
              <a:off x="2411141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" name="Google Shape;765;p2"/>
            <p:cNvSpPr/>
            <p:nvPr/>
          </p:nvSpPr>
          <p:spPr>
            <a:xfrm>
              <a:off x="2539197" y="401312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705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" name="Google Shape;766;p2"/>
            <p:cNvSpPr/>
            <p:nvPr/>
          </p:nvSpPr>
          <p:spPr>
            <a:xfrm>
              <a:off x="2603002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" name="Google Shape;767;p2"/>
            <p:cNvSpPr/>
            <p:nvPr/>
          </p:nvSpPr>
          <p:spPr>
            <a:xfrm>
              <a:off x="2474569" y="33792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" name="Google Shape;768;p2"/>
            <p:cNvSpPr/>
            <p:nvPr/>
          </p:nvSpPr>
          <p:spPr>
            <a:xfrm>
              <a:off x="2603002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" name="Google Shape;769;p2"/>
            <p:cNvSpPr/>
            <p:nvPr/>
          </p:nvSpPr>
          <p:spPr>
            <a:xfrm>
              <a:off x="2474569" y="72205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" name="Google Shape;770;p2"/>
            <p:cNvSpPr/>
            <p:nvPr/>
          </p:nvSpPr>
          <p:spPr>
            <a:xfrm>
              <a:off x="2411141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" name="Google Shape;771;p2"/>
            <p:cNvSpPr/>
            <p:nvPr/>
          </p:nvSpPr>
          <p:spPr>
            <a:xfrm>
              <a:off x="2539197" y="785859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" name="Google Shape;772;p2"/>
            <p:cNvSpPr/>
            <p:nvPr/>
          </p:nvSpPr>
          <p:spPr>
            <a:xfrm>
              <a:off x="2411141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" name="Google Shape;773;p2"/>
            <p:cNvSpPr/>
            <p:nvPr/>
          </p:nvSpPr>
          <p:spPr>
            <a:xfrm>
              <a:off x="2539197" y="657803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81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" name="Google Shape;774;p2"/>
            <p:cNvSpPr/>
            <p:nvPr/>
          </p:nvSpPr>
          <p:spPr>
            <a:xfrm>
              <a:off x="2603002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" name="Google Shape;775;p2"/>
            <p:cNvSpPr/>
            <p:nvPr/>
          </p:nvSpPr>
          <p:spPr>
            <a:xfrm>
              <a:off x="2474569" y="594410"/>
              <a:ext cx="38861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826"/>
                    <a:pt x="0" y="10790"/>
                  </a:cubicBezTo>
                  <a:cubicBezTo>
                    <a:pt x="0" y="16774"/>
                    <a:pt x="4775" y="21600"/>
                    <a:pt x="10905" y="21600"/>
                  </a:cubicBezTo>
                  <a:cubicBezTo>
                    <a:pt x="16825" y="21600"/>
                    <a:pt x="21600" y="16774"/>
                    <a:pt x="21600" y="1079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" name="Google Shape;776;p2"/>
            <p:cNvSpPr/>
            <p:nvPr/>
          </p:nvSpPr>
          <p:spPr>
            <a:xfrm>
              <a:off x="2603002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" name="Google Shape;777;p2"/>
            <p:cNvSpPr/>
            <p:nvPr/>
          </p:nvSpPr>
          <p:spPr>
            <a:xfrm>
              <a:off x="2474569" y="97813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" name="Google Shape;778;p2"/>
            <p:cNvSpPr/>
            <p:nvPr/>
          </p:nvSpPr>
          <p:spPr>
            <a:xfrm>
              <a:off x="2411141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" name="Google Shape;779;p2"/>
            <p:cNvSpPr/>
            <p:nvPr/>
          </p:nvSpPr>
          <p:spPr>
            <a:xfrm>
              <a:off x="2539197" y="1042348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81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" name="Google Shape;780;p2"/>
            <p:cNvSpPr/>
            <p:nvPr/>
          </p:nvSpPr>
          <p:spPr>
            <a:xfrm>
              <a:off x="2411141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" name="Google Shape;781;p2"/>
            <p:cNvSpPr/>
            <p:nvPr/>
          </p:nvSpPr>
          <p:spPr>
            <a:xfrm>
              <a:off x="2539197" y="913915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76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676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" name="Google Shape;782;p2"/>
            <p:cNvSpPr/>
            <p:nvPr/>
          </p:nvSpPr>
          <p:spPr>
            <a:xfrm>
              <a:off x="2603002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" name="Google Shape;783;p2"/>
            <p:cNvSpPr/>
            <p:nvPr/>
          </p:nvSpPr>
          <p:spPr>
            <a:xfrm>
              <a:off x="2474569" y="85048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" name="Google Shape;784;p2"/>
            <p:cNvSpPr/>
            <p:nvPr/>
          </p:nvSpPr>
          <p:spPr>
            <a:xfrm>
              <a:off x="2603002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" name="Google Shape;785;p2"/>
            <p:cNvSpPr/>
            <p:nvPr/>
          </p:nvSpPr>
          <p:spPr>
            <a:xfrm>
              <a:off x="2474569" y="12342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" name="Google Shape;786;p2"/>
            <p:cNvSpPr/>
            <p:nvPr/>
          </p:nvSpPr>
          <p:spPr>
            <a:xfrm>
              <a:off x="2411141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" name="Google Shape;787;p2"/>
            <p:cNvSpPr/>
            <p:nvPr/>
          </p:nvSpPr>
          <p:spPr>
            <a:xfrm>
              <a:off x="2539197" y="1298048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76"/>
                  </a:cubicBezTo>
                  <a:cubicBezTo>
                    <a:pt x="0" y="17055"/>
                    <a:pt x="4826" y="21600"/>
                    <a:pt x="10810" y="21600"/>
                  </a:cubicBezTo>
                  <a:cubicBezTo>
                    <a:pt x="16774" y="21600"/>
                    <a:pt x="21600" y="16596"/>
                    <a:pt x="21600" y="10676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" name="Google Shape;788;p2"/>
            <p:cNvSpPr/>
            <p:nvPr/>
          </p:nvSpPr>
          <p:spPr>
            <a:xfrm>
              <a:off x="2411141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" name="Google Shape;789;p2"/>
            <p:cNvSpPr/>
            <p:nvPr/>
          </p:nvSpPr>
          <p:spPr>
            <a:xfrm>
              <a:off x="2539197" y="1169992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" name="Google Shape;790;p2"/>
            <p:cNvSpPr/>
            <p:nvPr/>
          </p:nvSpPr>
          <p:spPr>
            <a:xfrm>
              <a:off x="2603002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" name="Google Shape;791;p2"/>
            <p:cNvSpPr/>
            <p:nvPr/>
          </p:nvSpPr>
          <p:spPr>
            <a:xfrm>
              <a:off x="2474569" y="11061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" name="Google Shape;792;p2"/>
            <p:cNvSpPr/>
            <p:nvPr/>
          </p:nvSpPr>
          <p:spPr>
            <a:xfrm>
              <a:off x="2603002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69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" name="Google Shape;793;p2"/>
            <p:cNvSpPr/>
            <p:nvPr/>
          </p:nvSpPr>
          <p:spPr>
            <a:xfrm>
              <a:off x="2474569" y="1490699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" name="Google Shape;794;p2"/>
            <p:cNvSpPr/>
            <p:nvPr/>
          </p:nvSpPr>
          <p:spPr>
            <a:xfrm>
              <a:off x="2411141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" name="Google Shape;795;p2"/>
            <p:cNvSpPr/>
            <p:nvPr/>
          </p:nvSpPr>
          <p:spPr>
            <a:xfrm>
              <a:off x="2539197" y="1554538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" name="Google Shape;796;p2"/>
            <p:cNvSpPr/>
            <p:nvPr/>
          </p:nvSpPr>
          <p:spPr>
            <a:xfrm>
              <a:off x="2411141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" name="Google Shape;797;p2"/>
            <p:cNvSpPr/>
            <p:nvPr/>
          </p:nvSpPr>
          <p:spPr>
            <a:xfrm>
              <a:off x="2539197" y="1426070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" name="Google Shape;798;p2"/>
            <p:cNvSpPr/>
            <p:nvPr/>
          </p:nvSpPr>
          <p:spPr>
            <a:xfrm>
              <a:off x="2603002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" name="Google Shape;799;p2"/>
            <p:cNvSpPr/>
            <p:nvPr/>
          </p:nvSpPr>
          <p:spPr>
            <a:xfrm>
              <a:off x="2474569" y="136226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" name="Google Shape;800;p2"/>
            <p:cNvSpPr/>
            <p:nvPr/>
          </p:nvSpPr>
          <p:spPr>
            <a:xfrm>
              <a:off x="2603002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" name="Google Shape;801;p2"/>
            <p:cNvSpPr/>
            <p:nvPr/>
          </p:nvSpPr>
          <p:spPr>
            <a:xfrm>
              <a:off x="2474569" y="174681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" name="Google Shape;802;p2"/>
            <p:cNvSpPr/>
            <p:nvPr/>
          </p:nvSpPr>
          <p:spPr>
            <a:xfrm>
              <a:off x="2411141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" name="Google Shape;803;p2"/>
            <p:cNvSpPr/>
            <p:nvPr/>
          </p:nvSpPr>
          <p:spPr>
            <a:xfrm>
              <a:off x="2539197" y="1810616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" name="Google Shape;804;p2"/>
            <p:cNvSpPr/>
            <p:nvPr/>
          </p:nvSpPr>
          <p:spPr>
            <a:xfrm>
              <a:off x="2411141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" name="Google Shape;805;p2"/>
            <p:cNvSpPr/>
            <p:nvPr/>
          </p:nvSpPr>
          <p:spPr>
            <a:xfrm>
              <a:off x="2539197" y="1682560"/>
              <a:ext cx="38450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615"/>
                    <a:pt x="4826" y="21600"/>
                    <a:pt x="10810" y="21600"/>
                  </a:cubicBezTo>
                  <a:cubicBezTo>
                    <a:pt x="16774" y="21600"/>
                    <a:pt x="21600" y="16615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" name="Google Shape;806;p2"/>
            <p:cNvSpPr/>
            <p:nvPr/>
          </p:nvSpPr>
          <p:spPr>
            <a:xfrm>
              <a:off x="2603002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" name="Google Shape;807;p2"/>
            <p:cNvSpPr/>
            <p:nvPr/>
          </p:nvSpPr>
          <p:spPr>
            <a:xfrm>
              <a:off x="2474569" y="161834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" name="Google Shape;808;p2"/>
            <p:cNvSpPr/>
            <p:nvPr/>
          </p:nvSpPr>
          <p:spPr>
            <a:xfrm>
              <a:off x="2603002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" name="Google Shape;809;p2"/>
            <p:cNvSpPr/>
            <p:nvPr/>
          </p:nvSpPr>
          <p:spPr>
            <a:xfrm>
              <a:off x="2474569" y="20028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" name="Google Shape;810;p2"/>
            <p:cNvSpPr/>
            <p:nvPr/>
          </p:nvSpPr>
          <p:spPr>
            <a:xfrm>
              <a:off x="2411141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" name="Google Shape;811;p2"/>
            <p:cNvSpPr/>
            <p:nvPr/>
          </p:nvSpPr>
          <p:spPr>
            <a:xfrm>
              <a:off x="2539197" y="2067105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81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" name="Google Shape;812;p2"/>
            <p:cNvSpPr/>
            <p:nvPr/>
          </p:nvSpPr>
          <p:spPr>
            <a:xfrm>
              <a:off x="2411141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" name="Google Shape;813;p2"/>
            <p:cNvSpPr/>
            <p:nvPr/>
          </p:nvSpPr>
          <p:spPr>
            <a:xfrm>
              <a:off x="2539197" y="1938672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676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676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" name="Google Shape;814;p2"/>
            <p:cNvSpPr/>
            <p:nvPr/>
          </p:nvSpPr>
          <p:spPr>
            <a:xfrm>
              <a:off x="2603002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" name="Google Shape;815;p2"/>
            <p:cNvSpPr/>
            <p:nvPr/>
          </p:nvSpPr>
          <p:spPr>
            <a:xfrm>
              <a:off x="2474569" y="187483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" name="Google Shape;816;p2"/>
            <p:cNvSpPr/>
            <p:nvPr/>
          </p:nvSpPr>
          <p:spPr>
            <a:xfrm>
              <a:off x="2155064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" name="Google Shape;817;p2"/>
            <p:cNvSpPr/>
            <p:nvPr/>
          </p:nvSpPr>
          <p:spPr>
            <a:xfrm>
              <a:off x="2282707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" name="Google Shape;818;p2"/>
            <p:cNvSpPr/>
            <p:nvPr/>
          </p:nvSpPr>
          <p:spPr>
            <a:xfrm>
              <a:off x="2346924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596" y="21600"/>
                    <a:pt x="21600" y="16774"/>
                    <a:pt x="21600" y="10810"/>
                  </a:cubicBezTo>
                  <a:cubicBezTo>
                    <a:pt x="21600" y="4826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" name="Google Shape;819;p2"/>
            <p:cNvSpPr/>
            <p:nvPr/>
          </p:nvSpPr>
          <p:spPr>
            <a:xfrm>
              <a:off x="2218868" y="209864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596"/>
                    <a:pt x="4770" y="21600"/>
                    <a:pt x="10914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" name="Google Shape;820;p2"/>
            <p:cNvSpPr/>
            <p:nvPr/>
          </p:nvSpPr>
          <p:spPr>
            <a:xfrm>
              <a:off x="2155064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" name="Google Shape;821;p2"/>
            <p:cNvSpPr/>
            <p:nvPr/>
          </p:nvSpPr>
          <p:spPr>
            <a:xfrm>
              <a:off x="2282707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" name="Google Shape;822;p2"/>
            <p:cNvSpPr/>
            <p:nvPr/>
          </p:nvSpPr>
          <p:spPr>
            <a:xfrm>
              <a:off x="2155064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" name="Google Shape;823;p2"/>
            <p:cNvSpPr/>
            <p:nvPr/>
          </p:nvSpPr>
          <p:spPr>
            <a:xfrm>
              <a:off x="2282707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" name="Google Shape;824;p2"/>
            <p:cNvSpPr/>
            <p:nvPr/>
          </p:nvSpPr>
          <p:spPr>
            <a:xfrm>
              <a:off x="2346924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" name="Google Shape;825;p2"/>
            <p:cNvSpPr/>
            <p:nvPr/>
          </p:nvSpPr>
          <p:spPr>
            <a:xfrm>
              <a:off x="2218868" y="8180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924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" name="Google Shape;826;p2"/>
            <p:cNvSpPr/>
            <p:nvPr/>
          </p:nvSpPr>
          <p:spPr>
            <a:xfrm>
              <a:off x="2346924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" name="Google Shape;827;p2"/>
            <p:cNvSpPr/>
            <p:nvPr/>
          </p:nvSpPr>
          <p:spPr>
            <a:xfrm>
              <a:off x="2218868" y="465942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596"/>
                    <a:pt x="4770" y="21600"/>
                    <a:pt x="10914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" name="Google Shape;828;p2"/>
            <p:cNvSpPr/>
            <p:nvPr/>
          </p:nvSpPr>
          <p:spPr>
            <a:xfrm>
              <a:off x="2155064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" name="Google Shape;829;p2"/>
            <p:cNvSpPr/>
            <p:nvPr/>
          </p:nvSpPr>
          <p:spPr>
            <a:xfrm>
              <a:off x="2282707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" name="Google Shape;830;p2"/>
            <p:cNvSpPr/>
            <p:nvPr/>
          </p:nvSpPr>
          <p:spPr>
            <a:xfrm>
              <a:off x="2155064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" name="Google Shape;831;p2"/>
            <p:cNvSpPr/>
            <p:nvPr/>
          </p:nvSpPr>
          <p:spPr>
            <a:xfrm>
              <a:off x="2282707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" name="Google Shape;832;p2"/>
            <p:cNvSpPr/>
            <p:nvPr/>
          </p:nvSpPr>
          <p:spPr>
            <a:xfrm>
              <a:off x="2346924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" name="Google Shape;833;p2"/>
            <p:cNvSpPr/>
            <p:nvPr/>
          </p:nvSpPr>
          <p:spPr>
            <a:xfrm>
              <a:off x="2218868" y="337920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5004"/>
                    <a:pt x="0" y="10905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" name="Google Shape;834;p2"/>
            <p:cNvSpPr/>
            <p:nvPr/>
          </p:nvSpPr>
          <p:spPr>
            <a:xfrm>
              <a:off x="2346924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" name="Google Shape;835;p2"/>
            <p:cNvSpPr/>
            <p:nvPr/>
          </p:nvSpPr>
          <p:spPr>
            <a:xfrm>
              <a:off x="2218868" y="722054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905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" name="Google Shape;836;p2"/>
            <p:cNvSpPr/>
            <p:nvPr/>
          </p:nvSpPr>
          <p:spPr>
            <a:xfrm>
              <a:off x="2155064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" name="Google Shape;837;p2"/>
            <p:cNvSpPr/>
            <p:nvPr/>
          </p:nvSpPr>
          <p:spPr>
            <a:xfrm>
              <a:off x="2282707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" name="Google Shape;838;p2"/>
            <p:cNvSpPr/>
            <p:nvPr/>
          </p:nvSpPr>
          <p:spPr>
            <a:xfrm>
              <a:off x="2155064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" name="Google Shape;839;p2"/>
            <p:cNvSpPr/>
            <p:nvPr/>
          </p:nvSpPr>
          <p:spPr>
            <a:xfrm>
              <a:off x="2282707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" name="Google Shape;840;p2"/>
            <p:cNvSpPr/>
            <p:nvPr/>
          </p:nvSpPr>
          <p:spPr>
            <a:xfrm>
              <a:off x="2346924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" name="Google Shape;841;p2"/>
            <p:cNvSpPr/>
            <p:nvPr/>
          </p:nvSpPr>
          <p:spPr>
            <a:xfrm>
              <a:off x="2218868" y="594410"/>
              <a:ext cx="38896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826"/>
                    <a:pt x="0" y="10790"/>
                  </a:cubicBezTo>
                  <a:cubicBezTo>
                    <a:pt x="0" y="16774"/>
                    <a:pt x="4770" y="21600"/>
                    <a:pt x="10914" y="21600"/>
                  </a:cubicBezTo>
                  <a:cubicBezTo>
                    <a:pt x="16811" y="21600"/>
                    <a:pt x="21600" y="16774"/>
                    <a:pt x="21600" y="10790"/>
                  </a:cubicBezTo>
                  <a:cubicBezTo>
                    <a:pt x="21600" y="4826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" name="Google Shape;842;p2"/>
            <p:cNvSpPr/>
            <p:nvPr/>
          </p:nvSpPr>
          <p:spPr>
            <a:xfrm>
              <a:off x="2346924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" name="Google Shape;843;p2"/>
            <p:cNvSpPr/>
            <p:nvPr/>
          </p:nvSpPr>
          <p:spPr>
            <a:xfrm>
              <a:off x="2218868" y="978132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5004"/>
                    <a:pt x="0" y="10905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" name="Google Shape;844;p2"/>
            <p:cNvSpPr/>
            <p:nvPr/>
          </p:nvSpPr>
          <p:spPr>
            <a:xfrm>
              <a:off x="2155064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" name="Google Shape;845;p2"/>
            <p:cNvSpPr/>
            <p:nvPr/>
          </p:nvSpPr>
          <p:spPr>
            <a:xfrm>
              <a:off x="2282707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" name="Google Shape;846;p2"/>
            <p:cNvSpPr/>
            <p:nvPr/>
          </p:nvSpPr>
          <p:spPr>
            <a:xfrm>
              <a:off x="2155064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" name="Google Shape;847;p2"/>
            <p:cNvSpPr/>
            <p:nvPr/>
          </p:nvSpPr>
          <p:spPr>
            <a:xfrm>
              <a:off x="2282707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" name="Google Shape;848;p2"/>
            <p:cNvSpPr/>
            <p:nvPr/>
          </p:nvSpPr>
          <p:spPr>
            <a:xfrm>
              <a:off x="2346924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" name="Google Shape;849;p2"/>
            <p:cNvSpPr/>
            <p:nvPr/>
          </p:nvSpPr>
          <p:spPr>
            <a:xfrm>
              <a:off x="2218868" y="850488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596"/>
                    <a:pt x="4770" y="21600"/>
                    <a:pt x="10914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" name="Google Shape;850;p2"/>
            <p:cNvSpPr/>
            <p:nvPr/>
          </p:nvSpPr>
          <p:spPr>
            <a:xfrm>
              <a:off x="2346924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" name="Google Shape;851;p2"/>
            <p:cNvSpPr/>
            <p:nvPr/>
          </p:nvSpPr>
          <p:spPr>
            <a:xfrm>
              <a:off x="2218868" y="123420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5004"/>
                    <a:pt x="0" y="10924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" name="Google Shape;852;p2"/>
            <p:cNvSpPr/>
            <p:nvPr/>
          </p:nvSpPr>
          <p:spPr>
            <a:xfrm>
              <a:off x="2155064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" name="Google Shape;853;p2"/>
            <p:cNvSpPr/>
            <p:nvPr/>
          </p:nvSpPr>
          <p:spPr>
            <a:xfrm>
              <a:off x="2282707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458" y="17055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" name="Google Shape;854;p2"/>
            <p:cNvSpPr/>
            <p:nvPr/>
          </p:nvSpPr>
          <p:spPr>
            <a:xfrm>
              <a:off x="2155064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" name="Google Shape;855;p2"/>
            <p:cNvSpPr/>
            <p:nvPr/>
          </p:nvSpPr>
          <p:spPr>
            <a:xfrm>
              <a:off x="2282707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" name="Google Shape;856;p2"/>
            <p:cNvSpPr/>
            <p:nvPr/>
          </p:nvSpPr>
          <p:spPr>
            <a:xfrm>
              <a:off x="2346924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" name="Google Shape;857;p2"/>
            <p:cNvSpPr/>
            <p:nvPr/>
          </p:nvSpPr>
          <p:spPr>
            <a:xfrm>
              <a:off x="2218868" y="110618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676"/>
                  </a:cubicBezTo>
                  <a:cubicBezTo>
                    <a:pt x="0" y="16596"/>
                    <a:pt x="4770" y="21600"/>
                    <a:pt x="10914" y="21600"/>
                  </a:cubicBezTo>
                  <a:cubicBezTo>
                    <a:pt x="16811" y="21600"/>
                    <a:pt x="21600" y="16596"/>
                    <a:pt x="21600" y="10676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" name="Google Shape;858;p2"/>
            <p:cNvSpPr/>
            <p:nvPr/>
          </p:nvSpPr>
          <p:spPr>
            <a:xfrm>
              <a:off x="2346924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695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" name="Google Shape;859;p2"/>
            <p:cNvSpPr/>
            <p:nvPr/>
          </p:nvSpPr>
          <p:spPr>
            <a:xfrm>
              <a:off x="2218868" y="1490699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615"/>
                    <a:pt x="4770" y="21600"/>
                    <a:pt x="10914" y="21600"/>
                  </a:cubicBezTo>
                  <a:cubicBezTo>
                    <a:pt x="16811" y="21600"/>
                    <a:pt x="21600" y="16615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" name="Google Shape;860;p2"/>
            <p:cNvSpPr/>
            <p:nvPr/>
          </p:nvSpPr>
          <p:spPr>
            <a:xfrm>
              <a:off x="2155064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" name="Google Shape;861;p2"/>
            <p:cNvSpPr/>
            <p:nvPr/>
          </p:nvSpPr>
          <p:spPr>
            <a:xfrm>
              <a:off x="2282707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" name="Google Shape;862;p2"/>
            <p:cNvSpPr/>
            <p:nvPr/>
          </p:nvSpPr>
          <p:spPr>
            <a:xfrm>
              <a:off x="2155064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" name="Google Shape;863;p2"/>
            <p:cNvSpPr/>
            <p:nvPr/>
          </p:nvSpPr>
          <p:spPr>
            <a:xfrm>
              <a:off x="2282707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" name="Google Shape;864;p2"/>
            <p:cNvSpPr/>
            <p:nvPr/>
          </p:nvSpPr>
          <p:spPr>
            <a:xfrm>
              <a:off x="2346924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" name="Google Shape;865;p2"/>
            <p:cNvSpPr/>
            <p:nvPr/>
          </p:nvSpPr>
          <p:spPr>
            <a:xfrm>
              <a:off x="2218868" y="1362265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676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676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" name="Google Shape;866;p2"/>
            <p:cNvSpPr/>
            <p:nvPr/>
          </p:nvSpPr>
          <p:spPr>
            <a:xfrm>
              <a:off x="2346924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" name="Google Shape;867;p2"/>
            <p:cNvSpPr/>
            <p:nvPr/>
          </p:nvSpPr>
          <p:spPr>
            <a:xfrm>
              <a:off x="2218868" y="1746811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905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" name="Google Shape;868;p2"/>
            <p:cNvSpPr/>
            <p:nvPr/>
          </p:nvSpPr>
          <p:spPr>
            <a:xfrm>
              <a:off x="2155064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" name="Google Shape;869;p2"/>
            <p:cNvSpPr/>
            <p:nvPr/>
          </p:nvSpPr>
          <p:spPr>
            <a:xfrm>
              <a:off x="2282707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" name="Google Shape;870;p2"/>
            <p:cNvSpPr/>
            <p:nvPr/>
          </p:nvSpPr>
          <p:spPr>
            <a:xfrm>
              <a:off x="2155064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" name="Google Shape;871;p2"/>
            <p:cNvSpPr/>
            <p:nvPr/>
          </p:nvSpPr>
          <p:spPr>
            <a:xfrm>
              <a:off x="2282707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61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" name="Google Shape;872;p2"/>
            <p:cNvSpPr/>
            <p:nvPr/>
          </p:nvSpPr>
          <p:spPr>
            <a:xfrm>
              <a:off x="2346924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" name="Google Shape;873;p2"/>
            <p:cNvSpPr/>
            <p:nvPr/>
          </p:nvSpPr>
          <p:spPr>
            <a:xfrm>
              <a:off x="2218868" y="1618342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5004"/>
                    <a:pt x="0" y="10924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" name="Google Shape;874;p2"/>
            <p:cNvSpPr/>
            <p:nvPr/>
          </p:nvSpPr>
          <p:spPr>
            <a:xfrm>
              <a:off x="2346924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" name="Google Shape;875;p2"/>
            <p:cNvSpPr/>
            <p:nvPr/>
          </p:nvSpPr>
          <p:spPr>
            <a:xfrm>
              <a:off x="2218868" y="200288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5004"/>
                    <a:pt x="0" y="10905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" name="Google Shape;876;p2"/>
            <p:cNvSpPr/>
            <p:nvPr/>
          </p:nvSpPr>
          <p:spPr>
            <a:xfrm>
              <a:off x="2155064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" name="Google Shape;877;p2"/>
            <p:cNvSpPr/>
            <p:nvPr/>
          </p:nvSpPr>
          <p:spPr>
            <a:xfrm>
              <a:off x="2282707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" name="Google Shape;878;p2"/>
            <p:cNvSpPr/>
            <p:nvPr/>
          </p:nvSpPr>
          <p:spPr>
            <a:xfrm>
              <a:off x="2155064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" name="Google Shape;879;p2"/>
            <p:cNvSpPr/>
            <p:nvPr/>
          </p:nvSpPr>
          <p:spPr>
            <a:xfrm>
              <a:off x="2282707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" name="Google Shape;880;p2"/>
            <p:cNvSpPr/>
            <p:nvPr/>
          </p:nvSpPr>
          <p:spPr>
            <a:xfrm>
              <a:off x="2346924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" name="Google Shape;881;p2"/>
            <p:cNvSpPr/>
            <p:nvPr/>
          </p:nvSpPr>
          <p:spPr>
            <a:xfrm>
              <a:off x="2218868" y="1874833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5"/>
                    <a:pt x="0" y="10695"/>
                  </a:cubicBezTo>
                  <a:cubicBezTo>
                    <a:pt x="0" y="16596"/>
                    <a:pt x="4770" y="21600"/>
                    <a:pt x="10914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" name="Google Shape;882;p2"/>
            <p:cNvSpPr/>
            <p:nvPr/>
          </p:nvSpPr>
          <p:spPr>
            <a:xfrm>
              <a:off x="1898986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" name="Google Shape;883;p2"/>
            <p:cNvSpPr/>
            <p:nvPr/>
          </p:nvSpPr>
          <p:spPr>
            <a:xfrm>
              <a:off x="2026595" y="17590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596"/>
                    <a:pt x="4789" y="21600"/>
                    <a:pt x="10914" y="21600"/>
                  </a:cubicBezTo>
                  <a:cubicBezTo>
                    <a:pt x="16830" y="21600"/>
                    <a:pt x="21600" y="16596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" name="Google Shape;884;p2"/>
            <p:cNvSpPr/>
            <p:nvPr/>
          </p:nvSpPr>
          <p:spPr>
            <a:xfrm>
              <a:off x="2090434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826"/>
                    <a:pt x="0" y="10810"/>
                  </a:cubicBezTo>
                  <a:cubicBezTo>
                    <a:pt x="0" y="16774"/>
                    <a:pt x="5004" y="21600"/>
                    <a:pt x="1090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" name="Google Shape;885;p2"/>
            <p:cNvSpPr/>
            <p:nvPr/>
          </p:nvSpPr>
          <p:spPr>
            <a:xfrm>
              <a:off x="1962791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" name="Google Shape;886;p2"/>
            <p:cNvSpPr/>
            <p:nvPr/>
          </p:nvSpPr>
          <p:spPr>
            <a:xfrm>
              <a:off x="1898986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" name="Google Shape;887;p2"/>
            <p:cNvSpPr/>
            <p:nvPr/>
          </p:nvSpPr>
          <p:spPr>
            <a:xfrm>
              <a:off x="2026595" y="27366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615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" name="Google Shape;888;p2"/>
            <p:cNvSpPr/>
            <p:nvPr/>
          </p:nvSpPr>
          <p:spPr>
            <a:xfrm>
              <a:off x="1898986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" name="Google Shape;889;p2"/>
            <p:cNvSpPr/>
            <p:nvPr/>
          </p:nvSpPr>
          <p:spPr>
            <a:xfrm>
              <a:off x="2026595" y="145235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905"/>
                  </a:cubicBezTo>
                  <a:cubicBezTo>
                    <a:pt x="0" y="1705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" name="Google Shape;890;p2"/>
            <p:cNvSpPr/>
            <p:nvPr/>
          </p:nvSpPr>
          <p:spPr>
            <a:xfrm>
              <a:off x="2090434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" name="Google Shape;891;p2"/>
            <p:cNvSpPr/>
            <p:nvPr/>
          </p:nvSpPr>
          <p:spPr>
            <a:xfrm>
              <a:off x="1962791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" name="Google Shape;892;p2"/>
            <p:cNvSpPr/>
            <p:nvPr/>
          </p:nvSpPr>
          <p:spPr>
            <a:xfrm>
              <a:off x="2090434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" name="Google Shape;893;p2"/>
            <p:cNvSpPr/>
            <p:nvPr/>
          </p:nvSpPr>
          <p:spPr>
            <a:xfrm>
              <a:off x="1962791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" name="Google Shape;894;p2"/>
            <p:cNvSpPr/>
            <p:nvPr/>
          </p:nvSpPr>
          <p:spPr>
            <a:xfrm>
              <a:off x="1898986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" name="Google Shape;895;p2"/>
            <p:cNvSpPr/>
            <p:nvPr/>
          </p:nvSpPr>
          <p:spPr>
            <a:xfrm>
              <a:off x="2026595" y="529781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905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" name="Google Shape;896;p2"/>
            <p:cNvSpPr/>
            <p:nvPr/>
          </p:nvSpPr>
          <p:spPr>
            <a:xfrm>
              <a:off x="1898986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" name="Google Shape;897;p2"/>
            <p:cNvSpPr/>
            <p:nvPr/>
          </p:nvSpPr>
          <p:spPr>
            <a:xfrm>
              <a:off x="2026595" y="401312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5004"/>
                    <a:pt x="0" y="10924"/>
                  </a:cubicBezTo>
                  <a:cubicBezTo>
                    <a:pt x="0" y="1705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24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" name="Google Shape;898;p2"/>
            <p:cNvSpPr/>
            <p:nvPr/>
          </p:nvSpPr>
          <p:spPr>
            <a:xfrm>
              <a:off x="2090434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" name="Google Shape;899;p2"/>
            <p:cNvSpPr/>
            <p:nvPr/>
          </p:nvSpPr>
          <p:spPr>
            <a:xfrm>
              <a:off x="1962791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" name="Google Shape;900;p2"/>
            <p:cNvSpPr/>
            <p:nvPr/>
          </p:nvSpPr>
          <p:spPr>
            <a:xfrm>
              <a:off x="2090434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" name="Google Shape;901;p2"/>
            <p:cNvSpPr/>
            <p:nvPr/>
          </p:nvSpPr>
          <p:spPr>
            <a:xfrm>
              <a:off x="1962791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" name="Google Shape;902;p2"/>
            <p:cNvSpPr/>
            <p:nvPr/>
          </p:nvSpPr>
          <p:spPr>
            <a:xfrm>
              <a:off x="1898986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" name="Google Shape;903;p2"/>
            <p:cNvSpPr/>
            <p:nvPr/>
          </p:nvSpPr>
          <p:spPr>
            <a:xfrm>
              <a:off x="2026595" y="785859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5004"/>
                    <a:pt x="0" y="10905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" name="Google Shape;904;p2"/>
            <p:cNvSpPr/>
            <p:nvPr/>
          </p:nvSpPr>
          <p:spPr>
            <a:xfrm>
              <a:off x="1898986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" name="Google Shape;905;p2"/>
            <p:cNvSpPr/>
            <p:nvPr/>
          </p:nvSpPr>
          <p:spPr>
            <a:xfrm>
              <a:off x="2026595" y="657803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596"/>
                    <a:pt x="4789" y="21600"/>
                    <a:pt x="10914" y="21600"/>
                  </a:cubicBezTo>
                  <a:cubicBezTo>
                    <a:pt x="16830" y="21600"/>
                    <a:pt x="21600" y="16596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" name="Google Shape;906;p2"/>
            <p:cNvSpPr/>
            <p:nvPr/>
          </p:nvSpPr>
          <p:spPr>
            <a:xfrm>
              <a:off x="2090434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" name="Google Shape;907;p2"/>
            <p:cNvSpPr/>
            <p:nvPr/>
          </p:nvSpPr>
          <p:spPr>
            <a:xfrm>
              <a:off x="1962791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79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596" y="21600"/>
                    <a:pt x="21600" y="16774"/>
                    <a:pt x="21600" y="10790"/>
                  </a:cubicBezTo>
                  <a:cubicBezTo>
                    <a:pt x="21600" y="4826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" name="Google Shape;908;p2"/>
            <p:cNvSpPr/>
            <p:nvPr/>
          </p:nvSpPr>
          <p:spPr>
            <a:xfrm>
              <a:off x="2090434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" name="Google Shape;909;p2"/>
            <p:cNvSpPr/>
            <p:nvPr/>
          </p:nvSpPr>
          <p:spPr>
            <a:xfrm>
              <a:off x="1962791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" name="Google Shape;910;p2"/>
            <p:cNvSpPr/>
            <p:nvPr/>
          </p:nvSpPr>
          <p:spPr>
            <a:xfrm>
              <a:off x="1898986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" name="Google Shape;911;p2"/>
            <p:cNvSpPr/>
            <p:nvPr/>
          </p:nvSpPr>
          <p:spPr>
            <a:xfrm>
              <a:off x="2026595" y="104234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596"/>
                    <a:pt x="4789" y="21600"/>
                    <a:pt x="10914" y="21600"/>
                  </a:cubicBezTo>
                  <a:cubicBezTo>
                    <a:pt x="16830" y="21600"/>
                    <a:pt x="21600" y="16596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" name="Google Shape;912;p2"/>
            <p:cNvSpPr/>
            <p:nvPr/>
          </p:nvSpPr>
          <p:spPr>
            <a:xfrm>
              <a:off x="1898986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" name="Google Shape;913;p2"/>
            <p:cNvSpPr/>
            <p:nvPr/>
          </p:nvSpPr>
          <p:spPr>
            <a:xfrm>
              <a:off x="2026595" y="913915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676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676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" name="Google Shape;914;p2"/>
            <p:cNvSpPr/>
            <p:nvPr/>
          </p:nvSpPr>
          <p:spPr>
            <a:xfrm>
              <a:off x="2090434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" name="Google Shape;915;p2"/>
            <p:cNvSpPr/>
            <p:nvPr/>
          </p:nvSpPr>
          <p:spPr>
            <a:xfrm>
              <a:off x="1962791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" name="Google Shape;916;p2"/>
            <p:cNvSpPr/>
            <p:nvPr/>
          </p:nvSpPr>
          <p:spPr>
            <a:xfrm>
              <a:off x="2090434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" name="Google Shape;917;p2"/>
            <p:cNvSpPr/>
            <p:nvPr/>
          </p:nvSpPr>
          <p:spPr>
            <a:xfrm>
              <a:off x="1962791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" name="Google Shape;918;p2"/>
            <p:cNvSpPr/>
            <p:nvPr/>
          </p:nvSpPr>
          <p:spPr>
            <a:xfrm>
              <a:off x="1898986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" name="Google Shape;919;p2"/>
            <p:cNvSpPr/>
            <p:nvPr/>
          </p:nvSpPr>
          <p:spPr>
            <a:xfrm>
              <a:off x="2026595" y="129804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676"/>
                  </a:cubicBezTo>
                  <a:cubicBezTo>
                    <a:pt x="0" y="17055"/>
                    <a:pt x="4789" y="21600"/>
                    <a:pt x="10914" y="21600"/>
                  </a:cubicBezTo>
                  <a:cubicBezTo>
                    <a:pt x="16830" y="21600"/>
                    <a:pt x="21600" y="16596"/>
                    <a:pt x="21600" y="10676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" name="Google Shape;920;p2"/>
            <p:cNvSpPr/>
            <p:nvPr/>
          </p:nvSpPr>
          <p:spPr>
            <a:xfrm>
              <a:off x="1898986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" name="Google Shape;921;p2"/>
            <p:cNvSpPr/>
            <p:nvPr/>
          </p:nvSpPr>
          <p:spPr>
            <a:xfrm>
              <a:off x="2026595" y="1169992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905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" name="Google Shape;922;p2"/>
            <p:cNvSpPr/>
            <p:nvPr/>
          </p:nvSpPr>
          <p:spPr>
            <a:xfrm>
              <a:off x="2090434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" name="Google Shape;923;p2"/>
            <p:cNvSpPr/>
            <p:nvPr/>
          </p:nvSpPr>
          <p:spPr>
            <a:xfrm>
              <a:off x="1962791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" name="Google Shape;924;p2"/>
            <p:cNvSpPr/>
            <p:nvPr/>
          </p:nvSpPr>
          <p:spPr>
            <a:xfrm>
              <a:off x="2090434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458" y="17040"/>
                    <a:pt x="5004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" name="Google Shape;925;p2"/>
            <p:cNvSpPr/>
            <p:nvPr/>
          </p:nvSpPr>
          <p:spPr>
            <a:xfrm>
              <a:off x="1962791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95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" name="Google Shape;926;p2"/>
            <p:cNvSpPr/>
            <p:nvPr/>
          </p:nvSpPr>
          <p:spPr>
            <a:xfrm>
              <a:off x="1898986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" name="Google Shape;927;p2"/>
            <p:cNvSpPr/>
            <p:nvPr/>
          </p:nvSpPr>
          <p:spPr>
            <a:xfrm>
              <a:off x="2026595" y="1554538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905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" name="Google Shape;928;p2"/>
            <p:cNvSpPr/>
            <p:nvPr/>
          </p:nvSpPr>
          <p:spPr>
            <a:xfrm>
              <a:off x="1898986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" name="Google Shape;929;p2"/>
            <p:cNvSpPr/>
            <p:nvPr/>
          </p:nvSpPr>
          <p:spPr>
            <a:xfrm>
              <a:off x="2026595" y="1426070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5004"/>
                    <a:pt x="0" y="10924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24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" name="Google Shape;930;p2"/>
            <p:cNvSpPr/>
            <p:nvPr/>
          </p:nvSpPr>
          <p:spPr>
            <a:xfrm>
              <a:off x="2090434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" name="Google Shape;931;p2"/>
            <p:cNvSpPr/>
            <p:nvPr/>
          </p:nvSpPr>
          <p:spPr>
            <a:xfrm>
              <a:off x="1962791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" name="Google Shape;932;p2"/>
            <p:cNvSpPr/>
            <p:nvPr/>
          </p:nvSpPr>
          <p:spPr>
            <a:xfrm>
              <a:off x="2090434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" name="Google Shape;933;p2"/>
            <p:cNvSpPr/>
            <p:nvPr/>
          </p:nvSpPr>
          <p:spPr>
            <a:xfrm>
              <a:off x="1962791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" name="Google Shape;934;p2"/>
            <p:cNvSpPr/>
            <p:nvPr/>
          </p:nvSpPr>
          <p:spPr>
            <a:xfrm>
              <a:off x="1898986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" name="Google Shape;935;p2"/>
            <p:cNvSpPr/>
            <p:nvPr/>
          </p:nvSpPr>
          <p:spPr>
            <a:xfrm>
              <a:off x="2026595" y="1810616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5004"/>
                    <a:pt x="0" y="10924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24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" name="Google Shape;936;p2"/>
            <p:cNvSpPr/>
            <p:nvPr/>
          </p:nvSpPr>
          <p:spPr>
            <a:xfrm>
              <a:off x="1898986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76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" name="Google Shape;937;p2"/>
            <p:cNvSpPr/>
            <p:nvPr/>
          </p:nvSpPr>
          <p:spPr>
            <a:xfrm>
              <a:off x="2026595" y="1682560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615"/>
                    <a:pt x="4789" y="21600"/>
                    <a:pt x="10914" y="21600"/>
                  </a:cubicBezTo>
                  <a:cubicBezTo>
                    <a:pt x="16830" y="21600"/>
                    <a:pt x="21600" y="16615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" name="Google Shape;938;p2"/>
            <p:cNvSpPr/>
            <p:nvPr/>
          </p:nvSpPr>
          <p:spPr>
            <a:xfrm>
              <a:off x="2090434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" name="Google Shape;939;p2"/>
            <p:cNvSpPr/>
            <p:nvPr/>
          </p:nvSpPr>
          <p:spPr>
            <a:xfrm>
              <a:off x="1962791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" name="Google Shape;940;p2"/>
            <p:cNvSpPr/>
            <p:nvPr/>
          </p:nvSpPr>
          <p:spPr>
            <a:xfrm>
              <a:off x="2090434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" name="Google Shape;941;p2"/>
            <p:cNvSpPr/>
            <p:nvPr/>
          </p:nvSpPr>
          <p:spPr>
            <a:xfrm>
              <a:off x="1962791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" name="Google Shape;942;p2"/>
            <p:cNvSpPr/>
            <p:nvPr/>
          </p:nvSpPr>
          <p:spPr>
            <a:xfrm>
              <a:off x="1898986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" name="Google Shape;943;p2"/>
            <p:cNvSpPr/>
            <p:nvPr/>
          </p:nvSpPr>
          <p:spPr>
            <a:xfrm>
              <a:off x="2026595" y="2067105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695"/>
                  </a:cubicBezTo>
                  <a:cubicBezTo>
                    <a:pt x="0" y="16596"/>
                    <a:pt x="4789" y="21600"/>
                    <a:pt x="10914" y="21600"/>
                  </a:cubicBezTo>
                  <a:cubicBezTo>
                    <a:pt x="16830" y="21600"/>
                    <a:pt x="21600" y="16596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" name="Google Shape;944;p2"/>
            <p:cNvSpPr/>
            <p:nvPr/>
          </p:nvSpPr>
          <p:spPr>
            <a:xfrm>
              <a:off x="1898986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" name="Google Shape;945;p2"/>
            <p:cNvSpPr/>
            <p:nvPr/>
          </p:nvSpPr>
          <p:spPr>
            <a:xfrm>
              <a:off x="2026595" y="1938672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676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676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" name="Google Shape;946;p2"/>
            <p:cNvSpPr/>
            <p:nvPr/>
          </p:nvSpPr>
          <p:spPr>
            <a:xfrm>
              <a:off x="2090434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" name="Google Shape;947;p2"/>
            <p:cNvSpPr/>
            <p:nvPr/>
          </p:nvSpPr>
          <p:spPr>
            <a:xfrm>
              <a:off x="1962791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" name="Google Shape;948;p2"/>
            <p:cNvSpPr/>
            <p:nvPr/>
          </p:nvSpPr>
          <p:spPr>
            <a:xfrm>
              <a:off x="1642085" y="1759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21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" name="Google Shape;949;p2"/>
            <p:cNvSpPr/>
            <p:nvPr/>
          </p:nvSpPr>
          <p:spPr>
            <a:xfrm>
              <a:off x="1770518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" name="Google Shape;950;p2"/>
            <p:cNvSpPr/>
            <p:nvPr/>
          </p:nvSpPr>
          <p:spPr>
            <a:xfrm>
              <a:off x="1834357" y="209864"/>
              <a:ext cx="38861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90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" name="Google Shape;951;p2"/>
            <p:cNvSpPr/>
            <p:nvPr/>
          </p:nvSpPr>
          <p:spPr>
            <a:xfrm>
              <a:off x="1706714" y="209864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79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" name="Google Shape;952;p2"/>
            <p:cNvSpPr/>
            <p:nvPr/>
          </p:nvSpPr>
          <p:spPr>
            <a:xfrm>
              <a:off x="1642085" y="27366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521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" name="Google Shape;953;p2"/>
            <p:cNvSpPr/>
            <p:nvPr/>
          </p:nvSpPr>
          <p:spPr>
            <a:xfrm>
              <a:off x="1770518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" name="Google Shape;954;p2"/>
            <p:cNvSpPr/>
            <p:nvPr/>
          </p:nvSpPr>
          <p:spPr>
            <a:xfrm>
              <a:off x="1642085" y="14523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705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" name="Google Shape;955;p2"/>
            <p:cNvSpPr/>
            <p:nvPr/>
          </p:nvSpPr>
          <p:spPr>
            <a:xfrm>
              <a:off x="1770518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" name="Google Shape;956;p2"/>
            <p:cNvSpPr/>
            <p:nvPr/>
          </p:nvSpPr>
          <p:spPr>
            <a:xfrm>
              <a:off x="1834357" y="818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" name="Google Shape;957;p2"/>
            <p:cNvSpPr/>
            <p:nvPr/>
          </p:nvSpPr>
          <p:spPr>
            <a:xfrm>
              <a:off x="1706714" y="81808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924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" name="Google Shape;958;p2"/>
            <p:cNvSpPr/>
            <p:nvPr/>
          </p:nvSpPr>
          <p:spPr>
            <a:xfrm>
              <a:off x="1834357" y="46594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" name="Google Shape;959;p2"/>
            <p:cNvSpPr/>
            <p:nvPr/>
          </p:nvSpPr>
          <p:spPr>
            <a:xfrm>
              <a:off x="1706714" y="465942"/>
              <a:ext cx="38449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79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" name="Google Shape;960;p2"/>
            <p:cNvSpPr/>
            <p:nvPr/>
          </p:nvSpPr>
          <p:spPr>
            <a:xfrm>
              <a:off x="1642085" y="5297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" name="Google Shape;961;p2"/>
            <p:cNvSpPr/>
            <p:nvPr/>
          </p:nvSpPr>
          <p:spPr>
            <a:xfrm>
              <a:off x="1770518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" name="Google Shape;962;p2"/>
            <p:cNvSpPr/>
            <p:nvPr/>
          </p:nvSpPr>
          <p:spPr>
            <a:xfrm>
              <a:off x="1642085" y="40131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" name="Google Shape;963;p2"/>
            <p:cNvSpPr/>
            <p:nvPr/>
          </p:nvSpPr>
          <p:spPr>
            <a:xfrm>
              <a:off x="1770518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" name="Google Shape;964;p2"/>
            <p:cNvSpPr/>
            <p:nvPr/>
          </p:nvSpPr>
          <p:spPr>
            <a:xfrm>
              <a:off x="1834357" y="33750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" name="Google Shape;965;p2"/>
            <p:cNvSpPr/>
            <p:nvPr/>
          </p:nvSpPr>
          <p:spPr>
            <a:xfrm>
              <a:off x="1706714" y="337920"/>
              <a:ext cx="38449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5004"/>
                    <a:pt x="0" y="10905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5004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" name="Google Shape;966;p2"/>
            <p:cNvSpPr/>
            <p:nvPr/>
          </p:nvSpPr>
          <p:spPr>
            <a:xfrm>
              <a:off x="1834357" y="72205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" name="Google Shape;967;p2"/>
            <p:cNvSpPr/>
            <p:nvPr/>
          </p:nvSpPr>
          <p:spPr>
            <a:xfrm>
              <a:off x="1706714" y="722054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" name="Google Shape;968;p2"/>
            <p:cNvSpPr/>
            <p:nvPr/>
          </p:nvSpPr>
          <p:spPr>
            <a:xfrm>
              <a:off x="1642085" y="78585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" name="Google Shape;969;p2"/>
            <p:cNvSpPr/>
            <p:nvPr/>
          </p:nvSpPr>
          <p:spPr>
            <a:xfrm>
              <a:off x="1770518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" name="Google Shape;970;p2"/>
            <p:cNvSpPr/>
            <p:nvPr/>
          </p:nvSpPr>
          <p:spPr>
            <a:xfrm>
              <a:off x="1642085" y="65780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21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" name="Google Shape;971;p2"/>
            <p:cNvSpPr/>
            <p:nvPr/>
          </p:nvSpPr>
          <p:spPr>
            <a:xfrm>
              <a:off x="1770518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" name="Google Shape;972;p2"/>
            <p:cNvSpPr/>
            <p:nvPr/>
          </p:nvSpPr>
          <p:spPr>
            <a:xfrm>
              <a:off x="1834357" y="59358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" name="Google Shape;973;p2"/>
            <p:cNvSpPr/>
            <p:nvPr/>
          </p:nvSpPr>
          <p:spPr>
            <a:xfrm>
              <a:off x="1706714" y="594410"/>
              <a:ext cx="38449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826"/>
                    <a:pt x="0" y="10790"/>
                  </a:cubicBezTo>
                  <a:cubicBezTo>
                    <a:pt x="0" y="16774"/>
                    <a:pt x="4826" y="21600"/>
                    <a:pt x="10790" y="21600"/>
                  </a:cubicBezTo>
                  <a:cubicBezTo>
                    <a:pt x="16774" y="21600"/>
                    <a:pt x="21600" y="16774"/>
                    <a:pt x="21600" y="10790"/>
                  </a:cubicBezTo>
                  <a:cubicBezTo>
                    <a:pt x="21600" y="4826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" name="Google Shape;974;p2"/>
            <p:cNvSpPr/>
            <p:nvPr/>
          </p:nvSpPr>
          <p:spPr>
            <a:xfrm>
              <a:off x="1834357" y="97813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" name="Google Shape;975;p2"/>
            <p:cNvSpPr/>
            <p:nvPr/>
          </p:nvSpPr>
          <p:spPr>
            <a:xfrm>
              <a:off x="1706714" y="978132"/>
              <a:ext cx="38449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5004"/>
                    <a:pt x="0" y="10905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5004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" name="Google Shape;976;p2"/>
            <p:cNvSpPr/>
            <p:nvPr/>
          </p:nvSpPr>
          <p:spPr>
            <a:xfrm>
              <a:off x="1642085" y="10423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1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" name="Google Shape;977;p2"/>
            <p:cNvSpPr/>
            <p:nvPr/>
          </p:nvSpPr>
          <p:spPr>
            <a:xfrm>
              <a:off x="1770518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" name="Google Shape;978;p2"/>
            <p:cNvSpPr/>
            <p:nvPr/>
          </p:nvSpPr>
          <p:spPr>
            <a:xfrm>
              <a:off x="1642085" y="91391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" name="Google Shape;979;p2"/>
            <p:cNvSpPr/>
            <p:nvPr/>
          </p:nvSpPr>
          <p:spPr>
            <a:xfrm>
              <a:off x="1770518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" name="Google Shape;980;p2"/>
            <p:cNvSpPr/>
            <p:nvPr/>
          </p:nvSpPr>
          <p:spPr>
            <a:xfrm>
              <a:off x="1834357" y="85007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" name="Google Shape;981;p2"/>
            <p:cNvSpPr/>
            <p:nvPr/>
          </p:nvSpPr>
          <p:spPr>
            <a:xfrm>
              <a:off x="1706714" y="850488"/>
              <a:ext cx="38449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79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" name="Google Shape;982;p2"/>
            <p:cNvSpPr/>
            <p:nvPr/>
          </p:nvSpPr>
          <p:spPr>
            <a:xfrm>
              <a:off x="1834357" y="123379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" name="Google Shape;983;p2"/>
            <p:cNvSpPr/>
            <p:nvPr/>
          </p:nvSpPr>
          <p:spPr>
            <a:xfrm>
              <a:off x="1706714" y="1234208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" name="Google Shape;984;p2"/>
            <p:cNvSpPr/>
            <p:nvPr/>
          </p:nvSpPr>
          <p:spPr>
            <a:xfrm>
              <a:off x="1642085" y="12980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7055"/>
                    <a:pt x="5214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" name="Google Shape;985;p2"/>
            <p:cNvSpPr/>
            <p:nvPr/>
          </p:nvSpPr>
          <p:spPr>
            <a:xfrm>
              <a:off x="1770518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" name="Google Shape;986;p2"/>
            <p:cNvSpPr/>
            <p:nvPr/>
          </p:nvSpPr>
          <p:spPr>
            <a:xfrm>
              <a:off x="1642085" y="116999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" name="Google Shape;987;p2"/>
            <p:cNvSpPr/>
            <p:nvPr/>
          </p:nvSpPr>
          <p:spPr>
            <a:xfrm>
              <a:off x="1770518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" name="Google Shape;988;p2"/>
            <p:cNvSpPr/>
            <p:nvPr/>
          </p:nvSpPr>
          <p:spPr>
            <a:xfrm>
              <a:off x="1834357" y="11061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" name="Google Shape;989;p2"/>
            <p:cNvSpPr/>
            <p:nvPr/>
          </p:nvSpPr>
          <p:spPr>
            <a:xfrm>
              <a:off x="1706714" y="1106188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676"/>
                  </a:cubicBezTo>
                  <a:cubicBezTo>
                    <a:pt x="0" y="16596"/>
                    <a:pt x="4826" y="21600"/>
                    <a:pt x="10790" y="21600"/>
                  </a:cubicBezTo>
                  <a:cubicBezTo>
                    <a:pt x="16774" y="21600"/>
                    <a:pt x="21600" y="16596"/>
                    <a:pt x="21600" y="10676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" name="Google Shape;990;p2"/>
            <p:cNvSpPr/>
            <p:nvPr/>
          </p:nvSpPr>
          <p:spPr>
            <a:xfrm>
              <a:off x="1834357" y="1490287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10" y="17040"/>
                    <a:pt x="4775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" name="Google Shape;991;p2"/>
            <p:cNvSpPr/>
            <p:nvPr/>
          </p:nvSpPr>
          <p:spPr>
            <a:xfrm>
              <a:off x="1706714" y="1490699"/>
              <a:ext cx="38449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615"/>
                    <a:pt x="4826" y="21600"/>
                    <a:pt x="10790" y="21600"/>
                  </a:cubicBezTo>
                  <a:cubicBezTo>
                    <a:pt x="16774" y="21600"/>
                    <a:pt x="21600" y="16615"/>
                    <a:pt x="21600" y="10695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" name="Google Shape;992;p2"/>
            <p:cNvSpPr/>
            <p:nvPr/>
          </p:nvSpPr>
          <p:spPr>
            <a:xfrm>
              <a:off x="1642085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" name="Google Shape;993;p2"/>
            <p:cNvSpPr/>
            <p:nvPr/>
          </p:nvSpPr>
          <p:spPr>
            <a:xfrm>
              <a:off x="1770518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" name="Google Shape;994;p2"/>
            <p:cNvSpPr/>
            <p:nvPr/>
          </p:nvSpPr>
          <p:spPr>
            <a:xfrm>
              <a:off x="1642085" y="142607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" name="Google Shape;995;p2"/>
            <p:cNvSpPr/>
            <p:nvPr/>
          </p:nvSpPr>
          <p:spPr>
            <a:xfrm>
              <a:off x="1770518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" name="Google Shape;996;p2"/>
            <p:cNvSpPr/>
            <p:nvPr/>
          </p:nvSpPr>
          <p:spPr>
            <a:xfrm>
              <a:off x="1834357" y="136226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" name="Google Shape;997;p2"/>
            <p:cNvSpPr/>
            <p:nvPr/>
          </p:nvSpPr>
          <p:spPr>
            <a:xfrm>
              <a:off x="1706714" y="1362265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676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676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" name="Google Shape;998;p2"/>
            <p:cNvSpPr/>
            <p:nvPr/>
          </p:nvSpPr>
          <p:spPr>
            <a:xfrm>
              <a:off x="1834357" y="174639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" name="Google Shape;999;p2"/>
            <p:cNvSpPr/>
            <p:nvPr/>
          </p:nvSpPr>
          <p:spPr>
            <a:xfrm>
              <a:off x="1706714" y="1746811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" name="Google Shape;1000;p2"/>
            <p:cNvSpPr/>
            <p:nvPr/>
          </p:nvSpPr>
          <p:spPr>
            <a:xfrm>
              <a:off x="1642085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" name="Google Shape;1001;p2"/>
            <p:cNvSpPr/>
            <p:nvPr/>
          </p:nvSpPr>
          <p:spPr>
            <a:xfrm>
              <a:off x="1770518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" name="Google Shape;1002;p2"/>
            <p:cNvSpPr/>
            <p:nvPr/>
          </p:nvSpPr>
          <p:spPr>
            <a:xfrm>
              <a:off x="1642085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615"/>
                    <a:pt x="521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" name="Google Shape;1003;p2"/>
            <p:cNvSpPr/>
            <p:nvPr/>
          </p:nvSpPr>
          <p:spPr>
            <a:xfrm>
              <a:off x="1770518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" name="Google Shape;1004;p2"/>
            <p:cNvSpPr/>
            <p:nvPr/>
          </p:nvSpPr>
          <p:spPr>
            <a:xfrm>
              <a:off x="1834357" y="161834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1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" name="Google Shape;1005;p2"/>
            <p:cNvSpPr/>
            <p:nvPr/>
          </p:nvSpPr>
          <p:spPr>
            <a:xfrm>
              <a:off x="1706714" y="1618342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" name="Google Shape;1006;p2"/>
            <p:cNvSpPr/>
            <p:nvPr/>
          </p:nvSpPr>
          <p:spPr>
            <a:xfrm>
              <a:off x="1834357" y="200247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" name="Google Shape;1007;p2"/>
            <p:cNvSpPr/>
            <p:nvPr/>
          </p:nvSpPr>
          <p:spPr>
            <a:xfrm>
              <a:off x="1706714" y="2002888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5004"/>
                    <a:pt x="0" y="10905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5004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" name="Google Shape;1008;p2"/>
            <p:cNvSpPr/>
            <p:nvPr/>
          </p:nvSpPr>
          <p:spPr>
            <a:xfrm>
              <a:off x="1642085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21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" name="Google Shape;1009;p2"/>
            <p:cNvSpPr/>
            <p:nvPr/>
          </p:nvSpPr>
          <p:spPr>
            <a:xfrm>
              <a:off x="1770518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" name="Google Shape;1010;p2"/>
            <p:cNvSpPr/>
            <p:nvPr/>
          </p:nvSpPr>
          <p:spPr>
            <a:xfrm>
              <a:off x="1642085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" name="Google Shape;1011;p2"/>
            <p:cNvSpPr/>
            <p:nvPr/>
          </p:nvSpPr>
          <p:spPr>
            <a:xfrm>
              <a:off x="1770518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" name="Google Shape;1012;p2"/>
            <p:cNvSpPr/>
            <p:nvPr/>
          </p:nvSpPr>
          <p:spPr>
            <a:xfrm>
              <a:off x="1834357" y="187483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" name="Google Shape;1013;p2"/>
            <p:cNvSpPr/>
            <p:nvPr/>
          </p:nvSpPr>
          <p:spPr>
            <a:xfrm>
              <a:off x="1706714" y="1874833"/>
              <a:ext cx="38449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5"/>
                    <a:pt x="0" y="10695"/>
                  </a:cubicBezTo>
                  <a:cubicBezTo>
                    <a:pt x="0" y="16596"/>
                    <a:pt x="4826" y="21600"/>
                    <a:pt x="10790" y="21600"/>
                  </a:cubicBezTo>
                  <a:cubicBezTo>
                    <a:pt x="16774" y="21600"/>
                    <a:pt x="21600" y="16596"/>
                    <a:pt x="21600" y="10695"/>
                  </a:cubicBezTo>
                  <a:cubicBezTo>
                    <a:pt x="21600" y="4775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" name="Google Shape;1014;p2"/>
            <p:cNvSpPr/>
            <p:nvPr/>
          </p:nvSpPr>
          <p:spPr>
            <a:xfrm>
              <a:off x="1385972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" name="Google Shape;1015;p2"/>
            <p:cNvSpPr/>
            <p:nvPr/>
          </p:nvSpPr>
          <p:spPr>
            <a:xfrm>
              <a:off x="1514440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" name="Google Shape;1016;p2"/>
            <p:cNvSpPr/>
            <p:nvPr/>
          </p:nvSpPr>
          <p:spPr>
            <a:xfrm>
              <a:off x="1578245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5004" y="21600"/>
                    <a:pt x="1069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" name="Google Shape;1017;p2"/>
            <p:cNvSpPr/>
            <p:nvPr/>
          </p:nvSpPr>
          <p:spPr>
            <a:xfrm>
              <a:off x="1450223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" name="Google Shape;1018;p2"/>
            <p:cNvSpPr/>
            <p:nvPr/>
          </p:nvSpPr>
          <p:spPr>
            <a:xfrm>
              <a:off x="1385972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" name="Google Shape;1019;p2"/>
            <p:cNvSpPr/>
            <p:nvPr/>
          </p:nvSpPr>
          <p:spPr>
            <a:xfrm>
              <a:off x="1514440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" name="Google Shape;1020;p2"/>
            <p:cNvSpPr/>
            <p:nvPr/>
          </p:nvSpPr>
          <p:spPr>
            <a:xfrm>
              <a:off x="1385972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" name="Google Shape;1021;p2"/>
            <p:cNvSpPr/>
            <p:nvPr/>
          </p:nvSpPr>
          <p:spPr>
            <a:xfrm>
              <a:off x="1514440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" name="Google Shape;1022;p2"/>
            <p:cNvSpPr/>
            <p:nvPr/>
          </p:nvSpPr>
          <p:spPr>
            <a:xfrm>
              <a:off x="1578245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" name="Google Shape;1023;p2"/>
            <p:cNvSpPr/>
            <p:nvPr/>
          </p:nvSpPr>
          <p:spPr>
            <a:xfrm>
              <a:off x="1450223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" name="Google Shape;1024;p2"/>
            <p:cNvSpPr/>
            <p:nvPr/>
          </p:nvSpPr>
          <p:spPr>
            <a:xfrm>
              <a:off x="1578245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" name="Google Shape;1025;p2"/>
            <p:cNvSpPr/>
            <p:nvPr/>
          </p:nvSpPr>
          <p:spPr>
            <a:xfrm>
              <a:off x="1450223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" name="Google Shape;1026;p2"/>
            <p:cNvSpPr/>
            <p:nvPr/>
          </p:nvSpPr>
          <p:spPr>
            <a:xfrm>
              <a:off x="1385972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" name="Google Shape;1027;p2"/>
            <p:cNvSpPr/>
            <p:nvPr/>
          </p:nvSpPr>
          <p:spPr>
            <a:xfrm>
              <a:off x="1514440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" name="Google Shape;1028;p2"/>
            <p:cNvSpPr/>
            <p:nvPr/>
          </p:nvSpPr>
          <p:spPr>
            <a:xfrm>
              <a:off x="1385972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" name="Google Shape;1029;p2"/>
            <p:cNvSpPr/>
            <p:nvPr/>
          </p:nvSpPr>
          <p:spPr>
            <a:xfrm>
              <a:off x="1514440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4" name="Google Shape;1030;p2"/>
            <p:cNvSpPr/>
            <p:nvPr/>
          </p:nvSpPr>
          <p:spPr>
            <a:xfrm>
              <a:off x="1578245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5" name="Google Shape;1031;p2"/>
            <p:cNvSpPr/>
            <p:nvPr/>
          </p:nvSpPr>
          <p:spPr>
            <a:xfrm>
              <a:off x="1450223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6" name="Google Shape;1032;p2"/>
            <p:cNvSpPr/>
            <p:nvPr/>
          </p:nvSpPr>
          <p:spPr>
            <a:xfrm>
              <a:off x="1578245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7" name="Google Shape;1033;p2"/>
            <p:cNvSpPr/>
            <p:nvPr/>
          </p:nvSpPr>
          <p:spPr>
            <a:xfrm>
              <a:off x="1450223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" name="Google Shape;1034;p2"/>
            <p:cNvSpPr/>
            <p:nvPr/>
          </p:nvSpPr>
          <p:spPr>
            <a:xfrm>
              <a:off x="1385972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9" name="Google Shape;1035;p2"/>
            <p:cNvSpPr/>
            <p:nvPr/>
          </p:nvSpPr>
          <p:spPr>
            <a:xfrm>
              <a:off x="1514440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" name="Google Shape;1036;p2"/>
            <p:cNvSpPr/>
            <p:nvPr/>
          </p:nvSpPr>
          <p:spPr>
            <a:xfrm>
              <a:off x="1385972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1" name="Google Shape;1037;p2"/>
            <p:cNvSpPr/>
            <p:nvPr/>
          </p:nvSpPr>
          <p:spPr>
            <a:xfrm>
              <a:off x="1514440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2" name="Google Shape;1038;p2"/>
            <p:cNvSpPr/>
            <p:nvPr/>
          </p:nvSpPr>
          <p:spPr>
            <a:xfrm>
              <a:off x="1578245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3" name="Google Shape;1039;p2"/>
            <p:cNvSpPr/>
            <p:nvPr/>
          </p:nvSpPr>
          <p:spPr>
            <a:xfrm>
              <a:off x="1450223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826"/>
                    <a:pt x="0" y="10790"/>
                  </a:cubicBezTo>
                  <a:cubicBezTo>
                    <a:pt x="0" y="16774"/>
                    <a:pt x="5004" y="21600"/>
                    <a:pt x="10905" y="21600"/>
                  </a:cubicBezTo>
                  <a:cubicBezTo>
                    <a:pt x="16825" y="21600"/>
                    <a:pt x="21600" y="16774"/>
                    <a:pt x="21600" y="1079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4" name="Google Shape;1040;p2"/>
            <p:cNvSpPr/>
            <p:nvPr/>
          </p:nvSpPr>
          <p:spPr>
            <a:xfrm>
              <a:off x="1578245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5" name="Google Shape;1041;p2"/>
            <p:cNvSpPr/>
            <p:nvPr/>
          </p:nvSpPr>
          <p:spPr>
            <a:xfrm>
              <a:off x="1450223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6" name="Google Shape;1042;p2"/>
            <p:cNvSpPr/>
            <p:nvPr/>
          </p:nvSpPr>
          <p:spPr>
            <a:xfrm>
              <a:off x="1385972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7" name="Google Shape;1043;p2"/>
            <p:cNvSpPr/>
            <p:nvPr/>
          </p:nvSpPr>
          <p:spPr>
            <a:xfrm>
              <a:off x="1514440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" name="Google Shape;1044;p2"/>
            <p:cNvSpPr/>
            <p:nvPr/>
          </p:nvSpPr>
          <p:spPr>
            <a:xfrm>
              <a:off x="1385972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9" name="Google Shape;1045;p2"/>
            <p:cNvSpPr/>
            <p:nvPr/>
          </p:nvSpPr>
          <p:spPr>
            <a:xfrm>
              <a:off x="1514440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0" name="Google Shape;1046;p2"/>
            <p:cNvSpPr/>
            <p:nvPr/>
          </p:nvSpPr>
          <p:spPr>
            <a:xfrm>
              <a:off x="1578245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1" name="Google Shape;1047;p2"/>
            <p:cNvSpPr/>
            <p:nvPr/>
          </p:nvSpPr>
          <p:spPr>
            <a:xfrm>
              <a:off x="1450223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2" name="Google Shape;1048;p2"/>
            <p:cNvSpPr/>
            <p:nvPr/>
          </p:nvSpPr>
          <p:spPr>
            <a:xfrm>
              <a:off x="1578245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3" name="Google Shape;1049;p2"/>
            <p:cNvSpPr/>
            <p:nvPr/>
          </p:nvSpPr>
          <p:spPr>
            <a:xfrm>
              <a:off x="1450223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4" name="Google Shape;1050;p2"/>
            <p:cNvSpPr/>
            <p:nvPr/>
          </p:nvSpPr>
          <p:spPr>
            <a:xfrm>
              <a:off x="1385972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5" name="Google Shape;1051;p2"/>
            <p:cNvSpPr/>
            <p:nvPr/>
          </p:nvSpPr>
          <p:spPr>
            <a:xfrm>
              <a:off x="1514440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6" name="Google Shape;1052;p2"/>
            <p:cNvSpPr/>
            <p:nvPr/>
          </p:nvSpPr>
          <p:spPr>
            <a:xfrm>
              <a:off x="1385972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7" name="Google Shape;1053;p2"/>
            <p:cNvSpPr/>
            <p:nvPr/>
          </p:nvSpPr>
          <p:spPr>
            <a:xfrm>
              <a:off x="1514440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8" name="Google Shape;1054;p2"/>
            <p:cNvSpPr/>
            <p:nvPr/>
          </p:nvSpPr>
          <p:spPr>
            <a:xfrm>
              <a:off x="1578245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9" name="Google Shape;1055;p2"/>
            <p:cNvSpPr/>
            <p:nvPr/>
          </p:nvSpPr>
          <p:spPr>
            <a:xfrm>
              <a:off x="1450223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0" name="Google Shape;1056;p2"/>
            <p:cNvSpPr/>
            <p:nvPr/>
          </p:nvSpPr>
          <p:spPr>
            <a:xfrm>
              <a:off x="1578245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7040"/>
                    <a:pt x="5004" y="21600"/>
                    <a:pt x="1069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1" name="Google Shape;1057;p2"/>
            <p:cNvSpPr/>
            <p:nvPr/>
          </p:nvSpPr>
          <p:spPr>
            <a:xfrm>
              <a:off x="1450223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2" name="Google Shape;1058;p2"/>
            <p:cNvSpPr/>
            <p:nvPr/>
          </p:nvSpPr>
          <p:spPr>
            <a:xfrm>
              <a:off x="1385972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" name="Google Shape;1059;p2"/>
            <p:cNvSpPr/>
            <p:nvPr/>
          </p:nvSpPr>
          <p:spPr>
            <a:xfrm>
              <a:off x="1514440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4" name="Google Shape;1060;p2"/>
            <p:cNvSpPr/>
            <p:nvPr/>
          </p:nvSpPr>
          <p:spPr>
            <a:xfrm>
              <a:off x="1385972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5" name="Google Shape;1061;p2"/>
            <p:cNvSpPr/>
            <p:nvPr/>
          </p:nvSpPr>
          <p:spPr>
            <a:xfrm>
              <a:off x="1514440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6" name="Google Shape;1062;p2"/>
            <p:cNvSpPr/>
            <p:nvPr/>
          </p:nvSpPr>
          <p:spPr>
            <a:xfrm>
              <a:off x="1578245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7" name="Google Shape;1063;p2"/>
            <p:cNvSpPr/>
            <p:nvPr/>
          </p:nvSpPr>
          <p:spPr>
            <a:xfrm>
              <a:off x="1450223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8" name="Google Shape;1064;p2"/>
            <p:cNvSpPr/>
            <p:nvPr/>
          </p:nvSpPr>
          <p:spPr>
            <a:xfrm>
              <a:off x="1578245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9" name="Google Shape;1065;p2"/>
            <p:cNvSpPr/>
            <p:nvPr/>
          </p:nvSpPr>
          <p:spPr>
            <a:xfrm>
              <a:off x="1450223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0" name="Google Shape;1066;p2"/>
            <p:cNvSpPr/>
            <p:nvPr/>
          </p:nvSpPr>
          <p:spPr>
            <a:xfrm>
              <a:off x="1385972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1" name="Google Shape;1067;p2"/>
            <p:cNvSpPr/>
            <p:nvPr/>
          </p:nvSpPr>
          <p:spPr>
            <a:xfrm>
              <a:off x="1514440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2" name="Google Shape;1068;p2"/>
            <p:cNvSpPr/>
            <p:nvPr/>
          </p:nvSpPr>
          <p:spPr>
            <a:xfrm>
              <a:off x="1385972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615"/>
                    <a:pt x="5004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3" name="Google Shape;1069;p2"/>
            <p:cNvSpPr/>
            <p:nvPr/>
          </p:nvSpPr>
          <p:spPr>
            <a:xfrm>
              <a:off x="1514440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76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4" name="Google Shape;1070;p2"/>
            <p:cNvSpPr/>
            <p:nvPr/>
          </p:nvSpPr>
          <p:spPr>
            <a:xfrm>
              <a:off x="1578245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5" name="Google Shape;1071;p2"/>
            <p:cNvSpPr/>
            <p:nvPr/>
          </p:nvSpPr>
          <p:spPr>
            <a:xfrm>
              <a:off x="1450223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6" name="Google Shape;1072;p2"/>
            <p:cNvSpPr/>
            <p:nvPr/>
          </p:nvSpPr>
          <p:spPr>
            <a:xfrm>
              <a:off x="1578245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7" name="Google Shape;1073;p2"/>
            <p:cNvSpPr/>
            <p:nvPr/>
          </p:nvSpPr>
          <p:spPr>
            <a:xfrm>
              <a:off x="1450223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8" name="Google Shape;1074;p2"/>
            <p:cNvSpPr/>
            <p:nvPr/>
          </p:nvSpPr>
          <p:spPr>
            <a:xfrm>
              <a:off x="1385972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79" name="Google Shape;1075;p2"/>
            <p:cNvSpPr/>
            <p:nvPr/>
          </p:nvSpPr>
          <p:spPr>
            <a:xfrm>
              <a:off x="1514440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0" name="Google Shape;1076;p2"/>
            <p:cNvSpPr/>
            <p:nvPr/>
          </p:nvSpPr>
          <p:spPr>
            <a:xfrm>
              <a:off x="1385972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1" name="Google Shape;1077;p2"/>
            <p:cNvSpPr/>
            <p:nvPr/>
          </p:nvSpPr>
          <p:spPr>
            <a:xfrm>
              <a:off x="1514440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2" name="Google Shape;1078;p2"/>
            <p:cNvSpPr/>
            <p:nvPr/>
          </p:nvSpPr>
          <p:spPr>
            <a:xfrm>
              <a:off x="1578245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3" name="Google Shape;1079;p2"/>
            <p:cNvSpPr/>
            <p:nvPr/>
          </p:nvSpPr>
          <p:spPr>
            <a:xfrm>
              <a:off x="1450223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4" name="Google Shape;1080;p2"/>
            <p:cNvSpPr/>
            <p:nvPr/>
          </p:nvSpPr>
          <p:spPr>
            <a:xfrm>
              <a:off x="1130306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5" name="Google Shape;1081;p2"/>
            <p:cNvSpPr/>
            <p:nvPr/>
          </p:nvSpPr>
          <p:spPr>
            <a:xfrm>
              <a:off x="1257951" y="1759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6" name="Google Shape;1082;p2"/>
            <p:cNvSpPr/>
            <p:nvPr/>
          </p:nvSpPr>
          <p:spPr>
            <a:xfrm>
              <a:off x="1322168" y="209864"/>
              <a:ext cx="38861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5004" y="21600"/>
                    <a:pt x="10695" y="21600"/>
                  </a:cubicBezTo>
                  <a:cubicBezTo>
                    <a:pt x="16596" y="21600"/>
                    <a:pt x="21600" y="16774"/>
                    <a:pt x="21600" y="10810"/>
                  </a:cubicBezTo>
                  <a:cubicBezTo>
                    <a:pt x="21600" y="4826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7" name="Google Shape;1083;p2"/>
            <p:cNvSpPr/>
            <p:nvPr/>
          </p:nvSpPr>
          <p:spPr>
            <a:xfrm>
              <a:off x="1194111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8" name="Google Shape;1084;p2"/>
            <p:cNvSpPr/>
            <p:nvPr/>
          </p:nvSpPr>
          <p:spPr>
            <a:xfrm>
              <a:off x="1130306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89" name="Google Shape;1085;p2"/>
            <p:cNvSpPr/>
            <p:nvPr/>
          </p:nvSpPr>
          <p:spPr>
            <a:xfrm>
              <a:off x="1257951" y="27366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0" name="Google Shape;1086;p2"/>
            <p:cNvSpPr/>
            <p:nvPr/>
          </p:nvSpPr>
          <p:spPr>
            <a:xfrm>
              <a:off x="1130306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1" name="Google Shape;1087;p2"/>
            <p:cNvSpPr/>
            <p:nvPr/>
          </p:nvSpPr>
          <p:spPr>
            <a:xfrm>
              <a:off x="1257951" y="14523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2" name="Google Shape;1088;p2"/>
            <p:cNvSpPr/>
            <p:nvPr/>
          </p:nvSpPr>
          <p:spPr>
            <a:xfrm>
              <a:off x="1322168" y="818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3" name="Google Shape;1089;p2"/>
            <p:cNvSpPr/>
            <p:nvPr/>
          </p:nvSpPr>
          <p:spPr>
            <a:xfrm>
              <a:off x="1194111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4" name="Google Shape;1090;p2"/>
            <p:cNvSpPr/>
            <p:nvPr/>
          </p:nvSpPr>
          <p:spPr>
            <a:xfrm>
              <a:off x="1322168" y="46594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5" name="Google Shape;1091;p2"/>
            <p:cNvSpPr/>
            <p:nvPr/>
          </p:nvSpPr>
          <p:spPr>
            <a:xfrm>
              <a:off x="1194111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6" name="Google Shape;1092;p2"/>
            <p:cNvSpPr/>
            <p:nvPr/>
          </p:nvSpPr>
          <p:spPr>
            <a:xfrm>
              <a:off x="1130306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7" name="Google Shape;1093;p2"/>
            <p:cNvSpPr/>
            <p:nvPr/>
          </p:nvSpPr>
          <p:spPr>
            <a:xfrm>
              <a:off x="1257951" y="5297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8" name="Google Shape;1094;p2"/>
            <p:cNvSpPr/>
            <p:nvPr/>
          </p:nvSpPr>
          <p:spPr>
            <a:xfrm>
              <a:off x="1130306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99" name="Google Shape;1095;p2"/>
            <p:cNvSpPr/>
            <p:nvPr/>
          </p:nvSpPr>
          <p:spPr>
            <a:xfrm>
              <a:off x="1257951" y="40131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0" name="Google Shape;1096;p2"/>
            <p:cNvSpPr/>
            <p:nvPr/>
          </p:nvSpPr>
          <p:spPr>
            <a:xfrm>
              <a:off x="1322168" y="33750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1" name="Google Shape;1097;p2"/>
            <p:cNvSpPr/>
            <p:nvPr/>
          </p:nvSpPr>
          <p:spPr>
            <a:xfrm>
              <a:off x="1194111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2" name="Google Shape;1098;p2"/>
            <p:cNvSpPr/>
            <p:nvPr/>
          </p:nvSpPr>
          <p:spPr>
            <a:xfrm>
              <a:off x="1322168" y="72205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3" name="Google Shape;1099;p2"/>
            <p:cNvSpPr/>
            <p:nvPr/>
          </p:nvSpPr>
          <p:spPr>
            <a:xfrm>
              <a:off x="1194111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4" name="Google Shape;1100;p2"/>
            <p:cNvSpPr/>
            <p:nvPr/>
          </p:nvSpPr>
          <p:spPr>
            <a:xfrm>
              <a:off x="1130306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5" name="Google Shape;1101;p2"/>
            <p:cNvSpPr/>
            <p:nvPr/>
          </p:nvSpPr>
          <p:spPr>
            <a:xfrm>
              <a:off x="1257951" y="78585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6" name="Google Shape;1102;p2"/>
            <p:cNvSpPr/>
            <p:nvPr/>
          </p:nvSpPr>
          <p:spPr>
            <a:xfrm>
              <a:off x="1130306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7" name="Google Shape;1103;p2"/>
            <p:cNvSpPr/>
            <p:nvPr/>
          </p:nvSpPr>
          <p:spPr>
            <a:xfrm>
              <a:off x="1257951" y="65780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8" name="Google Shape;1104;p2"/>
            <p:cNvSpPr/>
            <p:nvPr/>
          </p:nvSpPr>
          <p:spPr>
            <a:xfrm>
              <a:off x="1322168" y="59358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09" name="Google Shape;1105;p2"/>
            <p:cNvSpPr/>
            <p:nvPr/>
          </p:nvSpPr>
          <p:spPr>
            <a:xfrm>
              <a:off x="1194111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79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825" y="21600"/>
                    <a:pt x="21600" y="16774"/>
                    <a:pt x="21600" y="10790"/>
                  </a:cubicBezTo>
                  <a:cubicBezTo>
                    <a:pt x="21600" y="4826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0" name="Google Shape;1106;p2"/>
            <p:cNvSpPr/>
            <p:nvPr/>
          </p:nvSpPr>
          <p:spPr>
            <a:xfrm>
              <a:off x="1322168" y="97813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1" name="Google Shape;1107;p2"/>
            <p:cNvSpPr/>
            <p:nvPr/>
          </p:nvSpPr>
          <p:spPr>
            <a:xfrm>
              <a:off x="1194111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2" name="Google Shape;1108;p2"/>
            <p:cNvSpPr/>
            <p:nvPr/>
          </p:nvSpPr>
          <p:spPr>
            <a:xfrm>
              <a:off x="1130306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3" name="Google Shape;1109;p2"/>
            <p:cNvSpPr/>
            <p:nvPr/>
          </p:nvSpPr>
          <p:spPr>
            <a:xfrm>
              <a:off x="1257951" y="10423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4" name="Google Shape;1110;p2"/>
            <p:cNvSpPr/>
            <p:nvPr/>
          </p:nvSpPr>
          <p:spPr>
            <a:xfrm>
              <a:off x="1130306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5" name="Google Shape;1111;p2"/>
            <p:cNvSpPr/>
            <p:nvPr/>
          </p:nvSpPr>
          <p:spPr>
            <a:xfrm>
              <a:off x="1257951" y="913915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6" name="Google Shape;1112;p2"/>
            <p:cNvSpPr/>
            <p:nvPr/>
          </p:nvSpPr>
          <p:spPr>
            <a:xfrm>
              <a:off x="1322168" y="85007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7" name="Google Shape;1113;p2"/>
            <p:cNvSpPr/>
            <p:nvPr/>
          </p:nvSpPr>
          <p:spPr>
            <a:xfrm>
              <a:off x="1194111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8" name="Google Shape;1114;p2"/>
            <p:cNvSpPr/>
            <p:nvPr/>
          </p:nvSpPr>
          <p:spPr>
            <a:xfrm>
              <a:off x="1322168" y="123379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19" name="Google Shape;1115;p2"/>
            <p:cNvSpPr/>
            <p:nvPr/>
          </p:nvSpPr>
          <p:spPr>
            <a:xfrm>
              <a:off x="1194111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0" name="Google Shape;1116;p2"/>
            <p:cNvSpPr/>
            <p:nvPr/>
          </p:nvSpPr>
          <p:spPr>
            <a:xfrm>
              <a:off x="1130306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1" name="Google Shape;1117;p2"/>
            <p:cNvSpPr/>
            <p:nvPr/>
          </p:nvSpPr>
          <p:spPr>
            <a:xfrm>
              <a:off x="1257951" y="129804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7055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2" name="Google Shape;1118;p2"/>
            <p:cNvSpPr/>
            <p:nvPr/>
          </p:nvSpPr>
          <p:spPr>
            <a:xfrm>
              <a:off x="1130306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3" name="Google Shape;1119;p2"/>
            <p:cNvSpPr/>
            <p:nvPr/>
          </p:nvSpPr>
          <p:spPr>
            <a:xfrm>
              <a:off x="1257951" y="116999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4" name="Google Shape;1120;p2"/>
            <p:cNvSpPr/>
            <p:nvPr/>
          </p:nvSpPr>
          <p:spPr>
            <a:xfrm>
              <a:off x="1322168" y="11061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5" name="Google Shape;1121;p2"/>
            <p:cNvSpPr/>
            <p:nvPr/>
          </p:nvSpPr>
          <p:spPr>
            <a:xfrm>
              <a:off x="1194111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6" name="Google Shape;1122;p2"/>
            <p:cNvSpPr/>
            <p:nvPr/>
          </p:nvSpPr>
          <p:spPr>
            <a:xfrm>
              <a:off x="1322168" y="1490287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7040"/>
                    <a:pt x="5004" y="21600"/>
                    <a:pt x="10695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7" name="Google Shape;1123;p2"/>
            <p:cNvSpPr/>
            <p:nvPr/>
          </p:nvSpPr>
          <p:spPr>
            <a:xfrm>
              <a:off x="1194111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8" name="Google Shape;1124;p2"/>
            <p:cNvSpPr/>
            <p:nvPr/>
          </p:nvSpPr>
          <p:spPr>
            <a:xfrm>
              <a:off x="1130306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29" name="Google Shape;1125;p2"/>
            <p:cNvSpPr/>
            <p:nvPr/>
          </p:nvSpPr>
          <p:spPr>
            <a:xfrm>
              <a:off x="1257951" y="15545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0" name="Google Shape;1126;p2"/>
            <p:cNvSpPr/>
            <p:nvPr/>
          </p:nvSpPr>
          <p:spPr>
            <a:xfrm>
              <a:off x="1130306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1" name="Google Shape;1127;p2"/>
            <p:cNvSpPr/>
            <p:nvPr/>
          </p:nvSpPr>
          <p:spPr>
            <a:xfrm>
              <a:off x="1257951" y="142607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2" name="Google Shape;1128;p2"/>
            <p:cNvSpPr/>
            <p:nvPr/>
          </p:nvSpPr>
          <p:spPr>
            <a:xfrm>
              <a:off x="1322168" y="136226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3" name="Google Shape;1129;p2"/>
            <p:cNvSpPr/>
            <p:nvPr/>
          </p:nvSpPr>
          <p:spPr>
            <a:xfrm>
              <a:off x="1194111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4" name="Google Shape;1130;p2"/>
            <p:cNvSpPr/>
            <p:nvPr/>
          </p:nvSpPr>
          <p:spPr>
            <a:xfrm>
              <a:off x="1322168" y="174639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5" name="Google Shape;1131;p2"/>
            <p:cNvSpPr/>
            <p:nvPr/>
          </p:nvSpPr>
          <p:spPr>
            <a:xfrm>
              <a:off x="1194111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6" name="Google Shape;1132;p2"/>
            <p:cNvSpPr/>
            <p:nvPr/>
          </p:nvSpPr>
          <p:spPr>
            <a:xfrm>
              <a:off x="1130306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7" name="Google Shape;1133;p2"/>
            <p:cNvSpPr/>
            <p:nvPr/>
          </p:nvSpPr>
          <p:spPr>
            <a:xfrm>
              <a:off x="1257951" y="181061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8" name="Google Shape;1134;p2"/>
            <p:cNvSpPr/>
            <p:nvPr/>
          </p:nvSpPr>
          <p:spPr>
            <a:xfrm>
              <a:off x="1130306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76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39" name="Google Shape;1135;p2"/>
            <p:cNvSpPr/>
            <p:nvPr/>
          </p:nvSpPr>
          <p:spPr>
            <a:xfrm>
              <a:off x="1257951" y="1682560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0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0" name="Google Shape;1136;p2"/>
            <p:cNvSpPr/>
            <p:nvPr/>
          </p:nvSpPr>
          <p:spPr>
            <a:xfrm>
              <a:off x="1322168" y="161834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1" name="Google Shape;1137;p2"/>
            <p:cNvSpPr/>
            <p:nvPr/>
          </p:nvSpPr>
          <p:spPr>
            <a:xfrm>
              <a:off x="1194111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2" name="Google Shape;1138;p2"/>
            <p:cNvSpPr/>
            <p:nvPr/>
          </p:nvSpPr>
          <p:spPr>
            <a:xfrm>
              <a:off x="1322168" y="200247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3" name="Google Shape;1139;p2"/>
            <p:cNvSpPr/>
            <p:nvPr/>
          </p:nvSpPr>
          <p:spPr>
            <a:xfrm>
              <a:off x="1194111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4" name="Google Shape;1140;p2"/>
            <p:cNvSpPr/>
            <p:nvPr/>
          </p:nvSpPr>
          <p:spPr>
            <a:xfrm>
              <a:off x="1130306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5" name="Google Shape;1141;p2"/>
            <p:cNvSpPr/>
            <p:nvPr/>
          </p:nvSpPr>
          <p:spPr>
            <a:xfrm>
              <a:off x="1257951" y="206710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6" name="Google Shape;1142;p2"/>
            <p:cNvSpPr/>
            <p:nvPr/>
          </p:nvSpPr>
          <p:spPr>
            <a:xfrm>
              <a:off x="1130306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7" name="Google Shape;1143;p2"/>
            <p:cNvSpPr/>
            <p:nvPr/>
          </p:nvSpPr>
          <p:spPr>
            <a:xfrm>
              <a:off x="1257951" y="193867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8" name="Google Shape;1144;p2"/>
            <p:cNvSpPr/>
            <p:nvPr/>
          </p:nvSpPr>
          <p:spPr>
            <a:xfrm>
              <a:off x="1322168" y="187483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49" name="Google Shape;1145;p2"/>
            <p:cNvSpPr/>
            <p:nvPr/>
          </p:nvSpPr>
          <p:spPr>
            <a:xfrm>
              <a:off x="1194111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0" name="Google Shape;1146;p2"/>
            <p:cNvSpPr/>
            <p:nvPr/>
          </p:nvSpPr>
          <p:spPr>
            <a:xfrm>
              <a:off x="873817" y="17590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0" y="16596"/>
                    <a:pt x="4951" y="21600"/>
                    <a:pt x="10791" y="21600"/>
                  </a:cubicBezTo>
                  <a:cubicBezTo>
                    <a:pt x="16649" y="21600"/>
                    <a:pt x="21600" y="16596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1" name="Google Shape;1147;p2"/>
            <p:cNvSpPr/>
            <p:nvPr/>
          </p:nvSpPr>
          <p:spPr>
            <a:xfrm>
              <a:off x="1001838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2" name="Google Shape;1148;p2"/>
            <p:cNvSpPr/>
            <p:nvPr/>
          </p:nvSpPr>
          <p:spPr>
            <a:xfrm>
              <a:off x="1066503" y="209864"/>
              <a:ext cx="38861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676" y="21600"/>
                  </a:cubicBezTo>
                  <a:cubicBezTo>
                    <a:pt x="16596" y="21600"/>
                    <a:pt x="21600" y="16774"/>
                    <a:pt x="21600" y="10810"/>
                  </a:cubicBezTo>
                  <a:cubicBezTo>
                    <a:pt x="21600" y="4826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3" name="Google Shape;1149;p2"/>
            <p:cNvSpPr/>
            <p:nvPr/>
          </p:nvSpPr>
          <p:spPr>
            <a:xfrm>
              <a:off x="938034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4" name="Google Shape;1150;p2"/>
            <p:cNvSpPr/>
            <p:nvPr/>
          </p:nvSpPr>
          <p:spPr>
            <a:xfrm>
              <a:off x="873817" y="273668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227" y="16825"/>
                    <a:pt x="4951" y="21600"/>
                    <a:pt x="10791" y="21600"/>
                  </a:cubicBezTo>
                  <a:cubicBezTo>
                    <a:pt x="16649" y="21600"/>
                    <a:pt x="21600" y="16615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5" name="Google Shape;1151;p2"/>
            <p:cNvSpPr/>
            <p:nvPr/>
          </p:nvSpPr>
          <p:spPr>
            <a:xfrm>
              <a:off x="1001838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4775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6" name="Google Shape;1152;p2"/>
            <p:cNvSpPr/>
            <p:nvPr/>
          </p:nvSpPr>
          <p:spPr>
            <a:xfrm>
              <a:off x="873817" y="145235"/>
              <a:ext cx="39274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227" y="1705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7" name="Google Shape;1153;p2"/>
            <p:cNvSpPr/>
            <p:nvPr/>
          </p:nvSpPr>
          <p:spPr>
            <a:xfrm>
              <a:off x="1001838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705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8" name="Google Shape;1154;p2"/>
            <p:cNvSpPr/>
            <p:nvPr/>
          </p:nvSpPr>
          <p:spPr>
            <a:xfrm>
              <a:off x="1066503" y="8180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59" name="Google Shape;1155;p2"/>
            <p:cNvSpPr/>
            <p:nvPr/>
          </p:nvSpPr>
          <p:spPr>
            <a:xfrm>
              <a:off x="938034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0" name="Google Shape;1156;p2"/>
            <p:cNvSpPr/>
            <p:nvPr/>
          </p:nvSpPr>
          <p:spPr>
            <a:xfrm>
              <a:off x="1066503" y="46594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1" name="Google Shape;1157;p2"/>
            <p:cNvSpPr/>
            <p:nvPr/>
          </p:nvSpPr>
          <p:spPr>
            <a:xfrm>
              <a:off x="938034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2" name="Google Shape;1158;p2"/>
            <p:cNvSpPr/>
            <p:nvPr/>
          </p:nvSpPr>
          <p:spPr>
            <a:xfrm>
              <a:off x="873817" y="529781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227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3" name="Google Shape;1159;p2"/>
            <p:cNvSpPr/>
            <p:nvPr/>
          </p:nvSpPr>
          <p:spPr>
            <a:xfrm>
              <a:off x="1001838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4" name="Google Shape;1160;p2"/>
            <p:cNvSpPr/>
            <p:nvPr/>
          </p:nvSpPr>
          <p:spPr>
            <a:xfrm>
              <a:off x="873817" y="401312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24"/>
                  </a:cubicBezTo>
                  <a:cubicBezTo>
                    <a:pt x="227" y="1705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24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5" name="Google Shape;1161;p2"/>
            <p:cNvSpPr/>
            <p:nvPr/>
          </p:nvSpPr>
          <p:spPr>
            <a:xfrm>
              <a:off x="1001838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6" name="Google Shape;1162;p2"/>
            <p:cNvSpPr/>
            <p:nvPr/>
          </p:nvSpPr>
          <p:spPr>
            <a:xfrm>
              <a:off x="1066503" y="33750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7" name="Google Shape;1163;p2"/>
            <p:cNvSpPr/>
            <p:nvPr/>
          </p:nvSpPr>
          <p:spPr>
            <a:xfrm>
              <a:off x="938034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8" name="Google Shape;1164;p2"/>
            <p:cNvSpPr/>
            <p:nvPr/>
          </p:nvSpPr>
          <p:spPr>
            <a:xfrm>
              <a:off x="1066503" y="722054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69" name="Google Shape;1165;p2"/>
            <p:cNvSpPr/>
            <p:nvPr/>
          </p:nvSpPr>
          <p:spPr>
            <a:xfrm>
              <a:off x="938034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0" name="Google Shape;1166;p2"/>
            <p:cNvSpPr/>
            <p:nvPr/>
          </p:nvSpPr>
          <p:spPr>
            <a:xfrm>
              <a:off x="873817" y="785859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05"/>
                  </a:cubicBezTo>
                  <a:cubicBezTo>
                    <a:pt x="227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1" name="Google Shape;1167;p2"/>
            <p:cNvSpPr/>
            <p:nvPr/>
          </p:nvSpPr>
          <p:spPr>
            <a:xfrm>
              <a:off x="1001838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2" name="Google Shape;1168;p2"/>
            <p:cNvSpPr/>
            <p:nvPr/>
          </p:nvSpPr>
          <p:spPr>
            <a:xfrm>
              <a:off x="873817" y="657803"/>
              <a:ext cx="39274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0" y="16596"/>
                    <a:pt x="4951" y="21600"/>
                    <a:pt x="10791" y="21600"/>
                  </a:cubicBezTo>
                  <a:cubicBezTo>
                    <a:pt x="16649" y="21600"/>
                    <a:pt x="21600" y="16596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3" name="Google Shape;1169;p2"/>
            <p:cNvSpPr/>
            <p:nvPr/>
          </p:nvSpPr>
          <p:spPr>
            <a:xfrm>
              <a:off x="1001838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4" name="Google Shape;1170;p2"/>
            <p:cNvSpPr/>
            <p:nvPr/>
          </p:nvSpPr>
          <p:spPr>
            <a:xfrm>
              <a:off x="1066503" y="59358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5" name="Google Shape;1171;p2"/>
            <p:cNvSpPr/>
            <p:nvPr/>
          </p:nvSpPr>
          <p:spPr>
            <a:xfrm>
              <a:off x="938034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79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596" y="21600"/>
                    <a:pt x="21600" y="16774"/>
                    <a:pt x="21600" y="10790"/>
                  </a:cubicBezTo>
                  <a:cubicBezTo>
                    <a:pt x="21600" y="4826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6" name="Google Shape;1172;p2"/>
            <p:cNvSpPr/>
            <p:nvPr/>
          </p:nvSpPr>
          <p:spPr>
            <a:xfrm>
              <a:off x="1066503" y="978132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7" name="Google Shape;1173;p2"/>
            <p:cNvSpPr/>
            <p:nvPr/>
          </p:nvSpPr>
          <p:spPr>
            <a:xfrm>
              <a:off x="938034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8" name="Google Shape;1174;p2"/>
            <p:cNvSpPr/>
            <p:nvPr/>
          </p:nvSpPr>
          <p:spPr>
            <a:xfrm>
              <a:off x="873817" y="1042348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227" y="16596"/>
                    <a:pt x="4951" y="21600"/>
                    <a:pt x="10791" y="21600"/>
                  </a:cubicBezTo>
                  <a:cubicBezTo>
                    <a:pt x="16649" y="21600"/>
                    <a:pt x="21600" y="16596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79" name="Google Shape;1175;p2"/>
            <p:cNvSpPr/>
            <p:nvPr/>
          </p:nvSpPr>
          <p:spPr>
            <a:xfrm>
              <a:off x="1001838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0" name="Google Shape;1176;p2"/>
            <p:cNvSpPr/>
            <p:nvPr/>
          </p:nvSpPr>
          <p:spPr>
            <a:xfrm>
              <a:off x="873817" y="913915"/>
              <a:ext cx="39274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76"/>
                  </a:cubicBezTo>
                  <a:cubicBezTo>
                    <a:pt x="0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676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1" name="Google Shape;1177;p2"/>
            <p:cNvSpPr/>
            <p:nvPr/>
          </p:nvSpPr>
          <p:spPr>
            <a:xfrm>
              <a:off x="1001838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2" name="Google Shape;1178;p2"/>
            <p:cNvSpPr/>
            <p:nvPr/>
          </p:nvSpPr>
          <p:spPr>
            <a:xfrm>
              <a:off x="1066503" y="85007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3" name="Google Shape;1179;p2"/>
            <p:cNvSpPr/>
            <p:nvPr/>
          </p:nvSpPr>
          <p:spPr>
            <a:xfrm>
              <a:off x="938034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4" name="Google Shape;1180;p2"/>
            <p:cNvSpPr/>
            <p:nvPr/>
          </p:nvSpPr>
          <p:spPr>
            <a:xfrm>
              <a:off x="1066503" y="123379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5" name="Google Shape;1181;p2"/>
            <p:cNvSpPr/>
            <p:nvPr/>
          </p:nvSpPr>
          <p:spPr>
            <a:xfrm>
              <a:off x="938034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6" name="Google Shape;1182;p2"/>
            <p:cNvSpPr/>
            <p:nvPr/>
          </p:nvSpPr>
          <p:spPr>
            <a:xfrm>
              <a:off x="873817" y="1298048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76"/>
                  </a:cubicBezTo>
                  <a:cubicBezTo>
                    <a:pt x="227" y="17055"/>
                    <a:pt x="4951" y="21600"/>
                    <a:pt x="10791" y="21600"/>
                  </a:cubicBezTo>
                  <a:cubicBezTo>
                    <a:pt x="16649" y="21600"/>
                    <a:pt x="21600" y="16596"/>
                    <a:pt x="21600" y="10676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7" name="Google Shape;1183;p2"/>
            <p:cNvSpPr/>
            <p:nvPr/>
          </p:nvSpPr>
          <p:spPr>
            <a:xfrm>
              <a:off x="1001838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7055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8" name="Google Shape;1184;p2"/>
            <p:cNvSpPr/>
            <p:nvPr/>
          </p:nvSpPr>
          <p:spPr>
            <a:xfrm>
              <a:off x="873817" y="1169992"/>
              <a:ext cx="39274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227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89" name="Google Shape;1185;p2"/>
            <p:cNvSpPr/>
            <p:nvPr/>
          </p:nvSpPr>
          <p:spPr>
            <a:xfrm>
              <a:off x="1001838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0" name="Google Shape;1186;p2"/>
            <p:cNvSpPr/>
            <p:nvPr/>
          </p:nvSpPr>
          <p:spPr>
            <a:xfrm>
              <a:off x="1066503" y="110618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1" name="Google Shape;1187;p2"/>
            <p:cNvSpPr/>
            <p:nvPr/>
          </p:nvSpPr>
          <p:spPr>
            <a:xfrm>
              <a:off x="938034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2" name="Google Shape;1188;p2"/>
            <p:cNvSpPr/>
            <p:nvPr/>
          </p:nvSpPr>
          <p:spPr>
            <a:xfrm>
              <a:off x="1066503" y="1490287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676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3" name="Google Shape;1189;p2"/>
            <p:cNvSpPr/>
            <p:nvPr/>
          </p:nvSpPr>
          <p:spPr>
            <a:xfrm>
              <a:off x="938034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95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4" name="Google Shape;1190;p2"/>
            <p:cNvSpPr/>
            <p:nvPr/>
          </p:nvSpPr>
          <p:spPr>
            <a:xfrm>
              <a:off x="873817" y="1554538"/>
              <a:ext cx="39274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227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5" name="Google Shape;1191;p2"/>
            <p:cNvSpPr/>
            <p:nvPr/>
          </p:nvSpPr>
          <p:spPr>
            <a:xfrm>
              <a:off x="1001838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6" name="Google Shape;1192;p2"/>
            <p:cNvSpPr/>
            <p:nvPr/>
          </p:nvSpPr>
          <p:spPr>
            <a:xfrm>
              <a:off x="873817" y="1426070"/>
              <a:ext cx="39274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24"/>
                  </a:cubicBezTo>
                  <a:cubicBezTo>
                    <a:pt x="227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24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7" name="Google Shape;1193;p2"/>
            <p:cNvSpPr/>
            <p:nvPr/>
          </p:nvSpPr>
          <p:spPr>
            <a:xfrm>
              <a:off x="1001838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8" name="Google Shape;1194;p2"/>
            <p:cNvSpPr/>
            <p:nvPr/>
          </p:nvSpPr>
          <p:spPr>
            <a:xfrm>
              <a:off x="1066503" y="1362265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233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199" name="Google Shape;1195;p2"/>
            <p:cNvSpPr/>
            <p:nvPr/>
          </p:nvSpPr>
          <p:spPr>
            <a:xfrm>
              <a:off x="938034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0" name="Google Shape;1196;p2"/>
            <p:cNvSpPr/>
            <p:nvPr/>
          </p:nvSpPr>
          <p:spPr>
            <a:xfrm>
              <a:off x="1066503" y="174639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1" name="Google Shape;1197;p2"/>
            <p:cNvSpPr/>
            <p:nvPr/>
          </p:nvSpPr>
          <p:spPr>
            <a:xfrm>
              <a:off x="938034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2" name="Google Shape;1198;p2"/>
            <p:cNvSpPr/>
            <p:nvPr/>
          </p:nvSpPr>
          <p:spPr>
            <a:xfrm>
              <a:off x="873817" y="1810616"/>
              <a:ext cx="39274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24"/>
                  </a:cubicBezTo>
                  <a:cubicBezTo>
                    <a:pt x="0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24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3" name="Google Shape;1199;p2"/>
            <p:cNvSpPr/>
            <p:nvPr/>
          </p:nvSpPr>
          <p:spPr>
            <a:xfrm>
              <a:off x="1001838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4" name="Google Shape;1200;p2"/>
            <p:cNvSpPr/>
            <p:nvPr/>
          </p:nvSpPr>
          <p:spPr>
            <a:xfrm>
              <a:off x="873817" y="1682560"/>
              <a:ext cx="39274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227" y="16615"/>
                    <a:pt x="4951" y="21600"/>
                    <a:pt x="10791" y="21600"/>
                  </a:cubicBezTo>
                  <a:cubicBezTo>
                    <a:pt x="16649" y="21600"/>
                    <a:pt x="21600" y="16615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5" name="Google Shape;1201;p2"/>
            <p:cNvSpPr/>
            <p:nvPr/>
          </p:nvSpPr>
          <p:spPr>
            <a:xfrm>
              <a:off x="1001838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615"/>
                    <a:pt x="4775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6" name="Google Shape;1202;p2"/>
            <p:cNvSpPr/>
            <p:nvPr/>
          </p:nvSpPr>
          <p:spPr>
            <a:xfrm>
              <a:off x="1066503" y="1618342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7" name="Google Shape;1203;p2"/>
            <p:cNvSpPr/>
            <p:nvPr/>
          </p:nvSpPr>
          <p:spPr>
            <a:xfrm>
              <a:off x="938034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8" name="Google Shape;1204;p2"/>
            <p:cNvSpPr/>
            <p:nvPr/>
          </p:nvSpPr>
          <p:spPr>
            <a:xfrm>
              <a:off x="1066503" y="2002476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09" name="Google Shape;1205;p2"/>
            <p:cNvSpPr/>
            <p:nvPr/>
          </p:nvSpPr>
          <p:spPr>
            <a:xfrm>
              <a:off x="938034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0" name="Google Shape;1206;p2"/>
            <p:cNvSpPr/>
            <p:nvPr/>
          </p:nvSpPr>
          <p:spPr>
            <a:xfrm>
              <a:off x="873817" y="2067105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227" y="16596"/>
                    <a:pt x="4951" y="21600"/>
                    <a:pt x="10791" y="21600"/>
                  </a:cubicBezTo>
                  <a:cubicBezTo>
                    <a:pt x="16649" y="21600"/>
                    <a:pt x="21600" y="16596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1" name="Google Shape;1207;p2"/>
            <p:cNvSpPr/>
            <p:nvPr/>
          </p:nvSpPr>
          <p:spPr>
            <a:xfrm>
              <a:off x="1001838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2" name="Google Shape;1208;p2"/>
            <p:cNvSpPr/>
            <p:nvPr/>
          </p:nvSpPr>
          <p:spPr>
            <a:xfrm>
              <a:off x="873817" y="1938672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76"/>
                  </a:cubicBezTo>
                  <a:cubicBezTo>
                    <a:pt x="227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676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3" name="Google Shape;1209;p2"/>
            <p:cNvSpPr/>
            <p:nvPr/>
          </p:nvSpPr>
          <p:spPr>
            <a:xfrm>
              <a:off x="1001838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4" name="Google Shape;1210;p2"/>
            <p:cNvSpPr/>
            <p:nvPr/>
          </p:nvSpPr>
          <p:spPr>
            <a:xfrm>
              <a:off x="1066503" y="1874833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5" name="Google Shape;1211;p2"/>
            <p:cNvSpPr/>
            <p:nvPr/>
          </p:nvSpPr>
          <p:spPr>
            <a:xfrm>
              <a:off x="938034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6" name="Google Shape;1212;p2"/>
            <p:cNvSpPr/>
            <p:nvPr/>
          </p:nvSpPr>
          <p:spPr>
            <a:xfrm>
              <a:off x="617705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7" name="Google Shape;1213;p2"/>
            <p:cNvSpPr/>
            <p:nvPr/>
          </p:nvSpPr>
          <p:spPr>
            <a:xfrm>
              <a:off x="745761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8" name="Google Shape;1214;p2"/>
            <p:cNvSpPr/>
            <p:nvPr/>
          </p:nvSpPr>
          <p:spPr>
            <a:xfrm>
              <a:off x="809978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826"/>
                    <a:pt x="0" y="10810"/>
                  </a:cubicBezTo>
                  <a:cubicBezTo>
                    <a:pt x="0" y="16774"/>
                    <a:pt x="5004" y="21600"/>
                    <a:pt x="10924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19" name="Google Shape;1215;p2"/>
            <p:cNvSpPr/>
            <p:nvPr/>
          </p:nvSpPr>
          <p:spPr>
            <a:xfrm>
              <a:off x="681956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0" name="Google Shape;1216;p2"/>
            <p:cNvSpPr/>
            <p:nvPr/>
          </p:nvSpPr>
          <p:spPr>
            <a:xfrm>
              <a:off x="617705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1" name="Google Shape;1217;p2"/>
            <p:cNvSpPr/>
            <p:nvPr/>
          </p:nvSpPr>
          <p:spPr>
            <a:xfrm>
              <a:off x="745761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2" name="Google Shape;1218;p2"/>
            <p:cNvSpPr/>
            <p:nvPr/>
          </p:nvSpPr>
          <p:spPr>
            <a:xfrm>
              <a:off x="617705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705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3" name="Google Shape;1219;p2"/>
            <p:cNvSpPr/>
            <p:nvPr/>
          </p:nvSpPr>
          <p:spPr>
            <a:xfrm>
              <a:off x="745761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4" name="Google Shape;1220;p2"/>
            <p:cNvSpPr/>
            <p:nvPr/>
          </p:nvSpPr>
          <p:spPr>
            <a:xfrm>
              <a:off x="809978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5" name="Google Shape;1221;p2"/>
            <p:cNvSpPr/>
            <p:nvPr/>
          </p:nvSpPr>
          <p:spPr>
            <a:xfrm>
              <a:off x="681956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6" name="Google Shape;1222;p2"/>
            <p:cNvSpPr/>
            <p:nvPr/>
          </p:nvSpPr>
          <p:spPr>
            <a:xfrm>
              <a:off x="809978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7" name="Google Shape;1223;p2"/>
            <p:cNvSpPr/>
            <p:nvPr/>
          </p:nvSpPr>
          <p:spPr>
            <a:xfrm>
              <a:off x="681956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8" name="Google Shape;1224;p2"/>
            <p:cNvSpPr/>
            <p:nvPr/>
          </p:nvSpPr>
          <p:spPr>
            <a:xfrm>
              <a:off x="617705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29" name="Google Shape;1225;p2"/>
            <p:cNvSpPr/>
            <p:nvPr/>
          </p:nvSpPr>
          <p:spPr>
            <a:xfrm>
              <a:off x="745761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0" name="Google Shape;1226;p2"/>
            <p:cNvSpPr/>
            <p:nvPr/>
          </p:nvSpPr>
          <p:spPr>
            <a:xfrm>
              <a:off x="617705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1" name="Google Shape;1227;p2"/>
            <p:cNvSpPr/>
            <p:nvPr/>
          </p:nvSpPr>
          <p:spPr>
            <a:xfrm>
              <a:off x="745761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705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2" name="Google Shape;1228;p2"/>
            <p:cNvSpPr/>
            <p:nvPr/>
          </p:nvSpPr>
          <p:spPr>
            <a:xfrm>
              <a:off x="809978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3" name="Google Shape;1229;p2"/>
            <p:cNvSpPr/>
            <p:nvPr/>
          </p:nvSpPr>
          <p:spPr>
            <a:xfrm>
              <a:off x="681956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4" name="Google Shape;1230;p2"/>
            <p:cNvSpPr/>
            <p:nvPr/>
          </p:nvSpPr>
          <p:spPr>
            <a:xfrm>
              <a:off x="809978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5" name="Google Shape;1231;p2"/>
            <p:cNvSpPr/>
            <p:nvPr/>
          </p:nvSpPr>
          <p:spPr>
            <a:xfrm>
              <a:off x="681956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6" name="Google Shape;1232;p2"/>
            <p:cNvSpPr/>
            <p:nvPr/>
          </p:nvSpPr>
          <p:spPr>
            <a:xfrm>
              <a:off x="617705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7" name="Google Shape;1233;p2"/>
            <p:cNvSpPr/>
            <p:nvPr/>
          </p:nvSpPr>
          <p:spPr>
            <a:xfrm>
              <a:off x="745761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8" name="Google Shape;1234;p2"/>
            <p:cNvSpPr/>
            <p:nvPr/>
          </p:nvSpPr>
          <p:spPr>
            <a:xfrm>
              <a:off x="617705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39" name="Google Shape;1235;p2"/>
            <p:cNvSpPr/>
            <p:nvPr/>
          </p:nvSpPr>
          <p:spPr>
            <a:xfrm>
              <a:off x="745761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0" name="Google Shape;1236;p2"/>
            <p:cNvSpPr/>
            <p:nvPr/>
          </p:nvSpPr>
          <p:spPr>
            <a:xfrm>
              <a:off x="809978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1" name="Google Shape;1237;p2"/>
            <p:cNvSpPr/>
            <p:nvPr/>
          </p:nvSpPr>
          <p:spPr>
            <a:xfrm>
              <a:off x="681956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826"/>
                    <a:pt x="0" y="10790"/>
                  </a:cubicBezTo>
                  <a:cubicBezTo>
                    <a:pt x="0" y="16774"/>
                    <a:pt x="4775" y="21600"/>
                    <a:pt x="10676" y="21600"/>
                  </a:cubicBezTo>
                  <a:cubicBezTo>
                    <a:pt x="16596" y="21600"/>
                    <a:pt x="21600" y="16774"/>
                    <a:pt x="21600" y="10790"/>
                  </a:cubicBezTo>
                  <a:cubicBezTo>
                    <a:pt x="21600" y="4826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2" name="Google Shape;1238;p2"/>
            <p:cNvSpPr/>
            <p:nvPr/>
          </p:nvSpPr>
          <p:spPr>
            <a:xfrm>
              <a:off x="809978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3" name="Google Shape;1239;p2"/>
            <p:cNvSpPr/>
            <p:nvPr/>
          </p:nvSpPr>
          <p:spPr>
            <a:xfrm>
              <a:off x="681956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4" name="Google Shape;1240;p2"/>
            <p:cNvSpPr/>
            <p:nvPr/>
          </p:nvSpPr>
          <p:spPr>
            <a:xfrm>
              <a:off x="617705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5" name="Google Shape;1241;p2"/>
            <p:cNvSpPr/>
            <p:nvPr/>
          </p:nvSpPr>
          <p:spPr>
            <a:xfrm>
              <a:off x="745761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6" name="Google Shape;1242;p2"/>
            <p:cNvSpPr/>
            <p:nvPr/>
          </p:nvSpPr>
          <p:spPr>
            <a:xfrm>
              <a:off x="617705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7" name="Google Shape;1243;p2"/>
            <p:cNvSpPr/>
            <p:nvPr/>
          </p:nvSpPr>
          <p:spPr>
            <a:xfrm>
              <a:off x="745761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8" name="Google Shape;1244;p2"/>
            <p:cNvSpPr/>
            <p:nvPr/>
          </p:nvSpPr>
          <p:spPr>
            <a:xfrm>
              <a:off x="809978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49" name="Google Shape;1245;p2"/>
            <p:cNvSpPr/>
            <p:nvPr/>
          </p:nvSpPr>
          <p:spPr>
            <a:xfrm>
              <a:off x="681956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0" name="Google Shape;1246;p2"/>
            <p:cNvSpPr/>
            <p:nvPr/>
          </p:nvSpPr>
          <p:spPr>
            <a:xfrm>
              <a:off x="809978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705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1" name="Google Shape;1247;p2"/>
            <p:cNvSpPr/>
            <p:nvPr/>
          </p:nvSpPr>
          <p:spPr>
            <a:xfrm>
              <a:off x="681956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2" name="Google Shape;1248;p2"/>
            <p:cNvSpPr/>
            <p:nvPr/>
          </p:nvSpPr>
          <p:spPr>
            <a:xfrm>
              <a:off x="617705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7055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3" name="Google Shape;1249;p2"/>
            <p:cNvSpPr/>
            <p:nvPr/>
          </p:nvSpPr>
          <p:spPr>
            <a:xfrm>
              <a:off x="745761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7055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4" name="Google Shape;1250;p2"/>
            <p:cNvSpPr/>
            <p:nvPr/>
          </p:nvSpPr>
          <p:spPr>
            <a:xfrm>
              <a:off x="617705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5" name="Google Shape;1251;p2"/>
            <p:cNvSpPr/>
            <p:nvPr/>
          </p:nvSpPr>
          <p:spPr>
            <a:xfrm>
              <a:off x="745761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6" name="Google Shape;1252;p2"/>
            <p:cNvSpPr/>
            <p:nvPr/>
          </p:nvSpPr>
          <p:spPr>
            <a:xfrm>
              <a:off x="809978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7" name="Google Shape;1253;p2"/>
            <p:cNvSpPr/>
            <p:nvPr/>
          </p:nvSpPr>
          <p:spPr>
            <a:xfrm>
              <a:off x="681956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8" name="Google Shape;1254;p2"/>
            <p:cNvSpPr/>
            <p:nvPr/>
          </p:nvSpPr>
          <p:spPr>
            <a:xfrm>
              <a:off x="809978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7040"/>
                    <a:pt x="5004" y="21600"/>
                    <a:pt x="10924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59" name="Google Shape;1255;p2"/>
            <p:cNvSpPr/>
            <p:nvPr/>
          </p:nvSpPr>
          <p:spPr>
            <a:xfrm>
              <a:off x="681956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76" y="21600"/>
                  </a:cubicBezTo>
                  <a:cubicBezTo>
                    <a:pt x="16596" y="21600"/>
                    <a:pt x="21600" y="16615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0" name="Google Shape;1256;p2"/>
            <p:cNvSpPr/>
            <p:nvPr/>
          </p:nvSpPr>
          <p:spPr>
            <a:xfrm>
              <a:off x="617705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1" name="Google Shape;1257;p2"/>
            <p:cNvSpPr/>
            <p:nvPr/>
          </p:nvSpPr>
          <p:spPr>
            <a:xfrm>
              <a:off x="745761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2" name="Google Shape;1258;p2"/>
            <p:cNvSpPr/>
            <p:nvPr/>
          </p:nvSpPr>
          <p:spPr>
            <a:xfrm>
              <a:off x="617705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3" name="Google Shape;1259;p2"/>
            <p:cNvSpPr/>
            <p:nvPr/>
          </p:nvSpPr>
          <p:spPr>
            <a:xfrm>
              <a:off x="745761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4" name="Google Shape;1260;p2"/>
            <p:cNvSpPr/>
            <p:nvPr/>
          </p:nvSpPr>
          <p:spPr>
            <a:xfrm>
              <a:off x="809978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5" name="Google Shape;1261;p2"/>
            <p:cNvSpPr/>
            <p:nvPr/>
          </p:nvSpPr>
          <p:spPr>
            <a:xfrm>
              <a:off x="681956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676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6" name="Google Shape;1262;p2"/>
            <p:cNvSpPr/>
            <p:nvPr/>
          </p:nvSpPr>
          <p:spPr>
            <a:xfrm>
              <a:off x="809978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7" name="Google Shape;1263;p2"/>
            <p:cNvSpPr/>
            <p:nvPr/>
          </p:nvSpPr>
          <p:spPr>
            <a:xfrm>
              <a:off x="681956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8" name="Google Shape;1264;p2"/>
            <p:cNvSpPr/>
            <p:nvPr/>
          </p:nvSpPr>
          <p:spPr>
            <a:xfrm>
              <a:off x="617705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69" name="Google Shape;1265;p2"/>
            <p:cNvSpPr/>
            <p:nvPr/>
          </p:nvSpPr>
          <p:spPr>
            <a:xfrm>
              <a:off x="745761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0" name="Google Shape;1266;p2"/>
            <p:cNvSpPr/>
            <p:nvPr/>
          </p:nvSpPr>
          <p:spPr>
            <a:xfrm>
              <a:off x="617705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1" name="Google Shape;1267;p2"/>
            <p:cNvSpPr/>
            <p:nvPr/>
          </p:nvSpPr>
          <p:spPr>
            <a:xfrm>
              <a:off x="745761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615"/>
                    <a:pt x="4775" y="21600"/>
                    <a:pt x="10695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2" name="Google Shape;1268;p2"/>
            <p:cNvSpPr/>
            <p:nvPr/>
          </p:nvSpPr>
          <p:spPr>
            <a:xfrm>
              <a:off x="809978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3" name="Google Shape;1269;p2"/>
            <p:cNvSpPr/>
            <p:nvPr/>
          </p:nvSpPr>
          <p:spPr>
            <a:xfrm>
              <a:off x="681956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4" name="Google Shape;1270;p2"/>
            <p:cNvSpPr/>
            <p:nvPr/>
          </p:nvSpPr>
          <p:spPr>
            <a:xfrm>
              <a:off x="809978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5" name="Google Shape;1271;p2"/>
            <p:cNvSpPr/>
            <p:nvPr/>
          </p:nvSpPr>
          <p:spPr>
            <a:xfrm>
              <a:off x="681956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6" name="Google Shape;1272;p2"/>
            <p:cNvSpPr/>
            <p:nvPr/>
          </p:nvSpPr>
          <p:spPr>
            <a:xfrm>
              <a:off x="617705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7" name="Google Shape;1273;p2"/>
            <p:cNvSpPr/>
            <p:nvPr/>
          </p:nvSpPr>
          <p:spPr>
            <a:xfrm>
              <a:off x="745761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8" name="Google Shape;1274;p2"/>
            <p:cNvSpPr/>
            <p:nvPr/>
          </p:nvSpPr>
          <p:spPr>
            <a:xfrm>
              <a:off x="617705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79" name="Google Shape;1275;p2"/>
            <p:cNvSpPr/>
            <p:nvPr/>
          </p:nvSpPr>
          <p:spPr>
            <a:xfrm>
              <a:off x="745761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0" name="Google Shape;1276;p2"/>
            <p:cNvSpPr/>
            <p:nvPr/>
          </p:nvSpPr>
          <p:spPr>
            <a:xfrm>
              <a:off x="809978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1" name="Google Shape;1277;p2"/>
            <p:cNvSpPr/>
            <p:nvPr/>
          </p:nvSpPr>
          <p:spPr>
            <a:xfrm>
              <a:off x="681956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2" name="Google Shape;1278;p2"/>
            <p:cNvSpPr/>
            <p:nvPr/>
          </p:nvSpPr>
          <p:spPr>
            <a:xfrm>
              <a:off x="361626" y="1759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3" name="Google Shape;1279;p2"/>
            <p:cNvSpPr/>
            <p:nvPr/>
          </p:nvSpPr>
          <p:spPr>
            <a:xfrm>
              <a:off x="489271" y="17590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0" y="16596"/>
                    <a:pt x="5178" y="21600"/>
                    <a:pt x="10791" y="21600"/>
                  </a:cubicBezTo>
                  <a:cubicBezTo>
                    <a:pt x="16649" y="21600"/>
                    <a:pt x="21600" y="16596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4" name="Google Shape;1280;p2"/>
            <p:cNvSpPr/>
            <p:nvPr/>
          </p:nvSpPr>
          <p:spPr>
            <a:xfrm>
              <a:off x="553900" y="209864"/>
              <a:ext cx="38863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905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5" name="Google Shape;1281;p2"/>
            <p:cNvSpPr/>
            <p:nvPr/>
          </p:nvSpPr>
          <p:spPr>
            <a:xfrm>
              <a:off x="425432" y="209864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0" y="16596"/>
                    <a:pt x="4999" y="21600"/>
                    <a:pt x="10914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6" name="Google Shape;1282;p2"/>
            <p:cNvSpPr/>
            <p:nvPr/>
          </p:nvSpPr>
          <p:spPr>
            <a:xfrm>
              <a:off x="361626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7" name="Google Shape;1283;p2"/>
            <p:cNvSpPr/>
            <p:nvPr/>
          </p:nvSpPr>
          <p:spPr>
            <a:xfrm>
              <a:off x="489271" y="273668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454" y="16825"/>
                    <a:pt x="5178" y="21600"/>
                    <a:pt x="10791" y="21600"/>
                  </a:cubicBezTo>
                  <a:cubicBezTo>
                    <a:pt x="16649" y="21600"/>
                    <a:pt x="21600" y="16615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8" name="Google Shape;1284;p2"/>
            <p:cNvSpPr/>
            <p:nvPr/>
          </p:nvSpPr>
          <p:spPr>
            <a:xfrm>
              <a:off x="361626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89" name="Google Shape;1285;p2"/>
            <p:cNvSpPr/>
            <p:nvPr/>
          </p:nvSpPr>
          <p:spPr>
            <a:xfrm>
              <a:off x="489271" y="145235"/>
              <a:ext cx="39275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454" y="1705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0" name="Google Shape;1286;p2"/>
            <p:cNvSpPr/>
            <p:nvPr/>
          </p:nvSpPr>
          <p:spPr>
            <a:xfrm>
              <a:off x="553900" y="81808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1" name="Google Shape;1287;p2"/>
            <p:cNvSpPr/>
            <p:nvPr/>
          </p:nvSpPr>
          <p:spPr>
            <a:xfrm>
              <a:off x="425432" y="8180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924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2" name="Google Shape;1288;p2"/>
            <p:cNvSpPr/>
            <p:nvPr/>
          </p:nvSpPr>
          <p:spPr>
            <a:xfrm>
              <a:off x="553900" y="465942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3" name="Google Shape;1289;p2"/>
            <p:cNvSpPr/>
            <p:nvPr/>
          </p:nvSpPr>
          <p:spPr>
            <a:xfrm>
              <a:off x="425432" y="465942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0" y="16596"/>
                    <a:pt x="4999" y="21600"/>
                    <a:pt x="10914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4" name="Google Shape;1290;p2"/>
            <p:cNvSpPr/>
            <p:nvPr/>
          </p:nvSpPr>
          <p:spPr>
            <a:xfrm>
              <a:off x="361626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5" name="Google Shape;1291;p2"/>
            <p:cNvSpPr/>
            <p:nvPr/>
          </p:nvSpPr>
          <p:spPr>
            <a:xfrm>
              <a:off x="489271" y="529781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454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6" name="Google Shape;1292;p2"/>
            <p:cNvSpPr/>
            <p:nvPr/>
          </p:nvSpPr>
          <p:spPr>
            <a:xfrm>
              <a:off x="361626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7" name="Google Shape;1293;p2"/>
            <p:cNvSpPr/>
            <p:nvPr/>
          </p:nvSpPr>
          <p:spPr>
            <a:xfrm>
              <a:off x="489271" y="401312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24"/>
                  </a:cubicBezTo>
                  <a:cubicBezTo>
                    <a:pt x="454" y="1705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24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8" name="Google Shape;1294;p2"/>
            <p:cNvSpPr/>
            <p:nvPr/>
          </p:nvSpPr>
          <p:spPr>
            <a:xfrm>
              <a:off x="553900" y="337508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299" name="Google Shape;1295;p2"/>
            <p:cNvSpPr/>
            <p:nvPr/>
          </p:nvSpPr>
          <p:spPr>
            <a:xfrm>
              <a:off x="425432" y="337920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05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0" name="Google Shape;1296;p2"/>
            <p:cNvSpPr/>
            <p:nvPr/>
          </p:nvSpPr>
          <p:spPr>
            <a:xfrm>
              <a:off x="553900" y="722054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1" name="Google Shape;1297;p2"/>
            <p:cNvSpPr/>
            <p:nvPr/>
          </p:nvSpPr>
          <p:spPr>
            <a:xfrm>
              <a:off x="425432" y="722054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905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2" name="Google Shape;1298;p2"/>
            <p:cNvSpPr/>
            <p:nvPr/>
          </p:nvSpPr>
          <p:spPr>
            <a:xfrm>
              <a:off x="361626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3" name="Google Shape;1299;p2"/>
            <p:cNvSpPr/>
            <p:nvPr/>
          </p:nvSpPr>
          <p:spPr>
            <a:xfrm>
              <a:off x="489271" y="785859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05"/>
                  </a:cubicBezTo>
                  <a:cubicBezTo>
                    <a:pt x="454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4" name="Google Shape;1300;p2"/>
            <p:cNvSpPr/>
            <p:nvPr/>
          </p:nvSpPr>
          <p:spPr>
            <a:xfrm>
              <a:off x="361626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5" name="Google Shape;1301;p2"/>
            <p:cNvSpPr/>
            <p:nvPr/>
          </p:nvSpPr>
          <p:spPr>
            <a:xfrm>
              <a:off x="489271" y="657803"/>
              <a:ext cx="39275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0" y="16596"/>
                    <a:pt x="5178" y="21600"/>
                    <a:pt x="10791" y="21600"/>
                  </a:cubicBezTo>
                  <a:cubicBezTo>
                    <a:pt x="16649" y="21600"/>
                    <a:pt x="21600" y="16596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6" name="Google Shape;1302;p2"/>
            <p:cNvSpPr/>
            <p:nvPr/>
          </p:nvSpPr>
          <p:spPr>
            <a:xfrm>
              <a:off x="553900" y="593586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7" name="Google Shape;1303;p2"/>
            <p:cNvSpPr/>
            <p:nvPr/>
          </p:nvSpPr>
          <p:spPr>
            <a:xfrm>
              <a:off x="425432" y="594410"/>
              <a:ext cx="38896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826"/>
                    <a:pt x="0" y="10790"/>
                  </a:cubicBezTo>
                  <a:cubicBezTo>
                    <a:pt x="0" y="16774"/>
                    <a:pt x="4999" y="21600"/>
                    <a:pt x="10914" y="21600"/>
                  </a:cubicBezTo>
                  <a:cubicBezTo>
                    <a:pt x="16811" y="21600"/>
                    <a:pt x="21600" y="16774"/>
                    <a:pt x="21600" y="10790"/>
                  </a:cubicBezTo>
                  <a:cubicBezTo>
                    <a:pt x="21600" y="4826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8" name="Google Shape;1304;p2"/>
            <p:cNvSpPr/>
            <p:nvPr/>
          </p:nvSpPr>
          <p:spPr>
            <a:xfrm>
              <a:off x="553900" y="978132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09" name="Google Shape;1305;p2"/>
            <p:cNvSpPr/>
            <p:nvPr/>
          </p:nvSpPr>
          <p:spPr>
            <a:xfrm>
              <a:off x="425432" y="978132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05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0" name="Google Shape;1306;p2"/>
            <p:cNvSpPr/>
            <p:nvPr/>
          </p:nvSpPr>
          <p:spPr>
            <a:xfrm>
              <a:off x="361626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1" name="Google Shape;1307;p2"/>
            <p:cNvSpPr/>
            <p:nvPr/>
          </p:nvSpPr>
          <p:spPr>
            <a:xfrm>
              <a:off x="489271" y="1042348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454" y="16596"/>
                    <a:pt x="5178" y="21600"/>
                    <a:pt x="10791" y="21600"/>
                  </a:cubicBezTo>
                  <a:cubicBezTo>
                    <a:pt x="16649" y="21600"/>
                    <a:pt x="21600" y="16596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2" name="Google Shape;1308;p2"/>
            <p:cNvSpPr/>
            <p:nvPr/>
          </p:nvSpPr>
          <p:spPr>
            <a:xfrm>
              <a:off x="361626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3" name="Google Shape;1309;p2"/>
            <p:cNvSpPr/>
            <p:nvPr/>
          </p:nvSpPr>
          <p:spPr>
            <a:xfrm>
              <a:off x="489271" y="913915"/>
              <a:ext cx="39275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76"/>
                  </a:cubicBezTo>
                  <a:cubicBezTo>
                    <a:pt x="0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676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4" name="Google Shape;1310;p2"/>
            <p:cNvSpPr/>
            <p:nvPr/>
          </p:nvSpPr>
          <p:spPr>
            <a:xfrm>
              <a:off x="553900" y="850076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5" name="Google Shape;1311;p2"/>
            <p:cNvSpPr/>
            <p:nvPr/>
          </p:nvSpPr>
          <p:spPr>
            <a:xfrm>
              <a:off x="425432" y="850488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0" y="16596"/>
                    <a:pt x="4999" y="21600"/>
                    <a:pt x="10914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6" name="Google Shape;1312;p2"/>
            <p:cNvSpPr/>
            <p:nvPr/>
          </p:nvSpPr>
          <p:spPr>
            <a:xfrm>
              <a:off x="553900" y="1233796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7" name="Google Shape;1313;p2"/>
            <p:cNvSpPr/>
            <p:nvPr/>
          </p:nvSpPr>
          <p:spPr>
            <a:xfrm>
              <a:off x="425432" y="123420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24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8" name="Google Shape;1314;p2"/>
            <p:cNvSpPr/>
            <p:nvPr/>
          </p:nvSpPr>
          <p:spPr>
            <a:xfrm>
              <a:off x="361626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19" name="Google Shape;1315;p2"/>
            <p:cNvSpPr/>
            <p:nvPr/>
          </p:nvSpPr>
          <p:spPr>
            <a:xfrm>
              <a:off x="489271" y="1298048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76"/>
                  </a:cubicBezTo>
                  <a:cubicBezTo>
                    <a:pt x="454" y="17055"/>
                    <a:pt x="5178" y="21600"/>
                    <a:pt x="10791" y="21600"/>
                  </a:cubicBezTo>
                  <a:cubicBezTo>
                    <a:pt x="16649" y="21600"/>
                    <a:pt x="21600" y="16596"/>
                    <a:pt x="21600" y="10676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0" name="Google Shape;1316;p2"/>
            <p:cNvSpPr/>
            <p:nvPr/>
          </p:nvSpPr>
          <p:spPr>
            <a:xfrm>
              <a:off x="361626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1" name="Google Shape;1317;p2"/>
            <p:cNvSpPr/>
            <p:nvPr/>
          </p:nvSpPr>
          <p:spPr>
            <a:xfrm>
              <a:off x="489271" y="1169992"/>
              <a:ext cx="39275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454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2" name="Google Shape;1318;p2"/>
            <p:cNvSpPr/>
            <p:nvPr/>
          </p:nvSpPr>
          <p:spPr>
            <a:xfrm>
              <a:off x="553900" y="1106188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3" name="Google Shape;1319;p2"/>
            <p:cNvSpPr/>
            <p:nvPr/>
          </p:nvSpPr>
          <p:spPr>
            <a:xfrm>
              <a:off x="425432" y="110618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76"/>
                  </a:cubicBezTo>
                  <a:cubicBezTo>
                    <a:pt x="0" y="16596"/>
                    <a:pt x="4999" y="21600"/>
                    <a:pt x="10914" y="21600"/>
                  </a:cubicBezTo>
                  <a:cubicBezTo>
                    <a:pt x="16811" y="21600"/>
                    <a:pt x="21600" y="16596"/>
                    <a:pt x="21600" y="10676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4" name="Google Shape;1320;p2"/>
            <p:cNvSpPr/>
            <p:nvPr/>
          </p:nvSpPr>
          <p:spPr>
            <a:xfrm>
              <a:off x="553900" y="1490287"/>
              <a:ext cx="38863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5" name="Google Shape;1321;p2"/>
            <p:cNvSpPr/>
            <p:nvPr/>
          </p:nvSpPr>
          <p:spPr>
            <a:xfrm>
              <a:off x="425432" y="1490699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0" y="16615"/>
                    <a:pt x="4999" y="21600"/>
                    <a:pt x="10914" y="21600"/>
                  </a:cubicBezTo>
                  <a:cubicBezTo>
                    <a:pt x="16811" y="21600"/>
                    <a:pt x="21600" y="16615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6" name="Google Shape;1322;p2"/>
            <p:cNvSpPr/>
            <p:nvPr/>
          </p:nvSpPr>
          <p:spPr>
            <a:xfrm>
              <a:off x="361626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7" name="Google Shape;1323;p2"/>
            <p:cNvSpPr/>
            <p:nvPr/>
          </p:nvSpPr>
          <p:spPr>
            <a:xfrm>
              <a:off x="489271" y="1554538"/>
              <a:ext cx="39275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454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8" name="Google Shape;1324;p2"/>
            <p:cNvSpPr/>
            <p:nvPr/>
          </p:nvSpPr>
          <p:spPr>
            <a:xfrm>
              <a:off x="361626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29" name="Google Shape;1325;p2"/>
            <p:cNvSpPr/>
            <p:nvPr/>
          </p:nvSpPr>
          <p:spPr>
            <a:xfrm>
              <a:off x="489271" y="1426070"/>
              <a:ext cx="39275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24"/>
                  </a:cubicBezTo>
                  <a:cubicBezTo>
                    <a:pt x="454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24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0" name="Google Shape;1326;p2"/>
            <p:cNvSpPr/>
            <p:nvPr/>
          </p:nvSpPr>
          <p:spPr>
            <a:xfrm>
              <a:off x="553900" y="1362265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1" name="Google Shape;1327;p2"/>
            <p:cNvSpPr/>
            <p:nvPr/>
          </p:nvSpPr>
          <p:spPr>
            <a:xfrm>
              <a:off x="425432" y="1362265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76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676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2" name="Google Shape;1328;p2"/>
            <p:cNvSpPr/>
            <p:nvPr/>
          </p:nvSpPr>
          <p:spPr>
            <a:xfrm>
              <a:off x="553900" y="1746399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3" name="Google Shape;1329;p2"/>
            <p:cNvSpPr/>
            <p:nvPr/>
          </p:nvSpPr>
          <p:spPr>
            <a:xfrm>
              <a:off x="425432" y="1746811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905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4" name="Google Shape;1330;p2"/>
            <p:cNvSpPr/>
            <p:nvPr/>
          </p:nvSpPr>
          <p:spPr>
            <a:xfrm>
              <a:off x="361626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5" name="Google Shape;1331;p2"/>
            <p:cNvSpPr/>
            <p:nvPr/>
          </p:nvSpPr>
          <p:spPr>
            <a:xfrm>
              <a:off x="489271" y="1810616"/>
              <a:ext cx="39275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24"/>
                  </a:cubicBezTo>
                  <a:cubicBezTo>
                    <a:pt x="0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24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6" name="Google Shape;1332;p2"/>
            <p:cNvSpPr/>
            <p:nvPr/>
          </p:nvSpPr>
          <p:spPr>
            <a:xfrm>
              <a:off x="361626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7" name="Google Shape;1333;p2"/>
            <p:cNvSpPr/>
            <p:nvPr/>
          </p:nvSpPr>
          <p:spPr>
            <a:xfrm>
              <a:off x="489271" y="1682560"/>
              <a:ext cx="39275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454" y="16615"/>
                    <a:pt x="5178" y="21600"/>
                    <a:pt x="10791" y="21600"/>
                  </a:cubicBezTo>
                  <a:cubicBezTo>
                    <a:pt x="16649" y="21600"/>
                    <a:pt x="21600" y="16615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8" name="Google Shape;1334;p2"/>
            <p:cNvSpPr/>
            <p:nvPr/>
          </p:nvSpPr>
          <p:spPr>
            <a:xfrm>
              <a:off x="553900" y="1618342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39" name="Google Shape;1335;p2"/>
            <p:cNvSpPr/>
            <p:nvPr/>
          </p:nvSpPr>
          <p:spPr>
            <a:xfrm>
              <a:off x="425432" y="1618342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24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0" name="Google Shape;1336;p2"/>
            <p:cNvSpPr/>
            <p:nvPr/>
          </p:nvSpPr>
          <p:spPr>
            <a:xfrm>
              <a:off x="553900" y="2002476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1" name="Google Shape;1337;p2"/>
            <p:cNvSpPr/>
            <p:nvPr/>
          </p:nvSpPr>
          <p:spPr>
            <a:xfrm>
              <a:off x="425432" y="200288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05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2" name="Google Shape;1338;p2"/>
            <p:cNvSpPr/>
            <p:nvPr/>
          </p:nvSpPr>
          <p:spPr>
            <a:xfrm>
              <a:off x="361626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3" name="Google Shape;1339;p2"/>
            <p:cNvSpPr/>
            <p:nvPr/>
          </p:nvSpPr>
          <p:spPr>
            <a:xfrm>
              <a:off x="489271" y="2067105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95"/>
                  </a:cubicBezTo>
                  <a:cubicBezTo>
                    <a:pt x="454" y="16596"/>
                    <a:pt x="5178" y="21600"/>
                    <a:pt x="10791" y="21600"/>
                  </a:cubicBezTo>
                  <a:cubicBezTo>
                    <a:pt x="16649" y="21600"/>
                    <a:pt x="21600" y="16596"/>
                    <a:pt x="21600" y="1069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4" name="Google Shape;1340;p2"/>
            <p:cNvSpPr/>
            <p:nvPr/>
          </p:nvSpPr>
          <p:spPr>
            <a:xfrm>
              <a:off x="361626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5" name="Google Shape;1341;p2"/>
            <p:cNvSpPr/>
            <p:nvPr/>
          </p:nvSpPr>
          <p:spPr>
            <a:xfrm>
              <a:off x="489271" y="1938672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676"/>
                  </a:cubicBezTo>
                  <a:cubicBezTo>
                    <a:pt x="454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676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6" name="Google Shape;1342;p2"/>
            <p:cNvSpPr/>
            <p:nvPr/>
          </p:nvSpPr>
          <p:spPr>
            <a:xfrm>
              <a:off x="553900" y="1874833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7" name="Google Shape;1343;p2"/>
            <p:cNvSpPr/>
            <p:nvPr/>
          </p:nvSpPr>
          <p:spPr>
            <a:xfrm>
              <a:off x="425432" y="1874833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0" y="16596"/>
                    <a:pt x="4999" y="21600"/>
                    <a:pt x="10914" y="21600"/>
                  </a:cubicBezTo>
                  <a:cubicBezTo>
                    <a:pt x="16811" y="21600"/>
                    <a:pt x="21600" y="16596"/>
                    <a:pt x="21600" y="10695"/>
                  </a:cubicBezTo>
                  <a:cubicBezTo>
                    <a:pt x="21600" y="4775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8" name="Google Shape;1344;p2"/>
            <p:cNvSpPr/>
            <p:nvPr/>
          </p:nvSpPr>
          <p:spPr>
            <a:xfrm>
              <a:off x="105548" y="17590"/>
              <a:ext cx="38864" cy="38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49" name="Google Shape;1345;p2"/>
            <p:cNvSpPr/>
            <p:nvPr/>
          </p:nvSpPr>
          <p:spPr>
            <a:xfrm>
              <a:off x="233158" y="17590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0" y="16596"/>
                    <a:pt x="5228" y="21600"/>
                    <a:pt x="10914" y="21600"/>
                  </a:cubicBezTo>
                  <a:cubicBezTo>
                    <a:pt x="16830" y="21600"/>
                    <a:pt x="21600" y="16596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0" name="Google Shape;1346;p2"/>
            <p:cNvSpPr/>
            <p:nvPr/>
          </p:nvSpPr>
          <p:spPr>
            <a:xfrm>
              <a:off x="297821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676" y="21600"/>
                  </a:cubicBezTo>
                  <a:cubicBezTo>
                    <a:pt x="16825" y="21600"/>
                    <a:pt x="21600" y="16774"/>
                    <a:pt x="21600" y="10810"/>
                  </a:cubicBezTo>
                  <a:cubicBezTo>
                    <a:pt x="21600" y="4826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1" name="Google Shape;1347;p2"/>
            <p:cNvSpPr/>
            <p:nvPr/>
          </p:nvSpPr>
          <p:spPr>
            <a:xfrm>
              <a:off x="169766" y="20986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2" name="Google Shape;1348;p2"/>
            <p:cNvSpPr/>
            <p:nvPr/>
          </p:nvSpPr>
          <p:spPr>
            <a:xfrm>
              <a:off x="105548" y="27366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3" name="Google Shape;1349;p2"/>
            <p:cNvSpPr/>
            <p:nvPr/>
          </p:nvSpPr>
          <p:spPr>
            <a:xfrm>
              <a:off x="233158" y="27366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458" y="16825"/>
                    <a:pt x="5228" y="21600"/>
                    <a:pt x="10914" y="21600"/>
                  </a:cubicBezTo>
                  <a:cubicBezTo>
                    <a:pt x="16830" y="21600"/>
                    <a:pt x="21600" y="16615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4" name="Google Shape;1350;p2"/>
            <p:cNvSpPr/>
            <p:nvPr/>
          </p:nvSpPr>
          <p:spPr>
            <a:xfrm>
              <a:off x="105548" y="14523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5" name="Google Shape;1351;p2"/>
            <p:cNvSpPr/>
            <p:nvPr/>
          </p:nvSpPr>
          <p:spPr>
            <a:xfrm>
              <a:off x="233158" y="145235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905"/>
                  </a:cubicBezTo>
                  <a:cubicBezTo>
                    <a:pt x="458" y="1705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6" name="Google Shape;1352;p2"/>
            <p:cNvSpPr/>
            <p:nvPr/>
          </p:nvSpPr>
          <p:spPr>
            <a:xfrm>
              <a:off x="297821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7" name="Google Shape;1353;p2"/>
            <p:cNvSpPr/>
            <p:nvPr/>
          </p:nvSpPr>
          <p:spPr>
            <a:xfrm>
              <a:off x="169766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8" name="Google Shape;1354;p2"/>
            <p:cNvSpPr/>
            <p:nvPr/>
          </p:nvSpPr>
          <p:spPr>
            <a:xfrm>
              <a:off x="297821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59" name="Google Shape;1355;p2"/>
            <p:cNvSpPr/>
            <p:nvPr/>
          </p:nvSpPr>
          <p:spPr>
            <a:xfrm>
              <a:off x="169766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0" name="Google Shape;1356;p2"/>
            <p:cNvSpPr/>
            <p:nvPr/>
          </p:nvSpPr>
          <p:spPr>
            <a:xfrm>
              <a:off x="105548" y="5297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1" name="Google Shape;1357;p2"/>
            <p:cNvSpPr/>
            <p:nvPr/>
          </p:nvSpPr>
          <p:spPr>
            <a:xfrm>
              <a:off x="233158" y="529781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905"/>
                  </a:cubicBezTo>
                  <a:cubicBezTo>
                    <a:pt x="458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2" name="Google Shape;1358;p2"/>
            <p:cNvSpPr/>
            <p:nvPr/>
          </p:nvSpPr>
          <p:spPr>
            <a:xfrm>
              <a:off x="105548" y="40131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3" name="Google Shape;1359;p2"/>
            <p:cNvSpPr/>
            <p:nvPr/>
          </p:nvSpPr>
          <p:spPr>
            <a:xfrm>
              <a:off x="233158" y="401312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24"/>
                  </a:cubicBezTo>
                  <a:cubicBezTo>
                    <a:pt x="458" y="1705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24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4" name="Google Shape;1360;p2"/>
            <p:cNvSpPr/>
            <p:nvPr/>
          </p:nvSpPr>
          <p:spPr>
            <a:xfrm>
              <a:off x="297821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5" name="Google Shape;1361;p2"/>
            <p:cNvSpPr/>
            <p:nvPr/>
          </p:nvSpPr>
          <p:spPr>
            <a:xfrm>
              <a:off x="169766" y="33792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6" name="Google Shape;1362;p2"/>
            <p:cNvSpPr/>
            <p:nvPr/>
          </p:nvSpPr>
          <p:spPr>
            <a:xfrm>
              <a:off x="297821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7" name="Google Shape;1363;p2"/>
            <p:cNvSpPr/>
            <p:nvPr/>
          </p:nvSpPr>
          <p:spPr>
            <a:xfrm>
              <a:off x="169766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8" name="Google Shape;1364;p2"/>
            <p:cNvSpPr/>
            <p:nvPr/>
          </p:nvSpPr>
          <p:spPr>
            <a:xfrm>
              <a:off x="105548" y="78585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69" name="Google Shape;1365;p2"/>
            <p:cNvSpPr/>
            <p:nvPr/>
          </p:nvSpPr>
          <p:spPr>
            <a:xfrm>
              <a:off x="233158" y="785859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05"/>
                  </a:cubicBezTo>
                  <a:cubicBezTo>
                    <a:pt x="458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0" name="Google Shape;1366;p2"/>
            <p:cNvSpPr/>
            <p:nvPr/>
          </p:nvSpPr>
          <p:spPr>
            <a:xfrm>
              <a:off x="105548" y="65780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1" name="Google Shape;1367;p2"/>
            <p:cNvSpPr/>
            <p:nvPr/>
          </p:nvSpPr>
          <p:spPr>
            <a:xfrm>
              <a:off x="233158" y="657803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0" y="16596"/>
                    <a:pt x="5228" y="21600"/>
                    <a:pt x="10914" y="21600"/>
                  </a:cubicBezTo>
                  <a:cubicBezTo>
                    <a:pt x="16830" y="21600"/>
                    <a:pt x="21600" y="16596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2" name="Google Shape;1368;p2"/>
            <p:cNvSpPr/>
            <p:nvPr/>
          </p:nvSpPr>
          <p:spPr>
            <a:xfrm>
              <a:off x="297821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3" name="Google Shape;1369;p2"/>
            <p:cNvSpPr/>
            <p:nvPr/>
          </p:nvSpPr>
          <p:spPr>
            <a:xfrm>
              <a:off x="169766" y="594410"/>
              <a:ext cx="38862" cy="38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826"/>
                    <a:pt x="0" y="10790"/>
                  </a:cubicBezTo>
                  <a:cubicBezTo>
                    <a:pt x="0" y="16774"/>
                    <a:pt x="5004" y="21600"/>
                    <a:pt x="10924" y="21600"/>
                  </a:cubicBezTo>
                  <a:cubicBezTo>
                    <a:pt x="16825" y="21600"/>
                    <a:pt x="21600" y="16774"/>
                    <a:pt x="21600" y="10790"/>
                  </a:cubicBezTo>
                  <a:cubicBezTo>
                    <a:pt x="21600" y="4826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4" name="Google Shape;1370;p2"/>
            <p:cNvSpPr/>
            <p:nvPr/>
          </p:nvSpPr>
          <p:spPr>
            <a:xfrm>
              <a:off x="297821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5" name="Google Shape;1371;p2"/>
            <p:cNvSpPr/>
            <p:nvPr/>
          </p:nvSpPr>
          <p:spPr>
            <a:xfrm>
              <a:off x="169766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6" name="Google Shape;1372;p2"/>
            <p:cNvSpPr/>
            <p:nvPr/>
          </p:nvSpPr>
          <p:spPr>
            <a:xfrm>
              <a:off x="105548" y="10423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7" name="Google Shape;1373;p2"/>
            <p:cNvSpPr/>
            <p:nvPr/>
          </p:nvSpPr>
          <p:spPr>
            <a:xfrm>
              <a:off x="233158" y="104234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458" y="16596"/>
                    <a:pt x="5228" y="21600"/>
                    <a:pt x="10914" y="21600"/>
                  </a:cubicBezTo>
                  <a:cubicBezTo>
                    <a:pt x="16830" y="21600"/>
                    <a:pt x="21600" y="16596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8" name="Google Shape;1374;p2"/>
            <p:cNvSpPr/>
            <p:nvPr/>
          </p:nvSpPr>
          <p:spPr>
            <a:xfrm>
              <a:off x="105548" y="913915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79" name="Google Shape;1375;p2"/>
            <p:cNvSpPr/>
            <p:nvPr/>
          </p:nvSpPr>
          <p:spPr>
            <a:xfrm>
              <a:off x="233158" y="913915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76"/>
                  </a:cubicBezTo>
                  <a:cubicBezTo>
                    <a:pt x="0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676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0" name="Google Shape;1376;p2"/>
            <p:cNvSpPr/>
            <p:nvPr/>
          </p:nvSpPr>
          <p:spPr>
            <a:xfrm>
              <a:off x="297821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1" name="Google Shape;1377;p2"/>
            <p:cNvSpPr/>
            <p:nvPr/>
          </p:nvSpPr>
          <p:spPr>
            <a:xfrm>
              <a:off x="169766" y="85048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2" name="Google Shape;1378;p2"/>
            <p:cNvSpPr/>
            <p:nvPr/>
          </p:nvSpPr>
          <p:spPr>
            <a:xfrm>
              <a:off x="297821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3" name="Google Shape;1379;p2"/>
            <p:cNvSpPr/>
            <p:nvPr/>
          </p:nvSpPr>
          <p:spPr>
            <a:xfrm>
              <a:off x="169766" y="12342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4" name="Google Shape;1380;p2"/>
            <p:cNvSpPr/>
            <p:nvPr/>
          </p:nvSpPr>
          <p:spPr>
            <a:xfrm>
              <a:off x="105548" y="129804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7055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5" name="Google Shape;1381;p2"/>
            <p:cNvSpPr/>
            <p:nvPr/>
          </p:nvSpPr>
          <p:spPr>
            <a:xfrm>
              <a:off x="233158" y="129804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76"/>
                  </a:cubicBezTo>
                  <a:cubicBezTo>
                    <a:pt x="458" y="17055"/>
                    <a:pt x="5228" y="21600"/>
                    <a:pt x="10914" y="21600"/>
                  </a:cubicBezTo>
                  <a:cubicBezTo>
                    <a:pt x="16830" y="21600"/>
                    <a:pt x="21600" y="16596"/>
                    <a:pt x="21600" y="10676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6" name="Google Shape;1382;p2"/>
            <p:cNvSpPr/>
            <p:nvPr/>
          </p:nvSpPr>
          <p:spPr>
            <a:xfrm>
              <a:off x="105548" y="116999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7" name="Google Shape;1383;p2"/>
            <p:cNvSpPr/>
            <p:nvPr/>
          </p:nvSpPr>
          <p:spPr>
            <a:xfrm>
              <a:off x="233158" y="1169992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905"/>
                  </a:cubicBezTo>
                  <a:cubicBezTo>
                    <a:pt x="458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8" name="Google Shape;1384;p2"/>
            <p:cNvSpPr/>
            <p:nvPr/>
          </p:nvSpPr>
          <p:spPr>
            <a:xfrm>
              <a:off x="297821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89" name="Google Shape;1385;p2"/>
            <p:cNvSpPr/>
            <p:nvPr/>
          </p:nvSpPr>
          <p:spPr>
            <a:xfrm>
              <a:off x="169766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0" name="Google Shape;1386;p2"/>
            <p:cNvSpPr/>
            <p:nvPr/>
          </p:nvSpPr>
          <p:spPr>
            <a:xfrm>
              <a:off x="297821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676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1" name="Google Shape;1387;p2"/>
            <p:cNvSpPr/>
            <p:nvPr/>
          </p:nvSpPr>
          <p:spPr>
            <a:xfrm>
              <a:off x="169766" y="1490699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615"/>
                    <a:pt x="5004" y="21600"/>
                    <a:pt x="10924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2" name="Google Shape;1388;p2"/>
            <p:cNvSpPr/>
            <p:nvPr/>
          </p:nvSpPr>
          <p:spPr>
            <a:xfrm>
              <a:off x="105548" y="15545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3" name="Google Shape;1389;p2"/>
            <p:cNvSpPr/>
            <p:nvPr/>
          </p:nvSpPr>
          <p:spPr>
            <a:xfrm>
              <a:off x="233158" y="1554538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905"/>
                  </a:cubicBezTo>
                  <a:cubicBezTo>
                    <a:pt x="458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4" name="Google Shape;1390;p2"/>
            <p:cNvSpPr/>
            <p:nvPr/>
          </p:nvSpPr>
          <p:spPr>
            <a:xfrm>
              <a:off x="105548" y="142607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5" name="Google Shape;1391;p2"/>
            <p:cNvSpPr/>
            <p:nvPr/>
          </p:nvSpPr>
          <p:spPr>
            <a:xfrm>
              <a:off x="233158" y="1426070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24"/>
                  </a:cubicBezTo>
                  <a:cubicBezTo>
                    <a:pt x="458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24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6" name="Google Shape;1392;p2"/>
            <p:cNvSpPr/>
            <p:nvPr/>
          </p:nvSpPr>
          <p:spPr>
            <a:xfrm>
              <a:off x="297821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233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7" name="Google Shape;1393;p2"/>
            <p:cNvSpPr/>
            <p:nvPr/>
          </p:nvSpPr>
          <p:spPr>
            <a:xfrm>
              <a:off x="169766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76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8" name="Google Shape;1394;p2"/>
            <p:cNvSpPr/>
            <p:nvPr/>
          </p:nvSpPr>
          <p:spPr>
            <a:xfrm>
              <a:off x="297821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399" name="Google Shape;1395;p2"/>
            <p:cNvSpPr/>
            <p:nvPr/>
          </p:nvSpPr>
          <p:spPr>
            <a:xfrm>
              <a:off x="169766" y="174681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0" name="Google Shape;1396;p2"/>
            <p:cNvSpPr/>
            <p:nvPr/>
          </p:nvSpPr>
          <p:spPr>
            <a:xfrm>
              <a:off x="105548" y="181061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1" name="Google Shape;1397;p2"/>
            <p:cNvSpPr/>
            <p:nvPr/>
          </p:nvSpPr>
          <p:spPr>
            <a:xfrm>
              <a:off x="233158" y="1810616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24"/>
                  </a:cubicBezTo>
                  <a:cubicBezTo>
                    <a:pt x="0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24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2" name="Google Shape;1398;p2"/>
            <p:cNvSpPr/>
            <p:nvPr/>
          </p:nvSpPr>
          <p:spPr>
            <a:xfrm>
              <a:off x="105548" y="1682560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615"/>
                    <a:pt x="4775" y="21600"/>
                    <a:pt x="10676" y="21600"/>
                  </a:cubicBezTo>
                  <a:cubicBezTo>
                    <a:pt x="16825" y="21600"/>
                    <a:pt x="21600" y="16615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3" name="Google Shape;1399;p2"/>
            <p:cNvSpPr/>
            <p:nvPr/>
          </p:nvSpPr>
          <p:spPr>
            <a:xfrm>
              <a:off x="233158" y="1682560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458" y="16615"/>
                    <a:pt x="5228" y="21600"/>
                    <a:pt x="10914" y="21600"/>
                  </a:cubicBezTo>
                  <a:cubicBezTo>
                    <a:pt x="16830" y="21600"/>
                    <a:pt x="21600" y="16615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4" name="Google Shape;1400;p2"/>
            <p:cNvSpPr/>
            <p:nvPr/>
          </p:nvSpPr>
          <p:spPr>
            <a:xfrm>
              <a:off x="297821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5" name="Google Shape;1401;p2"/>
            <p:cNvSpPr/>
            <p:nvPr/>
          </p:nvSpPr>
          <p:spPr>
            <a:xfrm>
              <a:off x="169766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6" name="Google Shape;1402;p2"/>
            <p:cNvSpPr/>
            <p:nvPr/>
          </p:nvSpPr>
          <p:spPr>
            <a:xfrm>
              <a:off x="297821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7" name="Google Shape;1403;p2"/>
            <p:cNvSpPr/>
            <p:nvPr/>
          </p:nvSpPr>
          <p:spPr>
            <a:xfrm>
              <a:off x="169766" y="20028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8" name="Google Shape;1404;p2"/>
            <p:cNvSpPr/>
            <p:nvPr/>
          </p:nvSpPr>
          <p:spPr>
            <a:xfrm>
              <a:off x="105548" y="206710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09" name="Google Shape;1405;p2"/>
            <p:cNvSpPr/>
            <p:nvPr/>
          </p:nvSpPr>
          <p:spPr>
            <a:xfrm>
              <a:off x="233158" y="2067105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95"/>
                  </a:cubicBezTo>
                  <a:cubicBezTo>
                    <a:pt x="458" y="16596"/>
                    <a:pt x="5228" y="21600"/>
                    <a:pt x="10914" y="21600"/>
                  </a:cubicBezTo>
                  <a:cubicBezTo>
                    <a:pt x="16830" y="21600"/>
                    <a:pt x="21600" y="16596"/>
                    <a:pt x="21600" y="1069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0" name="Google Shape;1406;p2"/>
            <p:cNvSpPr/>
            <p:nvPr/>
          </p:nvSpPr>
          <p:spPr>
            <a:xfrm>
              <a:off x="105548" y="193867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676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1" name="Google Shape;1407;p2"/>
            <p:cNvSpPr/>
            <p:nvPr/>
          </p:nvSpPr>
          <p:spPr>
            <a:xfrm>
              <a:off x="233158" y="1938672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676"/>
                  </a:cubicBezTo>
                  <a:cubicBezTo>
                    <a:pt x="458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676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2" name="Google Shape;1408;p2"/>
            <p:cNvSpPr/>
            <p:nvPr/>
          </p:nvSpPr>
          <p:spPr>
            <a:xfrm>
              <a:off x="297821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3" name="Google Shape;1409;p2"/>
            <p:cNvSpPr/>
            <p:nvPr/>
          </p:nvSpPr>
          <p:spPr>
            <a:xfrm>
              <a:off x="169766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4" name="Google Shape;1410;p2"/>
            <p:cNvSpPr/>
            <p:nvPr/>
          </p:nvSpPr>
          <p:spPr>
            <a:xfrm>
              <a:off x="5502" y="21679"/>
              <a:ext cx="12702" cy="31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080"/>
                    <a:pt x="21600" y="15146"/>
                    <a:pt x="21600" y="10670"/>
                  </a:cubicBezTo>
                  <a:cubicBezTo>
                    <a:pt x="21600" y="6171"/>
                    <a:pt x="11889" y="2238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5" name="Google Shape;1411;p2"/>
            <p:cNvSpPr/>
            <p:nvPr/>
          </p:nvSpPr>
          <p:spPr>
            <a:xfrm>
              <a:off x="41710" y="209864"/>
              <a:ext cx="38862" cy="38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826"/>
                    <a:pt x="0" y="10810"/>
                  </a:cubicBezTo>
                  <a:cubicBezTo>
                    <a:pt x="0" y="16774"/>
                    <a:pt x="4775" y="21600"/>
                    <a:pt x="10695" y="21600"/>
                  </a:cubicBezTo>
                  <a:cubicBezTo>
                    <a:pt x="16615" y="21600"/>
                    <a:pt x="21600" y="16774"/>
                    <a:pt x="21600" y="10810"/>
                  </a:cubicBezTo>
                  <a:cubicBezTo>
                    <a:pt x="21600" y="4826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6" name="Google Shape;1412;p2"/>
            <p:cNvSpPr/>
            <p:nvPr/>
          </p:nvSpPr>
          <p:spPr>
            <a:xfrm>
              <a:off x="5502" y="277380"/>
              <a:ext cx="12702" cy="31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077"/>
                    <a:pt x="21600" y="15139"/>
                    <a:pt x="21600" y="10659"/>
                  </a:cubicBezTo>
                  <a:cubicBezTo>
                    <a:pt x="21600" y="6155"/>
                    <a:pt x="11889" y="2240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7" name="Google Shape;1413;p2"/>
            <p:cNvSpPr/>
            <p:nvPr/>
          </p:nvSpPr>
          <p:spPr>
            <a:xfrm>
              <a:off x="5502" y="149324"/>
              <a:ext cx="12702" cy="31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089"/>
                    <a:pt x="21600" y="15229"/>
                    <a:pt x="21600" y="10788"/>
                  </a:cubicBezTo>
                  <a:cubicBezTo>
                    <a:pt x="21600" y="6371"/>
                    <a:pt x="11889" y="2488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8" name="Google Shape;1414;p2"/>
            <p:cNvSpPr/>
            <p:nvPr/>
          </p:nvSpPr>
          <p:spPr>
            <a:xfrm>
              <a:off x="41710" y="8180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24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19" name="Google Shape;1415;p2"/>
            <p:cNvSpPr/>
            <p:nvPr/>
          </p:nvSpPr>
          <p:spPr>
            <a:xfrm>
              <a:off x="41710" y="46594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0" name="Google Shape;1416;p2"/>
            <p:cNvSpPr/>
            <p:nvPr/>
          </p:nvSpPr>
          <p:spPr>
            <a:xfrm>
              <a:off x="5502" y="533457"/>
              <a:ext cx="12702" cy="31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339"/>
                    <a:pt x="21600" y="15429"/>
                    <a:pt x="21600" y="10930"/>
                  </a:cubicBezTo>
                  <a:cubicBezTo>
                    <a:pt x="21600" y="6171"/>
                    <a:pt x="11889" y="2520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1" name="Google Shape;1417;p2"/>
            <p:cNvSpPr/>
            <p:nvPr/>
          </p:nvSpPr>
          <p:spPr>
            <a:xfrm>
              <a:off x="5502" y="405401"/>
              <a:ext cx="12702" cy="31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112"/>
                    <a:pt x="21600" y="15229"/>
                    <a:pt x="21600" y="10788"/>
                  </a:cubicBezTo>
                  <a:cubicBezTo>
                    <a:pt x="21600" y="6371"/>
                    <a:pt x="11889" y="2488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2" name="Google Shape;1418;p2"/>
            <p:cNvSpPr/>
            <p:nvPr/>
          </p:nvSpPr>
          <p:spPr>
            <a:xfrm>
              <a:off x="41710" y="33750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5233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3" name="Google Shape;1419;p2"/>
            <p:cNvSpPr/>
            <p:nvPr/>
          </p:nvSpPr>
          <p:spPr>
            <a:xfrm>
              <a:off x="41710" y="722054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4" name="Google Shape;1420;p2"/>
            <p:cNvSpPr/>
            <p:nvPr/>
          </p:nvSpPr>
          <p:spPr>
            <a:xfrm>
              <a:off x="5502" y="789534"/>
              <a:ext cx="12702" cy="31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391"/>
                    <a:pt x="21600" y="15229"/>
                    <a:pt x="21600" y="10788"/>
                  </a:cubicBezTo>
                  <a:cubicBezTo>
                    <a:pt x="21600" y="6371"/>
                    <a:pt x="11889" y="2488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5" name="Google Shape;1421;p2"/>
            <p:cNvSpPr/>
            <p:nvPr/>
          </p:nvSpPr>
          <p:spPr>
            <a:xfrm>
              <a:off x="5502" y="661892"/>
              <a:ext cx="12702" cy="31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080"/>
                    <a:pt x="21600" y="15429"/>
                    <a:pt x="21600" y="10670"/>
                  </a:cubicBezTo>
                  <a:cubicBezTo>
                    <a:pt x="21600" y="6171"/>
                    <a:pt x="11889" y="2261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6" name="Google Shape;1422;p2"/>
            <p:cNvSpPr/>
            <p:nvPr/>
          </p:nvSpPr>
          <p:spPr>
            <a:xfrm>
              <a:off x="41710" y="59358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7" name="Google Shape;1423;p2"/>
            <p:cNvSpPr/>
            <p:nvPr/>
          </p:nvSpPr>
          <p:spPr>
            <a:xfrm>
              <a:off x="41710" y="978132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8" name="Google Shape;1424;p2"/>
            <p:cNvSpPr/>
            <p:nvPr/>
          </p:nvSpPr>
          <p:spPr>
            <a:xfrm>
              <a:off x="5502" y="1045613"/>
              <a:ext cx="12702" cy="31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391"/>
                    <a:pt x="21600" y="15229"/>
                    <a:pt x="21600" y="10812"/>
                  </a:cubicBezTo>
                  <a:cubicBezTo>
                    <a:pt x="21600" y="6371"/>
                    <a:pt x="11889" y="2511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29" name="Google Shape;1425;p2"/>
            <p:cNvSpPr/>
            <p:nvPr/>
          </p:nvSpPr>
          <p:spPr>
            <a:xfrm>
              <a:off x="5502" y="918003"/>
              <a:ext cx="12702" cy="31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360"/>
                    <a:pt x="21600" y="15422"/>
                    <a:pt x="21600" y="10941"/>
                  </a:cubicBezTo>
                  <a:cubicBezTo>
                    <a:pt x="21600" y="6178"/>
                    <a:pt x="11889" y="2240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0" name="Google Shape;1426;p2"/>
            <p:cNvSpPr/>
            <p:nvPr/>
          </p:nvSpPr>
          <p:spPr>
            <a:xfrm>
              <a:off x="41710" y="85007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61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1" name="Google Shape;1427;p2"/>
            <p:cNvSpPr/>
            <p:nvPr/>
          </p:nvSpPr>
          <p:spPr>
            <a:xfrm>
              <a:off x="41710" y="123379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705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2" name="Google Shape;1428;p2"/>
            <p:cNvSpPr/>
            <p:nvPr/>
          </p:nvSpPr>
          <p:spPr>
            <a:xfrm>
              <a:off x="5502" y="1302137"/>
              <a:ext cx="12702" cy="31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077"/>
                    <a:pt x="21600" y="15422"/>
                    <a:pt x="21600" y="10659"/>
                  </a:cubicBezTo>
                  <a:cubicBezTo>
                    <a:pt x="21600" y="6178"/>
                    <a:pt x="11889" y="2240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3" name="Google Shape;1429;p2"/>
            <p:cNvSpPr/>
            <p:nvPr/>
          </p:nvSpPr>
          <p:spPr>
            <a:xfrm>
              <a:off x="5502" y="1173668"/>
              <a:ext cx="12702" cy="31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621"/>
                    <a:pt x="21600" y="15429"/>
                    <a:pt x="21600" y="10930"/>
                  </a:cubicBezTo>
                  <a:cubicBezTo>
                    <a:pt x="21600" y="6171"/>
                    <a:pt x="11889" y="2238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4" name="Google Shape;1430;p2"/>
            <p:cNvSpPr/>
            <p:nvPr/>
          </p:nvSpPr>
          <p:spPr>
            <a:xfrm>
              <a:off x="41710" y="110618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676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5" name="Google Shape;1431;p2"/>
            <p:cNvSpPr/>
            <p:nvPr/>
          </p:nvSpPr>
          <p:spPr>
            <a:xfrm>
              <a:off x="41710" y="1490287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7040"/>
                    <a:pt x="4775" y="21600"/>
                    <a:pt x="10695" y="21600"/>
                  </a:cubicBezTo>
                  <a:cubicBezTo>
                    <a:pt x="16615" y="21600"/>
                    <a:pt x="21600" y="16601"/>
                    <a:pt x="21600" y="10686"/>
                  </a:cubicBezTo>
                  <a:cubicBezTo>
                    <a:pt x="21600" y="4770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6" name="Google Shape;1432;p2"/>
            <p:cNvSpPr/>
            <p:nvPr/>
          </p:nvSpPr>
          <p:spPr>
            <a:xfrm>
              <a:off x="5502" y="1558214"/>
              <a:ext cx="12702" cy="31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339"/>
                    <a:pt x="21600" y="15429"/>
                    <a:pt x="21600" y="10930"/>
                  </a:cubicBezTo>
                  <a:cubicBezTo>
                    <a:pt x="21600" y="6171"/>
                    <a:pt x="11889" y="2520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7" name="Google Shape;1433;p2"/>
            <p:cNvSpPr/>
            <p:nvPr/>
          </p:nvSpPr>
          <p:spPr>
            <a:xfrm>
              <a:off x="5502" y="1429745"/>
              <a:ext cx="12702" cy="31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391"/>
                    <a:pt x="21600" y="15229"/>
                    <a:pt x="21600" y="10812"/>
                  </a:cubicBezTo>
                  <a:cubicBezTo>
                    <a:pt x="21600" y="6371"/>
                    <a:pt x="11889" y="2488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8" name="Google Shape;1434;p2"/>
            <p:cNvSpPr/>
            <p:nvPr/>
          </p:nvSpPr>
          <p:spPr>
            <a:xfrm>
              <a:off x="41710" y="1362265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5233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39" name="Google Shape;1435;p2"/>
            <p:cNvSpPr/>
            <p:nvPr/>
          </p:nvSpPr>
          <p:spPr>
            <a:xfrm>
              <a:off x="41710" y="174639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76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676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0" name="Google Shape;1436;p2"/>
            <p:cNvSpPr/>
            <p:nvPr/>
          </p:nvSpPr>
          <p:spPr>
            <a:xfrm>
              <a:off x="5502" y="1814291"/>
              <a:ext cx="12702" cy="31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112"/>
                    <a:pt x="21600" y="15229"/>
                    <a:pt x="21600" y="10812"/>
                  </a:cubicBezTo>
                  <a:cubicBezTo>
                    <a:pt x="21600" y="6371"/>
                    <a:pt x="11889" y="2488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1" name="Google Shape;1437;p2"/>
            <p:cNvSpPr/>
            <p:nvPr/>
          </p:nvSpPr>
          <p:spPr>
            <a:xfrm>
              <a:off x="5502" y="1685858"/>
              <a:ext cx="12702" cy="31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389"/>
                    <a:pt x="21600" y="15781"/>
                    <a:pt x="21600" y="10800"/>
                  </a:cubicBezTo>
                  <a:cubicBezTo>
                    <a:pt x="21600" y="6354"/>
                    <a:pt x="11889" y="2491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2" name="Google Shape;1438;p2"/>
            <p:cNvSpPr/>
            <p:nvPr/>
          </p:nvSpPr>
          <p:spPr>
            <a:xfrm>
              <a:off x="41710" y="1618342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24"/>
                  </a:cubicBezTo>
                  <a:cubicBezTo>
                    <a:pt x="21600" y="5004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3" name="Google Shape;1439;p2"/>
            <p:cNvSpPr/>
            <p:nvPr/>
          </p:nvSpPr>
          <p:spPr>
            <a:xfrm>
              <a:off x="41710" y="2002476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24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4" name="Google Shape;1440;p2"/>
            <p:cNvSpPr/>
            <p:nvPr/>
          </p:nvSpPr>
          <p:spPr>
            <a:xfrm>
              <a:off x="5502" y="2070369"/>
              <a:ext cx="12702" cy="31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112"/>
                    <a:pt x="21600" y="15229"/>
                    <a:pt x="21600" y="10812"/>
                  </a:cubicBezTo>
                  <a:cubicBezTo>
                    <a:pt x="21600" y="6371"/>
                    <a:pt x="11889" y="2511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5" name="Google Shape;1441;p2"/>
            <p:cNvSpPr/>
            <p:nvPr/>
          </p:nvSpPr>
          <p:spPr>
            <a:xfrm>
              <a:off x="5502" y="1942760"/>
              <a:ext cx="12702" cy="31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339"/>
                    <a:pt x="21600" y="15146"/>
                    <a:pt x="21600" y="10930"/>
                  </a:cubicBezTo>
                  <a:cubicBezTo>
                    <a:pt x="21600" y="6171"/>
                    <a:pt x="11889" y="2520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6" name="Google Shape;1442;p2"/>
            <p:cNvSpPr/>
            <p:nvPr/>
          </p:nvSpPr>
          <p:spPr>
            <a:xfrm>
              <a:off x="41710" y="1874833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61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7" name="Google Shape;1443;p2"/>
            <p:cNvSpPr/>
            <p:nvPr/>
          </p:nvSpPr>
          <p:spPr>
            <a:xfrm>
              <a:off x="2603002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8" name="Google Shape;1444;p2"/>
            <p:cNvSpPr/>
            <p:nvPr/>
          </p:nvSpPr>
          <p:spPr>
            <a:xfrm>
              <a:off x="2474569" y="2123969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49" name="Google Shape;1445;p2"/>
            <p:cNvSpPr/>
            <p:nvPr/>
          </p:nvSpPr>
          <p:spPr>
            <a:xfrm>
              <a:off x="2411141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9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0" name="Google Shape;1446;p2"/>
            <p:cNvSpPr/>
            <p:nvPr/>
          </p:nvSpPr>
          <p:spPr>
            <a:xfrm>
              <a:off x="2539197" y="2188186"/>
              <a:ext cx="38450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89"/>
                    <a:pt x="0" y="10686"/>
                  </a:cubicBezTo>
                  <a:cubicBezTo>
                    <a:pt x="0" y="16830"/>
                    <a:pt x="4826" y="21600"/>
                    <a:pt x="10810" y="21600"/>
                  </a:cubicBezTo>
                  <a:cubicBezTo>
                    <a:pt x="16774" y="21600"/>
                    <a:pt x="21600" y="16830"/>
                    <a:pt x="21600" y="10686"/>
                  </a:cubicBezTo>
                  <a:cubicBezTo>
                    <a:pt x="21600" y="4789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1" name="Google Shape;1447;p2"/>
            <p:cNvSpPr/>
            <p:nvPr/>
          </p:nvSpPr>
          <p:spPr>
            <a:xfrm>
              <a:off x="2603002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69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2" name="Google Shape;1448;p2"/>
            <p:cNvSpPr/>
            <p:nvPr/>
          </p:nvSpPr>
          <p:spPr>
            <a:xfrm>
              <a:off x="2474569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601"/>
                    <a:pt x="4775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3" name="Google Shape;1449;p2"/>
            <p:cNvSpPr/>
            <p:nvPr/>
          </p:nvSpPr>
          <p:spPr>
            <a:xfrm>
              <a:off x="2411141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4" name="Google Shape;1450;p2"/>
            <p:cNvSpPr/>
            <p:nvPr/>
          </p:nvSpPr>
          <p:spPr>
            <a:xfrm>
              <a:off x="2539197" y="2444298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4775"/>
                    <a:pt x="0" y="10905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4775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5" name="Google Shape;1451;p2"/>
            <p:cNvSpPr/>
            <p:nvPr/>
          </p:nvSpPr>
          <p:spPr>
            <a:xfrm>
              <a:off x="2411141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6" name="Google Shape;1452;p2"/>
            <p:cNvSpPr/>
            <p:nvPr/>
          </p:nvSpPr>
          <p:spPr>
            <a:xfrm>
              <a:off x="2539197" y="2315830"/>
              <a:ext cx="38450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1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6825"/>
                    <a:pt x="4826" y="21600"/>
                    <a:pt x="1081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81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7" name="Google Shape;1453;p2"/>
            <p:cNvSpPr/>
            <p:nvPr/>
          </p:nvSpPr>
          <p:spPr>
            <a:xfrm>
              <a:off x="2603002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8" name="Google Shape;1454;p2"/>
            <p:cNvSpPr/>
            <p:nvPr/>
          </p:nvSpPr>
          <p:spPr>
            <a:xfrm>
              <a:off x="2474569" y="2252438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59" name="Google Shape;1455;p2"/>
            <p:cNvSpPr/>
            <p:nvPr/>
          </p:nvSpPr>
          <p:spPr>
            <a:xfrm>
              <a:off x="2346924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4775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0" name="Google Shape;1456;p2"/>
            <p:cNvSpPr/>
            <p:nvPr/>
          </p:nvSpPr>
          <p:spPr>
            <a:xfrm>
              <a:off x="2218868" y="2123969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5004"/>
                    <a:pt x="0" y="10924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1" name="Google Shape;1457;p2"/>
            <p:cNvSpPr/>
            <p:nvPr/>
          </p:nvSpPr>
          <p:spPr>
            <a:xfrm>
              <a:off x="2155064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9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2" name="Google Shape;1458;p2"/>
            <p:cNvSpPr/>
            <p:nvPr/>
          </p:nvSpPr>
          <p:spPr>
            <a:xfrm>
              <a:off x="2282707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89"/>
                    <a:pt x="0" y="10686"/>
                  </a:cubicBezTo>
                  <a:cubicBezTo>
                    <a:pt x="458" y="16830"/>
                    <a:pt x="5004" y="21600"/>
                    <a:pt x="1090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3" name="Google Shape;1459;p2"/>
            <p:cNvSpPr/>
            <p:nvPr/>
          </p:nvSpPr>
          <p:spPr>
            <a:xfrm>
              <a:off x="2346924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695" y="21600"/>
                  </a:cubicBezTo>
                  <a:cubicBezTo>
                    <a:pt x="16596" y="21600"/>
                    <a:pt x="21600" y="1681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4" name="Google Shape;1460;p2"/>
            <p:cNvSpPr/>
            <p:nvPr/>
          </p:nvSpPr>
          <p:spPr>
            <a:xfrm>
              <a:off x="2218868" y="2380459"/>
              <a:ext cx="38896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4770"/>
                    <a:pt x="0" y="10686"/>
                  </a:cubicBezTo>
                  <a:cubicBezTo>
                    <a:pt x="0" y="16601"/>
                    <a:pt x="4770" y="21600"/>
                    <a:pt x="10914" y="21600"/>
                  </a:cubicBezTo>
                  <a:cubicBezTo>
                    <a:pt x="16811" y="21600"/>
                    <a:pt x="21600" y="16601"/>
                    <a:pt x="21600" y="10686"/>
                  </a:cubicBezTo>
                  <a:cubicBezTo>
                    <a:pt x="21600" y="4770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5" name="Google Shape;1461;p2"/>
            <p:cNvSpPr/>
            <p:nvPr/>
          </p:nvSpPr>
          <p:spPr>
            <a:xfrm>
              <a:off x="2155064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6" name="Google Shape;1462;p2"/>
            <p:cNvSpPr/>
            <p:nvPr/>
          </p:nvSpPr>
          <p:spPr>
            <a:xfrm>
              <a:off x="2282707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7" name="Google Shape;1463;p2"/>
            <p:cNvSpPr/>
            <p:nvPr/>
          </p:nvSpPr>
          <p:spPr>
            <a:xfrm>
              <a:off x="2155064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8" name="Google Shape;1464;p2"/>
            <p:cNvSpPr/>
            <p:nvPr/>
          </p:nvSpPr>
          <p:spPr>
            <a:xfrm>
              <a:off x="2282707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458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69" name="Google Shape;1465;p2"/>
            <p:cNvSpPr/>
            <p:nvPr/>
          </p:nvSpPr>
          <p:spPr>
            <a:xfrm>
              <a:off x="2346924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0" name="Google Shape;1466;p2"/>
            <p:cNvSpPr/>
            <p:nvPr/>
          </p:nvSpPr>
          <p:spPr>
            <a:xfrm>
              <a:off x="2218868" y="2252438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70" y="0"/>
                    <a:pt x="0" y="5004"/>
                    <a:pt x="0" y="10905"/>
                  </a:cubicBezTo>
                  <a:cubicBezTo>
                    <a:pt x="0" y="16825"/>
                    <a:pt x="4770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1" name="Google Shape;1467;p2"/>
            <p:cNvSpPr/>
            <p:nvPr/>
          </p:nvSpPr>
          <p:spPr>
            <a:xfrm>
              <a:off x="2090434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458" y="16596"/>
                    <a:pt x="5004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2" name="Google Shape;1468;p2"/>
            <p:cNvSpPr/>
            <p:nvPr/>
          </p:nvSpPr>
          <p:spPr>
            <a:xfrm>
              <a:off x="1962791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3" name="Google Shape;1469;p2"/>
            <p:cNvSpPr/>
            <p:nvPr/>
          </p:nvSpPr>
          <p:spPr>
            <a:xfrm>
              <a:off x="1898986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76" y="21600"/>
                  </a:cubicBezTo>
                  <a:cubicBezTo>
                    <a:pt x="16596" y="21600"/>
                    <a:pt x="21600" y="16830"/>
                    <a:pt x="21600" y="10686"/>
                  </a:cubicBezTo>
                  <a:cubicBezTo>
                    <a:pt x="21600" y="4789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4" name="Google Shape;1470;p2"/>
            <p:cNvSpPr/>
            <p:nvPr/>
          </p:nvSpPr>
          <p:spPr>
            <a:xfrm>
              <a:off x="2026595" y="2188186"/>
              <a:ext cx="38896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89"/>
                    <a:pt x="0" y="10686"/>
                  </a:cubicBezTo>
                  <a:cubicBezTo>
                    <a:pt x="0" y="16830"/>
                    <a:pt x="4789" y="21600"/>
                    <a:pt x="10914" y="21600"/>
                  </a:cubicBezTo>
                  <a:cubicBezTo>
                    <a:pt x="16830" y="21600"/>
                    <a:pt x="21600" y="16830"/>
                    <a:pt x="21600" y="10686"/>
                  </a:cubicBezTo>
                  <a:cubicBezTo>
                    <a:pt x="21600" y="4789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5" name="Google Shape;1471;p2"/>
            <p:cNvSpPr/>
            <p:nvPr/>
          </p:nvSpPr>
          <p:spPr>
            <a:xfrm>
              <a:off x="2090434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458" y="16811"/>
                    <a:pt x="5004" y="21600"/>
                    <a:pt x="1090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6" name="Google Shape;1472;p2"/>
            <p:cNvSpPr/>
            <p:nvPr/>
          </p:nvSpPr>
          <p:spPr>
            <a:xfrm>
              <a:off x="1962791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601"/>
                    <a:pt x="4775" y="21600"/>
                    <a:pt x="10695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7" name="Google Shape;1473;p2"/>
            <p:cNvSpPr/>
            <p:nvPr/>
          </p:nvSpPr>
          <p:spPr>
            <a:xfrm>
              <a:off x="1898986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8" name="Google Shape;1474;p2"/>
            <p:cNvSpPr/>
            <p:nvPr/>
          </p:nvSpPr>
          <p:spPr>
            <a:xfrm>
              <a:off x="2026595" y="244429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4775"/>
                    <a:pt x="0" y="10905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79" name="Google Shape;1475;p2"/>
            <p:cNvSpPr/>
            <p:nvPr/>
          </p:nvSpPr>
          <p:spPr>
            <a:xfrm>
              <a:off x="1898986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0" name="Google Shape;1476;p2"/>
            <p:cNvSpPr/>
            <p:nvPr/>
          </p:nvSpPr>
          <p:spPr>
            <a:xfrm>
              <a:off x="2026595" y="2315830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789" y="0"/>
                    <a:pt x="0" y="5004"/>
                    <a:pt x="0" y="10924"/>
                  </a:cubicBezTo>
                  <a:cubicBezTo>
                    <a:pt x="0" y="16825"/>
                    <a:pt x="4789" y="21600"/>
                    <a:pt x="10914" y="21600"/>
                  </a:cubicBezTo>
                  <a:cubicBezTo>
                    <a:pt x="16830" y="21600"/>
                    <a:pt x="21600" y="16825"/>
                    <a:pt x="21600" y="10924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1" name="Google Shape;1477;p2"/>
            <p:cNvSpPr/>
            <p:nvPr/>
          </p:nvSpPr>
          <p:spPr>
            <a:xfrm>
              <a:off x="2090434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2" name="Google Shape;1478;p2"/>
            <p:cNvSpPr/>
            <p:nvPr/>
          </p:nvSpPr>
          <p:spPr>
            <a:xfrm>
              <a:off x="1962791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3" name="Google Shape;1479;p2"/>
            <p:cNvSpPr/>
            <p:nvPr/>
          </p:nvSpPr>
          <p:spPr>
            <a:xfrm>
              <a:off x="1834357" y="21243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1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4" name="Google Shape;1480;p2"/>
            <p:cNvSpPr/>
            <p:nvPr/>
          </p:nvSpPr>
          <p:spPr>
            <a:xfrm>
              <a:off x="1706714" y="2123969"/>
              <a:ext cx="38449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5004"/>
                    <a:pt x="0" y="10924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24"/>
                  </a:cubicBezTo>
                  <a:cubicBezTo>
                    <a:pt x="21600" y="5004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5" name="Google Shape;1481;p2"/>
            <p:cNvSpPr/>
            <p:nvPr/>
          </p:nvSpPr>
          <p:spPr>
            <a:xfrm>
              <a:off x="1642085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29" y="16830"/>
                    <a:pt x="5214" y="21600"/>
                    <a:pt x="1090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6" name="Google Shape;1482;p2"/>
            <p:cNvSpPr/>
            <p:nvPr/>
          </p:nvSpPr>
          <p:spPr>
            <a:xfrm>
              <a:off x="1770518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5004" y="21600"/>
                    <a:pt x="1069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7" name="Google Shape;1483;p2"/>
            <p:cNvSpPr/>
            <p:nvPr/>
          </p:nvSpPr>
          <p:spPr>
            <a:xfrm>
              <a:off x="1834357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10" y="16811"/>
                    <a:pt x="4775" y="21600"/>
                    <a:pt x="1090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8" name="Google Shape;1484;p2"/>
            <p:cNvSpPr/>
            <p:nvPr/>
          </p:nvSpPr>
          <p:spPr>
            <a:xfrm>
              <a:off x="1706714" y="2380459"/>
              <a:ext cx="38449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4770"/>
                    <a:pt x="0" y="10686"/>
                  </a:cubicBezTo>
                  <a:cubicBezTo>
                    <a:pt x="0" y="16601"/>
                    <a:pt x="4826" y="21600"/>
                    <a:pt x="10790" y="21600"/>
                  </a:cubicBezTo>
                  <a:cubicBezTo>
                    <a:pt x="16774" y="21600"/>
                    <a:pt x="21600" y="16601"/>
                    <a:pt x="21600" y="10686"/>
                  </a:cubicBezTo>
                  <a:cubicBezTo>
                    <a:pt x="21600" y="4770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89" name="Google Shape;1485;p2"/>
            <p:cNvSpPr/>
            <p:nvPr/>
          </p:nvSpPr>
          <p:spPr>
            <a:xfrm>
              <a:off x="1642085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0" name="Google Shape;1486;p2"/>
            <p:cNvSpPr/>
            <p:nvPr/>
          </p:nvSpPr>
          <p:spPr>
            <a:xfrm>
              <a:off x="1770518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1" name="Google Shape;1487;p2"/>
            <p:cNvSpPr/>
            <p:nvPr/>
          </p:nvSpPr>
          <p:spPr>
            <a:xfrm>
              <a:off x="1642085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21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2" name="Google Shape;1488;p2"/>
            <p:cNvSpPr/>
            <p:nvPr/>
          </p:nvSpPr>
          <p:spPr>
            <a:xfrm>
              <a:off x="1770518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3" name="Google Shape;1489;p2"/>
            <p:cNvSpPr/>
            <p:nvPr/>
          </p:nvSpPr>
          <p:spPr>
            <a:xfrm>
              <a:off x="1834357" y="225202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4" name="Google Shape;1490;p2"/>
            <p:cNvSpPr/>
            <p:nvPr/>
          </p:nvSpPr>
          <p:spPr>
            <a:xfrm>
              <a:off x="1706714" y="2252438"/>
              <a:ext cx="38449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0" y="0"/>
                  </a:moveTo>
                  <a:cubicBezTo>
                    <a:pt x="4826" y="0"/>
                    <a:pt x="0" y="5004"/>
                    <a:pt x="0" y="10905"/>
                  </a:cubicBezTo>
                  <a:cubicBezTo>
                    <a:pt x="0" y="16825"/>
                    <a:pt x="4826" y="21600"/>
                    <a:pt x="10790" y="21600"/>
                  </a:cubicBezTo>
                  <a:cubicBezTo>
                    <a:pt x="16774" y="21600"/>
                    <a:pt x="21600" y="16825"/>
                    <a:pt x="21600" y="10905"/>
                  </a:cubicBezTo>
                  <a:cubicBezTo>
                    <a:pt x="21600" y="5004"/>
                    <a:pt x="16774" y="0"/>
                    <a:pt x="1079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5" name="Google Shape;1491;p2"/>
            <p:cNvSpPr/>
            <p:nvPr/>
          </p:nvSpPr>
          <p:spPr>
            <a:xfrm>
              <a:off x="1578245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004" y="21600"/>
                    <a:pt x="1069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6" name="Google Shape;1492;p2"/>
            <p:cNvSpPr/>
            <p:nvPr/>
          </p:nvSpPr>
          <p:spPr>
            <a:xfrm>
              <a:off x="1450223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7" name="Google Shape;1493;p2"/>
            <p:cNvSpPr/>
            <p:nvPr/>
          </p:nvSpPr>
          <p:spPr>
            <a:xfrm>
              <a:off x="1385972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29" y="16830"/>
                    <a:pt x="5004" y="21600"/>
                    <a:pt x="1069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8" name="Google Shape;1494;p2"/>
            <p:cNvSpPr/>
            <p:nvPr/>
          </p:nvSpPr>
          <p:spPr>
            <a:xfrm>
              <a:off x="1514440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76" y="21600"/>
                  </a:cubicBezTo>
                  <a:cubicBezTo>
                    <a:pt x="16596" y="21600"/>
                    <a:pt x="21600" y="16830"/>
                    <a:pt x="21600" y="10686"/>
                  </a:cubicBezTo>
                  <a:cubicBezTo>
                    <a:pt x="21600" y="4789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499" name="Google Shape;1495;p2"/>
            <p:cNvSpPr/>
            <p:nvPr/>
          </p:nvSpPr>
          <p:spPr>
            <a:xfrm>
              <a:off x="1578245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6811"/>
                    <a:pt x="5004" y="21600"/>
                    <a:pt x="1069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0" name="Google Shape;1496;p2"/>
            <p:cNvSpPr/>
            <p:nvPr/>
          </p:nvSpPr>
          <p:spPr>
            <a:xfrm>
              <a:off x="1450223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6601"/>
                    <a:pt x="5004" y="21600"/>
                    <a:pt x="1090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1" name="Google Shape;1497;p2"/>
            <p:cNvSpPr/>
            <p:nvPr/>
          </p:nvSpPr>
          <p:spPr>
            <a:xfrm>
              <a:off x="1385972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2" name="Google Shape;1498;p2"/>
            <p:cNvSpPr/>
            <p:nvPr/>
          </p:nvSpPr>
          <p:spPr>
            <a:xfrm>
              <a:off x="1514440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3" name="Google Shape;1499;p2"/>
            <p:cNvSpPr/>
            <p:nvPr/>
          </p:nvSpPr>
          <p:spPr>
            <a:xfrm>
              <a:off x="1385972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4" name="Google Shape;1500;p2"/>
            <p:cNvSpPr/>
            <p:nvPr/>
          </p:nvSpPr>
          <p:spPr>
            <a:xfrm>
              <a:off x="1514440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5" name="Google Shape;1501;p2"/>
            <p:cNvSpPr/>
            <p:nvPr/>
          </p:nvSpPr>
          <p:spPr>
            <a:xfrm>
              <a:off x="1578245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6" name="Google Shape;1502;p2"/>
            <p:cNvSpPr/>
            <p:nvPr/>
          </p:nvSpPr>
          <p:spPr>
            <a:xfrm>
              <a:off x="1450223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7" name="Google Shape;1503;p2"/>
            <p:cNvSpPr/>
            <p:nvPr/>
          </p:nvSpPr>
          <p:spPr>
            <a:xfrm>
              <a:off x="1322168" y="21243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229" y="16596"/>
                    <a:pt x="5004" y="21600"/>
                    <a:pt x="10695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8" name="Google Shape;1504;p2"/>
            <p:cNvSpPr/>
            <p:nvPr/>
          </p:nvSpPr>
          <p:spPr>
            <a:xfrm>
              <a:off x="1194111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09" name="Google Shape;1505;p2"/>
            <p:cNvSpPr/>
            <p:nvPr/>
          </p:nvSpPr>
          <p:spPr>
            <a:xfrm>
              <a:off x="1130306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76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0" name="Google Shape;1506;p2"/>
            <p:cNvSpPr/>
            <p:nvPr/>
          </p:nvSpPr>
          <p:spPr>
            <a:xfrm>
              <a:off x="1257951" y="2188186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89"/>
                    <a:pt x="0" y="10686"/>
                  </a:cubicBezTo>
                  <a:cubicBezTo>
                    <a:pt x="0" y="16830"/>
                    <a:pt x="5004" y="21600"/>
                    <a:pt x="1090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1" name="Google Shape;1507;p2"/>
            <p:cNvSpPr/>
            <p:nvPr/>
          </p:nvSpPr>
          <p:spPr>
            <a:xfrm>
              <a:off x="1322168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229" y="16811"/>
                    <a:pt x="5004" y="21600"/>
                    <a:pt x="10695" y="21600"/>
                  </a:cubicBezTo>
                  <a:cubicBezTo>
                    <a:pt x="16596" y="21600"/>
                    <a:pt x="21600" y="1681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2" name="Google Shape;1508;p2"/>
            <p:cNvSpPr/>
            <p:nvPr/>
          </p:nvSpPr>
          <p:spPr>
            <a:xfrm>
              <a:off x="1194111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601"/>
                    <a:pt x="4775" y="21600"/>
                    <a:pt x="10695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3" name="Google Shape;1509;p2"/>
            <p:cNvSpPr/>
            <p:nvPr/>
          </p:nvSpPr>
          <p:spPr>
            <a:xfrm>
              <a:off x="1130306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4" name="Google Shape;1510;p2"/>
            <p:cNvSpPr/>
            <p:nvPr/>
          </p:nvSpPr>
          <p:spPr>
            <a:xfrm>
              <a:off x="1257951" y="2444298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5" name="Google Shape;1511;p2"/>
            <p:cNvSpPr/>
            <p:nvPr/>
          </p:nvSpPr>
          <p:spPr>
            <a:xfrm>
              <a:off x="1130306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6" name="Google Shape;1512;p2"/>
            <p:cNvSpPr/>
            <p:nvPr/>
          </p:nvSpPr>
          <p:spPr>
            <a:xfrm>
              <a:off x="1257951" y="2315830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0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7" name="Google Shape;1513;p2"/>
            <p:cNvSpPr/>
            <p:nvPr/>
          </p:nvSpPr>
          <p:spPr>
            <a:xfrm>
              <a:off x="1322168" y="225202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8" name="Google Shape;1514;p2"/>
            <p:cNvSpPr/>
            <p:nvPr/>
          </p:nvSpPr>
          <p:spPr>
            <a:xfrm>
              <a:off x="1194111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19" name="Google Shape;1515;p2"/>
            <p:cNvSpPr/>
            <p:nvPr/>
          </p:nvSpPr>
          <p:spPr>
            <a:xfrm>
              <a:off x="1066503" y="2124381"/>
              <a:ext cx="38861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596" y="21600"/>
                    <a:pt x="21600" y="16596"/>
                    <a:pt x="21600" y="1069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0" name="Google Shape;1516;p2"/>
            <p:cNvSpPr/>
            <p:nvPr/>
          </p:nvSpPr>
          <p:spPr>
            <a:xfrm>
              <a:off x="938034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1" name="Google Shape;1517;p2"/>
            <p:cNvSpPr/>
            <p:nvPr/>
          </p:nvSpPr>
          <p:spPr>
            <a:xfrm>
              <a:off x="873817" y="2188186"/>
              <a:ext cx="39274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89"/>
                    <a:pt x="0" y="10686"/>
                  </a:cubicBezTo>
                  <a:cubicBezTo>
                    <a:pt x="227" y="16830"/>
                    <a:pt x="4951" y="21600"/>
                    <a:pt x="10791" y="21600"/>
                  </a:cubicBezTo>
                  <a:cubicBezTo>
                    <a:pt x="16649" y="21600"/>
                    <a:pt x="21600" y="16830"/>
                    <a:pt x="21600" y="10686"/>
                  </a:cubicBezTo>
                  <a:cubicBezTo>
                    <a:pt x="21600" y="4789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2" name="Google Shape;1518;p2"/>
            <p:cNvSpPr/>
            <p:nvPr/>
          </p:nvSpPr>
          <p:spPr>
            <a:xfrm>
              <a:off x="1001838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29" y="16830"/>
                    <a:pt x="4775" y="21600"/>
                    <a:pt x="10924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3" name="Google Shape;1519;p2"/>
            <p:cNvSpPr/>
            <p:nvPr/>
          </p:nvSpPr>
          <p:spPr>
            <a:xfrm>
              <a:off x="1066503" y="2380459"/>
              <a:ext cx="38861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676" y="21600"/>
                  </a:cubicBezTo>
                  <a:cubicBezTo>
                    <a:pt x="16596" y="21600"/>
                    <a:pt x="21600" y="16811"/>
                    <a:pt x="21600" y="10686"/>
                  </a:cubicBezTo>
                  <a:cubicBezTo>
                    <a:pt x="21600" y="4770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4" name="Google Shape;1520;p2"/>
            <p:cNvSpPr/>
            <p:nvPr/>
          </p:nvSpPr>
          <p:spPr>
            <a:xfrm>
              <a:off x="938034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601"/>
                    <a:pt x="4775" y="21600"/>
                    <a:pt x="10695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5" name="Google Shape;1521;p2"/>
            <p:cNvSpPr/>
            <p:nvPr/>
          </p:nvSpPr>
          <p:spPr>
            <a:xfrm>
              <a:off x="873817" y="2444298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0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6" name="Google Shape;1522;p2"/>
            <p:cNvSpPr/>
            <p:nvPr/>
          </p:nvSpPr>
          <p:spPr>
            <a:xfrm>
              <a:off x="1001838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7" name="Google Shape;1523;p2"/>
            <p:cNvSpPr/>
            <p:nvPr/>
          </p:nvSpPr>
          <p:spPr>
            <a:xfrm>
              <a:off x="873817" y="2315830"/>
              <a:ext cx="39274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24"/>
                  </a:cubicBezTo>
                  <a:cubicBezTo>
                    <a:pt x="227" y="16825"/>
                    <a:pt x="4951" y="21600"/>
                    <a:pt x="10791" y="21600"/>
                  </a:cubicBezTo>
                  <a:cubicBezTo>
                    <a:pt x="16649" y="21600"/>
                    <a:pt x="21600" y="16825"/>
                    <a:pt x="21600" y="10924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8" name="Google Shape;1524;p2"/>
            <p:cNvSpPr/>
            <p:nvPr/>
          </p:nvSpPr>
          <p:spPr>
            <a:xfrm>
              <a:off x="1001838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29" name="Google Shape;1525;p2"/>
            <p:cNvSpPr/>
            <p:nvPr/>
          </p:nvSpPr>
          <p:spPr>
            <a:xfrm>
              <a:off x="1066503" y="2252026"/>
              <a:ext cx="38861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4775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0" name="Google Shape;1526;p2"/>
            <p:cNvSpPr/>
            <p:nvPr/>
          </p:nvSpPr>
          <p:spPr>
            <a:xfrm>
              <a:off x="938034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1" name="Google Shape;1527;p2"/>
            <p:cNvSpPr/>
            <p:nvPr/>
          </p:nvSpPr>
          <p:spPr>
            <a:xfrm>
              <a:off x="809978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695"/>
                  </a:cubicBezTo>
                  <a:cubicBezTo>
                    <a:pt x="0" y="16596"/>
                    <a:pt x="5004" y="21600"/>
                    <a:pt x="10924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2" name="Google Shape;1528;p2"/>
            <p:cNvSpPr/>
            <p:nvPr/>
          </p:nvSpPr>
          <p:spPr>
            <a:xfrm>
              <a:off x="681956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24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3" name="Google Shape;1529;p2"/>
            <p:cNvSpPr/>
            <p:nvPr/>
          </p:nvSpPr>
          <p:spPr>
            <a:xfrm>
              <a:off x="617705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89"/>
                    <a:pt x="0" y="10686"/>
                  </a:cubicBezTo>
                  <a:cubicBezTo>
                    <a:pt x="0" y="16830"/>
                    <a:pt x="5004" y="21600"/>
                    <a:pt x="10924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4" name="Google Shape;1530;p2"/>
            <p:cNvSpPr/>
            <p:nvPr/>
          </p:nvSpPr>
          <p:spPr>
            <a:xfrm>
              <a:off x="745761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229" y="16830"/>
                    <a:pt x="4775" y="21600"/>
                    <a:pt x="10695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5" name="Google Shape;1531;p2"/>
            <p:cNvSpPr/>
            <p:nvPr/>
          </p:nvSpPr>
          <p:spPr>
            <a:xfrm>
              <a:off x="809978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6811"/>
                    <a:pt x="5004" y="21600"/>
                    <a:pt x="10924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6" name="Google Shape;1532;p2"/>
            <p:cNvSpPr/>
            <p:nvPr/>
          </p:nvSpPr>
          <p:spPr>
            <a:xfrm>
              <a:off x="681956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601"/>
                    <a:pt x="4775" y="21600"/>
                    <a:pt x="10676" y="21600"/>
                  </a:cubicBezTo>
                  <a:cubicBezTo>
                    <a:pt x="16596" y="21600"/>
                    <a:pt x="21600" y="16601"/>
                    <a:pt x="21600" y="10686"/>
                  </a:cubicBezTo>
                  <a:cubicBezTo>
                    <a:pt x="21600" y="4770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7" name="Google Shape;1533;p2"/>
            <p:cNvSpPr/>
            <p:nvPr/>
          </p:nvSpPr>
          <p:spPr>
            <a:xfrm>
              <a:off x="617705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8" name="Google Shape;1534;p2"/>
            <p:cNvSpPr/>
            <p:nvPr/>
          </p:nvSpPr>
          <p:spPr>
            <a:xfrm>
              <a:off x="745761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39" name="Google Shape;1535;p2"/>
            <p:cNvSpPr/>
            <p:nvPr/>
          </p:nvSpPr>
          <p:spPr>
            <a:xfrm>
              <a:off x="617705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0" name="Google Shape;1536;p2"/>
            <p:cNvSpPr/>
            <p:nvPr/>
          </p:nvSpPr>
          <p:spPr>
            <a:xfrm>
              <a:off x="745761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229" y="16825"/>
                    <a:pt x="4775" y="21600"/>
                    <a:pt x="10695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1" name="Google Shape;1537;p2"/>
            <p:cNvSpPr/>
            <p:nvPr/>
          </p:nvSpPr>
          <p:spPr>
            <a:xfrm>
              <a:off x="809978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5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2" name="Google Shape;1538;p2"/>
            <p:cNvSpPr/>
            <p:nvPr/>
          </p:nvSpPr>
          <p:spPr>
            <a:xfrm>
              <a:off x="681956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596" y="21600"/>
                    <a:pt x="21600" y="16825"/>
                    <a:pt x="21600" y="10905"/>
                  </a:cubicBezTo>
                  <a:cubicBezTo>
                    <a:pt x="21600" y="5004"/>
                    <a:pt x="16596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3" name="Google Shape;1539;p2"/>
            <p:cNvSpPr/>
            <p:nvPr/>
          </p:nvSpPr>
          <p:spPr>
            <a:xfrm>
              <a:off x="553900" y="2124381"/>
              <a:ext cx="38863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905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4" name="Google Shape;1540;p2"/>
            <p:cNvSpPr/>
            <p:nvPr/>
          </p:nvSpPr>
          <p:spPr>
            <a:xfrm>
              <a:off x="425432" y="2123969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24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24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5" name="Google Shape;1541;p2"/>
            <p:cNvSpPr/>
            <p:nvPr/>
          </p:nvSpPr>
          <p:spPr>
            <a:xfrm>
              <a:off x="361626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924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6" name="Google Shape;1542;p2"/>
            <p:cNvSpPr/>
            <p:nvPr/>
          </p:nvSpPr>
          <p:spPr>
            <a:xfrm>
              <a:off x="489271" y="2188186"/>
              <a:ext cx="39275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89"/>
                    <a:pt x="0" y="10686"/>
                  </a:cubicBezTo>
                  <a:cubicBezTo>
                    <a:pt x="454" y="16830"/>
                    <a:pt x="5178" y="21600"/>
                    <a:pt x="10791" y="21600"/>
                  </a:cubicBezTo>
                  <a:cubicBezTo>
                    <a:pt x="16649" y="21600"/>
                    <a:pt x="21600" y="16830"/>
                    <a:pt x="21600" y="10686"/>
                  </a:cubicBezTo>
                  <a:cubicBezTo>
                    <a:pt x="21600" y="4789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7" name="Google Shape;1543;p2"/>
            <p:cNvSpPr/>
            <p:nvPr/>
          </p:nvSpPr>
          <p:spPr>
            <a:xfrm>
              <a:off x="553900" y="2380459"/>
              <a:ext cx="38863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905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8" name="Google Shape;1544;p2"/>
            <p:cNvSpPr/>
            <p:nvPr/>
          </p:nvSpPr>
          <p:spPr>
            <a:xfrm>
              <a:off x="425432" y="2380459"/>
              <a:ext cx="38896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0"/>
                    <a:pt x="0" y="10686"/>
                  </a:cubicBezTo>
                  <a:cubicBezTo>
                    <a:pt x="0" y="16601"/>
                    <a:pt x="4999" y="21600"/>
                    <a:pt x="10914" y="21600"/>
                  </a:cubicBezTo>
                  <a:cubicBezTo>
                    <a:pt x="16811" y="21600"/>
                    <a:pt x="21600" y="16601"/>
                    <a:pt x="21600" y="10686"/>
                  </a:cubicBezTo>
                  <a:cubicBezTo>
                    <a:pt x="21600" y="4770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49" name="Google Shape;1545;p2"/>
            <p:cNvSpPr/>
            <p:nvPr/>
          </p:nvSpPr>
          <p:spPr>
            <a:xfrm>
              <a:off x="361626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0" name="Google Shape;1546;p2"/>
            <p:cNvSpPr/>
            <p:nvPr/>
          </p:nvSpPr>
          <p:spPr>
            <a:xfrm>
              <a:off x="489271" y="2444298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4775"/>
                    <a:pt x="0" y="10905"/>
                  </a:cubicBezTo>
                  <a:cubicBezTo>
                    <a:pt x="0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05"/>
                  </a:cubicBezTo>
                  <a:cubicBezTo>
                    <a:pt x="21600" y="4775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1" name="Google Shape;1547;p2"/>
            <p:cNvSpPr/>
            <p:nvPr/>
          </p:nvSpPr>
          <p:spPr>
            <a:xfrm>
              <a:off x="361626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2" name="Google Shape;1548;p2"/>
            <p:cNvSpPr/>
            <p:nvPr/>
          </p:nvSpPr>
          <p:spPr>
            <a:xfrm>
              <a:off x="489271" y="2315830"/>
              <a:ext cx="39275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1" y="0"/>
                  </a:moveTo>
                  <a:cubicBezTo>
                    <a:pt x="4951" y="0"/>
                    <a:pt x="0" y="5004"/>
                    <a:pt x="0" y="10924"/>
                  </a:cubicBezTo>
                  <a:cubicBezTo>
                    <a:pt x="454" y="16825"/>
                    <a:pt x="5178" y="21600"/>
                    <a:pt x="10791" y="21600"/>
                  </a:cubicBezTo>
                  <a:cubicBezTo>
                    <a:pt x="16649" y="21600"/>
                    <a:pt x="21600" y="16825"/>
                    <a:pt x="21600" y="10924"/>
                  </a:cubicBezTo>
                  <a:cubicBezTo>
                    <a:pt x="21600" y="5004"/>
                    <a:pt x="16649" y="0"/>
                    <a:pt x="10791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3" name="Google Shape;1549;p2"/>
            <p:cNvSpPr/>
            <p:nvPr/>
          </p:nvSpPr>
          <p:spPr>
            <a:xfrm>
              <a:off x="553900" y="2252026"/>
              <a:ext cx="38863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0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905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90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4" name="Google Shape;1550;p2"/>
            <p:cNvSpPr/>
            <p:nvPr/>
          </p:nvSpPr>
          <p:spPr>
            <a:xfrm>
              <a:off x="425432" y="2252438"/>
              <a:ext cx="38896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05"/>
                  </a:cubicBezTo>
                  <a:cubicBezTo>
                    <a:pt x="0" y="16825"/>
                    <a:pt x="4999" y="21600"/>
                    <a:pt x="10914" y="21600"/>
                  </a:cubicBezTo>
                  <a:cubicBezTo>
                    <a:pt x="16811" y="21600"/>
                    <a:pt x="21600" y="16825"/>
                    <a:pt x="21600" y="10905"/>
                  </a:cubicBezTo>
                  <a:cubicBezTo>
                    <a:pt x="21600" y="5004"/>
                    <a:pt x="16811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5" name="Google Shape;1551;p2"/>
            <p:cNvSpPr/>
            <p:nvPr/>
          </p:nvSpPr>
          <p:spPr>
            <a:xfrm>
              <a:off x="297821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76" y="21600"/>
                  </a:cubicBezTo>
                  <a:cubicBezTo>
                    <a:pt x="16825" y="21600"/>
                    <a:pt x="21600" y="16596"/>
                    <a:pt x="21600" y="1069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6" name="Google Shape;1552;p2"/>
            <p:cNvSpPr/>
            <p:nvPr/>
          </p:nvSpPr>
          <p:spPr>
            <a:xfrm>
              <a:off x="169766" y="2123969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24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7" name="Google Shape;1553;p2"/>
            <p:cNvSpPr/>
            <p:nvPr/>
          </p:nvSpPr>
          <p:spPr>
            <a:xfrm>
              <a:off x="105548" y="2188186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89"/>
                    <a:pt x="0" y="10686"/>
                  </a:cubicBezTo>
                  <a:cubicBezTo>
                    <a:pt x="0" y="16830"/>
                    <a:pt x="4775" y="21600"/>
                    <a:pt x="10676" y="21600"/>
                  </a:cubicBezTo>
                  <a:cubicBezTo>
                    <a:pt x="16825" y="21600"/>
                    <a:pt x="21600" y="16830"/>
                    <a:pt x="21600" y="10686"/>
                  </a:cubicBezTo>
                  <a:cubicBezTo>
                    <a:pt x="21600" y="4789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8" name="Google Shape;1554;p2"/>
            <p:cNvSpPr/>
            <p:nvPr/>
          </p:nvSpPr>
          <p:spPr>
            <a:xfrm>
              <a:off x="233158" y="2188186"/>
              <a:ext cx="38896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89"/>
                    <a:pt x="0" y="10686"/>
                  </a:cubicBezTo>
                  <a:cubicBezTo>
                    <a:pt x="458" y="16830"/>
                    <a:pt x="5228" y="21600"/>
                    <a:pt x="10914" y="21600"/>
                  </a:cubicBezTo>
                  <a:cubicBezTo>
                    <a:pt x="16830" y="21600"/>
                    <a:pt x="21600" y="16830"/>
                    <a:pt x="21600" y="10686"/>
                  </a:cubicBezTo>
                  <a:cubicBezTo>
                    <a:pt x="21600" y="4789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59" name="Google Shape;1555;p2"/>
            <p:cNvSpPr/>
            <p:nvPr/>
          </p:nvSpPr>
          <p:spPr>
            <a:xfrm>
              <a:off x="297821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676" y="21600"/>
                  </a:cubicBezTo>
                  <a:cubicBezTo>
                    <a:pt x="16825" y="21600"/>
                    <a:pt x="21600" y="16811"/>
                    <a:pt x="21600" y="10686"/>
                  </a:cubicBezTo>
                  <a:cubicBezTo>
                    <a:pt x="21600" y="4770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0" name="Google Shape;1556;p2"/>
            <p:cNvSpPr/>
            <p:nvPr/>
          </p:nvSpPr>
          <p:spPr>
            <a:xfrm>
              <a:off x="169766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4770"/>
                    <a:pt x="0" y="10686"/>
                  </a:cubicBezTo>
                  <a:cubicBezTo>
                    <a:pt x="0" y="16601"/>
                    <a:pt x="5004" y="21600"/>
                    <a:pt x="10924" y="21600"/>
                  </a:cubicBezTo>
                  <a:cubicBezTo>
                    <a:pt x="16825" y="21600"/>
                    <a:pt x="21600" y="16601"/>
                    <a:pt x="21600" y="10686"/>
                  </a:cubicBezTo>
                  <a:cubicBezTo>
                    <a:pt x="21600" y="4770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1" name="Google Shape;1557;p2"/>
            <p:cNvSpPr/>
            <p:nvPr/>
          </p:nvSpPr>
          <p:spPr>
            <a:xfrm>
              <a:off x="105548" y="2444298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2" name="Google Shape;1558;p2"/>
            <p:cNvSpPr/>
            <p:nvPr/>
          </p:nvSpPr>
          <p:spPr>
            <a:xfrm>
              <a:off x="233158" y="2444298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4775"/>
                    <a:pt x="0" y="10905"/>
                  </a:cubicBezTo>
                  <a:cubicBezTo>
                    <a:pt x="0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05"/>
                  </a:cubicBezTo>
                  <a:cubicBezTo>
                    <a:pt x="21600" y="4775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3" name="Google Shape;1559;p2"/>
            <p:cNvSpPr/>
            <p:nvPr/>
          </p:nvSpPr>
          <p:spPr>
            <a:xfrm>
              <a:off x="105548" y="2315830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5004"/>
                    <a:pt x="0" y="10924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24"/>
                  </a:cubicBezTo>
                  <a:cubicBezTo>
                    <a:pt x="21600" y="5004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4" name="Google Shape;1560;p2"/>
            <p:cNvSpPr/>
            <p:nvPr/>
          </p:nvSpPr>
          <p:spPr>
            <a:xfrm>
              <a:off x="233158" y="2315830"/>
              <a:ext cx="38896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14" y="0"/>
                  </a:moveTo>
                  <a:cubicBezTo>
                    <a:pt x="4999" y="0"/>
                    <a:pt x="0" y="5004"/>
                    <a:pt x="0" y="10924"/>
                  </a:cubicBezTo>
                  <a:cubicBezTo>
                    <a:pt x="458" y="16825"/>
                    <a:pt x="5228" y="21600"/>
                    <a:pt x="10914" y="21600"/>
                  </a:cubicBezTo>
                  <a:cubicBezTo>
                    <a:pt x="16830" y="21600"/>
                    <a:pt x="21600" y="16825"/>
                    <a:pt x="21600" y="10924"/>
                  </a:cubicBezTo>
                  <a:cubicBezTo>
                    <a:pt x="21600" y="5004"/>
                    <a:pt x="16830" y="0"/>
                    <a:pt x="1091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5" name="Google Shape;1561;p2"/>
            <p:cNvSpPr/>
            <p:nvPr/>
          </p:nvSpPr>
          <p:spPr>
            <a:xfrm>
              <a:off x="297821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6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76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4775"/>
                    <a:pt x="16825" y="0"/>
                    <a:pt x="10676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6" name="Google Shape;1562;p2"/>
            <p:cNvSpPr/>
            <p:nvPr/>
          </p:nvSpPr>
          <p:spPr>
            <a:xfrm>
              <a:off x="169766" y="2252438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24" y="0"/>
                  </a:moveTo>
                  <a:cubicBezTo>
                    <a:pt x="5004" y="0"/>
                    <a:pt x="0" y="5004"/>
                    <a:pt x="0" y="10905"/>
                  </a:cubicBezTo>
                  <a:cubicBezTo>
                    <a:pt x="0" y="16825"/>
                    <a:pt x="5004" y="21600"/>
                    <a:pt x="10924" y="21600"/>
                  </a:cubicBezTo>
                  <a:cubicBezTo>
                    <a:pt x="16825" y="21600"/>
                    <a:pt x="21600" y="16825"/>
                    <a:pt x="21600" y="10905"/>
                  </a:cubicBezTo>
                  <a:cubicBezTo>
                    <a:pt x="21600" y="5004"/>
                    <a:pt x="16825" y="0"/>
                    <a:pt x="10924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7" name="Google Shape;1563;p2"/>
            <p:cNvSpPr/>
            <p:nvPr/>
          </p:nvSpPr>
          <p:spPr>
            <a:xfrm>
              <a:off x="41710" y="2124381"/>
              <a:ext cx="38862" cy="38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695"/>
                  </a:cubicBezTo>
                  <a:cubicBezTo>
                    <a:pt x="0" y="16596"/>
                    <a:pt x="4775" y="21600"/>
                    <a:pt x="10695" y="21600"/>
                  </a:cubicBezTo>
                  <a:cubicBezTo>
                    <a:pt x="16615" y="21600"/>
                    <a:pt x="21600" y="16596"/>
                    <a:pt x="21600" y="1069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8" name="Google Shape;1564;p2"/>
            <p:cNvSpPr/>
            <p:nvPr/>
          </p:nvSpPr>
          <p:spPr>
            <a:xfrm>
              <a:off x="5502" y="2191897"/>
              <a:ext cx="12702" cy="31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643"/>
                    <a:pt x="21600" y="15422"/>
                    <a:pt x="21600" y="10659"/>
                  </a:cubicBezTo>
                  <a:cubicBezTo>
                    <a:pt x="21600" y="6178"/>
                    <a:pt x="11889" y="2240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69" name="Google Shape;1565;p2"/>
            <p:cNvSpPr/>
            <p:nvPr/>
          </p:nvSpPr>
          <p:spPr>
            <a:xfrm>
              <a:off x="41710" y="2380459"/>
              <a:ext cx="38862" cy="38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0"/>
                    <a:pt x="0" y="10686"/>
                  </a:cubicBezTo>
                  <a:cubicBezTo>
                    <a:pt x="0" y="16811"/>
                    <a:pt x="4775" y="21600"/>
                    <a:pt x="10695" y="21600"/>
                  </a:cubicBezTo>
                  <a:cubicBezTo>
                    <a:pt x="16615" y="21600"/>
                    <a:pt x="21600" y="16811"/>
                    <a:pt x="21600" y="10686"/>
                  </a:cubicBezTo>
                  <a:cubicBezTo>
                    <a:pt x="21600" y="4770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0" name="Google Shape;1566;p2"/>
            <p:cNvSpPr/>
            <p:nvPr/>
          </p:nvSpPr>
          <p:spPr>
            <a:xfrm>
              <a:off x="5502" y="2447975"/>
              <a:ext cx="12702" cy="31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621"/>
                    <a:pt x="21600" y="15429"/>
                    <a:pt x="21600" y="10930"/>
                  </a:cubicBezTo>
                  <a:cubicBezTo>
                    <a:pt x="21600" y="6171"/>
                    <a:pt x="11889" y="2520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1" name="Google Shape;1567;p2"/>
            <p:cNvSpPr/>
            <p:nvPr/>
          </p:nvSpPr>
          <p:spPr>
            <a:xfrm>
              <a:off x="5502" y="2319919"/>
              <a:ext cx="12702" cy="31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cubicBezTo>
                    <a:pt x="14067" y="19112"/>
                    <a:pt x="21600" y="15229"/>
                    <a:pt x="21600" y="10812"/>
                  </a:cubicBezTo>
                  <a:cubicBezTo>
                    <a:pt x="21600" y="6371"/>
                    <a:pt x="11889" y="2488"/>
                    <a:pt x="0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2" name="Google Shape;1568;p2"/>
            <p:cNvSpPr/>
            <p:nvPr/>
          </p:nvSpPr>
          <p:spPr>
            <a:xfrm>
              <a:off x="41710" y="2252026"/>
              <a:ext cx="38862" cy="3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95" y="0"/>
                  </a:moveTo>
                  <a:cubicBezTo>
                    <a:pt x="4775" y="0"/>
                    <a:pt x="0" y="4775"/>
                    <a:pt x="0" y="10905"/>
                  </a:cubicBezTo>
                  <a:cubicBezTo>
                    <a:pt x="0" y="16825"/>
                    <a:pt x="4775" y="21600"/>
                    <a:pt x="10695" y="21600"/>
                  </a:cubicBezTo>
                  <a:cubicBezTo>
                    <a:pt x="16615" y="21600"/>
                    <a:pt x="21600" y="16825"/>
                    <a:pt x="21600" y="10905"/>
                  </a:cubicBezTo>
                  <a:cubicBezTo>
                    <a:pt x="21600" y="4775"/>
                    <a:pt x="16615" y="0"/>
                    <a:pt x="10695" y="0"/>
                  </a:cubicBezTo>
                  <a:close/>
                </a:path>
              </a:pathLst>
            </a:custGeom>
            <a:solidFill>
              <a:srgbClr val="A81916"/>
            </a:solidFill>
            <a:ln w="952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3" name="Google Shape;1570;p2"/>
            <p:cNvSpPr/>
            <p:nvPr/>
          </p:nvSpPr>
          <p:spPr>
            <a:xfrm>
              <a:off x="2851" y="3675"/>
              <a:ext cx="5604504" cy="2507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4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7148" y="0"/>
                  </a:lnTo>
                  <a:close/>
                </a:path>
              </a:pathLst>
            </a:custGeom>
            <a:noFill/>
            <a:ln w="29775" cap="flat">
              <a:solidFill>
                <a:srgbClr val="A81916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4" name="Google Shape;1571;p2"/>
            <p:cNvSpPr/>
            <p:nvPr/>
          </p:nvSpPr>
          <p:spPr>
            <a:xfrm>
              <a:off x="-1" y="4499"/>
              <a:ext cx="5607356" cy="2508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7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7144" y="0"/>
                  </a:lnTo>
                  <a:close/>
                </a:path>
              </a:pathLst>
            </a:custGeom>
            <a:noFill/>
            <a:ln w="3875" cap="flat">
              <a:solidFill>
                <a:srgbClr val="A81916"/>
              </a:solidFill>
              <a:prstDash val="solid"/>
              <a:miter lim="11906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5" name="Google Shape;1572;p2"/>
            <p:cNvSpPr/>
            <p:nvPr/>
          </p:nvSpPr>
          <p:spPr>
            <a:xfrm>
              <a:off x="2851" y="3675"/>
              <a:ext cx="5604504" cy="2507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4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7148" y="0"/>
                  </a:lnTo>
                  <a:close/>
                </a:path>
              </a:pathLst>
            </a:custGeom>
            <a:noFill/>
            <a:ln w="2977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1611" name="Google Shape;1573;p2"/>
          <p:cNvGrpSpPr/>
          <p:nvPr/>
        </p:nvGrpSpPr>
        <p:grpSpPr>
          <a:xfrm>
            <a:off x="-143945" y="2628900"/>
            <a:ext cx="6868598" cy="2562226"/>
            <a:chOff x="0" y="0"/>
            <a:chExt cx="6868596" cy="2562225"/>
          </a:xfrm>
        </p:grpSpPr>
        <p:sp>
          <p:nvSpPr>
            <p:cNvPr id="1577" name="Google Shape;1574;p2"/>
            <p:cNvSpPr/>
            <p:nvPr/>
          </p:nvSpPr>
          <p:spPr>
            <a:xfrm>
              <a:off x="1068" y="0"/>
              <a:ext cx="6867529" cy="256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241"/>
                  </a:moveTo>
                  <a:lnTo>
                    <a:pt x="17945" y="0"/>
                  </a:lnTo>
                  <a:lnTo>
                    <a:pt x="21600" y="21600"/>
                  </a:lnTo>
                  <a:lnTo>
                    <a:pt x="30" y="21359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8" name="Google Shape;1575;p2"/>
            <p:cNvSpPr/>
            <p:nvPr/>
          </p:nvSpPr>
          <p:spPr>
            <a:xfrm>
              <a:off x="3206829" y="5856"/>
              <a:ext cx="2431281" cy="25372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326" y="10"/>
                  </a:lnTo>
                  <a:lnTo>
                    <a:pt x="0" y="21600"/>
                  </a:lnTo>
                  <a:lnTo>
                    <a:pt x="116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79" name="Google Shape;1576;p2"/>
            <p:cNvSpPr/>
            <p:nvPr/>
          </p:nvSpPr>
          <p:spPr>
            <a:xfrm>
              <a:off x="3184735" y="8296"/>
              <a:ext cx="1559420" cy="2534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6546" y="7"/>
                  </a:lnTo>
                  <a:lnTo>
                    <a:pt x="0" y="21600"/>
                  </a:lnTo>
                  <a:lnTo>
                    <a:pt x="142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0" name="Google Shape;1577;p2"/>
            <p:cNvSpPr/>
            <p:nvPr/>
          </p:nvSpPr>
          <p:spPr>
            <a:xfrm>
              <a:off x="3388038" y="1610283"/>
              <a:ext cx="3184360" cy="932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609" y="0"/>
                  </a:moveTo>
                  <a:lnTo>
                    <a:pt x="0" y="21600"/>
                  </a:lnTo>
                  <a:lnTo>
                    <a:pt x="852" y="21600"/>
                  </a:lnTo>
                  <a:lnTo>
                    <a:pt x="21600" y="7380"/>
                  </a:lnTo>
                  <a:lnTo>
                    <a:pt x="20609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1" name="Google Shape;1578;p2"/>
            <p:cNvSpPr/>
            <p:nvPr/>
          </p:nvSpPr>
          <p:spPr>
            <a:xfrm>
              <a:off x="3236274" y="329827"/>
              <a:ext cx="2755629" cy="2213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391" y="0"/>
                  </a:moveTo>
                  <a:lnTo>
                    <a:pt x="0" y="21600"/>
                  </a:lnTo>
                  <a:lnTo>
                    <a:pt x="160" y="21600"/>
                  </a:lnTo>
                  <a:lnTo>
                    <a:pt x="21600" y="3278"/>
                  </a:lnTo>
                  <a:lnTo>
                    <a:pt x="20391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2" name="Google Shape;1579;p2"/>
            <p:cNvSpPr/>
            <p:nvPr/>
          </p:nvSpPr>
          <p:spPr>
            <a:xfrm>
              <a:off x="3884663" y="2261147"/>
              <a:ext cx="2970407" cy="2818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657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20657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3" name="Google Shape;1580;p2"/>
            <p:cNvSpPr/>
            <p:nvPr/>
          </p:nvSpPr>
          <p:spPr>
            <a:xfrm>
              <a:off x="3166731" y="10357"/>
              <a:ext cx="879936" cy="2532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3988" y="7"/>
                  </a:lnTo>
                  <a:lnTo>
                    <a:pt x="0" y="21600"/>
                  </a:lnTo>
                  <a:lnTo>
                    <a:pt x="211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4" name="Google Shape;1581;p2"/>
            <p:cNvSpPr/>
            <p:nvPr/>
          </p:nvSpPr>
          <p:spPr>
            <a:xfrm>
              <a:off x="3284548" y="986015"/>
              <a:ext cx="2998616" cy="1556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563" y="0"/>
                  </a:moveTo>
                  <a:lnTo>
                    <a:pt x="0" y="21600"/>
                  </a:lnTo>
                  <a:lnTo>
                    <a:pt x="283" y="21600"/>
                  </a:lnTo>
                  <a:lnTo>
                    <a:pt x="21600" y="4336"/>
                  </a:lnTo>
                  <a:lnTo>
                    <a:pt x="20563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5" name="Google Shape;1582;p2"/>
            <p:cNvSpPr/>
            <p:nvPr/>
          </p:nvSpPr>
          <p:spPr>
            <a:xfrm>
              <a:off x="1152401" y="16886"/>
              <a:ext cx="1953379" cy="2526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533" y="0"/>
                  </a:moveTo>
                  <a:lnTo>
                    <a:pt x="0" y="11"/>
                  </a:lnTo>
                  <a:lnTo>
                    <a:pt x="21473" y="21600"/>
                  </a:lnTo>
                  <a:lnTo>
                    <a:pt x="21600" y="21600"/>
                  </a:lnTo>
                  <a:lnTo>
                    <a:pt x="4533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6" name="Google Shape;1583;p2"/>
            <p:cNvSpPr/>
            <p:nvPr/>
          </p:nvSpPr>
          <p:spPr>
            <a:xfrm>
              <a:off x="1925169" y="14858"/>
              <a:ext cx="1200230" cy="25281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956" y="0"/>
                  </a:moveTo>
                  <a:lnTo>
                    <a:pt x="0" y="10"/>
                  </a:lnTo>
                  <a:lnTo>
                    <a:pt x="21431" y="21600"/>
                  </a:lnTo>
                  <a:lnTo>
                    <a:pt x="21600" y="21600"/>
                  </a:lnTo>
                  <a:lnTo>
                    <a:pt x="5956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7" name="Google Shape;1584;p2"/>
            <p:cNvSpPr/>
            <p:nvPr/>
          </p:nvSpPr>
          <p:spPr>
            <a:xfrm>
              <a:off x="2438" y="1292428"/>
              <a:ext cx="2974461" cy="1250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6168"/>
                  </a:lnTo>
                  <a:lnTo>
                    <a:pt x="21137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8" name="Google Shape;1585;p2"/>
            <p:cNvSpPr/>
            <p:nvPr/>
          </p:nvSpPr>
          <p:spPr>
            <a:xfrm>
              <a:off x="2438" y="1984179"/>
              <a:ext cx="2785074" cy="558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2350"/>
                  </a:lnTo>
                  <a:lnTo>
                    <a:pt x="18719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89" name="Google Shape;1586;p2"/>
            <p:cNvSpPr/>
            <p:nvPr/>
          </p:nvSpPr>
          <p:spPr>
            <a:xfrm>
              <a:off x="2439" y="455031"/>
              <a:ext cx="3041563" cy="2087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592"/>
                  </a:lnTo>
                  <a:lnTo>
                    <a:pt x="21408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0" name="Google Shape;1587;p2"/>
            <p:cNvSpPr/>
            <p:nvPr/>
          </p:nvSpPr>
          <p:spPr>
            <a:xfrm>
              <a:off x="2564968" y="13208"/>
              <a:ext cx="577233" cy="2529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083" y="0"/>
                  </a:moveTo>
                  <a:lnTo>
                    <a:pt x="0" y="11"/>
                  </a:lnTo>
                  <a:lnTo>
                    <a:pt x="21293" y="21600"/>
                  </a:lnTo>
                  <a:lnTo>
                    <a:pt x="21600" y="21600"/>
                  </a:lnTo>
                  <a:lnTo>
                    <a:pt x="11083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1" name="Google Shape;1588;p2"/>
            <p:cNvSpPr/>
            <p:nvPr/>
          </p:nvSpPr>
          <p:spPr>
            <a:xfrm>
              <a:off x="3152404" y="11972"/>
              <a:ext cx="288823" cy="2531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7"/>
                  </a:lnTo>
                  <a:lnTo>
                    <a:pt x="0" y="21600"/>
                  </a:lnTo>
                  <a:lnTo>
                    <a:pt x="46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2" name="Google Shape;1589;p2"/>
            <p:cNvSpPr/>
            <p:nvPr/>
          </p:nvSpPr>
          <p:spPr>
            <a:xfrm>
              <a:off x="2861967" y="12797"/>
              <a:ext cx="290438" cy="2530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4"/>
                  </a:lnTo>
                  <a:lnTo>
                    <a:pt x="20841" y="2160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3" name="Google Shape;1590;p2"/>
            <p:cNvSpPr/>
            <p:nvPr/>
          </p:nvSpPr>
          <p:spPr>
            <a:xfrm>
              <a:off x="2256115" y="14447"/>
              <a:ext cx="877874" cy="2528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7599" y="0"/>
                  </a:moveTo>
                  <a:lnTo>
                    <a:pt x="0" y="4"/>
                  </a:lnTo>
                  <a:lnTo>
                    <a:pt x="21389" y="21600"/>
                  </a:lnTo>
                  <a:lnTo>
                    <a:pt x="21600" y="21600"/>
                  </a:lnTo>
                  <a:lnTo>
                    <a:pt x="7599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4" name="Google Shape;1591;p2"/>
            <p:cNvSpPr/>
            <p:nvPr/>
          </p:nvSpPr>
          <p:spPr>
            <a:xfrm>
              <a:off x="1562303" y="16061"/>
              <a:ext cx="1553716" cy="2526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5045" y="0"/>
                  </a:moveTo>
                  <a:lnTo>
                    <a:pt x="0" y="7"/>
                  </a:lnTo>
                  <a:lnTo>
                    <a:pt x="21458" y="21600"/>
                  </a:lnTo>
                  <a:lnTo>
                    <a:pt x="21600" y="21600"/>
                  </a:lnTo>
                  <a:lnTo>
                    <a:pt x="50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5" name="Google Shape;1592;p2"/>
            <p:cNvSpPr/>
            <p:nvPr/>
          </p:nvSpPr>
          <p:spPr>
            <a:xfrm>
              <a:off x="675395" y="18122"/>
              <a:ext cx="2418944" cy="2524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259" y="0"/>
                  </a:moveTo>
                  <a:lnTo>
                    <a:pt x="0" y="11"/>
                  </a:lnTo>
                  <a:lnTo>
                    <a:pt x="21479" y="21600"/>
                  </a:lnTo>
                  <a:lnTo>
                    <a:pt x="21600" y="21600"/>
                  </a:lnTo>
                  <a:lnTo>
                    <a:pt x="4259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6" name="Google Shape;1593;p2"/>
            <p:cNvSpPr/>
            <p:nvPr/>
          </p:nvSpPr>
          <p:spPr>
            <a:xfrm>
              <a:off x="2438" y="20973"/>
              <a:ext cx="3062420" cy="25220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3718"/>
                  </a:lnTo>
                  <a:lnTo>
                    <a:pt x="21453" y="21600"/>
                  </a:lnTo>
                  <a:lnTo>
                    <a:pt x="21600" y="21600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7" name="Google Shape;1594;p2"/>
            <p:cNvSpPr/>
            <p:nvPr/>
          </p:nvSpPr>
          <p:spPr>
            <a:xfrm>
              <a:off x="2438" y="898881"/>
              <a:ext cx="3014558" cy="16441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5170"/>
                  </a:lnTo>
                  <a:lnTo>
                    <a:pt x="21313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8" name="Google Shape;1595;p2"/>
            <p:cNvSpPr/>
            <p:nvPr/>
          </p:nvSpPr>
          <p:spPr>
            <a:xfrm>
              <a:off x="2438" y="1649557"/>
              <a:ext cx="2910657" cy="893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8090"/>
                  </a:lnTo>
                  <a:lnTo>
                    <a:pt x="20668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599" name="Google Shape;1596;p2"/>
            <p:cNvSpPr/>
            <p:nvPr/>
          </p:nvSpPr>
          <p:spPr>
            <a:xfrm>
              <a:off x="2438" y="2303683"/>
              <a:ext cx="2413619" cy="239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0" name="Google Shape;1597;p2"/>
            <p:cNvSpPr/>
            <p:nvPr/>
          </p:nvSpPr>
          <p:spPr>
            <a:xfrm>
              <a:off x="3513620" y="1928964"/>
              <a:ext cx="3211744" cy="6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571" y="0"/>
                  </a:moveTo>
                  <a:lnTo>
                    <a:pt x="0" y="21600"/>
                  </a:lnTo>
                  <a:lnTo>
                    <a:pt x="2495" y="21600"/>
                  </a:lnTo>
                  <a:lnTo>
                    <a:pt x="21600" y="11685"/>
                  </a:lnTo>
                  <a:lnTo>
                    <a:pt x="205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1" name="Google Shape;1598;p2"/>
            <p:cNvSpPr/>
            <p:nvPr/>
          </p:nvSpPr>
          <p:spPr>
            <a:xfrm>
              <a:off x="3323820" y="1298545"/>
              <a:ext cx="3102517" cy="1244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603" y="0"/>
                  </a:moveTo>
                  <a:lnTo>
                    <a:pt x="0" y="21600"/>
                  </a:lnTo>
                  <a:lnTo>
                    <a:pt x="447" y="21600"/>
                  </a:lnTo>
                  <a:lnTo>
                    <a:pt x="21600" y="5411"/>
                  </a:lnTo>
                  <a:lnTo>
                    <a:pt x="20603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2" name="Google Shape;1599;p2"/>
            <p:cNvSpPr/>
            <p:nvPr/>
          </p:nvSpPr>
          <p:spPr>
            <a:xfrm>
              <a:off x="3256717" y="665686"/>
              <a:ext cx="2882448" cy="1877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496" y="0"/>
                  </a:moveTo>
                  <a:lnTo>
                    <a:pt x="0" y="21600"/>
                  </a:lnTo>
                  <a:lnTo>
                    <a:pt x="209" y="21600"/>
                  </a:lnTo>
                  <a:lnTo>
                    <a:pt x="21600" y="3686"/>
                  </a:lnTo>
                  <a:lnTo>
                    <a:pt x="20496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3" name="Google Shape;1600;p2"/>
            <p:cNvSpPr/>
            <p:nvPr/>
          </p:nvSpPr>
          <p:spPr>
            <a:xfrm>
              <a:off x="3219919" y="5856"/>
              <a:ext cx="2617745" cy="2537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371" y="0"/>
                  </a:moveTo>
                  <a:lnTo>
                    <a:pt x="19953" y="4"/>
                  </a:lnTo>
                  <a:lnTo>
                    <a:pt x="0" y="21600"/>
                  </a:lnTo>
                  <a:lnTo>
                    <a:pt x="135" y="21600"/>
                  </a:lnTo>
                  <a:lnTo>
                    <a:pt x="21600" y="2758"/>
                  </a:lnTo>
                  <a:lnTo>
                    <a:pt x="203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4" name="Google Shape;1601;p2"/>
            <p:cNvSpPr/>
            <p:nvPr/>
          </p:nvSpPr>
          <p:spPr>
            <a:xfrm>
              <a:off x="3194974" y="7060"/>
              <a:ext cx="1961971" cy="2535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7055" y="11"/>
                  </a:lnTo>
                  <a:lnTo>
                    <a:pt x="0" y="21600"/>
                  </a:lnTo>
                  <a:lnTo>
                    <a:pt x="131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5" name="Google Shape;1602;p2"/>
            <p:cNvSpPr/>
            <p:nvPr/>
          </p:nvSpPr>
          <p:spPr>
            <a:xfrm>
              <a:off x="3175321" y="9120"/>
              <a:ext cx="1203941" cy="2533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5633" y="11"/>
                  </a:lnTo>
                  <a:lnTo>
                    <a:pt x="0" y="21600"/>
                  </a:lnTo>
                  <a:lnTo>
                    <a:pt x="169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6" name="Google Shape;1603;p2"/>
            <p:cNvSpPr/>
            <p:nvPr/>
          </p:nvSpPr>
          <p:spPr>
            <a:xfrm>
              <a:off x="3158553" y="10769"/>
              <a:ext cx="578023" cy="253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10532" y="10"/>
                  </a:lnTo>
                  <a:lnTo>
                    <a:pt x="0" y="21600"/>
                  </a:lnTo>
                  <a:lnTo>
                    <a:pt x="306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7" name="Google Shape;1604;p2"/>
            <p:cNvSpPr/>
            <p:nvPr/>
          </p:nvSpPr>
          <p:spPr>
            <a:xfrm>
              <a:off x="2438" y="5856"/>
              <a:ext cx="6852630" cy="2537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29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7924" y="0"/>
                  </a:lnTo>
                  <a:close/>
                </a:path>
              </a:pathLst>
            </a:custGeom>
            <a:noFill/>
            <a:ln w="29775" cap="flat">
              <a:solidFill>
                <a:srgbClr val="101D23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8" name="Google Shape;1605;p2"/>
            <p:cNvSpPr/>
            <p:nvPr/>
          </p:nvSpPr>
          <p:spPr>
            <a:xfrm>
              <a:off x="-1" y="5856"/>
              <a:ext cx="6853833" cy="2537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29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7922" y="0"/>
                  </a:lnTo>
                  <a:close/>
                </a:path>
              </a:pathLst>
            </a:custGeom>
            <a:noFill/>
            <a:ln w="3875" cap="flat">
              <a:solidFill>
                <a:srgbClr val="101D23"/>
              </a:solidFill>
              <a:prstDash val="solid"/>
              <a:miter lim="11906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09" name="Google Shape;1606;p2"/>
            <p:cNvSpPr/>
            <p:nvPr/>
          </p:nvSpPr>
          <p:spPr>
            <a:xfrm>
              <a:off x="99813" y="19360"/>
              <a:ext cx="2981023" cy="2523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4171" y="0"/>
                  </a:moveTo>
                  <a:lnTo>
                    <a:pt x="0" y="14"/>
                  </a:lnTo>
                  <a:lnTo>
                    <a:pt x="21484" y="21600"/>
                  </a:ln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10" name="Google Shape;1607;p2"/>
            <p:cNvSpPr/>
            <p:nvPr/>
          </p:nvSpPr>
          <p:spPr>
            <a:xfrm>
              <a:off x="2438" y="5856"/>
              <a:ext cx="6852630" cy="2537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129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7924" y="0"/>
                  </a:lnTo>
                  <a:close/>
                </a:path>
              </a:pathLst>
            </a:custGeom>
            <a:noFill/>
            <a:ln w="2977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612" name="نص العنوان"/>
          <p:cNvSpPr txBox="1"/>
          <p:nvPr>
            <p:ph type="title"/>
          </p:nvPr>
        </p:nvSpPr>
        <p:spPr>
          <a:xfrm>
            <a:off x="2136924" y="1567139"/>
            <a:ext cx="5973903" cy="1179601"/>
          </a:xfrm>
          <a:prstGeom prst="rect">
            <a:avLst/>
          </a:prstGeom>
        </p:spPr>
        <p:txBody>
          <a:bodyPr anchor="ctr"/>
          <a:lstStyle>
            <a:lvl1pPr>
              <a:defRPr sz="45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1613" name="مستوى النص الأول…"/>
          <p:cNvSpPr txBox="1"/>
          <p:nvPr>
            <p:ph type="body" sz="quarter" idx="1"/>
          </p:nvPr>
        </p:nvSpPr>
        <p:spPr>
          <a:xfrm>
            <a:off x="2888100" y="2596931"/>
            <a:ext cx="4471502" cy="377402"/>
          </a:xfrm>
          <a:prstGeom prst="rect">
            <a:avLst/>
          </a:prstGeom>
        </p:spPr>
        <p:txBody>
          <a:bodyPr/>
          <a:lstStyle>
            <a:lvl1pPr marL="203200" indent="-76200" algn="ctr">
              <a:lnSpc>
                <a:spcPct val="115000"/>
              </a:lnSpc>
              <a:buClrTx/>
              <a:buSzTx/>
              <a:buFontTx/>
              <a:buNone/>
              <a:defRPr sz="1800"/>
            </a:lvl1pPr>
            <a:lvl2pPr marL="203200" indent="127000" algn="ctr">
              <a:lnSpc>
                <a:spcPct val="115000"/>
              </a:lnSpc>
              <a:buClrTx/>
              <a:buSzTx/>
              <a:buFontTx/>
              <a:buNone/>
              <a:defRPr sz="1800"/>
            </a:lvl2pPr>
            <a:lvl3pPr marL="203200" indent="127000" algn="ctr">
              <a:lnSpc>
                <a:spcPct val="115000"/>
              </a:lnSpc>
              <a:buClrTx/>
              <a:buSzTx/>
              <a:buFontTx/>
              <a:buNone/>
              <a:defRPr sz="1800"/>
            </a:lvl3pPr>
            <a:lvl4pPr marL="203200" indent="127000" algn="ctr">
              <a:lnSpc>
                <a:spcPct val="115000"/>
              </a:lnSpc>
              <a:buClrTx/>
              <a:buSzTx/>
              <a:buFontTx/>
              <a:buNone/>
              <a:defRPr sz="1800"/>
            </a:lvl4pPr>
            <a:lvl5pPr marL="203200" indent="127000" algn="ctr">
              <a:lnSpc>
                <a:spcPct val="115000"/>
              </a:lnSpc>
              <a:buClrTx/>
              <a:buSzTx/>
              <a:buFontTx/>
              <a:buNone/>
              <a:defRPr sz="18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161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APTION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4" name="Google Shape;3310;p11"/>
          <p:cNvGrpSpPr/>
          <p:nvPr/>
        </p:nvGrpSpPr>
        <p:grpSpPr>
          <a:xfrm>
            <a:off x="-613" y="32"/>
            <a:ext cx="9162930" cy="5162808"/>
            <a:chOff x="0" y="0"/>
            <a:chExt cx="9162928" cy="5162807"/>
          </a:xfrm>
        </p:grpSpPr>
        <p:sp>
          <p:nvSpPr>
            <p:cNvPr id="3359" name="Google Shape;3311;p11"/>
            <p:cNvSpPr/>
            <p:nvPr/>
          </p:nvSpPr>
          <p:spPr>
            <a:xfrm>
              <a:off x="0" y="514338"/>
              <a:ext cx="4581098" cy="4648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0" name="Google Shape;3312;p11"/>
            <p:cNvSpPr/>
            <p:nvPr/>
          </p:nvSpPr>
          <p:spPr>
            <a:xfrm>
              <a:off x="0" y="3485462"/>
              <a:ext cx="4581098" cy="1677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465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1" name="Google Shape;3313;p11"/>
            <p:cNvSpPr/>
            <p:nvPr/>
          </p:nvSpPr>
          <p:spPr>
            <a:xfrm>
              <a:off x="4581097" y="2863984"/>
              <a:ext cx="4581833" cy="2298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583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2" name="Google Shape;3314;p11"/>
            <p:cNvSpPr/>
            <p:nvPr/>
          </p:nvSpPr>
          <p:spPr>
            <a:xfrm>
              <a:off x="1936024" y="0"/>
              <a:ext cx="264507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9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3" name="Google Shape;3315;p11"/>
            <p:cNvSpPr/>
            <p:nvPr/>
          </p:nvSpPr>
          <p:spPr>
            <a:xfrm>
              <a:off x="4099639" y="0"/>
              <a:ext cx="481459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4" name="Google Shape;3316;p11"/>
            <p:cNvSpPr/>
            <p:nvPr/>
          </p:nvSpPr>
          <p:spPr>
            <a:xfrm>
              <a:off x="4581095" y="0"/>
              <a:ext cx="203991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5" name="Google Shape;3317;p11"/>
            <p:cNvSpPr/>
            <p:nvPr/>
          </p:nvSpPr>
          <p:spPr>
            <a:xfrm>
              <a:off x="4581097" y="0"/>
              <a:ext cx="458183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5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6" name="Google Shape;3318;p11"/>
            <p:cNvSpPr/>
            <p:nvPr/>
          </p:nvSpPr>
          <p:spPr>
            <a:xfrm>
              <a:off x="0" y="4620366"/>
              <a:ext cx="4581098" cy="542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7" name="Google Shape;3319;p11"/>
            <p:cNvSpPr/>
            <p:nvPr/>
          </p:nvSpPr>
          <p:spPr>
            <a:xfrm>
              <a:off x="0" y="2181692"/>
              <a:ext cx="4581098" cy="2981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944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8" name="Google Shape;3320;p11"/>
            <p:cNvSpPr/>
            <p:nvPr/>
          </p:nvSpPr>
          <p:spPr>
            <a:xfrm>
              <a:off x="455948" y="0"/>
              <a:ext cx="4125150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69" name="Google Shape;3321;p11"/>
            <p:cNvSpPr/>
            <p:nvPr/>
          </p:nvSpPr>
          <p:spPr>
            <a:xfrm>
              <a:off x="3092613" y="0"/>
              <a:ext cx="1488485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0" name="Google Shape;3322;p11"/>
            <p:cNvSpPr/>
            <p:nvPr/>
          </p:nvSpPr>
          <p:spPr>
            <a:xfrm>
              <a:off x="4581095" y="0"/>
              <a:ext cx="97391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1" name="Google Shape;3323;p11"/>
            <p:cNvSpPr/>
            <p:nvPr/>
          </p:nvSpPr>
          <p:spPr>
            <a:xfrm>
              <a:off x="4581096" y="0"/>
              <a:ext cx="332858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164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2" name="Google Shape;3324;p11"/>
            <p:cNvSpPr/>
            <p:nvPr/>
          </p:nvSpPr>
          <p:spPr>
            <a:xfrm>
              <a:off x="4581097" y="1411784"/>
              <a:ext cx="4581833" cy="3751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443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73" name="Google Shape;3325;p11"/>
            <p:cNvSpPr/>
            <p:nvPr/>
          </p:nvSpPr>
          <p:spPr>
            <a:xfrm>
              <a:off x="4581097" y="4065153"/>
              <a:ext cx="4581833" cy="109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109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3375" name="مستوى النص الأول…"/>
          <p:cNvSpPr txBox="1"/>
          <p:nvPr>
            <p:ph type="body" sz="quarter" idx="1"/>
          </p:nvPr>
        </p:nvSpPr>
        <p:spPr>
          <a:xfrm>
            <a:off x="3226361" y="2759424"/>
            <a:ext cx="2709002" cy="605102"/>
          </a:xfrm>
          <a:prstGeom prst="rect">
            <a:avLst/>
          </a:prstGeom>
        </p:spPr>
        <p:txBody>
          <a:bodyPr anchor="ctr"/>
          <a:lstStyle>
            <a:lvl1pPr marL="0" indent="228600" algn="ctr">
              <a:buClrTx/>
              <a:buSzTx/>
              <a:buFontTx/>
              <a:buNone/>
              <a:defRPr b="1" sz="1800"/>
            </a:lvl1pPr>
            <a:lvl2pPr marL="955675" indent="-371475" algn="ctr">
              <a:buClrTx/>
              <a:buSzPts val="1800"/>
              <a:buFontTx/>
              <a:defRPr b="1" sz="1800"/>
            </a:lvl2pPr>
            <a:lvl3pPr marL="1412875" indent="-371475" algn="ctr">
              <a:buClrTx/>
              <a:buSzPts val="1800"/>
              <a:buFontTx/>
              <a:defRPr b="1" sz="1800"/>
            </a:lvl3pPr>
            <a:lvl4pPr marL="1870075" indent="-371475" algn="ctr">
              <a:buClrTx/>
              <a:buSzPts val="1800"/>
              <a:buFontTx/>
              <a:defRPr b="1" sz="1800"/>
            </a:lvl4pPr>
            <a:lvl5pPr marL="2327275" indent="-371475" algn="ctr">
              <a:buClrTx/>
              <a:buSzPts val="1800"/>
              <a:buFontTx/>
              <a:defRPr b="1" sz="18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376" name="نص العنوان"/>
          <p:cNvSpPr txBox="1"/>
          <p:nvPr>
            <p:ph type="title"/>
          </p:nvPr>
        </p:nvSpPr>
        <p:spPr>
          <a:xfrm>
            <a:off x="1919400" y="1366874"/>
            <a:ext cx="5305502" cy="1507202"/>
          </a:xfrm>
          <a:prstGeom prst="rect">
            <a:avLst/>
          </a:prstGeom>
        </p:spPr>
        <p:txBody>
          <a:bodyPr/>
          <a:lstStyle>
            <a:lvl1pPr>
              <a:defRPr sz="2200">
                <a:solidFill>
                  <a:schemeClr val="accent1"/>
                </a:solidFill>
              </a:defRPr>
            </a:lvl1pPr>
          </a:lstStyle>
          <a:p>
            <a:pPr/>
            <a:r>
              <a:t>نص العنوان</a:t>
            </a:r>
          </a:p>
        </p:txBody>
      </p:sp>
      <p:sp>
        <p:nvSpPr>
          <p:cNvPr id="3377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IG_NUMBER">
    <p:bg>
      <p:bgPr>
        <a:solidFill>
          <a:schemeClr val="accent3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73" name="Google Shape;3329;p12"/>
          <p:cNvGrpSpPr/>
          <p:nvPr/>
        </p:nvGrpSpPr>
        <p:grpSpPr>
          <a:xfrm>
            <a:off x="-52972" y="37119"/>
            <a:ext cx="9196846" cy="5099405"/>
            <a:chOff x="0" y="0"/>
            <a:chExt cx="9196845" cy="5099402"/>
          </a:xfrm>
        </p:grpSpPr>
        <p:sp>
          <p:nvSpPr>
            <p:cNvPr id="3384" name="Google Shape;3330;p12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5" name="Google Shape;3331;p12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6" name="Google Shape;3332;p12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7" name="Google Shape;3333;p12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8" name="Google Shape;3334;p12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89" name="Google Shape;3335;p12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0" name="Google Shape;3336;p12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1" name="Google Shape;3337;p12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2" name="Google Shape;3338;p12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3" name="Google Shape;3339;p12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4" name="Google Shape;3340;p12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5" name="Google Shape;3341;p12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6" name="Google Shape;3342;p12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7" name="Google Shape;3343;p12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8" name="Google Shape;3344;p12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99" name="Google Shape;3345;p12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0" name="Google Shape;3346;p12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1" name="Google Shape;3347;p12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2" name="Google Shape;3348;p12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3" name="Google Shape;3349;p12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4" name="Google Shape;3350;p12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5" name="Google Shape;3351;p12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6" name="Google Shape;3352;p12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7" name="Google Shape;3353;p12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8" name="Google Shape;3354;p12"/>
            <p:cNvSpPr/>
            <p:nvPr/>
          </p:nvSpPr>
          <p:spPr>
            <a:xfrm>
              <a:off x="5647980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09" name="Google Shape;3355;p12"/>
            <p:cNvSpPr/>
            <p:nvPr/>
          </p:nvSpPr>
          <p:spPr>
            <a:xfrm>
              <a:off x="5490102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0" name="Google Shape;3356;p12"/>
            <p:cNvSpPr/>
            <p:nvPr/>
          </p:nvSpPr>
          <p:spPr>
            <a:xfrm>
              <a:off x="580450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1" name="Google Shape;3357;p12"/>
            <p:cNvSpPr/>
            <p:nvPr/>
          </p:nvSpPr>
          <p:spPr>
            <a:xfrm>
              <a:off x="5490102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2" name="Google Shape;3358;p12"/>
            <p:cNvSpPr/>
            <p:nvPr/>
          </p:nvSpPr>
          <p:spPr>
            <a:xfrm>
              <a:off x="580450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3" name="Google Shape;3359;p12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4" name="Google Shape;3360;p12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5" name="Google Shape;3361;p12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6" name="Google Shape;3362;p12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7" name="Google Shape;3363;p12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8" name="Google Shape;3364;p12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19" name="Google Shape;3365;p12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0" name="Google Shape;3366;p12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1" name="Google Shape;3367;p12"/>
            <p:cNvSpPr/>
            <p:nvPr/>
          </p:nvSpPr>
          <p:spPr>
            <a:xfrm>
              <a:off x="5647980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2" name="Google Shape;3368;p12"/>
            <p:cNvSpPr/>
            <p:nvPr/>
          </p:nvSpPr>
          <p:spPr>
            <a:xfrm>
              <a:off x="5490102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3" name="Google Shape;3369;p12"/>
            <p:cNvSpPr/>
            <p:nvPr/>
          </p:nvSpPr>
          <p:spPr>
            <a:xfrm>
              <a:off x="580450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4" name="Google Shape;3370;p12"/>
            <p:cNvSpPr/>
            <p:nvPr/>
          </p:nvSpPr>
          <p:spPr>
            <a:xfrm>
              <a:off x="5490102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5" name="Google Shape;3371;p12"/>
            <p:cNvSpPr/>
            <p:nvPr/>
          </p:nvSpPr>
          <p:spPr>
            <a:xfrm>
              <a:off x="580450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6" name="Google Shape;3372;p12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7" name="Google Shape;3373;p12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8" name="Google Shape;3374;p12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29" name="Google Shape;3375;p12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0" name="Google Shape;3376;p12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1" name="Google Shape;3377;p12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2" name="Google Shape;3378;p12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3" name="Google Shape;3379;p12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4" name="Google Shape;3380;p12"/>
            <p:cNvSpPr/>
            <p:nvPr/>
          </p:nvSpPr>
          <p:spPr>
            <a:xfrm>
              <a:off x="5647980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5" name="Google Shape;3381;p12"/>
            <p:cNvSpPr/>
            <p:nvPr/>
          </p:nvSpPr>
          <p:spPr>
            <a:xfrm>
              <a:off x="5490102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6" name="Google Shape;3382;p12"/>
            <p:cNvSpPr/>
            <p:nvPr/>
          </p:nvSpPr>
          <p:spPr>
            <a:xfrm>
              <a:off x="580450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7" name="Google Shape;3383;p12"/>
            <p:cNvSpPr/>
            <p:nvPr/>
          </p:nvSpPr>
          <p:spPr>
            <a:xfrm>
              <a:off x="5490102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8" name="Google Shape;3384;p12"/>
            <p:cNvSpPr/>
            <p:nvPr/>
          </p:nvSpPr>
          <p:spPr>
            <a:xfrm>
              <a:off x="580450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39" name="Google Shape;3385;p12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0" name="Google Shape;3386;p12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1" name="Google Shape;3387;p12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2" name="Google Shape;3388;p12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3" name="Google Shape;3389;p12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4" name="Google Shape;3390;p12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5" name="Google Shape;3391;p12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6" name="Google Shape;3392;p12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7" name="Google Shape;3393;p12"/>
            <p:cNvSpPr/>
            <p:nvPr/>
          </p:nvSpPr>
          <p:spPr>
            <a:xfrm>
              <a:off x="5647980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8" name="Google Shape;3394;p12"/>
            <p:cNvSpPr/>
            <p:nvPr/>
          </p:nvSpPr>
          <p:spPr>
            <a:xfrm>
              <a:off x="5490102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49" name="Google Shape;3395;p12"/>
            <p:cNvSpPr/>
            <p:nvPr/>
          </p:nvSpPr>
          <p:spPr>
            <a:xfrm>
              <a:off x="580450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0" name="Google Shape;3396;p12"/>
            <p:cNvSpPr/>
            <p:nvPr/>
          </p:nvSpPr>
          <p:spPr>
            <a:xfrm>
              <a:off x="5490102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1" name="Google Shape;3397;p12"/>
            <p:cNvSpPr/>
            <p:nvPr/>
          </p:nvSpPr>
          <p:spPr>
            <a:xfrm>
              <a:off x="580450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2" name="Google Shape;3398;p12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3" name="Google Shape;3399;p12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4" name="Google Shape;3400;p12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5" name="Google Shape;3401;p12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6" name="Google Shape;3402;p12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7" name="Google Shape;3403;p12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8" name="Google Shape;3404;p12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59" name="Google Shape;3405;p12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0" name="Google Shape;3406;p12"/>
            <p:cNvSpPr/>
            <p:nvPr/>
          </p:nvSpPr>
          <p:spPr>
            <a:xfrm>
              <a:off x="5647980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1" name="Google Shape;3407;p12"/>
            <p:cNvSpPr/>
            <p:nvPr/>
          </p:nvSpPr>
          <p:spPr>
            <a:xfrm>
              <a:off x="5490102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2" name="Google Shape;3408;p12"/>
            <p:cNvSpPr/>
            <p:nvPr/>
          </p:nvSpPr>
          <p:spPr>
            <a:xfrm>
              <a:off x="580450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3" name="Google Shape;3409;p12"/>
            <p:cNvSpPr/>
            <p:nvPr/>
          </p:nvSpPr>
          <p:spPr>
            <a:xfrm>
              <a:off x="5490102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4" name="Google Shape;3410;p12"/>
            <p:cNvSpPr/>
            <p:nvPr/>
          </p:nvSpPr>
          <p:spPr>
            <a:xfrm>
              <a:off x="580450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5" name="Google Shape;3411;p12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6" name="Google Shape;3412;p12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7" name="Google Shape;3413;p12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8" name="Google Shape;3414;p12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69" name="Google Shape;3415;p12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0" name="Google Shape;3416;p12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1" name="Google Shape;3417;p12"/>
            <p:cNvSpPr/>
            <p:nvPr/>
          </p:nvSpPr>
          <p:spPr>
            <a:xfrm>
              <a:off x="5647980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2" name="Google Shape;3418;p12"/>
            <p:cNvSpPr/>
            <p:nvPr/>
          </p:nvSpPr>
          <p:spPr>
            <a:xfrm>
              <a:off x="5490102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3" name="Google Shape;3419;p12"/>
            <p:cNvSpPr/>
            <p:nvPr/>
          </p:nvSpPr>
          <p:spPr>
            <a:xfrm>
              <a:off x="580450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4" name="Google Shape;3420;p12"/>
            <p:cNvSpPr/>
            <p:nvPr/>
          </p:nvSpPr>
          <p:spPr>
            <a:xfrm>
              <a:off x="5490102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5" name="Google Shape;3421;p12"/>
            <p:cNvSpPr/>
            <p:nvPr/>
          </p:nvSpPr>
          <p:spPr>
            <a:xfrm>
              <a:off x="580450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6" name="Google Shape;3422;p12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7" name="Google Shape;3423;p12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8" name="Google Shape;3424;p12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79" name="Google Shape;3425;p12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0" name="Google Shape;3426;p12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1" name="Google Shape;3427;p12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2" name="Google Shape;3428;p12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3" name="Google Shape;3429;p12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4" name="Google Shape;3430;p12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5" name="Google Shape;3431;p12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6" name="Google Shape;3432;p12"/>
            <p:cNvSpPr/>
            <p:nvPr/>
          </p:nvSpPr>
          <p:spPr>
            <a:xfrm>
              <a:off x="502052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7" name="Google Shape;3433;p12"/>
            <p:cNvSpPr/>
            <p:nvPr/>
          </p:nvSpPr>
          <p:spPr>
            <a:xfrm>
              <a:off x="486399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8" name="Google Shape;3434;p12"/>
            <p:cNvSpPr/>
            <p:nvPr/>
          </p:nvSpPr>
          <p:spPr>
            <a:xfrm>
              <a:off x="51770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89" name="Google Shape;3435;p12"/>
            <p:cNvSpPr/>
            <p:nvPr/>
          </p:nvSpPr>
          <p:spPr>
            <a:xfrm>
              <a:off x="486399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0" name="Google Shape;3436;p12"/>
            <p:cNvSpPr/>
            <p:nvPr/>
          </p:nvSpPr>
          <p:spPr>
            <a:xfrm>
              <a:off x="51770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1" name="Google Shape;3437;p12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2" name="Google Shape;3438;p12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3" name="Google Shape;3439;p12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4" name="Google Shape;3440;p12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5" name="Google Shape;3441;p12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6" name="Google Shape;3442;p12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7" name="Google Shape;3443;p12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8" name="Google Shape;3444;p12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499" name="Google Shape;3445;p12"/>
            <p:cNvSpPr/>
            <p:nvPr/>
          </p:nvSpPr>
          <p:spPr>
            <a:xfrm>
              <a:off x="502052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0" name="Google Shape;3446;p12"/>
            <p:cNvSpPr/>
            <p:nvPr/>
          </p:nvSpPr>
          <p:spPr>
            <a:xfrm>
              <a:off x="486399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1" name="Google Shape;3447;p12"/>
            <p:cNvSpPr/>
            <p:nvPr/>
          </p:nvSpPr>
          <p:spPr>
            <a:xfrm>
              <a:off x="51770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2" name="Google Shape;3448;p12"/>
            <p:cNvSpPr/>
            <p:nvPr/>
          </p:nvSpPr>
          <p:spPr>
            <a:xfrm>
              <a:off x="486399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3" name="Google Shape;3449;p12"/>
            <p:cNvSpPr/>
            <p:nvPr/>
          </p:nvSpPr>
          <p:spPr>
            <a:xfrm>
              <a:off x="51770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4" name="Google Shape;3450;p12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5" name="Google Shape;3451;p12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6" name="Google Shape;3452;p12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7" name="Google Shape;3453;p12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8" name="Google Shape;3454;p12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09" name="Google Shape;3455;p12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0" name="Google Shape;3456;p12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1" name="Google Shape;3457;p12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2" name="Google Shape;3458;p12"/>
            <p:cNvSpPr/>
            <p:nvPr/>
          </p:nvSpPr>
          <p:spPr>
            <a:xfrm>
              <a:off x="502052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3" name="Google Shape;3459;p12"/>
            <p:cNvSpPr/>
            <p:nvPr/>
          </p:nvSpPr>
          <p:spPr>
            <a:xfrm>
              <a:off x="486399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4" name="Google Shape;3460;p12"/>
            <p:cNvSpPr/>
            <p:nvPr/>
          </p:nvSpPr>
          <p:spPr>
            <a:xfrm>
              <a:off x="51770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5" name="Google Shape;3461;p12"/>
            <p:cNvSpPr/>
            <p:nvPr/>
          </p:nvSpPr>
          <p:spPr>
            <a:xfrm>
              <a:off x="486399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6" name="Google Shape;3462;p12"/>
            <p:cNvSpPr/>
            <p:nvPr/>
          </p:nvSpPr>
          <p:spPr>
            <a:xfrm>
              <a:off x="51770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7" name="Google Shape;3463;p12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8" name="Google Shape;3464;p12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19" name="Google Shape;3465;p12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0" name="Google Shape;3466;p12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1" name="Google Shape;3467;p12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2" name="Google Shape;3468;p12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3" name="Google Shape;3469;p12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4" name="Google Shape;3470;p12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5" name="Google Shape;3471;p12"/>
            <p:cNvSpPr/>
            <p:nvPr/>
          </p:nvSpPr>
          <p:spPr>
            <a:xfrm>
              <a:off x="502052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6" name="Google Shape;3472;p12"/>
            <p:cNvSpPr/>
            <p:nvPr/>
          </p:nvSpPr>
          <p:spPr>
            <a:xfrm>
              <a:off x="486399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7" name="Google Shape;3473;p12"/>
            <p:cNvSpPr/>
            <p:nvPr/>
          </p:nvSpPr>
          <p:spPr>
            <a:xfrm>
              <a:off x="51770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8" name="Google Shape;3474;p12"/>
            <p:cNvSpPr/>
            <p:nvPr/>
          </p:nvSpPr>
          <p:spPr>
            <a:xfrm>
              <a:off x="486399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29" name="Google Shape;3475;p12"/>
            <p:cNvSpPr/>
            <p:nvPr/>
          </p:nvSpPr>
          <p:spPr>
            <a:xfrm>
              <a:off x="51770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0" name="Google Shape;3476;p12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1" name="Google Shape;3477;p12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2" name="Google Shape;3478;p12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3" name="Google Shape;3479;p12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4" name="Google Shape;3480;p12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5" name="Google Shape;3481;p12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6" name="Google Shape;3482;p12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7" name="Google Shape;3483;p12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8" name="Google Shape;3484;p12"/>
            <p:cNvSpPr/>
            <p:nvPr/>
          </p:nvSpPr>
          <p:spPr>
            <a:xfrm>
              <a:off x="502052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39" name="Google Shape;3485;p12"/>
            <p:cNvSpPr/>
            <p:nvPr/>
          </p:nvSpPr>
          <p:spPr>
            <a:xfrm>
              <a:off x="486399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0" name="Google Shape;3486;p12"/>
            <p:cNvSpPr/>
            <p:nvPr/>
          </p:nvSpPr>
          <p:spPr>
            <a:xfrm>
              <a:off x="51770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1" name="Google Shape;3487;p12"/>
            <p:cNvSpPr/>
            <p:nvPr/>
          </p:nvSpPr>
          <p:spPr>
            <a:xfrm>
              <a:off x="486399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2" name="Google Shape;3488;p12"/>
            <p:cNvSpPr/>
            <p:nvPr/>
          </p:nvSpPr>
          <p:spPr>
            <a:xfrm>
              <a:off x="51770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3" name="Google Shape;3489;p12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4" name="Google Shape;3490;p12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5" name="Google Shape;3491;p12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6" name="Google Shape;3492;p12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7" name="Google Shape;3493;p12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8" name="Google Shape;3494;p12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49" name="Google Shape;3495;p12"/>
            <p:cNvSpPr/>
            <p:nvPr/>
          </p:nvSpPr>
          <p:spPr>
            <a:xfrm>
              <a:off x="502052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0" name="Google Shape;3496;p12"/>
            <p:cNvSpPr/>
            <p:nvPr/>
          </p:nvSpPr>
          <p:spPr>
            <a:xfrm>
              <a:off x="486399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1" name="Google Shape;3497;p12"/>
            <p:cNvSpPr/>
            <p:nvPr/>
          </p:nvSpPr>
          <p:spPr>
            <a:xfrm>
              <a:off x="51770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2" name="Google Shape;3498;p12"/>
            <p:cNvSpPr/>
            <p:nvPr/>
          </p:nvSpPr>
          <p:spPr>
            <a:xfrm>
              <a:off x="486399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3" name="Google Shape;3499;p12"/>
            <p:cNvSpPr/>
            <p:nvPr/>
          </p:nvSpPr>
          <p:spPr>
            <a:xfrm>
              <a:off x="51770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4" name="Google Shape;3500;p12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5" name="Google Shape;3501;p12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6" name="Google Shape;3502;p12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7" name="Google Shape;3503;p12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8" name="Google Shape;3504;p12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59" name="Google Shape;3505;p12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0" name="Google Shape;3506;p12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1" name="Google Shape;3507;p12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2" name="Google Shape;3508;p12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3" name="Google Shape;3509;p12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4" name="Google Shape;3510;p12"/>
            <p:cNvSpPr/>
            <p:nvPr/>
          </p:nvSpPr>
          <p:spPr>
            <a:xfrm>
              <a:off x="439294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5" name="Google Shape;3511;p12"/>
            <p:cNvSpPr/>
            <p:nvPr/>
          </p:nvSpPr>
          <p:spPr>
            <a:xfrm>
              <a:off x="4236415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6" name="Google Shape;3512;p12"/>
            <p:cNvSpPr/>
            <p:nvPr/>
          </p:nvSpPr>
          <p:spPr>
            <a:xfrm>
              <a:off x="4549468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7" name="Google Shape;3513;p12"/>
            <p:cNvSpPr/>
            <p:nvPr/>
          </p:nvSpPr>
          <p:spPr>
            <a:xfrm>
              <a:off x="4236415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8" name="Google Shape;3514;p12"/>
            <p:cNvSpPr/>
            <p:nvPr/>
          </p:nvSpPr>
          <p:spPr>
            <a:xfrm>
              <a:off x="4549468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69" name="Google Shape;3515;p12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0" name="Google Shape;3516;p12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1" name="Google Shape;3517;p12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2" name="Google Shape;3518;p12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3" name="Google Shape;3519;p12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4" name="Google Shape;3520;p12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5" name="Google Shape;3521;p12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6" name="Google Shape;3522;p12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7" name="Google Shape;3523;p12"/>
            <p:cNvSpPr/>
            <p:nvPr/>
          </p:nvSpPr>
          <p:spPr>
            <a:xfrm>
              <a:off x="439294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8" name="Google Shape;3524;p12"/>
            <p:cNvSpPr/>
            <p:nvPr/>
          </p:nvSpPr>
          <p:spPr>
            <a:xfrm>
              <a:off x="4236415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79" name="Google Shape;3525;p12"/>
            <p:cNvSpPr/>
            <p:nvPr/>
          </p:nvSpPr>
          <p:spPr>
            <a:xfrm>
              <a:off x="4549468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0" name="Google Shape;3526;p12"/>
            <p:cNvSpPr/>
            <p:nvPr/>
          </p:nvSpPr>
          <p:spPr>
            <a:xfrm>
              <a:off x="4236415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1" name="Google Shape;3527;p12"/>
            <p:cNvSpPr/>
            <p:nvPr/>
          </p:nvSpPr>
          <p:spPr>
            <a:xfrm>
              <a:off x="4549468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2" name="Google Shape;3528;p12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3" name="Google Shape;3529;p12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4" name="Google Shape;3530;p12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5" name="Google Shape;3531;p12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6" name="Google Shape;3532;p12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7" name="Google Shape;3533;p12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8" name="Google Shape;3534;p12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89" name="Google Shape;3535;p12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0" name="Google Shape;3536;p12"/>
            <p:cNvSpPr/>
            <p:nvPr/>
          </p:nvSpPr>
          <p:spPr>
            <a:xfrm>
              <a:off x="439294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1" name="Google Shape;3537;p12"/>
            <p:cNvSpPr/>
            <p:nvPr/>
          </p:nvSpPr>
          <p:spPr>
            <a:xfrm>
              <a:off x="4236415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2" name="Google Shape;3538;p12"/>
            <p:cNvSpPr/>
            <p:nvPr/>
          </p:nvSpPr>
          <p:spPr>
            <a:xfrm>
              <a:off x="4549468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3" name="Google Shape;3539;p12"/>
            <p:cNvSpPr/>
            <p:nvPr/>
          </p:nvSpPr>
          <p:spPr>
            <a:xfrm>
              <a:off x="4236415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4" name="Google Shape;3540;p12"/>
            <p:cNvSpPr/>
            <p:nvPr/>
          </p:nvSpPr>
          <p:spPr>
            <a:xfrm>
              <a:off x="4549468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5" name="Google Shape;3541;p12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6" name="Google Shape;3542;p12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7" name="Google Shape;3543;p12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8" name="Google Shape;3544;p12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599" name="Google Shape;3545;p12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0" name="Google Shape;3546;p12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1" name="Google Shape;3547;p12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2" name="Google Shape;3548;p12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3" name="Google Shape;3549;p12"/>
            <p:cNvSpPr/>
            <p:nvPr/>
          </p:nvSpPr>
          <p:spPr>
            <a:xfrm>
              <a:off x="439294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4" name="Google Shape;3550;p12"/>
            <p:cNvSpPr/>
            <p:nvPr/>
          </p:nvSpPr>
          <p:spPr>
            <a:xfrm>
              <a:off x="4236415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5" name="Google Shape;3551;p12"/>
            <p:cNvSpPr/>
            <p:nvPr/>
          </p:nvSpPr>
          <p:spPr>
            <a:xfrm>
              <a:off x="4549468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6" name="Google Shape;3552;p12"/>
            <p:cNvSpPr/>
            <p:nvPr/>
          </p:nvSpPr>
          <p:spPr>
            <a:xfrm>
              <a:off x="4236415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7" name="Google Shape;3553;p12"/>
            <p:cNvSpPr/>
            <p:nvPr/>
          </p:nvSpPr>
          <p:spPr>
            <a:xfrm>
              <a:off x="4549468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8" name="Google Shape;3554;p12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09" name="Google Shape;3555;p12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0" name="Google Shape;3556;p12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1" name="Google Shape;3557;p12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2" name="Google Shape;3558;p12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3" name="Google Shape;3559;p12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4" name="Google Shape;3560;p12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5" name="Google Shape;3561;p12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6" name="Google Shape;3562;p12"/>
            <p:cNvSpPr/>
            <p:nvPr/>
          </p:nvSpPr>
          <p:spPr>
            <a:xfrm>
              <a:off x="439294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7" name="Google Shape;3563;p12"/>
            <p:cNvSpPr/>
            <p:nvPr/>
          </p:nvSpPr>
          <p:spPr>
            <a:xfrm>
              <a:off x="4236415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8" name="Google Shape;3564;p12"/>
            <p:cNvSpPr/>
            <p:nvPr/>
          </p:nvSpPr>
          <p:spPr>
            <a:xfrm>
              <a:off x="4549468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19" name="Google Shape;3565;p12"/>
            <p:cNvSpPr/>
            <p:nvPr/>
          </p:nvSpPr>
          <p:spPr>
            <a:xfrm>
              <a:off x="4236415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0" name="Google Shape;3566;p12"/>
            <p:cNvSpPr/>
            <p:nvPr/>
          </p:nvSpPr>
          <p:spPr>
            <a:xfrm>
              <a:off x="4549468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1" name="Google Shape;3567;p12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2" name="Google Shape;3568;p12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3" name="Google Shape;3569;p12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4" name="Google Shape;3570;p12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5" name="Google Shape;3571;p12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6" name="Google Shape;3572;p12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7" name="Google Shape;3573;p12"/>
            <p:cNvSpPr/>
            <p:nvPr/>
          </p:nvSpPr>
          <p:spPr>
            <a:xfrm>
              <a:off x="439294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8" name="Google Shape;3574;p12"/>
            <p:cNvSpPr/>
            <p:nvPr/>
          </p:nvSpPr>
          <p:spPr>
            <a:xfrm>
              <a:off x="4236415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29" name="Google Shape;3575;p12"/>
            <p:cNvSpPr/>
            <p:nvPr/>
          </p:nvSpPr>
          <p:spPr>
            <a:xfrm>
              <a:off x="4549468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0" name="Google Shape;3576;p12"/>
            <p:cNvSpPr/>
            <p:nvPr/>
          </p:nvSpPr>
          <p:spPr>
            <a:xfrm>
              <a:off x="4236415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1" name="Google Shape;3577;p12"/>
            <p:cNvSpPr/>
            <p:nvPr/>
          </p:nvSpPr>
          <p:spPr>
            <a:xfrm>
              <a:off x="4549468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2" name="Google Shape;3578;p12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3" name="Google Shape;3579;p12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4" name="Google Shape;3580;p12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5" name="Google Shape;3581;p12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6" name="Google Shape;3582;p12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7" name="Google Shape;3583;p12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8" name="Google Shape;3584;p12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39" name="Google Shape;3585;p12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0" name="Google Shape;3586;p12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1" name="Google Shape;3587;p12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2" name="Google Shape;3588;p12"/>
            <p:cNvSpPr/>
            <p:nvPr/>
          </p:nvSpPr>
          <p:spPr>
            <a:xfrm>
              <a:off x="376388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3" name="Google Shape;3589;p12"/>
            <p:cNvSpPr/>
            <p:nvPr/>
          </p:nvSpPr>
          <p:spPr>
            <a:xfrm>
              <a:off x="360736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4" name="Google Shape;3590;p12"/>
            <p:cNvSpPr/>
            <p:nvPr/>
          </p:nvSpPr>
          <p:spPr>
            <a:xfrm>
              <a:off x="3921886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5" name="Google Shape;3591;p12"/>
            <p:cNvSpPr/>
            <p:nvPr/>
          </p:nvSpPr>
          <p:spPr>
            <a:xfrm>
              <a:off x="360736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6" name="Google Shape;3592;p12"/>
            <p:cNvSpPr/>
            <p:nvPr/>
          </p:nvSpPr>
          <p:spPr>
            <a:xfrm>
              <a:off x="3921886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7" name="Google Shape;3593;p12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8" name="Google Shape;3594;p12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49" name="Google Shape;3595;p12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0" name="Google Shape;3596;p12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1" name="Google Shape;3597;p12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2" name="Google Shape;3598;p12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3" name="Google Shape;3599;p12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4" name="Google Shape;3600;p12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5" name="Google Shape;3601;p12"/>
            <p:cNvSpPr/>
            <p:nvPr/>
          </p:nvSpPr>
          <p:spPr>
            <a:xfrm>
              <a:off x="376388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6" name="Google Shape;3602;p12"/>
            <p:cNvSpPr/>
            <p:nvPr/>
          </p:nvSpPr>
          <p:spPr>
            <a:xfrm>
              <a:off x="360736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7" name="Google Shape;3603;p12"/>
            <p:cNvSpPr/>
            <p:nvPr/>
          </p:nvSpPr>
          <p:spPr>
            <a:xfrm>
              <a:off x="3921886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8" name="Google Shape;3604;p12"/>
            <p:cNvSpPr/>
            <p:nvPr/>
          </p:nvSpPr>
          <p:spPr>
            <a:xfrm>
              <a:off x="360736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59" name="Google Shape;3605;p12"/>
            <p:cNvSpPr/>
            <p:nvPr/>
          </p:nvSpPr>
          <p:spPr>
            <a:xfrm>
              <a:off x="3921886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0" name="Google Shape;3606;p12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1" name="Google Shape;3607;p12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2" name="Google Shape;3608;p12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3" name="Google Shape;3609;p12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4" name="Google Shape;3610;p12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5" name="Google Shape;3611;p12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6" name="Google Shape;3612;p12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7" name="Google Shape;3613;p12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8" name="Google Shape;3614;p12"/>
            <p:cNvSpPr/>
            <p:nvPr/>
          </p:nvSpPr>
          <p:spPr>
            <a:xfrm>
              <a:off x="376388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69" name="Google Shape;3615;p12"/>
            <p:cNvSpPr/>
            <p:nvPr/>
          </p:nvSpPr>
          <p:spPr>
            <a:xfrm>
              <a:off x="360736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0" name="Google Shape;3616;p12"/>
            <p:cNvSpPr/>
            <p:nvPr/>
          </p:nvSpPr>
          <p:spPr>
            <a:xfrm>
              <a:off x="3921886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1" name="Google Shape;3617;p12"/>
            <p:cNvSpPr/>
            <p:nvPr/>
          </p:nvSpPr>
          <p:spPr>
            <a:xfrm>
              <a:off x="360736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2" name="Google Shape;3618;p12"/>
            <p:cNvSpPr/>
            <p:nvPr/>
          </p:nvSpPr>
          <p:spPr>
            <a:xfrm>
              <a:off x="3921886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3" name="Google Shape;3619;p12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4" name="Google Shape;3620;p12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5" name="Google Shape;3621;p12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6" name="Google Shape;3622;p12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7" name="Google Shape;3623;p12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8" name="Google Shape;3624;p12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79" name="Google Shape;3625;p12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0" name="Google Shape;3626;p12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1" name="Google Shape;3627;p12"/>
            <p:cNvSpPr/>
            <p:nvPr/>
          </p:nvSpPr>
          <p:spPr>
            <a:xfrm>
              <a:off x="376388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2" name="Google Shape;3628;p12"/>
            <p:cNvSpPr/>
            <p:nvPr/>
          </p:nvSpPr>
          <p:spPr>
            <a:xfrm>
              <a:off x="360736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3" name="Google Shape;3629;p12"/>
            <p:cNvSpPr/>
            <p:nvPr/>
          </p:nvSpPr>
          <p:spPr>
            <a:xfrm>
              <a:off x="3921886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4" name="Google Shape;3630;p12"/>
            <p:cNvSpPr/>
            <p:nvPr/>
          </p:nvSpPr>
          <p:spPr>
            <a:xfrm>
              <a:off x="360736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5" name="Google Shape;3631;p12"/>
            <p:cNvSpPr/>
            <p:nvPr/>
          </p:nvSpPr>
          <p:spPr>
            <a:xfrm>
              <a:off x="3921886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6" name="Google Shape;3632;p12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7" name="Google Shape;3633;p12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8" name="Google Shape;3634;p12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89" name="Google Shape;3635;p12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0" name="Google Shape;3636;p12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1" name="Google Shape;3637;p12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2" name="Google Shape;3638;p12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3" name="Google Shape;3639;p12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4" name="Google Shape;3640;p12"/>
            <p:cNvSpPr/>
            <p:nvPr/>
          </p:nvSpPr>
          <p:spPr>
            <a:xfrm>
              <a:off x="376388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5" name="Google Shape;3641;p12"/>
            <p:cNvSpPr/>
            <p:nvPr/>
          </p:nvSpPr>
          <p:spPr>
            <a:xfrm>
              <a:off x="360736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6" name="Google Shape;3642;p12"/>
            <p:cNvSpPr/>
            <p:nvPr/>
          </p:nvSpPr>
          <p:spPr>
            <a:xfrm>
              <a:off x="3921886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7" name="Google Shape;3643;p12"/>
            <p:cNvSpPr/>
            <p:nvPr/>
          </p:nvSpPr>
          <p:spPr>
            <a:xfrm>
              <a:off x="360736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8" name="Google Shape;3644;p12"/>
            <p:cNvSpPr/>
            <p:nvPr/>
          </p:nvSpPr>
          <p:spPr>
            <a:xfrm>
              <a:off x="3921886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699" name="Google Shape;3645;p12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0" name="Google Shape;3646;p12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1" name="Google Shape;3647;p12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2" name="Google Shape;3648;p12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3" name="Google Shape;3649;p12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4" name="Google Shape;3650;p12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5" name="Google Shape;3651;p12"/>
            <p:cNvSpPr/>
            <p:nvPr/>
          </p:nvSpPr>
          <p:spPr>
            <a:xfrm>
              <a:off x="376388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6" name="Google Shape;3652;p12"/>
            <p:cNvSpPr/>
            <p:nvPr/>
          </p:nvSpPr>
          <p:spPr>
            <a:xfrm>
              <a:off x="360736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7" name="Google Shape;3653;p12"/>
            <p:cNvSpPr/>
            <p:nvPr/>
          </p:nvSpPr>
          <p:spPr>
            <a:xfrm>
              <a:off x="3921886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8" name="Google Shape;3654;p12"/>
            <p:cNvSpPr/>
            <p:nvPr/>
          </p:nvSpPr>
          <p:spPr>
            <a:xfrm>
              <a:off x="360736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09" name="Google Shape;3655;p12"/>
            <p:cNvSpPr/>
            <p:nvPr/>
          </p:nvSpPr>
          <p:spPr>
            <a:xfrm>
              <a:off x="3921886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0" name="Google Shape;3656;p12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1" name="Google Shape;3657;p12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2" name="Google Shape;3658;p12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3" name="Google Shape;3659;p12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4" name="Google Shape;3660;p12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5" name="Google Shape;3661;p12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6" name="Google Shape;3662;p12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7" name="Google Shape;3663;p12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8" name="Google Shape;3664;p12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19" name="Google Shape;3665;p12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0" name="Google Shape;3666;p12"/>
            <p:cNvSpPr/>
            <p:nvPr/>
          </p:nvSpPr>
          <p:spPr>
            <a:xfrm>
              <a:off x="31363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1" name="Google Shape;3667;p12"/>
            <p:cNvSpPr/>
            <p:nvPr/>
          </p:nvSpPr>
          <p:spPr>
            <a:xfrm>
              <a:off x="29797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2" name="Google Shape;3668;p12"/>
            <p:cNvSpPr/>
            <p:nvPr/>
          </p:nvSpPr>
          <p:spPr>
            <a:xfrm>
              <a:off x="329430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3" name="Google Shape;3669;p12"/>
            <p:cNvSpPr/>
            <p:nvPr/>
          </p:nvSpPr>
          <p:spPr>
            <a:xfrm>
              <a:off x="29797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4" name="Google Shape;3670;p12"/>
            <p:cNvSpPr/>
            <p:nvPr/>
          </p:nvSpPr>
          <p:spPr>
            <a:xfrm>
              <a:off x="329430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5" name="Google Shape;3671;p12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6" name="Google Shape;3672;p12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7" name="Google Shape;3673;p12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8" name="Google Shape;3674;p12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29" name="Google Shape;3675;p12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0" name="Google Shape;3676;p12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1" name="Google Shape;3677;p12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2" name="Google Shape;3678;p12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3" name="Google Shape;3679;p12"/>
            <p:cNvSpPr/>
            <p:nvPr/>
          </p:nvSpPr>
          <p:spPr>
            <a:xfrm>
              <a:off x="31363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4" name="Google Shape;3680;p12"/>
            <p:cNvSpPr/>
            <p:nvPr/>
          </p:nvSpPr>
          <p:spPr>
            <a:xfrm>
              <a:off x="29797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5" name="Google Shape;3681;p12"/>
            <p:cNvSpPr/>
            <p:nvPr/>
          </p:nvSpPr>
          <p:spPr>
            <a:xfrm>
              <a:off x="329430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6" name="Google Shape;3682;p12"/>
            <p:cNvSpPr/>
            <p:nvPr/>
          </p:nvSpPr>
          <p:spPr>
            <a:xfrm>
              <a:off x="29797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7" name="Google Shape;3683;p12"/>
            <p:cNvSpPr/>
            <p:nvPr/>
          </p:nvSpPr>
          <p:spPr>
            <a:xfrm>
              <a:off x="329430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8" name="Google Shape;3684;p12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39" name="Google Shape;3685;p12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0" name="Google Shape;3686;p12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1" name="Google Shape;3687;p12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2" name="Google Shape;3688;p12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3" name="Google Shape;3689;p12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4" name="Google Shape;3690;p12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5" name="Google Shape;3691;p12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6" name="Google Shape;3692;p12"/>
            <p:cNvSpPr/>
            <p:nvPr/>
          </p:nvSpPr>
          <p:spPr>
            <a:xfrm>
              <a:off x="31363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7" name="Google Shape;3693;p12"/>
            <p:cNvSpPr/>
            <p:nvPr/>
          </p:nvSpPr>
          <p:spPr>
            <a:xfrm>
              <a:off x="29797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8" name="Google Shape;3694;p12"/>
            <p:cNvSpPr/>
            <p:nvPr/>
          </p:nvSpPr>
          <p:spPr>
            <a:xfrm>
              <a:off x="329430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49" name="Google Shape;3695;p12"/>
            <p:cNvSpPr/>
            <p:nvPr/>
          </p:nvSpPr>
          <p:spPr>
            <a:xfrm>
              <a:off x="29797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0" name="Google Shape;3696;p12"/>
            <p:cNvSpPr/>
            <p:nvPr/>
          </p:nvSpPr>
          <p:spPr>
            <a:xfrm>
              <a:off x="329430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1" name="Google Shape;3697;p12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2" name="Google Shape;3698;p12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3" name="Google Shape;3699;p12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4" name="Google Shape;3700;p12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5" name="Google Shape;3701;p12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6" name="Google Shape;3702;p12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7" name="Google Shape;3703;p12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8" name="Google Shape;3704;p12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59" name="Google Shape;3705;p12"/>
            <p:cNvSpPr/>
            <p:nvPr/>
          </p:nvSpPr>
          <p:spPr>
            <a:xfrm>
              <a:off x="31363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0" name="Google Shape;3706;p12"/>
            <p:cNvSpPr/>
            <p:nvPr/>
          </p:nvSpPr>
          <p:spPr>
            <a:xfrm>
              <a:off x="29797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1" name="Google Shape;3707;p12"/>
            <p:cNvSpPr/>
            <p:nvPr/>
          </p:nvSpPr>
          <p:spPr>
            <a:xfrm>
              <a:off x="329430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2" name="Google Shape;3708;p12"/>
            <p:cNvSpPr/>
            <p:nvPr/>
          </p:nvSpPr>
          <p:spPr>
            <a:xfrm>
              <a:off x="29797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3" name="Google Shape;3709;p12"/>
            <p:cNvSpPr/>
            <p:nvPr/>
          </p:nvSpPr>
          <p:spPr>
            <a:xfrm>
              <a:off x="329430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4" name="Google Shape;3710;p12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5" name="Google Shape;3711;p12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6" name="Google Shape;3712;p12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7" name="Google Shape;3713;p12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8" name="Google Shape;3714;p12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69" name="Google Shape;3715;p12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0" name="Google Shape;3716;p12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1" name="Google Shape;3717;p12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2" name="Google Shape;3718;p12"/>
            <p:cNvSpPr/>
            <p:nvPr/>
          </p:nvSpPr>
          <p:spPr>
            <a:xfrm>
              <a:off x="31363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3" name="Google Shape;3719;p12"/>
            <p:cNvSpPr/>
            <p:nvPr/>
          </p:nvSpPr>
          <p:spPr>
            <a:xfrm>
              <a:off x="29797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4" name="Google Shape;3720;p12"/>
            <p:cNvSpPr/>
            <p:nvPr/>
          </p:nvSpPr>
          <p:spPr>
            <a:xfrm>
              <a:off x="329430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5" name="Google Shape;3721;p12"/>
            <p:cNvSpPr/>
            <p:nvPr/>
          </p:nvSpPr>
          <p:spPr>
            <a:xfrm>
              <a:off x="29797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6" name="Google Shape;3722;p12"/>
            <p:cNvSpPr/>
            <p:nvPr/>
          </p:nvSpPr>
          <p:spPr>
            <a:xfrm>
              <a:off x="329430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7" name="Google Shape;3723;p12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8" name="Google Shape;3724;p12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79" name="Google Shape;3725;p12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0" name="Google Shape;3726;p12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1" name="Google Shape;3727;p12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2" name="Google Shape;3728;p12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3" name="Google Shape;3729;p12"/>
            <p:cNvSpPr/>
            <p:nvPr/>
          </p:nvSpPr>
          <p:spPr>
            <a:xfrm>
              <a:off x="31363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4" name="Google Shape;3730;p12"/>
            <p:cNvSpPr/>
            <p:nvPr/>
          </p:nvSpPr>
          <p:spPr>
            <a:xfrm>
              <a:off x="29797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5" name="Google Shape;3731;p12"/>
            <p:cNvSpPr/>
            <p:nvPr/>
          </p:nvSpPr>
          <p:spPr>
            <a:xfrm>
              <a:off x="329430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6" name="Google Shape;3732;p12"/>
            <p:cNvSpPr/>
            <p:nvPr/>
          </p:nvSpPr>
          <p:spPr>
            <a:xfrm>
              <a:off x="29797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7" name="Google Shape;3733;p12"/>
            <p:cNvSpPr/>
            <p:nvPr/>
          </p:nvSpPr>
          <p:spPr>
            <a:xfrm>
              <a:off x="329430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8" name="Google Shape;3734;p12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89" name="Google Shape;3735;p12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0" name="Google Shape;3736;p12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1" name="Google Shape;3737;p12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2" name="Google Shape;3738;p12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3" name="Google Shape;3739;p12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4" name="Google Shape;3740;p12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5" name="Google Shape;3741;p12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6" name="Google Shape;3742;p12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7" name="Google Shape;3743;p12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8" name="Google Shape;3744;p12"/>
            <p:cNvSpPr/>
            <p:nvPr/>
          </p:nvSpPr>
          <p:spPr>
            <a:xfrm>
              <a:off x="2510322" y="31440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799" name="Google Shape;3745;p12"/>
            <p:cNvSpPr/>
            <p:nvPr/>
          </p:nvSpPr>
          <p:spPr>
            <a:xfrm>
              <a:off x="2352321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0" name="Google Shape;3746;p12"/>
            <p:cNvSpPr/>
            <p:nvPr/>
          </p:nvSpPr>
          <p:spPr>
            <a:xfrm>
              <a:off x="2666849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1" name="Google Shape;3747;p12"/>
            <p:cNvSpPr/>
            <p:nvPr/>
          </p:nvSpPr>
          <p:spPr>
            <a:xfrm>
              <a:off x="2352321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2" name="Google Shape;3748;p12"/>
            <p:cNvSpPr/>
            <p:nvPr/>
          </p:nvSpPr>
          <p:spPr>
            <a:xfrm>
              <a:off x="2666849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3" name="Google Shape;3749;p12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4" name="Google Shape;3750;p12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5" name="Google Shape;3751;p12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6" name="Google Shape;3752;p12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7" name="Google Shape;3753;p12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8" name="Google Shape;3754;p12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09" name="Google Shape;3755;p12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0" name="Google Shape;3756;p12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1" name="Google Shape;3757;p12"/>
            <p:cNvSpPr/>
            <p:nvPr/>
          </p:nvSpPr>
          <p:spPr>
            <a:xfrm>
              <a:off x="2510322" y="94198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2" name="Google Shape;3758;p12"/>
            <p:cNvSpPr/>
            <p:nvPr/>
          </p:nvSpPr>
          <p:spPr>
            <a:xfrm>
              <a:off x="2352321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3" name="Google Shape;3759;p12"/>
            <p:cNvSpPr/>
            <p:nvPr/>
          </p:nvSpPr>
          <p:spPr>
            <a:xfrm>
              <a:off x="2666849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4" name="Google Shape;3760;p12"/>
            <p:cNvSpPr/>
            <p:nvPr/>
          </p:nvSpPr>
          <p:spPr>
            <a:xfrm>
              <a:off x="2352321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5" name="Google Shape;3761;p12"/>
            <p:cNvSpPr/>
            <p:nvPr/>
          </p:nvSpPr>
          <p:spPr>
            <a:xfrm>
              <a:off x="2666849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6" name="Google Shape;3762;p12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7" name="Google Shape;3763;p12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8" name="Google Shape;3764;p12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19" name="Google Shape;3765;p12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0" name="Google Shape;3766;p12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1" name="Google Shape;3767;p12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2" name="Google Shape;3768;p12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3" name="Google Shape;3769;p12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4" name="Google Shape;3770;p12"/>
            <p:cNvSpPr/>
            <p:nvPr/>
          </p:nvSpPr>
          <p:spPr>
            <a:xfrm>
              <a:off x="2510322" y="1568091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5" name="Google Shape;3771;p12"/>
            <p:cNvSpPr/>
            <p:nvPr/>
          </p:nvSpPr>
          <p:spPr>
            <a:xfrm>
              <a:off x="2352321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6" name="Google Shape;3772;p12"/>
            <p:cNvSpPr/>
            <p:nvPr/>
          </p:nvSpPr>
          <p:spPr>
            <a:xfrm>
              <a:off x="2666849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7" name="Google Shape;3773;p12"/>
            <p:cNvSpPr/>
            <p:nvPr/>
          </p:nvSpPr>
          <p:spPr>
            <a:xfrm>
              <a:off x="2352321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8" name="Google Shape;3774;p12"/>
            <p:cNvSpPr/>
            <p:nvPr/>
          </p:nvSpPr>
          <p:spPr>
            <a:xfrm>
              <a:off x="2666849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29" name="Google Shape;3775;p12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0" name="Google Shape;3776;p12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1" name="Google Shape;3777;p12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2" name="Google Shape;3778;p12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3" name="Google Shape;3779;p12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4" name="Google Shape;3780;p12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5" name="Google Shape;3781;p12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6" name="Google Shape;3782;p12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7" name="Google Shape;3783;p12"/>
            <p:cNvSpPr/>
            <p:nvPr/>
          </p:nvSpPr>
          <p:spPr>
            <a:xfrm>
              <a:off x="2510322" y="219567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8" name="Google Shape;3784;p12"/>
            <p:cNvSpPr/>
            <p:nvPr/>
          </p:nvSpPr>
          <p:spPr>
            <a:xfrm>
              <a:off x="2352321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39" name="Google Shape;3785;p12"/>
            <p:cNvSpPr/>
            <p:nvPr/>
          </p:nvSpPr>
          <p:spPr>
            <a:xfrm>
              <a:off x="2666849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0" name="Google Shape;3786;p12"/>
            <p:cNvSpPr/>
            <p:nvPr/>
          </p:nvSpPr>
          <p:spPr>
            <a:xfrm>
              <a:off x="2352321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1" name="Google Shape;3787;p12"/>
            <p:cNvSpPr/>
            <p:nvPr/>
          </p:nvSpPr>
          <p:spPr>
            <a:xfrm>
              <a:off x="2666849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2" name="Google Shape;3788;p12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3" name="Google Shape;3789;p12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4" name="Google Shape;3790;p12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5" name="Google Shape;3791;p12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6" name="Google Shape;3792;p12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7" name="Google Shape;3793;p12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8" name="Google Shape;3794;p12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49" name="Google Shape;3795;p12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0" name="Google Shape;3796;p12"/>
            <p:cNvSpPr/>
            <p:nvPr/>
          </p:nvSpPr>
          <p:spPr>
            <a:xfrm>
              <a:off x="2510322" y="2823253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1" name="Google Shape;3797;p12"/>
            <p:cNvSpPr/>
            <p:nvPr/>
          </p:nvSpPr>
          <p:spPr>
            <a:xfrm>
              <a:off x="2352321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2" name="Google Shape;3798;p12"/>
            <p:cNvSpPr/>
            <p:nvPr/>
          </p:nvSpPr>
          <p:spPr>
            <a:xfrm>
              <a:off x="2666849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3" name="Google Shape;3799;p12"/>
            <p:cNvSpPr/>
            <p:nvPr/>
          </p:nvSpPr>
          <p:spPr>
            <a:xfrm>
              <a:off x="2352321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4" name="Google Shape;3800;p12"/>
            <p:cNvSpPr/>
            <p:nvPr/>
          </p:nvSpPr>
          <p:spPr>
            <a:xfrm>
              <a:off x="2666849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5" name="Google Shape;3801;p12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6" name="Google Shape;3802;p12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7" name="Google Shape;3803;p12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8" name="Google Shape;3804;p12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59" name="Google Shape;3805;p12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0" name="Google Shape;3806;p12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1" name="Google Shape;3807;p12"/>
            <p:cNvSpPr/>
            <p:nvPr/>
          </p:nvSpPr>
          <p:spPr>
            <a:xfrm>
              <a:off x="2510322" y="345218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2" name="Google Shape;3808;p12"/>
            <p:cNvSpPr/>
            <p:nvPr/>
          </p:nvSpPr>
          <p:spPr>
            <a:xfrm>
              <a:off x="2352321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3" name="Google Shape;3809;p12"/>
            <p:cNvSpPr/>
            <p:nvPr/>
          </p:nvSpPr>
          <p:spPr>
            <a:xfrm>
              <a:off x="2666849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4" name="Google Shape;3810;p12"/>
            <p:cNvSpPr/>
            <p:nvPr/>
          </p:nvSpPr>
          <p:spPr>
            <a:xfrm>
              <a:off x="2352321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5" name="Google Shape;3811;p12"/>
            <p:cNvSpPr/>
            <p:nvPr/>
          </p:nvSpPr>
          <p:spPr>
            <a:xfrm>
              <a:off x="2666849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6" name="Google Shape;3812;p12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7" name="Google Shape;3813;p12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8" name="Google Shape;3814;p12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69" name="Google Shape;3815;p12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0" name="Google Shape;3816;p12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1" name="Google Shape;3817;p12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2" name="Google Shape;3818;p12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3" name="Google Shape;3819;p12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4" name="Google Shape;3820;p12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5" name="Google Shape;3821;p12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6" name="Google Shape;3822;p12"/>
            <p:cNvSpPr/>
            <p:nvPr/>
          </p:nvSpPr>
          <p:spPr>
            <a:xfrm>
              <a:off x="188274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7" name="Google Shape;3823;p12"/>
            <p:cNvSpPr/>
            <p:nvPr/>
          </p:nvSpPr>
          <p:spPr>
            <a:xfrm>
              <a:off x="172621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8" name="Google Shape;3824;p12"/>
            <p:cNvSpPr/>
            <p:nvPr/>
          </p:nvSpPr>
          <p:spPr>
            <a:xfrm>
              <a:off x="2037794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79" name="Google Shape;3825;p12"/>
            <p:cNvSpPr/>
            <p:nvPr/>
          </p:nvSpPr>
          <p:spPr>
            <a:xfrm>
              <a:off x="172621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0" name="Google Shape;3826;p12"/>
            <p:cNvSpPr/>
            <p:nvPr/>
          </p:nvSpPr>
          <p:spPr>
            <a:xfrm>
              <a:off x="2037794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1" name="Google Shape;3827;p12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2" name="Google Shape;3828;p12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3" name="Google Shape;3829;p12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4" name="Google Shape;3830;p12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5" name="Google Shape;3831;p12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6" name="Google Shape;3832;p12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7" name="Google Shape;3833;p12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8" name="Google Shape;3834;p12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89" name="Google Shape;3835;p12"/>
            <p:cNvSpPr/>
            <p:nvPr/>
          </p:nvSpPr>
          <p:spPr>
            <a:xfrm>
              <a:off x="188274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0" name="Google Shape;3836;p12"/>
            <p:cNvSpPr/>
            <p:nvPr/>
          </p:nvSpPr>
          <p:spPr>
            <a:xfrm>
              <a:off x="172621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1" name="Google Shape;3837;p12"/>
            <p:cNvSpPr/>
            <p:nvPr/>
          </p:nvSpPr>
          <p:spPr>
            <a:xfrm>
              <a:off x="2037794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2" name="Google Shape;3838;p12"/>
            <p:cNvSpPr/>
            <p:nvPr/>
          </p:nvSpPr>
          <p:spPr>
            <a:xfrm>
              <a:off x="172621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3" name="Google Shape;3839;p12"/>
            <p:cNvSpPr/>
            <p:nvPr/>
          </p:nvSpPr>
          <p:spPr>
            <a:xfrm>
              <a:off x="2037794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4" name="Google Shape;3840;p12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5" name="Google Shape;3841;p12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6" name="Google Shape;3842;p12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7" name="Google Shape;3843;p12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8" name="Google Shape;3844;p12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899" name="Google Shape;3845;p12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0" name="Google Shape;3846;p12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1" name="Google Shape;3847;p12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2" name="Google Shape;3848;p12"/>
            <p:cNvSpPr/>
            <p:nvPr/>
          </p:nvSpPr>
          <p:spPr>
            <a:xfrm>
              <a:off x="188274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3" name="Google Shape;3849;p12"/>
            <p:cNvSpPr/>
            <p:nvPr/>
          </p:nvSpPr>
          <p:spPr>
            <a:xfrm>
              <a:off x="172621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4" name="Google Shape;3850;p12"/>
            <p:cNvSpPr/>
            <p:nvPr/>
          </p:nvSpPr>
          <p:spPr>
            <a:xfrm>
              <a:off x="2037794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5" name="Google Shape;3851;p12"/>
            <p:cNvSpPr/>
            <p:nvPr/>
          </p:nvSpPr>
          <p:spPr>
            <a:xfrm>
              <a:off x="172621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6" name="Google Shape;3852;p12"/>
            <p:cNvSpPr/>
            <p:nvPr/>
          </p:nvSpPr>
          <p:spPr>
            <a:xfrm>
              <a:off x="2037794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7" name="Google Shape;3853;p12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8" name="Google Shape;3854;p12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09" name="Google Shape;3855;p12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0" name="Google Shape;3856;p12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1" name="Google Shape;3857;p12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2" name="Google Shape;3858;p12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3" name="Google Shape;3859;p12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4" name="Google Shape;3860;p12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5" name="Google Shape;3861;p12"/>
            <p:cNvSpPr/>
            <p:nvPr/>
          </p:nvSpPr>
          <p:spPr>
            <a:xfrm>
              <a:off x="188274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6" name="Google Shape;3862;p12"/>
            <p:cNvSpPr/>
            <p:nvPr/>
          </p:nvSpPr>
          <p:spPr>
            <a:xfrm>
              <a:off x="172621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7" name="Google Shape;3863;p12"/>
            <p:cNvSpPr/>
            <p:nvPr/>
          </p:nvSpPr>
          <p:spPr>
            <a:xfrm>
              <a:off x="2037794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8" name="Google Shape;3864;p12"/>
            <p:cNvSpPr/>
            <p:nvPr/>
          </p:nvSpPr>
          <p:spPr>
            <a:xfrm>
              <a:off x="172621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19" name="Google Shape;3865;p12"/>
            <p:cNvSpPr/>
            <p:nvPr/>
          </p:nvSpPr>
          <p:spPr>
            <a:xfrm>
              <a:off x="2037794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0" name="Google Shape;3866;p12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1" name="Google Shape;3867;p12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2" name="Google Shape;3868;p12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3" name="Google Shape;3869;p12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4" name="Google Shape;3870;p12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5" name="Google Shape;3871;p12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6" name="Google Shape;3872;p12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7" name="Google Shape;3873;p12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8" name="Google Shape;3874;p12"/>
            <p:cNvSpPr/>
            <p:nvPr/>
          </p:nvSpPr>
          <p:spPr>
            <a:xfrm>
              <a:off x="188274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29" name="Google Shape;3875;p12"/>
            <p:cNvSpPr/>
            <p:nvPr/>
          </p:nvSpPr>
          <p:spPr>
            <a:xfrm>
              <a:off x="172621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0" name="Google Shape;3876;p12"/>
            <p:cNvSpPr/>
            <p:nvPr/>
          </p:nvSpPr>
          <p:spPr>
            <a:xfrm>
              <a:off x="2037794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1" name="Google Shape;3877;p12"/>
            <p:cNvSpPr/>
            <p:nvPr/>
          </p:nvSpPr>
          <p:spPr>
            <a:xfrm>
              <a:off x="172621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2" name="Google Shape;3878;p12"/>
            <p:cNvSpPr/>
            <p:nvPr/>
          </p:nvSpPr>
          <p:spPr>
            <a:xfrm>
              <a:off x="2037794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3" name="Google Shape;3879;p12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4" name="Google Shape;3880;p12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5" name="Google Shape;3881;p12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6" name="Google Shape;3882;p12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7" name="Google Shape;3883;p12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8" name="Google Shape;3884;p12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39" name="Google Shape;3885;p12"/>
            <p:cNvSpPr/>
            <p:nvPr/>
          </p:nvSpPr>
          <p:spPr>
            <a:xfrm>
              <a:off x="188274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0" name="Google Shape;3886;p12"/>
            <p:cNvSpPr/>
            <p:nvPr/>
          </p:nvSpPr>
          <p:spPr>
            <a:xfrm>
              <a:off x="172621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1" name="Google Shape;3887;p12"/>
            <p:cNvSpPr/>
            <p:nvPr/>
          </p:nvSpPr>
          <p:spPr>
            <a:xfrm>
              <a:off x="2037794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2" name="Google Shape;3888;p12"/>
            <p:cNvSpPr/>
            <p:nvPr/>
          </p:nvSpPr>
          <p:spPr>
            <a:xfrm>
              <a:off x="172621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3" name="Google Shape;3889;p12"/>
            <p:cNvSpPr/>
            <p:nvPr/>
          </p:nvSpPr>
          <p:spPr>
            <a:xfrm>
              <a:off x="2037794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4" name="Google Shape;3890;p12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5" name="Google Shape;3891;p12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6" name="Google Shape;3892;p12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7" name="Google Shape;3893;p12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8" name="Google Shape;3894;p12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49" name="Google Shape;3895;p12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0" name="Google Shape;3896;p12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1" name="Google Shape;3897;p12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2" name="Google Shape;3898;p12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3" name="Google Shape;3899;p12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4" name="Google Shape;3900;p12"/>
            <p:cNvSpPr/>
            <p:nvPr/>
          </p:nvSpPr>
          <p:spPr>
            <a:xfrm>
              <a:off x="1253687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5" name="Google Shape;3901;p12"/>
            <p:cNvSpPr/>
            <p:nvPr/>
          </p:nvSpPr>
          <p:spPr>
            <a:xfrm>
              <a:off x="1098635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6" name="Google Shape;3902;p12"/>
            <p:cNvSpPr/>
            <p:nvPr/>
          </p:nvSpPr>
          <p:spPr>
            <a:xfrm>
              <a:off x="1410213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7" name="Google Shape;3903;p12"/>
            <p:cNvSpPr/>
            <p:nvPr/>
          </p:nvSpPr>
          <p:spPr>
            <a:xfrm>
              <a:off x="1098635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8" name="Google Shape;3904;p12"/>
            <p:cNvSpPr/>
            <p:nvPr/>
          </p:nvSpPr>
          <p:spPr>
            <a:xfrm>
              <a:off x="1410213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59" name="Google Shape;3905;p12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0" name="Google Shape;3906;p12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1" name="Google Shape;3907;p12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2" name="Google Shape;3908;p12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3" name="Google Shape;3909;p12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4" name="Google Shape;3910;p12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5" name="Google Shape;3911;p12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6" name="Google Shape;3912;p12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7" name="Google Shape;3913;p12"/>
            <p:cNvSpPr/>
            <p:nvPr/>
          </p:nvSpPr>
          <p:spPr>
            <a:xfrm>
              <a:off x="1253687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8" name="Google Shape;3914;p12"/>
            <p:cNvSpPr/>
            <p:nvPr/>
          </p:nvSpPr>
          <p:spPr>
            <a:xfrm>
              <a:off x="1098635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69" name="Google Shape;3915;p12"/>
            <p:cNvSpPr/>
            <p:nvPr/>
          </p:nvSpPr>
          <p:spPr>
            <a:xfrm>
              <a:off x="1410213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0" name="Google Shape;3916;p12"/>
            <p:cNvSpPr/>
            <p:nvPr/>
          </p:nvSpPr>
          <p:spPr>
            <a:xfrm>
              <a:off x="1098635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1" name="Google Shape;3917;p12"/>
            <p:cNvSpPr/>
            <p:nvPr/>
          </p:nvSpPr>
          <p:spPr>
            <a:xfrm>
              <a:off x="1410213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2" name="Google Shape;3918;p12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3" name="Google Shape;3919;p12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4" name="Google Shape;3920;p12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5" name="Google Shape;3921;p12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6" name="Google Shape;3922;p12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7" name="Google Shape;3923;p12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8" name="Google Shape;3924;p12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79" name="Google Shape;3925;p12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0" name="Google Shape;3926;p12"/>
            <p:cNvSpPr/>
            <p:nvPr/>
          </p:nvSpPr>
          <p:spPr>
            <a:xfrm>
              <a:off x="1253687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1" name="Google Shape;3927;p12"/>
            <p:cNvSpPr/>
            <p:nvPr/>
          </p:nvSpPr>
          <p:spPr>
            <a:xfrm>
              <a:off x="1098635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2" name="Google Shape;3928;p12"/>
            <p:cNvSpPr/>
            <p:nvPr/>
          </p:nvSpPr>
          <p:spPr>
            <a:xfrm>
              <a:off x="1410213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3" name="Google Shape;3929;p12"/>
            <p:cNvSpPr/>
            <p:nvPr/>
          </p:nvSpPr>
          <p:spPr>
            <a:xfrm>
              <a:off x="1098635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4" name="Google Shape;3930;p12"/>
            <p:cNvSpPr/>
            <p:nvPr/>
          </p:nvSpPr>
          <p:spPr>
            <a:xfrm>
              <a:off x="1410213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5" name="Google Shape;3931;p12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6" name="Google Shape;3932;p12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7" name="Google Shape;3933;p12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8" name="Google Shape;3934;p12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89" name="Google Shape;3935;p12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0" name="Google Shape;3936;p12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1" name="Google Shape;3937;p12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2" name="Google Shape;3938;p12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3" name="Google Shape;3939;p12"/>
            <p:cNvSpPr/>
            <p:nvPr/>
          </p:nvSpPr>
          <p:spPr>
            <a:xfrm>
              <a:off x="1253687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4" name="Google Shape;3940;p12"/>
            <p:cNvSpPr/>
            <p:nvPr/>
          </p:nvSpPr>
          <p:spPr>
            <a:xfrm>
              <a:off x="1098635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5" name="Google Shape;3941;p12"/>
            <p:cNvSpPr/>
            <p:nvPr/>
          </p:nvSpPr>
          <p:spPr>
            <a:xfrm>
              <a:off x="1410213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6" name="Google Shape;3942;p12"/>
            <p:cNvSpPr/>
            <p:nvPr/>
          </p:nvSpPr>
          <p:spPr>
            <a:xfrm>
              <a:off x="1098635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7" name="Google Shape;3943;p12"/>
            <p:cNvSpPr/>
            <p:nvPr/>
          </p:nvSpPr>
          <p:spPr>
            <a:xfrm>
              <a:off x="1410213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8" name="Google Shape;3944;p12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999" name="Google Shape;3945;p12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0" name="Google Shape;3946;p12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1" name="Google Shape;3947;p12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2" name="Google Shape;3948;p12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3" name="Google Shape;3949;p12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4" name="Google Shape;3950;p12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5" name="Google Shape;3951;p12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6" name="Google Shape;3952;p12"/>
            <p:cNvSpPr/>
            <p:nvPr/>
          </p:nvSpPr>
          <p:spPr>
            <a:xfrm>
              <a:off x="1253687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7" name="Google Shape;3953;p12"/>
            <p:cNvSpPr/>
            <p:nvPr/>
          </p:nvSpPr>
          <p:spPr>
            <a:xfrm>
              <a:off x="1098635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8" name="Google Shape;3954;p12"/>
            <p:cNvSpPr/>
            <p:nvPr/>
          </p:nvSpPr>
          <p:spPr>
            <a:xfrm>
              <a:off x="1410213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09" name="Google Shape;3955;p12"/>
            <p:cNvSpPr/>
            <p:nvPr/>
          </p:nvSpPr>
          <p:spPr>
            <a:xfrm>
              <a:off x="1098635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0" name="Google Shape;3956;p12"/>
            <p:cNvSpPr/>
            <p:nvPr/>
          </p:nvSpPr>
          <p:spPr>
            <a:xfrm>
              <a:off x="1410213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1" name="Google Shape;3957;p12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2" name="Google Shape;3958;p12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3" name="Google Shape;3959;p12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4" name="Google Shape;3960;p12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5" name="Google Shape;3961;p12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6" name="Google Shape;3962;p12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7" name="Google Shape;3963;p12"/>
            <p:cNvSpPr/>
            <p:nvPr/>
          </p:nvSpPr>
          <p:spPr>
            <a:xfrm>
              <a:off x="1253687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8" name="Google Shape;3964;p12"/>
            <p:cNvSpPr/>
            <p:nvPr/>
          </p:nvSpPr>
          <p:spPr>
            <a:xfrm>
              <a:off x="1098635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19" name="Google Shape;3965;p12"/>
            <p:cNvSpPr/>
            <p:nvPr/>
          </p:nvSpPr>
          <p:spPr>
            <a:xfrm>
              <a:off x="1410213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0" name="Google Shape;3966;p12"/>
            <p:cNvSpPr/>
            <p:nvPr/>
          </p:nvSpPr>
          <p:spPr>
            <a:xfrm>
              <a:off x="1098635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1" name="Google Shape;3967;p12"/>
            <p:cNvSpPr/>
            <p:nvPr/>
          </p:nvSpPr>
          <p:spPr>
            <a:xfrm>
              <a:off x="1410213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2" name="Google Shape;3968;p12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3" name="Google Shape;3969;p12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4" name="Google Shape;3970;p12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5" name="Google Shape;3971;p12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6" name="Google Shape;3972;p12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7" name="Google Shape;3973;p12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8" name="Google Shape;3974;p12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29" name="Google Shape;3975;p12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0" name="Google Shape;3976;p12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1" name="Google Shape;3977;p12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2" name="Google Shape;3978;p12"/>
            <p:cNvSpPr/>
            <p:nvPr/>
          </p:nvSpPr>
          <p:spPr>
            <a:xfrm>
              <a:off x="6261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3" name="Google Shape;3979;p12"/>
            <p:cNvSpPr/>
            <p:nvPr/>
          </p:nvSpPr>
          <p:spPr>
            <a:xfrm>
              <a:off x="4695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4" name="Google Shape;3980;p12"/>
            <p:cNvSpPr/>
            <p:nvPr/>
          </p:nvSpPr>
          <p:spPr>
            <a:xfrm>
              <a:off x="78410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5" name="Google Shape;3981;p12"/>
            <p:cNvSpPr/>
            <p:nvPr/>
          </p:nvSpPr>
          <p:spPr>
            <a:xfrm>
              <a:off x="4695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6" name="Google Shape;3982;p12"/>
            <p:cNvSpPr/>
            <p:nvPr/>
          </p:nvSpPr>
          <p:spPr>
            <a:xfrm>
              <a:off x="78410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7" name="Google Shape;3983;p12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8" name="Google Shape;3984;p12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39" name="Google Shape;3985;p12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0" name="Google Shape;3986;p12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1" name="Google Shape;3987;p12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2" name="Google Shape;3988;p12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3" name="Google Shape;3989;p12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4" name="Google Shape;3990;p12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5" name="Google Shape;3991;p12"/>
            <p:cNvSpPr/>
            <p:nvPr/>
          </p:nvSpPr>
          <p:spPr>
            <a:xfrm>
              <a:off x="6261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6" name="Google Shape;3992;p12"/>
            <p:cNvSpPr/>
            <p:nvPr/>
          </p:nvSpPr>
          <p:spPr>
            <a:xfrm>
              <a:off x="4695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7" name="Google Shape;3993;p12"/>
            <p:cNvSpPr/>
            <p:nvPr/>
          </p:nvSpPr>
          <p:spPr>
            <a:xfrm>
              <a:off x="78410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8" name="Google Shape;3994;p12"/>
            <p:cNvSpPr/>
            <p:nvPr/>
          </p:nvSpPr>
          <p:spPr>
            <a:xfrm>
              <a:off x="4695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49" name="Google Shape;3995;p12"/>
            <p:cNvSpPr/>
            <p:nvPr/>
          </p:nvSpPr>
          <p:spPr>
            <a:xfrm>
              <a:off x="78410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0" name="Google Shape;3996;p12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1" name="Google Shape;3997;p12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2" name="Google Shape;3998;p12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3" name="Google Shape;3999;p12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4" name="Google Shape;4000;p12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5" name="Google Shape;4001;p12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6" name="Google Shape;4002;p12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7" name="Google Shape;4003;p12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8" name="Google Shape;4004;p12"/>
            <p:cNvSpPr/>
            <p:nvPr/>
          </p:nvSpPr>
          <p:spPr>
            <a:xfrm>
              <a:off x="6261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59" name="Google Shape;4005;p12"/>
            <p:cNvSpPr/>
            <p:nvPr/>
          </p:nvSpPr>
          <p:spPr>
            <a:xfrm>
              <a:off x="4695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0" name="Google Shape;4006;p12"/>
            <p:cNvSpPr/>
            <p:nvPr/>
          </p:nvSpPr>
          <p:spPr>
            <a:xfrm>
              <a:off x="78410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1" name="Google Shape;4007;p12"/>
            <p:cNvSpPr/>
            <p:nvPr/>
          </p:nvSpPr>
          <p:spPr>
            <a:xfrm>
              <a:off x="4695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2" name="Google Shape;4008;p12"/>
            <p:cNvSpPr/>
            <p:nvPr/>
          </p:nvSpPr>
          <p:spPr>
            <a:xfrm>
              <a:off x="78410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3" name="Google Shape;4009;p12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4" name="Google Shape;4010;p12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5" name="Google Shape;4011;p12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6" name="Google Shape;4012;p12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7" name="Google Shape;4013;p12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8" name="Google Shape;4014;p12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69" name="Google Shape;4015;p12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0" name="Google Shape;4016;p12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1" name="Google Shape;4017;p12"/>
            <p:cNvSpPr/>
            <p:nvPr/>
          </p:nvSpPr>
          <p:spPr>
            <a:xfrm>
              <a:off x="6261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2" name="Google Shape;4018;p12"/>
            <p:cNvSpPr/>
            <p:nvPr/>
          </p:nvSpPr>
          <p:spPr>
            <a:xfrm>
              <a:off x="4695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3" name="Google Shape;4019;p12"/>
            <p:cNvSpPr/>
            <p:nvPr/>
          </p:nvSpPr>
          <p:spPr>
            <a:xfrm>
              <a:off x="78410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4" name="Google Shape;4020;p12"/>
            <p:cNvSpPr/>
            <p:nvPr/>
          </p:nvSpPr>
          <p:spPr>
            <a:xfrm>
              <a:off x="4695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5" name="Google Shape;4021;p12"/>
            <p:cNvSpPr/>
            <p:nvPr/>
          </p:nvSpPr>
          <p:spPr>
            <a:xfrm>
              <a:off x="78410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6" name="Google Shape;4022;p12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7" name="Google Shape;4023;p12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8" name="Google Shape;4024;p12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79" name="Google Shape;4025;p12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0" name="Google Shape;4026;p12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1" name="Google Shape;4027;p12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2" name="Google Shape;4028;p12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3" name="Google Shape;4029;p12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4" name="Google Shape;4030;p12"/>
            <p:cNvSpPr/>
            <p:nvPr/>
          </p:nvSpPr>
          <p:spPr>
            <a:xfrm>
              <a:off x="6261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5" name="Google Shape;4031;p12"/>
            <p:cNvSpPr/>
            <p:nvPr/>
          </p:nvSpPr>
          <p:spPr>
            <a:xfrm>
              <a:off x="4695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6" name="Google Shape;4032;p12"/>
            <p:cNvSpPr/>
            <p:nvPr/>
          </p:nvSpPr>
          <p:spPr>
            <a:xfrm>
              <a:off x="78410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7" name="Google Shape;4033;p12"/>
            <p:cNvSpPr/>
            <p:nvPr/>
          </p:nvSpPr>
          <p:spPr>
            <a:xfrm>
              <a:off x="4695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8" name="Google Shape;4034;p12"/>
            <p:cNvSpPr/>
            <p:nvPr/>
          </p:nvSpPr>
          <p:spPr>
            <a:xfrm>
              <a:off x="78410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89" name="Google Shape;4035;p12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0" name="Google Shape;4036;p12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1" name="Google Shape;4037;p12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2" name="Google Shape;4038;p12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3" name="Google Shape;4039;p12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4" name="Google Shape;4040;p12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5" name="Google Shape;4041;p12"/>
            <p:cNvSpPr/>
            <p:nvPr/>
          </p:nvSpPr>
          <p:spPr>
            <a:xfrm>
              <a:off x="6261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6" name="Google Shape;4042;p12"/>
            <p:cNvSpPr/>
            <p:nvPr/>
          </p:nvSpPr>
          <p:spPr>
            <a:xfrm>
              <a:off x="4695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7" name="Google Shape;4043;p12"/>
            <p:cNvSpPr/>
            <p:nvPr/>
          </p:nvSpPr>
          <p:spPr>
            <a:xfrm>
              <a:off x="78410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8" name="Google Shape;4044;p12"/>
            <p:cNvSpPr/>
            <p:nvPr/>
          </p:nvSpPr>
          <p:spPr>
            <a:xfrm>
              <a:off x="4695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099" name="Google Shape;4045;p12"/>
            <p:cNvSpPr/>
            <p:nvPr/>
          </p:nvSpPr>
          <p:spPr>
            <a:xfrm>
              <a:off x="78410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0" name="Google Shape;4046;p12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1" name="Google Shape;4047;p12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2" name="Google Shape;4048;p12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3" name="Google Shape;4049;p12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4" name="Google Shape;4050;p12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5" name="Google Shape;4051;p12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6" name="Google Shape;4052;p12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7" name="Google Shape;4053;p12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8" name="Google Shape;4054;p12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09" name="Google Shape;4055;p12"/>
            <p:cNvSpPr/>
            <p:nvPr/>
          </p:nvSpPr>
          <p:spPr>
            <a:xfrm>
              <a:off x="-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0" name="Google Shape;4056;p12"/>
            <p:cNvSpPr/>
            <p:nvPr/>
          </p:nvSpPr>
          <p:spPr>
            <a:xfrm>
              <a:off x="15652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1" name="Google Shape;4057;p12"/>
            <p:cNvSpPr/>
            <p:nvPr/>
          </p:nvSpPr>
          <p:spPr>
            <a:xfrm>
              <a:off x="15652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2" name="Google Shape;4058;p12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3" name="Google Shape;4059;p12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4" name="Google Shape;4060;p12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5" name="Google Shape;4061;p12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6" name="Google Shape;4062;p12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7" name="Google Shape;4063;p12"/>
            <p:cNvSpPr/>
            <p:nvPr/>
          </p:nvSpPr>
          <p:spPr>
            <a:xfrm>
              <a:off x="-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8" name="Google Shape;4064;p12"/>
            <p:cNvSpPr/>
            <p:nvPr/>
          </p:nvSpPr>
          <p:spPr>
            <a:xfrm>
              <a:off x="15652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19" name="Google Shape;4065;p12"/>
            <p:cNvSpPr/>
            <p:nvPr/>
          </p:nvSpPr>
          <p:spPr>
            <a:xfrm>
              <a:off x="15652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0" name="Google Shape;4066;p12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1" name="Google Shape;4067;p12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2" name="Google Shape;4068;p12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3" name="Google Shape;4069;p12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4" name="Google Shape;4070;p12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5" name="Google Shape;4071;p12"/>
            <p:cNvSpPr/>
            <p:nvPr/>
          </p:nvSpPr>
          <p:spPr>
            <a:xfrm>
              <a:off x="-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6" name="Google Shape;4072;p12"/>
            <p:cNvSpPr/>
            <p:nvPr/>
          </p:nvSpPr>
          <p:spPr>
            <a:xfrm>
              <a:off x="15652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7" name="Google Shape;4073;p12"/>
            <p:cNvSpPr/>
            <p:nvPr/>
          </p:nvSpPr>
          <p:spPr>
            <a:xfrm>
              <a:off x="15652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8" name="Google Shape;4074;p12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29" name="Google Shape;4075;p12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0" name="Google Shape;4076;p12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1" name="Google Shape;4077;p12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2" name="Google Shape;4078;p12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3" name="Google Shape;4079;p12"/>
            <p:cNvSpPr/>
            <p:nvPr/>
          </p:nvSpPr>
          <p:spPr>
            <a:xfrm>
              <a:off x="-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4" name="Google Shape;4080;p12"/>
            <p:cNvSpPr/>
            <p:nvPr/>
          </p:nvSpPr>
          <p:spPr>
            <a:xfrm>
              <a:off x="15652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5" name="Google Shape;4081;p12"/>
            <p:cNvSpPr/>
            <p:nvPr/>
          </p:nvSpPr>
          <p:spPr>
            <a:xfrm>
              <a:off x="15652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6" name="Google Shape;4082;p12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7" name="Google Shape;4083;p12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8" name="Google Shape;4084;p12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39" name="Google Shape;4085;p12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0" name="Google Shape;4086;p12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1" name="Google Shape;4087;p12"/>
            <p:cNvSpPr/>
            <p:nvPr/>
          </p:nvSpPr>
          <p:spPr>
            <a:xfrm>
              <a:off x="-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2" name="Google Shape;4088;p12"/>
            <p:cNvSpPr/>
            <p:nvPr/>
          </p:nvSpPr>
          <p:spPr>
            <a:xfrm>
              <a:off x="15652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3" name="Google Shape;4089;p12"/>
            <p:cNvSpPr/>
            <p:nvPr/>
          </p:nvSpPr>
          <p:spPr>
            <a:xfrm>
              <a:off x="15652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4" name="Google Shape;4090;p12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5" name="Google Shape;4091;p12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6" name="Google Shape;4092;p12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7" name="Google Shape;4093;p12"/>
            <p:cNvSpPr/>
            <p:nvPr/>
          </p:nvSpPr>
          <p:spPr>
            <a:xfrm>
              <a:off x="-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8" name="Google Shape;4094;p12"/>
            <p:cNvSpPr/>
            <p:nvPr/>
          </p:nvSpPr>
          <p:spPr>
            <a:xfrm>
              <a:off x="15652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49" name="Google Shape;4095;p12"/>
            <p:cNvSpPr/>
            <p:nvPr/>
          </p:nvSpPr>
          <p:spPr>
            <a:xfrm>
              <a:off x="15652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0" name="Google Shape;4096;p12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1" name="Google Shape;4097;p12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2" name="Google Shape;4098;p12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3" name="Google Shape;4099;p12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4" name="Google Shape;4100;p12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5" name="Google Shape;4101;p12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6" name="Google Shape;4102;p12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7" name="Google Shape;4103;p12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8" name="Google Shape;4104;p12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59" name="Google Shape;4105;p12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0" name="Google Shape;4106;p12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1" name="Google Shape;4107;p12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2" name="Google Shape;4108;p12"/>
            <p:cNvSpPr/>
            <p:nvPr/>
          </p:nvSpPr>
          <p:spPr>
            <a:xfrm>
              <a:off x="5647980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3" name="Google Shape;4109;p12"/>
            <p:cNvSpPr/>
            <p:nvPr/>
          </p:nvSpPr>
          <p:spPr>
            <a:xfrm>
              <a:off x="5490102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4" name="Google Shape;4110;p12"/>
            <p:cNvSpPr/>
            <p:nvPr/>
          </p:nvSpPr>
          <p:spPr>
            <a:xfrm>
              <a:off x="580450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5" name="Google Shape;4111;p12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6" name="Google Shape;4112;p12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7" name="Google Shape;4113;p12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8" name="Google Shape;4114;p12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69" name="Google Shape;4115;p12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0" name="Google Shape;4116;p12"/>
            <p:cNvSpPr/>
            <p:nvPr/>
          </p:nvSpPr>
          <p:spPr>
            <a:xfrm>
              <a:off x="5647980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1" name="Google Shape;4117;p12"/>
            <p:cNvSpPr/>
            <p:nvPr/>
          </p:nvSpPr>
          <p:spPr>
            <a:xfrm>
              <a:off x="5490102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2" name="Google Shape;4118;p12"/>
            <p:cNvSpPr/>
            <p:nvPr/>
          </p:nvSpPr>
          <p:spPr>
            <a:xfrm>
              <a:off x="580450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3" name="Google Shape;4119;p12"/>
            <p:cNvSpPr/>
            <p:nvPr/>
          </p:nvSpPr>
          <p:spPr>
            <a:xfrm>
              <a:off x="5490102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4" name="Google Shape;4120;p12"/>
            <p:cNvSpPr/>
            <p:nvPr/>
          </p:nvSpPr>
          <p:spPr>
            <a:xfrm>
              <a:off x="580450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5" name="Google Shape;4121;p12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6" name="Google Shape;4122;p12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7" name="Google Shape;4123;p12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8" name="Google Shape;4124;p12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79" name="Google Shape;4125;p12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0" name="Google Shape;4126;p12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1" name="Google Shape;4127;p12"/>
            <p:cNvSpPr/>
            <p:nvPr/>
          </p:nvSpPr>
          <p:spPr>
            <a:xfrm>
              <a:off x="5647980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2" name="Google Shape;4128;p12"/>
            <p:cNvSpPr/>
            <p:nvPr/>
          </p:nvSpPr>
          <p:spPr>
            <a:xfrm>
              <a:off x="5490102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3" name="Google Shape;4129;p12"/>
            <p:cNvSpPr/>
            <p:nvPr/>
          </p:nvSpPr>
          <p:spPr>
            <a:xfrm>
              <a:off x="580450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4" name="Google Shape;4130;p12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5" name="Google Shape;4131;p12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6" name="Google Shape;4132;p12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7" name="Google Shape;4133;p12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8" name="Google Shape;4134;p12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89" name="Google Shape;4135;p12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0" name="Google Shape;4136;p12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1" name="Google Shape;4137;p12"/>
            <p:cNvSpPr/>
            <p:nvPr/>
          </p:nvSpPr>
          <p:spPr>
            <a:xfrm>
              <a:off x="502052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2" name="Google Shape;4138;p12"/>
            <p:cNvSpPr/>
            <p:nvPr/>
          </p:nvSpPr>
          <p:spPr>
            <a:xfrm>
              <a:off x="486399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3" name="Google Shape;4139;p12"/>
            <p:cNvSpPr/>
            <p:nvPr/>
          </p:nvSpPr>
          <p:spPr>
            <a:xfrm>
              <a:off x="51770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4" name="Google Shape;4140;p12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5" name="Google Shape;4141;p12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6" name="Google Shape;4142;p12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7" name="Google Shape;4143;p12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8" name="Google Shape;4144;p12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199" name="Google Shape;4145;p12"/>
            <p:cNvSpPr/>
            <p:nvPr/>
          </p:nvSpPr>
          <p:spPr>
            <a:xfrm>
              <a:off x="502052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0" name="Google Shape;4146;p12"/>
            <p:cNvSpPr/>
            <p:nvPr/>
          </p:nvSpPr>
          <p:spPr>
            <a:xfrm>
              <a:off x="486399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1" name="Google Shape;4147;p12"/>
            <p:cNvSpPr/>
            <p:nvPr/>
          </p:nvSpPr>
          <p:spPr>
            <a:xfrm>
              <a:off x="51770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2" name="Google Shape;4148;p12"/>
            <p:cNvSpPr/>
            <p:nvPr/>
          </p:nvSpPr>
          <p:spPr>
            <a:xfrm>
              <a:off x="486399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3" name="Google Shape;4149;p12"/>
            <p:cNvSpPr/>
            <p:nvPr/>
          </p:nvSpPr>
          <p:spPr>
            <a:xfrm>
              <a:off x="51770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4" name="Google Shape;4150;p12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5" name="Google Shape;4151;p12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6" name="Google Shape;4152;p12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7" name="Google Shape;4153;p12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8" name="Google Shape;4154;p12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09" name="Google Shape;4155;p12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0" name="Google Shape;4156;p12"/>
            <p:cNvSpPr/>
            <p:nvPr/>
          </p:nvSpPr>
          <p:spPr>
            <a:xfrm>
              <a:off x="502052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1" name="Google Shape;4157;p12"/>
            <p:cNvSpPr/>
            <p:nvPr/>
          </p:nvSpPr>
          <p:spPr>
            <a:xfrm>
              <a:off x="486399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2" name="Google Shape;4158;p12"/>
            <p:cNvSpPr/>
            <p:nvPr/>
          </p:nvSpPr>
          <p:spPr>
            <a:xfrm>
              <a:off x="51770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3" name="Google Shape;4159;p12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4" name="Google Shape;4160;p12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5" name="Google Shape;4161;p12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6" name="Google Shape;4162;p12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7" name="Google Shape;4163;p12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8" name="Google Shape;4164;p12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19" name="Google Shape;4165;p12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0" name="Google Shape;4166;p12"/>
            <p:cNvSpPr/>
            <p:nvPr/>
          </p:nvSpPr>
          <p:spPr>
            <a:xfrm>
              <a:off x="439294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1" name="Google Shape;4167;p12"/>
            <p:cNvSpPr/>
            <p:nvPr/>
          </p:nvSpPr>
          <p:spPr>
            <a:xfrm>
              <a:off x="4236415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2" name="Google Shape;4168;p12"/>
            <p:cNvSpPr/>
            <p:nvPr/>
          </p:nvSpPr>
          <p:spPr>
            <a:xfrm>
              <a:off x="4549468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3" name="Google Shape;4169;p12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4" name="Google Shape;4170;p12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5" name="Google Shape;4171;p12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6" name="Google Shape;4172;p12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7" name="Google Shape;4173;p12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8" name="Google Shape;4174;p12"/>
            <p:cNvSpPr/>
            <p:nvPr/>
          </p:nvSpPr>
          <p:spPr>
            <a:xfrm>
              <a:off x="439294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29" name="Google Shape;4175;p12"/>
            <p:cNvSpPr/>
            <p:nvPr/>
          </p:nvSpPr>
          <p:spPr>
            <a:xfrm>
              <a:off x="4236415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0" name="Google Shape;4176;p12"/>
            <p:cNvSpPr/>
            <p:nvPr/>
          </p:nvSpPr>
          <p:spPr>
            <a:xfrm>
              <a:off x="4549468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1" name="Google Shape;4177;p12"/>
            <p:cNvSpPr/>
            <p:nvPr/>
          </p:nvSpPr>
          <p:spPr>
            <a:xfrm>
              <a:off x="4236415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2" name="Google Shape;4178;p12"/>
            <p:cNvSpPr/>
            <p:nvPr/>
          </p:nvSpPr>
          <p:spPr>
            <a:xfrm>
              <a:off x="4549468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3" name="Google Shape;4179;p12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4" name="Google Shape;4180;p12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5" name="Google Shape;4181;p12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6" name="Google Shape;4182;p12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7" name="Google Shape;4183;p12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8" name="Google Shape;4184;p12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39" name="Google Shape;4185;p12"/>
            <p:cNvSpPr/>
            <p:nvPr/>
          </p:nvSpPr>
          <p:spPr>
            <a:xfrm>
              <a:off x="439294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0" name="Google Shape;4186;p12"/>
            <p:cNvSpPr/>
            <p:nvPr/>
          </p:nvSpPr>
          <p:spPr>
            <a:xfrm>
              <a:off x="4236415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1" name="Google Shape;4187;p12"/>
            <p:cNvSpPr/>
            <p:nvPr/>
          </p:nvSpPr>
          <p:spPr>
            <a:xfrm>
              <a:off x="4549468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2" name="Google Shape;4188;p12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3" name="Google Shape;4189;p12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4" name="Google Shape;4190;p12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5" name="Google Shape;4191;p12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6" name="Google Shape;4192;p12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7" name="Google Shape;4193;p12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8" name="Google Shape;4194;p12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49" name="Google Shape;4195;p12"/>
            <p:cNvSpPr/>
            <p:nvPr/>
          </p:nvSpPr>
          <p:spPr>
            <a:xfrm>
              <a:off x="376388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0" name="Google Shape;4196;p12"/>
            <p:cNvSpPr/>
            <p:nvPr/>
          </p:nvSpPr>
          <p:spPr>
            <a:xfrm>
              <a:off x="360736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1" name="Google Shape;4197;p12"/>
            <p:cNvSpPr/>
            <p:nvPr/>
          </p:nvSpPr>
          <p:spPr>
            <a:xfrm>
              <a:off x="3921886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2" name="Google Shape;4198;p12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3" name="Google Shape;4199;p12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4" name="Google Shape;4200;p12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5" name="Google Shape;4201;p12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6" name="Google Shape;4202;p12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7" name="Google Shape;4203;p12"/>
            <p:cNvSpPr/>
            <p:nvPr/>
          </p:nvSpPr>
          <p:spPr>
            <a:xfrm>
              <a:off x="376388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8" name="Google Shape;4204;p12"/>
            <p:cNvSpPr/>
            <p:nvPr/>
          </p:nvSpPr>
          <p:spPr>
            <a:xfrm>
              <a:off x="360736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59" name="Google Shape;4205;p12"/>
            <p:cNvSpPr/>
            <p:nvPr/>
          </p:nvSpPr>
          <p:spPr>
            <a:xfrm>
              <a:off x="3921886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0" name="Google Shape;4206;p12"/>
            <p:cNvSpPr/>
            <p:nvPr/>
          </p:nvSpPr>
          <p:spPr>
            <a:xfrm>
              <a:off x="360736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1" name="Google Shape;4207;p12"/>
            <p:cNvSpPr/>
            <p:nvPr/>
          </p:nvSpPr>
          <p:spPr>
            <a:xfrm>
              <a:off x="3921886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2" name="Google Shape;4208;p12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3" name="Google Shape;4209;p12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4" name="Google Shape;4210;p12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5" name="Google Shape;4211;p12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6" name="Google Shape;4212;p12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7" name="Google Shape;4213;p12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8" name="Google Shape;4214;p12"/>
            <p:cNvSpPr/>
            <p:nvPr/>
          </p:nvSpPr>
          <p:spPr>
            <a:xfrm>
              <a:off x="376388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69" name="Google Shape;4215;p12"/>
            <p:cNvSpPr/>
            <p:nvPr/>
          </p:nvSpPr>
          <p:spPr>
            <a:xfrm>
              <a:off x="360736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0" name="Google Shape;4216;p12"/>
            <p:cNvSpPr/>
            <p:nvPr/>
          </p:nvSpPr>
          <p:spPr>
            <a:xfrm>
              <a:off x="3921886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1" name="Google Shape;4217;p12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2" name="Google Shape;4218;p12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3" name="Google Shape;4219;p12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4" name="Google Shape;4220;p12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5" name="Google Shape;4221;p12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6" name="Google Shape;4222;p12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7" name="Google Shape;4223;p12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8" name="Google Shape;4224;p12"/>
            <p:cNvSpPr/>
            <p:nvPr/>
          </p:nvSpPr>
          <p:spPr>
            <a:xfrm>
              <a:off x="31363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79" name="Google Shape;4225;p12"/>
            <p:cNvSpPr/>
            <p:nvPr/>
          </p:nvSpPr>
          <p:spPr>
            <a:xfrm>
              <a:off x="29797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0" name="Google Shape;4226;p12"/>
            <p:cNvSpPr/>
            <p:nvPr/>
          </p:nvSpPr>
          <p:spPr>
            <a:xfrm>
              <a:off x="329430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1" name="Google Shape;4227;p12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2" name="Google Shape;4228;p12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3" name="Google Shape;4229;p12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4" name="Google Shape;4230;p12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5" name="Google Shape;4231;p12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6" name="Google Shape;4232;p12"/>
            <p:cNvSpPr/>
            <p:nvPr/>
          </p:nvSpPr>
          <p:spPr>
            <a:xfrm>
              <a:off x="31363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7" name="Google Shape;4233;p12"/>
            <p:cNvSpPr/>
            <p:nvPr/>
          </p:nvSpPr>
          <p:spPr>
            <a:xfrm>
              <a:off x="29797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8" name="Google Shape;4234;p12"/>
            <p:cNvSpPr/>
            <p:nvPr/>
          </p:nvSpPr>
          <p:spPr>
            <a:xfrm>
              <a:off x="329430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89" name="Google Shape;4235;p12"/>
            <p:cNvSpPr/>
            <p:nvPr/>
          </p:nvSpPr>
          <p:spPr>
            <a:xfrm>
              <a:off x="29797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0" name="Google Shape;4236;p12"/>
            <p:cNvSpPr/>
            <p:nvPr/>
          </p:nvSpPr>
          <p:spPr>
            <a:xfrm>
              <a:off x="329430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1" name="Google Shape;4237;p12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2" name="Google Shape;4238;p12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3" name="Google Shape;4239;p12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4" name="Google Shape;4240;p12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5" name="Google Shape;4241;p12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6" name="Google Shape;4242;p12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7" name="Google Shape;4243;p12"/>
            <p:cNvSpPr/>
            <p:nvPr/>
          </p:nvSpPr>
          <p:spPr>
            <a:xfrm>
              <a:off x="31363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8" name="Google Shape;4244;p12"/>
            <p:cNvSpPr/>
            <p:nvPr/>
          </p:nvSpPr>
          <p:spPr>
            <a:xfrm>
              <a:off x="29797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299" name="Google Shape;4245;p12"/>
            <p:cNvSpPr/>
            <p:nvPr/>
          </p:nvSpPr>
          <p:spPr>
            <a:xfrm>
              <a:off x="329430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0" name="Google Shape;4246;p12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1" name="Google Shape;4247;p12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2" name="Google Shape;4248;p12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3" name="Google Shape;4249;p12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4" name="Google Shape;4250;p12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5" name="Google Shape;4251;p12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6" name="Google Shape;4252;p12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7" name="Google Shape;4253;p12"/>
            <p:cNvSpPr/>
            <p:nvPr/>
          </p:nvSpPr>
          <p:spPr>
            <a:xfrm>
              <a:off x="2510322" y="3747670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8" name="Google Shape;4254;p12"/>
            <p:cNvSpPr/>
            <p:nvPr/>
          </p:nvSpPr>
          <p:spPr>
            <a:xfrm>
              <a:off x="2352321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09" name="Google Shape;4255;p12"/>
            <p:cNvSpPr/>
            <p:nvPr/>
          </p:nvSpPr>
          <p:spPr>
            <a:xfrm>
              <a:off x="2666849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0" name="Google Shape;4256;p12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1" name="Google Shape;4257;p12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2" name="Google Shape;4258;p12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3" name="Google Shape;4259;p12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4" name="Google Shape;4260;p12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5" name="Google Shape;4261;p12"/>
            <p:cNvSpPr/>
            <p:nvPr/>
          </p:nvSpPr>
          <p:spPr>
            <a:xfrm>
              <a:off x="2510322" y="437672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6" name="Google Shape;4262;p12"/>
            <p:cNvSpPr/>
            <p:nvPr/>
          </p:nvSpPr>
          <p:spPr>
            <a:xfrm>
              <a:off x="2352321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7" name="Google Shape;4263;p12"/>
            <p:cNvSpPr/>
            <p:nvPr/>
          </p:nvSpPr>
          <p:spPr>
            <a:xfrm>
              <a:off x="2666849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8" name="Google Shape;4264;p12"/>
            <p:cNvSpPr/>
            <p:nvPr/>
          </p:nvSpPr>
          <p:spPr>
            <a:xfrm>
              <a:off x="2352321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19" name="Google Shape;4265;p12"/>
            <p:cNvSpPr/>
            <p:nvPr/>
          </p:nvSpPr>
          <p:spPr>
            <a:xfrm>
              <a:off x="2666849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0" name="Google Shape;4266;p12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1" name="Google Shape;4267;p12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2" name="Google Shape;4268;p12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3" name="Google Shape;4269;p12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4" name="Google Shape;4270;p12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5" name="Google Shape;4271;p12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6" name="Google Shape;4272;p12"/>
            <p:cNvSpPr/>
            <p:nvPr/>
          </p:nvSpPr>
          <p:spPr>
            <a:xfrm>
              <a:off x="2510322" y="500430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7" name="Google Shape;4273;p12"/>
            <p:cNvSpPr/>
            <p:nvPr/>
          </p:nvSpPr>
          <p:spPr>
            <a:xfrm>
              <a:off x="2352321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8" name="Google Shape;4274;p12"/>
            <p:cNvSpPr/>
            <p:nvPr/>
          </p:nvSpPr>
          <p:spPr>
            <a:xfrm>
              <a:off x="2666849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29" name="Google Shape;4275;p12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0" name="Google Shape;4276;p12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1" name="Google Shape;4277;p12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2" name="Google Shape;4278;p12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3" name="Google Shape;4279;p12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4" name="Google Shape;4280;p12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5" name="Google Shape;4281;p12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6" name="Google Shape;4282;p12"/>
            <p:cNvSpPr/>
            <p:nvPr/>
          </p:nvSpPr>
          <p:spPr>
            <a:xfrm>
              <a:off x="188274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7" name="Google Shape;4283;p12"/>
            <p:cNvSpPr/>
            <p:nvPr/>
          </p:nvSpPr>
          <p:spPr>
            <a:xfrm>
              <a:off x="172621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8" name="Google Shape;4284;p12"/>
            <p:cNvSpPr/>
            <p:nvPr/>
          </p:nvSpPr>
          <p:spPr>
            <a:xfrm>
              <a:off x="2037794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39" name="Google Shape;4285;p12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0" name="Google Shape;4286;p12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1" name="Google Shape;4287;p12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2" name="Google Shape;4288;p12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3" name="Google Shape;4289;p12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4" name="Google Shape;4290;p12"/>
            <p:cNvSpPr/>
            <p:nvPr/>
          </p:nvSpPr>
          <p:spPr>
            <a:xfrm>
              <a:off x="188274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5" name="Google Shape;4291;p12"/>
            <p:cNvSpPr/>
            <p:nvPr/>
          </p:nvSpPr>
          <p:spPr>
            <a:xfrm>
              <a:off x="172621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6" name="Google Shape;4292;p12"/>
            <p:cNvSpPr/>
            <p:nvPr/>
          </p:nvSpPr>
          <p:spPr>
            <a:xfrm>
              <a:off x="2037794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7" name="Google Shape;4293;p12"/>
            <p:cNvSpPr/>
            <p:nvPr/>
          </p:nvSpPr>
          <p:spPr>
            <a:xfrm>
              <a:off x="172621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8" name="Google Shape;4294;p12"/>
            <p:cNvSpPr/>
            <p:nvPr/>
          </p:nvSpPr>
          <p:spPr>
            <a:xfrm>
              <a:off x="2037794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49" name="Google Shape;4295;p12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0" name="Google Shape;4296;p12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1" name="Google Shape;4297;p12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2" name="Google Shape;4298;p12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3" name="Google Shape;4299;p12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4" name="Google Shape;4300;p12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5" name="Google Shape;4301;p12"/>
            <p:cNvSpPr/>
            <p:nvPr/>
          </p:nvSpPr>
          <p:spPr>
            <a:xfrm>
              <a:off x="188274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6" name="Google Shape;4302;p12"/>
            <p:cNvSpPr/>
            <p:nvPr/>
          </p:nvSpPr>
          <p:spPr>
            <a:xfrm>
              <a:off x="172621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7" name="Google Shape;4303;p12"/>
            <p:cNvSpPr/>
            <p:nvPr/>
          </p:nvSpPr>
          <p:spPr>
            <a:xfrm>
              <a:off x="2037794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8" name="Google Shape;4304;p12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59" name="Google Shape;4305;p12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0" name="Google Shape;4306;p12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1" name="Google Shape;4307;p12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2" name="Google Shape;4308;p12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3" name="Google Shape;4309;p12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4" name="Google Shape;4310;p12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5" name="Google Shape;4311;p12"/>
            <p:cNvSpPr/>
            <p:nvPr/>
          </p:nvSpPr>
          <p:spPr>
            <a:xfrm>
              <a:off x="1253687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6" name="Google Shape;4312;p12"/>
            <p:cNvSpPr/>
            <p:nvPr/>
          </p:nvSpPr>
          <p:spPr>
            <a:xfrm>
              <a:off x="1098635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7" name="Google Shape;4313;p12"/>
            <p:cNvSpPr/>
            <p:nvPr/>
          </p:nvSpPr>
          <p:spPr>
            <a:xfrm>
              <a:off x="1410213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8" name="Google Shape;4314;p12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69" name="Google Shape;4315;p12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0" name="Google Shape;4316;p12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1" name="Google Shape;4317;p12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2" name="Google Shape;4318;p12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3" name="Google Shape;4319;p12"/>
            <p:cNvSpPr/>
            <p:nvPr/>
          </p:nvSpPr>
          <p:spPr>
            <a:xfrm>
              <a:off x="1253687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4" name="Google Shape;4320;p12"/>
            <p:cNvSpPr/>
            <p:nvPr/>
          </p:nvSpPr>
          <p:spPr>
            <a:xfrm>
              <a:off x="1098635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5" name="Google Shape;4321;p12"/>
            <p:cNvSpPr/>
            <p:nvPr/>
          </p:nvSpPr>
          <p:spPr>
            <a:xfrm>
              <a:off x="1410213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6" name="Google Shape;4322;p12"/>
            <p:cNvSpPr/>
            <p:nvPr/>
          </p:nvSpPr>
          <p:spPr>
            <a:xfrm>
              <a:off x="1098635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7" name="Google Shape;4323;p12"/>
            <p:cNvSpPr/>
            <p:nvPr/>
          </p:nvSpPr>
          <p:spPr>
            <a:xfrm>
              <a:off x="1410213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8" name="Google Shape;4324;p12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79" name="Google Shape;4325;p12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0" name="Google Shape;4326;p12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1" name="Google Shape;4327;p12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2" name="Google Shape;4328;p12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3" name="Google Shape;4329;p12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4" name="Google Shape;4330;p12"/>
            <p:cNvSpPr/>
            <p:nvPr/>
          </p:nvSpPr>
          <p:spPr>
            <a:xfrm>
              <a:off x="1253687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5" name="Google Shape;4331;p12"/>
            <p:cNvSpPr/>
            <p:nvPr/>
          </p:nvSpPr>
          <p:spPr>
            <a:xfrm>
              <a:off x="1098635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6" name="Google Shape;4332;p12"/>
            <p:cNvSpPr/>
            <p:nvPr/>
          </p:nvSpPr>
          <p:spPr>
            <a:xfrm>
              <a:off x="1410213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7" name="Google Shape;4333;p12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8" name="Google Shape;4334;p12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89" name="Google Shape;4335;p12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0" name="Google Shape;4336;p12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1" name="Google Shape;4337;p12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2" name="Google Shape;4338;p12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3" name="Google Shape;4339;p12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4" name="Google Shape;4340;p12"/>
            <p:cNvSpPr/>
            <p:nvPr/>
          </p:nvSpPr>
          <p:spPr>
            <a:xfrm>
              <a:off x="6261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5" name="Google Shape;4341;p12"/>
            <p:cNvSpPr/>
            <p:nvPr/>
          </p:nvSpPr>
          <p:spPr>
            <a:xfrm>
              <a:off x="4695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6" name="Google Shape;4342;p12"/>
            <p:cNvSpPr/>
            <p:nvPr/>
          </p:nvSpPr>
          <p:spPr>
            <a:xfrm>
              <a:off x="78410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7" name="Google Shape;4343;p12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8" name="Google Shape;4344;p12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399" name="Google Shape;4345;p12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0" name="Google Shape;4346;p12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1" name="Google Shape;4347;p12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2" name="Google Shape;4348;p12"/>
            <p:cNvSpPr/>
            <p:nvPr/>
          </p:nvSpPr>
          <p:spPr>
            <a:xfrm>
              <a:off x="6261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3" name="Google Shape;4349;p12"/>
            <p:cNvSpPr/>
            <p:nvPr/>
          </p:nvSpPr>
          <p:spPr>
            <a:xfrm>
              <a:off x="4695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4" name="Google Shape;4350;p12"/>
            <p:cNvSpPr/>
            <p:nvPr/>
          </p:nvSpPr>
          <p:spPr>
            <a:xfrm>
              <a:off x="78410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5" name="Google Shape;4351;p12"/>
            <p:cNvSpPr/>
            <p:nvPr/>
          </p:nvSpPr>
          <p:spPr>
            <a:xfrm>
              <a:off x="4695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6" name="Google Shape;4352;p12"/>
            <p:cNvSpPr/>
            <p:nvPr/>
          </p:nvSpPr>
          <p:spPr>
            <a:xfrm>
              <a:off x="78410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7" name="Google Shape;4353;p12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8" name="Google Shape;4354;p12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09" name="Google Shape;4355;p12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0" name="Google Shape;4356;p12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1" name="Google Shape;4357;p12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2" name="Google Shape;4358;p12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3" name="Google Shape;4359;p12"/>
            <p:cNvSpPr/>
            <p:nvPr/>
          </p:nvSpPr>
          <p:spPr>
            <a:xfrm>
              <a:off x="6261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4" name="Google Shape;4360;p12"/>
            <p:cNvSpPr/>
            <p:nvPr/>
          </p:nvSpPr>
          <p:spPr>
            <a:xfrm>
              <a:off x="4695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5" name="Google Shape;4361;p12"/>
            <p:cNvSpPr/>
            <p:nvPr/>
          </p:nvSpPr>
          <p:spPr>
            <a:xfrm>
              <a:off x="78410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6" name="Google Shape;4362;p12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7" name="Google Shape;4363;p12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8" name="Google Shape;4364;p12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19" name="Google Shape;4365;p12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0" name="Google Shape;4366;p12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1" name="Google Shape;4367;p12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2" name="Google Shape;4368;p12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3" name="Google Shape;4369;p12"/>
            <p:cNvSpPr/>
            <p:nvPr/>
          </p:nvSpPr>
          <p:spPr>
            <a:xfrm>
              <a:off x="-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4" name="Google Shape;4370;p12"/>
            <p:cNvSpPr/>
            <p:nvPr/>
          </p:nvSpPr>
          <p:spPr>
            <a:xfrm>
              <a:off x="15652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5" name="Google Shape;4371;p12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6" name="Google Shape;4372;p12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7" name="Google Shape;4373;p12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8" name="Google Shape;4374;p12"/>
            <p:cNvSpPr/>
            <p:nvPr/>
          </p:nvSpPr>
          <p:spPr>
            <a:xfrm>
              <a:off x="-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29" name="Google Shape;4375;p12"/>
            <p:cNvSpPr/>
            <p:nvPr/>
          </p:nvSpPr>
          <p:spPr>
            <a:xfrm>
              <a:off x="15652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0" name="Google Shape;4376;p12"/>
            <p:cNvSpPr/>
            <p:nvPr/>
          </p:nvSpPr>
          <p:spPr>
            <a:xfrm>
              <a:off x="15652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1" name="Google Shape;4377;p12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2" name="Google Shape;4378;p12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3" name="Google Shape;4379;p12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4" name="Google Shape;4380;p12"/>
            <p:cNvSpPr/>
            <p:nvPr/>
          </p:nvSpPr>
          <p:spPr>
            <a:xfrm>
              <a:off x="-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5" name="Google Shape;4381;p12"/>
            <p:cNvSpPr/>
            <p:nvPr/>
          </p:nvSpPr>
          <p:spPr>
            <a:xfrm>
              <a:off x="15652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6" name="Google Shape;4382;p12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7" name="Google Shape;4383;p12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8" name="Google Shape;4384;p12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39" name="Google Shape;4385;p12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0" name="Google Shape;4386;p12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1" name="Google Shape;4387;p12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2" name="Google Shape;4388;p12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3" name="Google Shape;4389;p12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4" name="Google Shape;4390;p12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5" name="Google Shape;4391;p12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6" name="Google Shape;4392;p12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7" name="Google Shape;4393;p12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8" name="Google Shape;4394;p12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49" name="Google Shape;4395;p12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0" name="Google Shape;4396;p12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1" name="Google Shape;4397;p12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2" name="Google Shape;4398;p12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3" name="Google Shape;4399;p12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4" name="Google Shape;4400;p12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5" name="Google Shape;4401;p12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6" name="Google Shape;4402;p12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7" name="Google Shape;4403;p12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8" name="Google Shape;4404;p12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59" name="Google Shape;4405;p12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0" name="Google Shape;4406;p12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1" name="Google Shape;4407;p12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2" name="Google Shape;4408;p12"/>
            <p:cNvSpPr/>
            <p:nvPr/>
          </p:nvSpPr>
          <p:spPr>
            <a:xfrm>
              <a:off x="878722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3" name="Google Shape;4409;p12"/>
            <p:cNvSpPr/>
            <p:nvPr/>
          </p:nvSpPr>
          <p:spPr>
            <a:xfrm>
              <a:off x="8629343" y="46945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4" name="Google Shape;4410;p12"/>
            <p:cNvSpPr/>
            <p:nvPr/>
          </p:nvSpPr>
          <p:spPr>
            <a:xfrm>
              <a:off x="894374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5" name="Google Shape;4411;p12"/>
            <p:cNvSpPr/>
            <p:nvPr/>
          </p:nvSpPr>
          <p:spPr>
            <a:xfrm>
              <a:off x="8629343" y="156403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6" name="Google Shape;4412;p12"/>
            <p:cNvSpPr/>
            <p:nvPr/>
          </p:nvSpPr>
          <p:spPr>
            <a:xfrm>
              <a:off x="894374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7" name="Google Shape;4413;p12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8" name="Google Shape;4414;p12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69" name="Google Shape;4415;p12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0" name="Google Shape;4416;p12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1" name="Google Shape;4417;p12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2" name="Google Shape;4418;p12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3" name="Google Shape;4419;p12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4" name="Google Shape;4420;p12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5" name="Google Shape;4421;p12"/>
            <p:cNvSpPr/>
            <p:nvPr/>
          </p:nvSpPr>
          <p:spPr>
            <a:xfrm>
              <a:off x="878722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6" name="Google Shape;4422;p12"/>
            <p:cNvSpPr/>
            <p:nvPr/>
          </p:nvSpPr>
          <p:spPr>
            <a:xfrm>
              <a:off x="8629343" y="1098512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7" name="Google Shape;4423;p12"/>
            <p:cNvSpPr/>
            <p:nvPr/>
          </p:nvSpPr>
          <p:spPr>
            <a:xfrm>
              <a:off x="894374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8" name="Google Shape;4424;p12"/>
            <p:cNvSpPr/>
            <p:nvPr/>
          </p:nvSpPr>
          <p:spPr>
            <a:xfrm>
              <a:off x="8629343" y="7839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79" name="Google Shape;4425;p12"/>
            <p:cNvSpPr/>
            <p:nvPr/>
          </p:nvSpPr>
          <p:spPr>
            <a:xfrm>
              <a:off x="894374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0" name="Google Shape;4426;p12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1" name="Google Shape;4427;p12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2" name="Google Shape;4428;p12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3" name="Google Shape;4429;p12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4" name="Google Shape;4430;p12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5" name="Google Shape;4431;p12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6" name="Google Shape;4432;p12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7" name="Google Shape;4433;p12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8" name="Google Shape;4434;p12"/>
            <p:cNvSpPr/>
            <p:nvPr/>
          </p:nvSpPr>
          <p:spPr>
            <a:xfrm>
              <a:off x="878722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89" name="Google Shape;4435;p12"/>
            <p:cNvSpPr/>
            <p:nvPr/>
          </p:nvSpPr>
          <p:spPr>
            <a:xfrm>
              <a:off x="8629343" y="172609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0" name="Google Shape;4436;p12"/>
            <p:cNvSpPr/>
            <p:nvPr/>
          </p:nvSpPr>
          <p:spPr>
            <a:xfrm>
              <a:off x="894374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1" name="Google Shape;4437;p12"/>
            <p:cNvSpPr/>
            <p:nvPr/>
          </p:nvSpPr>
          <p:spPr>
            <a:xfrm>
              <a:off x="8629343" y="141156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2" name="Google Shape;4438;p12"/>
            <p:cNvSpPr/>
            <p:nvPr/>
          </p:nvSpPr>
          <p:spPr>
            <a:xfrm>
              <a:off x="894374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3" name="Google Shape;4439;p12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4" name="Google Shape;4440;p12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5" name="Google Shape;4441;p12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6" name="Google Shape;4442;p12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7" name="Google Shape;4443;p12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8" name="Google Shape;4444;p12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499" name="Google Shape;4445;p12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0" name="Google Shape;4446;p12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1" name="Google Shape;4447;p12"/>
            <p:cNvSpPr/>
            <p:nvPr/>
          </p:nvSpPr>
          <p:spPr>
            <a:xfrm>
              <a:off x="878722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2" name="Google Shape;4448;p12"/>
            <p:cNvSpPr/>
            <p:nvPr/>
          </p:nvSpPr>
          <p:spPr>
            <a:xfrm>
              <a:off x="8629343" y="235219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3" name="Google Shape;4449;p12"/>
            <p:cNvSpPr/>
            <p:nvPr/>
          </p:nvSpPr>
          <p:spPr>
            <a:xfrm>
              <a:off x="894374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4" name="Google Shape;4450;p12"/>
            <p:cNvSpPr/>
            <p:nvPr/>
          </p:nvSpPr>
          <p:spPr>
            <a:xfrm>
              <a:off x="8629343" y="203914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5" name="Google Shape;4451;p12"/>
            <p:cNvSpPr/>
            <p:nvPr/>
          </p:nvSpPr>
          <p:spPr>
            <a:xfrm>
              <a:off x="894374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6" name="Google Shape;4452;p12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7" name="Google Shape;4453;p12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8" name="Google Shape;4454;p12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09" name="Google Shape;4455;p12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0" name="Google Shape;4456;p12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1" name="Google Shape;4457;p12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2" name="Google Shape;4458;p12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3" name="Google Shape;4459;p12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4" name="Google Shape;4460;p12"/>
            <p:cNvSpPr/>
            <p:nvPr/>
          </p:nvSpPr>
          <p:spPr>
            <a:xfrm>
              <a:off x="878722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5" name="Google Shape;4461;p12"/>
            <p:cNvSpPr/>
            <p:nvPr/>
          </p:nvSpPr>
          <p:spPr>
            <a:xfrm>
              <a:off x="8629343" y="297965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6" name="Google Shape;4462;p12"/>
            <p:cNvSpPr/>
            <p:nvPr/>
          </p:nvSpPr>
          <p:spPr>
            <a:xfrm>
              <a:off x="894374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7" name="Google Shape;4463;p12"/>
            <p:cNvSpPr/>
            <p:nvPr/>
          </p:nvSpPr>
          <p:spPr>
            <a:xfrm>
              <a:off x="8629343" y="2668079"/>
              <a:ext cx="94975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8" name="Google Shape;4464;p12"/>
            <p:cNvSpPr/>
            <p:nvPr/>
          </p:nvSpPr>
          <p:spPr>
            <a:xfrm>
              <a:off x="894374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19" name="Google Shape;4465;p12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0" name="Google Shape;4466;p12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1" name="Google Shape;4467;p12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2" name="Google Shape;4468;p12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3" name="Google Shape;4469;p12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4" name="Google Shape;4470;p12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5" name="Google Shape;4471;p12"/>
            <p:cNvSpPr/>
            <p:nvPr/>
          </p:nvSpPr>
          <p:spPr>
            <a:xfrm>
              <a:off x="878722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6" name="Google Shape;4472;p12"/>
            <p:cNvSpPr/>
            <p:nvPr/>
          </p:nvSpPr>
          <p:spPr>
            <a:xfrm>
              <a:off x="8629343" y="360723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7" name="Google Shape;4473;p12"/>
            <p:cNvSpPr/>
            <p:nvPr/>
          </p:nvSpPr>
          <p:spPr>
            <a:xfrm>
              <a:off x="894374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8" name="Google Shape;4474;p12"/>
            <p:cNvSpPr/>
            <p:nvPr/>
          </p:nvSpPr>
          <p:spPr>
            <a:xfrm>
              <a:off x="8629343" y="32941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29" name="Google Shape;4475;p12"/>
            <p:cNvSpPr/>
            <p:nvPr/>
          </p:nvSpPr>
          <p:spPr>
            <a:xfrm>
              <a:off x="894374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0" name="Google Shape;4476;p12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1" name="Google Shape;4477;p12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2" name="Google Shape;4478;p12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3" name="Google Shape;4479;p12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4" name="Google Shape;4480;p12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5" name="Google Shape;4481;p12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6" name="Google Shape;4482;p12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7" name="Google Shape;4483;p12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8" name="Google Shape;4484;p12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39" name="Google Shape;4485;p12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0" name="Google Shape;4486;p12"/>
            <p:cNvSpPr/>
            <p:nvPr/>
          </p:nvSpPr>
          <p:spPr>
            <a:xfrm>
              <a:off x="8159763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1" name="Google Shape;4487;p12"/>
            <p:cNvSpPr/>
            <p:nvPr/>
          </p:nvSpPr>
          <p:spPr>
            <a:xfrm>
              <a:off x="800323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2" name="Google Shape;4488;p12"/>
            <p:cNvSpPr/>
            <p:nvPr/>
          </p:nvSpPr>
          <p:spPr>
            <a:xfrm>
              <a:off x="831629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3" name="Google Shape;4489;p12"/>
            <p:cNvSpPr/>
            <p:nvPr/>
          </p:nvSpPr>
          <p:spPr>
            <a:xfrm>
              <a:off x="800323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4" name="Google Shape;4490;p12"/>
            <p:cNvSpPr/>
            <p:nvPr/>
          </p:nvSpPr>
          <p:spPr>
            <a:xfrm>
              <a:off x="831629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5" name="Google Shape;4491;p12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6" name="Google Shape;4492;p12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7" name="Google Shape;4493;p12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8" name="Google Shape;4494;p12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49" name="Google Shape;4495;p12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0" name="Google Shape;4496;p12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1" name="Google Shape;4497;p12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2" name="Google Shape;4498;p12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3" name="Google Shape;4499;p12"/>
            <p:cNvSpPr/>
            <p:nvPr/>
          </p:nvSpPr>
          <p:spPr>
            <a:xfrm>
              <a:off x="8159763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4" name="Google Shape;4500;p12"/>
            <p:cNvSpPr/>
            <p:nvPr/>
          </p:nvSpPr>
          <p:spPr>
            <a:xfrm>
              <a:off x="800323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5" name="Google Shape;4501;p12"/>
            <p:cNvSpPr/>
            <p:nvPr/>
          </p:nvSpPr>
          <p:spPr>
            <a:xfrm>
              <a:off x="831629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6" name="Google Shape;4502;p12"/>
            <p:cNvSpPr/>
            <p:nvPr/>
          </p:nvSpPr>
          <p:spPr>
            <a:xfrm>
              <a:off x="800323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7" name="Google Shape;4503;p12"/>
            <p:cNvSpPr/>
            <p:nvPr/>
          </p:nvSpPr>
          <p:spPr>
            <a:xfrm>
              <a:off x="831629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8" name="Google Shape;4504;p12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59" name="Google Shape;4505;p12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0" name="Google Shape;4506;p12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1" name="Google Shape;4507;p12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2" name="Google Shape;4508;p12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3" name="Google Shape;4509;p12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4" name="Google Shape;4510;p12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5" name="Google Shape;4511;p12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6" name="Google Shape;4512;p12"/>
            <p:cNvSpPr/>
            <p:nvPr/>
          </p:nvSpPr>
          <p:spPr>
            <a:xfrm>
              <a:off x="8159763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7" name="Google Shape;4513;p12"/>
            <p:cNvSpPr/>
            <p:nvPr/>
          </p:nvSpPr>
          <p:spPr>
            <a:xfrm>
              <a:off x="800323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8" name="Google Shape;4514;p12"/>
            <p:cNvSpPr/>
            <p:nvPr/>
          </p:nvSpPr>
          <p:spPr>
            <a:xfrm>
              <a:off x="831629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69" name="Google Shape;4515;p12"/>
            <p:cNvSpPr/>
            <p:nvPr/>
          </p:nvSpPr>
          <p:spPr>
            <a:xfrm>
              <a:off x="800323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0" name="Google Shape;4516;p12"/>
            <p:cNvSpPr/>
            <p:nvPr/>
          </p:nvSpPr>
          <p:spPr>
            <a:xfrm>
              <a:off x="831629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1" name="Google Shape;4517;p12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2" name="Google Shape;4518;p12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3" name="Google Shape;4519;p12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4" name="Google Shape;4520;p12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5" name="Google Shape;4521;p12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6" name="Google Shape;4522;p12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7" name="Google Shape;4523;p12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8" name="Google Shape;4524;p12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79" name="Google Shape;4525;p12"/>
            <p:cNvSpPr/>
            <p:nvPr/>
          </p:nvSpPr>
          <p:spPr>
            <a:xfrm>
              <a:off x="8159763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0" name="Google Shape;4526;p12"/>
            <p:cNvSpPr/>
            <p:nvPr/>
          </p:nvSpPr>
          <p:spPr>
            <a:xfrm>
              <a:off x="800323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1" name="Google Shape;4527;p12"/>
            <p:cNvSpPr/>
            <p:nvPr/>
          </p:nvSpPr>
          <p:spPr>
            <a:xfrm>
              <a:off x="831629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2" name="Google Shape;4528;p12"/>
            <p:cNvSpPr/>
            <p:nvPr/>
          </p:nvSpPr>
          <p:spPr>
            <a:xfrm>
              <a:off x="800323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3" name="Google Shape;4529;p12"/>
            <p:cNvSpPr/>
            <p:nvPr/>
          </p:nvSpPr>
          <p:spPr>
            <a:xfrm>
              <a:off x="831629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4" name="Google Shape;4530;p12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5" name="Google Shape;4531;p12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6" name="Google Shape;4532;p12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7" name="Google Shape;4533;p12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8" name="Google Shape;4534;p12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89" name="Google Shape;4535;p12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0" name="Google Shape;4536;p12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1" name="Google Shape;4537;p12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2" name="Google Shape;4538;p12"/>
            <p:cNvSpPr/>
            <p:nvPr/>
          </p:nvSpPr>
          <p:spPr>
            <a:xfrm>
              <a:off x="8159763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3" name="Google Shape;4539;p12"/>
            <p:cNvSpPr/>
            <p:nvPr/>
          </p:nvSpPr>
          <p:spPr>
            <a:xfrm>
              <a:off x="800323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4" name="Google Shape;4540;p12"/>
            <p:cNvSpPr/>
            <p:nvPr/>
          </p:nvSpPr>
          <p:spPr>
            <a:xfrm>
              <a:off x="831629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5" name="Google Shape;4541;p12"/>
            <p:cNvSpPr/>
            <p:nvPr/>
          </p:nvSpPr>
          <p:spPr>
            <a:xfrm>
              <a:off x="800323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6" name="Google Shape;4542;p12"/>
            <p:cNvSpPr/>
            <p:nvPr/>
          </p:nvSpPr>
          <p:spPr>
            <a:xfrm>
              <a:off x="831629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7" name="Google Shape;4543;p12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8" name="Google Shape;4544;p12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599" name="Google Shape;4545;p12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0" name="Google Shape;4546;p12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1" name="Google Shape;4547;p12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2" name="Google Shape;4548;p12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3" name="Google Shape;4549;p12"/>
            <p:cNvSpPr/>
            <p:nvPr/>
          </p:nvSpPr>
          <p:spPr>
            <a:xfrm>
              <a:off x="8159763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4" name="Google Shape;4550;p12"/>
            <p:cNvSpPr/>
            <p:nvPr/>
          </p:nvSpPr>
          <p:spPr>
            <a:xfrm>
              <a:off x="800323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5" name="Google Shape;4551;p12"/>
            <p:cNvSpPr/>
            <p:nvPr/>
          </p:nvSpPr>
          <p:spPr>
            <a:xfrm>
              <a:off x="831629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6" name="Google Shape;4552;p12"/>
            <p:cNvSpPr/>
            <p:nvPr/>
          </p:nvSpPr>
          <p:spPr>
            <a:xfrm>
              <a:off x="800323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7" name="Google Shape;4553;p12"/>
            <p:cNvSpPr/>
            <p:nvPr/>
          </p:nvSpPr>
          <p:spPr>
            <a:xfrm>
              <a:off x="831629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8" name="Google Shape;4554;p12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09" name="Google Shape;4555;p12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0" name="Google Shape;4556;p12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1" name="Google Shape;4557;p12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2" name="Google Shape;4558;p12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3" name="Google Shape;4559;p12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4" name="Google Shape;4560;p12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5" name="Google Shape;4561;p12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6" name="Google Shape;4562;p12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7" name="Google Shape;4563;p12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8" name="Google Shape;4564;p12"/>
            <p:cNvSpPr/>
            <p:nvPr/>
          </p:nvSpPr>
          <p:spPr>
            <a:xfrm>
              <a:off x="7532182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19" name="Google Shape;4565;p12"/>
            <p:cNvSpPr/>
            <p:nvPr/>
          </p:nvSpPr>
          <p:spPr>
            <a:xfrm>
              <a:off x="737565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0" name="Google Shape;4566;p12"/>
            <p:cNvSpPr/>
            <p:nvPr/>
          </p:nvSpPr>
          <p:spPr>
            <a:xfrm>
              <a:off x="7688709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1" name="Google Shape;4567;p12"/>
            <p:cNvSpPr/>
            <p:nvPr/>
          </p:nvSpPr>
          <p:spPr>
            <a:xfrm>
              <a:off x="737565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2" name="Google Shape;4568;p12"/>
            <p:cNvSpPr/>
            <p:nvPr/>
          </p:nvSpPr>
          <p:spPr>
            <a:xfrm>
              <a:off x="7688709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3" name="Google Shape;4569;p12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4" name="Google Shape;4570;p12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5" name="Google Shape;4571;p12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6" name="Google Shape;4572;p12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7" name="Google Shape;4573;p12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8" name="Google Shape;4574;p12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29" name="Google Shape;4575;p12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0" name="Google Shape;4576;p12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1" name="Google Shape;4577;p12"/>
            <p:cNvSpPr/>
            <p:nvPr/>
          </p:nvSpPr>
          <p:spPr>
            <a:xfrm>
              <a:off x="7532182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2" name="Google Shape;4578;p12"/>
            <p:cNvSpPr/>
            <p:nvPr/>
          </p:nvSpPr>
          <p:spPr>
            <a:xfrm>
              <a:off x="737565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3" name="Google Shape;4579;p12"/>
            <p:cNvSpPr/>
            <p:nvPr/>
          </p:nvSpPr>
          <p:spPr>
            <a:xfrm>
              <a:off x="7688709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4" name="Google Shape;4580;p12"/>
            <p:cNvSpPr/>
            <p:nvPr/>
          </p:nvSpPr>
          <p:spPr>
            <a:xfrm>
              <a:off x="737565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5" name="Google Shape;4581;p12"/>
            <p:cNvSpPr/>
            <p:nvPr/>
          </p:nvSpPr>
          <p:spPr>
            <a:xfrm>
              <a:off x="7688709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6" name="Google Shape;4582;p12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7" name="Google Shape;4583;p12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8" name="Google Shape;4584;p12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39" name="Google Shape;4585;p12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0" name="Google Shape;4586;p12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1" name="Google Shape;4587;p12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2" name="Google Shape;4588;p12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3" name="Google Shape;4589;p12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4" name="Google Shape;4590;p12"/>
            <p:cNvSpPr/>
            <p:nvPr/>
          </p:nvSpPr>
          <p:spPr>
            <a:xfrm>
              <a:off x="7532182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5" name="Google Shape;4591;p12"/>
            <p:cNvSpPr/>
            <p:nvPr/>
          </p:nvSpPr>
          <p:spPr>
            <a:xfrm>
              <a:off x="737565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6" name="Google Shape;4592;p12"/>
            <p:cNvSpPr/>
            <p:nvPr/>
          </p:nvSpPr>
          <p:spPr>
            <a:xfrm>
              <a:off x="7688709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7" name="Google Shape;4593;p12"/>
            <p:cNvSpPr/>
            <p:nvPr/>
          </p:nvSpPr>
          <p:spPr>
            <a:xfrm>
              <a:off x="737565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8" name="Google Shape;4594;p12"/>
            <p:cNvSpPr/>
            <p:nvPr/>
          </p:nvSpPr>
          <p:spPr>
            <a:xfrm>
              <a:off x="7688709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49" name="Google Shape;4595;p12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0" name="Google Shape;4596;p12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1" name="Google Shape;4597;p12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2" name="Google Shape;4598;p12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3" name="Google Shape;4599;p12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4" name="Google Shape;4600;p12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5" name="Google Shape;4601;p12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6" name="Google Shape;4602;p12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7" name="Google Shape;4603;p12"/>
            <p:cNvSpPr/>
            <p:nvPr/>
          </p:nvSpPr>
          <p:spPr>
            <a:xfrm>
              <a:off x="7532182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8" name="Google Shape;4604;p12"/>
            <p:cNvSpPr/>
            <p:nvPr/>
          </p:nvSpPr>
          <p:spPr>
            <a:xfrm>
              <a:off x="737565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59" name="Google Shape;4605;p12"/>
            <p:cNvSpPr/>
            <p:nvPr/>
          </p:nvSpPr>
          <p:spPr>
            <a:xfrm>
              <a:off x="7688709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0" name="Google Shape;4606;p12"/>
            <p:cNvSpPr/>
            <p:nvPr/>
          </p:nvSpPr>
          <p:spPr>
            <a:xfrm>
              <a:off x="737565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1" name="Google Shape;4607;p12"/>
            <p:cNvSpPr/>
            <p:nvPr/>
          </p:nvSpPr>
          <p:spPr>
            <a:xfrm>
              <a:off x="7688709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2" name="Google Shape;4608;p12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3" name="Google Shape;4609;p12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4" name="Google Shape;4610;p12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5" name="Google Shape;4611;p12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6" name="Google Shape;4612;p12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7" name="Google Shape;4613;p12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8" name="Google Shape;4614;p12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69" name="Google Shape;4615;p12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0" name="Google Shape;4616;p12"/>
            <p:cNvSpPr/>
            <p:nvPr/>
          </p:nvSpPr>
          <p:spPr>
            <a:xfrm>
              <a:off x="7532182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1" name="Google Shape;4617;p12"/>
            <p:cNvSpPr/>
            <p:nvPr/>
          </p:nvSpPr>
          <p:spPr>
            <a:xfrm>
              <a:off x="737565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2" name="Google Shape;4618;p12"/>
            <p:cNvSpPr/>
            <p:nvPr/>
          </p:nvSpPr>
          <p:spPr>
            <a:xfrm>
              <a:off x="7688709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3" name="Google Shape;4619;p12"/>
            <p:cNvSpPr/>
            <p:nvPr/>
          </p:nvSpPr>
          <p:spPr>
            <a:xfrm>
              <a:off x="737565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4" name="Google Shape;4620;p12"/>
            <p:cNvSpPr/>
            <p:nvPr/>
          </p:nvSpPr>
          <p:spPr>
            <a:xfrm>
              <a:off x="7688709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5" name="Google Shape;4621;p12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6" name="Google Shape;4622;p12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7" name="Google Shape;4623;p12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8" name="Google Shape;4624;p12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79" name="Google Shape;4625;p12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0" name="Google Shape;4626;p12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1" name="Google Shape;4627;p12"/>
            <p:cNvSpPr/>
            <p:nvPr/>
          </p:nvSpPr>
          <p:spPr>
            <a:xfrm>
              <a:off x="7532182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2" name="Google Shape;4628;p12"/>
            <p:cNvSpPr/>
            <p:nvPr/>
          </p:nvSpPr>
          <p:spPr>
            <a:xfrm>
              <a:off x="737565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3" name="Google Shape;4629;p12"/>
            <p:cNvSpPr/>
            <p:nvPr/>
          </p:nvSpPr>
          <p:spPr>
            <a:xfrm>
              <a:off x="7688709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4" name="Google Shape;4630;p12"/>
            <p:cNvSpPr/>
            <p:nvPr/>
          </p:nvSpPr>
          <p:spPr>
            <a:xfrm>
              <a:off x="737565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5" name="Google Shape;4631;p12"/>
            <p:cNvSpPr/>
            <p:nvPr/>
          </p:nvSpPr>
          <p:spPr>
            <a:xfrm>
              <a:off x="7688709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6" name="Google Shape;4632;p12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7" name="Google Shape;4633;p12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8" name="Google Shape;4634;p12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89" name="Google Shape;4635;p12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0" name="Google Shape;4636;p12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1" name="Google Shape;4637;p12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2" name="Google Shape;4638;p12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3" name="Google Shape;4639;p12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4" name="Google Shape;4640;p12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5" name="Google Shape;4641;p12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6" name="Google Shape;4642;p12"/>
            <p:cNvSpPr/>
            <p:nvPr/>
          </p:nvSpPr>
          <p:spPr>
            <a:xfrm>
              <a:off x="690312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7" name="Google Shape;4643;p12"/>
            <p:cNvSpPr/>
            <p:nvPr/>
          </p:nvSpPr>
          <p:spPr>
            <a:xfrm>
              <a:off x="6746602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8" name="Google Shape;4644;p12"/>
            <p:cNvSpPr/>
            <p:nvPr/>
          </p:nvSpPr>
          <p:spPr>
            <a:xfrm>
              <a:off x="7061129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699" name="Google Shape;4645;p12"/>
            <p:cNvSpPr/>
            <p:nvPr/>
          </p:nvSpPr>
          <p:spPr>
            <a:xfrm>
              <a:off x="6746602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0" name="Google Shape;4646;p12"/>
            <p:cNvSpPr/>
            <p:nvPr/>
          </p:nvSpPr>
          <p:spPr>
            <a:xfrm>
              <a:off x="7061129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1" name="Google Shape;4647;p12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2" name="Google Shape;4648;p12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3" name="Google Shape;4649;p12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4" name="Google Shape;4650;p12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5" name="Google Shape;4651;p12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6" name="Google Shape;4652;p12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7" name="Google Shape;4653;p12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8" name="Google Shape;4654;p12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09" name="Google Shape;4655;p12"/>
            <p:cNvSpPr/>
            <p:nvPr/>
          </p:nvSpPr>
          <p:spPr>
            <a:xfrm>
              <a:off x="690312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0" name="Google Shape;4656;p12"/>
            <p:cNvSpPr/>
            <p:nvPr/>
          </p:nvSpPr>
          <p:spPr>
            <a:xfrm>
              <a:off x="6746602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1" name="Google Shape;4657;p12"/>
            <p:cNvSpPr/>
            <p:nvPr/>
          </p:nvSpPr>
          <p:spPr>
            <a:xfrm>
              <a:off x="7061129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2" name="Google Shape;4658;p12"/>
            <p:cNvSpPr/>
            <p:nvPr/>
          </p:nvSpPr>
          <p:spPr>
            <a:xfrm>
              <a:off x="6746602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3" name="Google Shape;4659;p12"/>
            <p:cNvSpPr/>
            <p:nvPr/>
          </p:nvSpPr>
          <p:spPr>
            <a:xfrm>
              <a:off x="7061129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4" name="Google Shape;4660;p12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5" name="Google Shape;4661;p12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6" name="Google Shape;4662;p12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7" name="Google Shape;4663;p12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8" name="Google Shape;4664;p12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19" name="Google Shape;4665;p12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0" name="Google Shape;4666;p12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1" name="Google Shape;4667;p12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2" name="Google Shape;4668;p12"/>
            <p:cNvSpPr/>
            <p:nvPr/>
          </p:nvSpPr>
          <p:spPr>
            <a:xfrm>
              <a:off x="690312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3" name="Google Shape;4669;p12"/>
            <p:cNvSpPr/>
            <p:nvPr/>
          </p:nvSpPr>
          <p:spPr>
            <a:xfrm>
              <a:off x="6746602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4" name="Google Shape;4670;p12"/>
            <p:cNvSpPr/>
            <p:nvPr/>
          </p:nvSpPr>
          <p:spPr>
            <a:xfrm>
              <a:off x="7061129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5" name="Google Shape;4671;p12"/>
            <p:cNvSpPr/>
            <p:nvPr/>
          </p:nvSpPr>
          <p:spPr>
            <a:xfrm>
              <a:off x="6746602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6" name="Google Shape;4672;p12"/>
            <p:cNvSpPr/>
            <p:nvPr/>
          </p:nvSpPr>
          <p:spPr>
            <a:xfrm>
              <a:off x="7061129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7" name="Google Shape;4673;p12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8" name="Google Shape;4674;p12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29" name="Google Shape;4675;p12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0" name="Google Shape;4676;p12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1" name="Google Shape;4677;p12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2" name="Google Shape;4678;p12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3" name="Google Shape;4679;p12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4" name="Google Shape;4680;p12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5" name="Google Shape;4681;p12"/>
            <p:cNvSpPr/>
            <p:nvPr/>
          </p:nvSpPr>
          <p:spPr>
            <a:xfrm>
              <a:off x="690312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6" name="Google Shape;4682;p12"/>
            <p:cNvSpPr/>
            <p:nvPr/>
          </p:nvSpPr>
          <p:spPr>
            <a:xfrm>
              <a:off x="6746602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7" name="Google Shape;4683;p12"/>
            <p:cNvSpPr/>
            <p:nvPr/>
          </p:nvSpPr>
          <p:spPr>
            <a:xfrm>
              <a:off x="7061129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8" name="Google Shape;4684;p12"/>
            <p:cNvSpPr/>
            <p:nvPr/>
          </p:nvSpPr>
          <p:spPr>
            <a:xfrm>
              <a:off x="6746602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39" name="Google Shape;4685;p12"/>
            <p:cNvSpPr/>
            <p:nvPr/>
          </p:nvSpPr>
          <p:spPr>
            <a:xfrm>
              <a:off x="7061129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0" name="Google Shape;4686;p12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1" name="Google Shape;4687;p12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2" name="Google Shape;4688;p12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3" name="Google Shape;4689;p12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4" name="Google Shape;4690;p12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5" name="Google Shape;4691;p12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6" name="Google Shape;4692;p12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7" name="Google Shape;4693;p12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8" name="Google Shape;4694;p12"/>
            <p:cNvSpPr/>
            <p:nvPr/>
          </p:nvSpPr>
          <p:spPr>
            <a:xfrm>
              <a:off x="690312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49" name="Google Shape;4695;p12"/>
            <p:cNvSpPr/>
            <p:nvPr/>
          </p:nvSpPr>
          <p:spPr>
            <a:xfrm>
              <a:off x="6746602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0" name="Google Shape;4696;p12"/>
            <p:cNvSpPr/>
            <p:nvPr/>
          </p:nvSpPr>
          <p:spPr>
            <a:xfrm>
              <a:off x="7061129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1" name="Google Shape;4697;p12"/>
            <p:cNvSpPr/>
            <p:nvPr/>
          </p:nvSpPr>
          <p:spPr>
            <a:xfrm>
              <a:off x="6746602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2" name="Google Shape;4698;p12"/>
            <p:cNvSpPr/>
            <p:nvPr/>
          </p:nvSpPr>
          <p:spPr>
            <a:xfrm>
              <a:off x="7061129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3" name="Google Shape;4699;p12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4" name="Google Shape;4700;p12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5" name="Google Shape;4701;p12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6" name="Google Shape;4702;p12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7" name="Google Shape;4703;p12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8" name="Google Shape;4704;p12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59" name="Google Shape;4705;p12"/>
            <p:cNvSpPr/>
            <p:nvPr/>
          </p:nvSpPr>
          <p:spPr>
            <a:xfrm>
              <a:off x="690312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0" name="Google Shape;4706;p12"/>
            <p:cNvSpPr/>
            <p:nvPr/>
          </p:nvSpPr>
          <p:spPr>
            <a:xfrm>
              <a:off x="6746602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1" name="Google Shape;4707;p12"/>
            <p:cNvSpPr/>
            <p:nvPr/>
          </p:nvSpPr>
          <p:spPr>
            <a:xfrm>
              <a:off x="7061129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2" name="Google Shape;4708;p12"/>
            <p:cNvSpPr/>
            <p:nvPr/>
          </p:nvSpPr>
          <p:spPr>
            <a:xfrm>
              <a:off x="6746602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3" name="Google Shape;4709;p12"/>
            <p:cNvSpPr/>
            <p:nvPr/>
          </p:nvSpPr>
          <p:spPr>
            <a:xfrm>
              <a:off x="7061129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4" name="Google Shape;4710;p12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5" name="Google Shape;4711;p12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6" name="Google Shape;4712;p12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7" name="Google Shape;4713;p12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8" name="Google Shape;4714;p12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69" name="Google Shape;4715;p12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0" name="Google Shape;4716;p12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1" name="Google Shape;4717;p12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2" name="Google Shape;4718;p12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3" name="Google Shape;4719;p12"/>
            <p:cNvSpPr/>
            <p:nvPr/>
          </p:nvSpPr>
          <p:spPr>
            <a:xfrm>
              <a:off x="6275548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4" name="Google Shape;4720;p12"/>
            <p:cNvSpPr/>
            <p:nvPr/>
          </p:nvSpPr>
          <p:spPr>
            <a:xfrm>
              <a:off x="6119021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5" name="Google Shape;4721;p12"/>
            <p:cNvSpPr/>
            <p:nvPr/>
          </p:nvSpPr>
          <p:spPr>
            <a:xfrm>
              <a:off x="64335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6" name="Google Shape;4722;p12"/>
            <p:cNvSpPr/>
            <p:nvPr/>
          </p:nvSpPr>
          <p:spPr>
            <a:xfrm>
              <a:off x="6119021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7" name="Google Shape;4723;p12"/>
            <p:cNvSpPr/>
            <p:nvPr/>
          </p:nvSpPr>
          <p:spPr>
            <a:xfrm>
              <a:off x="64335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8" name="Google Shape;4724;p12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79" name="Google Shape;4725;p12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0" name="Google Shape;4726;p12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1" name="Google Shape;4727;p12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2" name="Google Shape;4728;p12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3" name="Google Shape;4729;p12"/>
            <p:cNvSpPr/>
            <p:nvPr/>
          </p:nvSpPr>
          <p:spPr>
            <a:xfrm>
              <a:off x="6275548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4" name="Google Shape;4730;p12"/>
            <p:cNvSpPr/>
            <p:nvPr/>
          </p:nvSpPr>
          <p:spPr>
            <a:xfrm>
              <a:off x="6119021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5" name="Google Shape;4731;p12"/>
            <p:cNvSpPr/>
            <p:nvPr/>
          </p:nvSpPr>
          <p:spPr>
            <a:xfrm>
              <a:off x="64335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6" name="Google Shape;4732;p12"/>
            <p:cNvSpPr/>
            <p:nvPr/>
          </p:nvSpPr>
          <p:spPr>
            <a:xfrm>
              <a:off x="6119021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7" name="Google Shape;4733;p12"/>
            <p:cNvSpPr/>
            <p:nvPr/>
          </p:nvSpPr>
          <p:spPr>
            <a:xfrm>
              <a:off x="64335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8" name="Google Shape;4734;p12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89" name="Google Shape;4735;p12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0" name="Google Shape;4736;p12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1" name="Google Shape;4737;p12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2" name="Google Shape;4738;p12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3" name="Google Shape;4739;p12"/>
            <p:cNvSpPr/>
            <p:nvPr/>
          </p:nvSpPr>
          <p:spPr>
            <a:xfrm>
              <a:off x="6275548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4" name="Google Shape;4740;p12"/>
            <p:cNvSpPr/>
            <p:nvPr/>
          </p:nvSpPr>
          <p:spPr>
            <a:xfrm>
              <a:off x="6119021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5" name="Google Shape;4741;p12"/>
            <p:cNvSpPr/>
            <p:nvPr/>
          </p:nvSpPr>
          <p:spPr>
            <a:xfrm>
              <a:off x="64335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6" name="Google Shape;4742;p12"/>
            <p:cNvSpPr/>
            <p:nvPr/>
          </p:nvSpPr>
          <p:spPr>
            <a:xfrm>
              <a:off x="6119021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7" name="Google Shape;4743;p12"/>
            <p:cNvSpPr/>
            <p:nvPr/>
          </p:nvSpPr>
          <p:spPr>
            <a:xfrm>
              <a:off x="64335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8" name="Google Shape;4744;p12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799" name="Google Shape;4745;p12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0" name="Google Shape;4746;p12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1" name="Google Shape;4747;p12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2" name="Google Shape;4748;p12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3" name="Google Shape;4749;p12"/>
            <p:cNvSpPr/>
            <p:nvPr/>
          </p:nvSpPr>
          <p:spPr>
            <a:xfrm>
              <a:off x="6275548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4" name="Google Shape;4750;p12"/>
            <p:cNvSpPr/>
            <p:nvPr/>
          </p:nvSpPr>
          <p:spPr>
            <a:xfrm>
              <a:off x="6119021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5" name="Google Shape;4751;p12"/>
            <p:cNvSpPr/>
            <p:nvPr/>
          </p:nvSpPr>
          <p:spPr>
            <a:xfrm>
              <a:off x="64335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6" name="Google Shape;4752;p12"/>
            <p:cNvSpPr/>
            <p:nvPr/>
          </p:nvSpPr>
          <p:spPr>
            <a:xfrm>
              <a:off x="6119021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7" name="Google Shape;4753;p12"/>
            <p:cNvSpPr/>
            <p:nvPr/>
          </p:nvSpPr>
          <p:spPr>
            <a:xfrm>
              <a:off x="64335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8" name="Google Shape;4754;p12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09" name="Google Shape;4755;p12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0" name="Google Shape;4756;p12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1" name="Google Shape;4757;p12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2" name="Google Shape;4758;p12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3" name="Google Shape;4759;p12"/>
            <p:cNvSpPr/>
            <p:nvPr/>
          </p:nvSpPr>
          <p:spPr>
            <a:xfrm>
              <a:off x="6275548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4" name="Google Shape;4760;p12"/>
            <p:cNvSpPr/>
            <p:nvPr/>
          </p:nvSpPr>
          <p:spPr>
            <a:xfrm>
              <a:off x="6119021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5" name="Google Shape;4761;p12"/>
            <p:cNvSpPr/>
            <p:nvPr/>
          </p:nvSpPr>
          <p:spPr>
            <a:xfrm>
              <a:off x="64335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6" name="Google Shape;4762;p12"/>
            <p:cNvSpPr/>
            <p:nvPr/>
          </p:nvSpPr>
          <p:spPr>
            <a:xfrm>
              <a:off x="6119021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7" name="Google Shape;4763;p12"/>
            <p:cNvSpPr/>
            <p:nvPr/>
          </p:nvSpPr>
          <p:spPr>
            <a:xfrm>
              <a:off x="64335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8" name="Google Shape;4764;p12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19" name="Google Shape;4765;p12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0" name="Google Shape;4766;p12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1" name="Google Shape;4767;p12"/>
            <p:cNvSpPr/>
            <p:nvPr/>
          </p:nvSpPr>
          <p:spPr>
            <a:xfrm>
              <a:off x="6275548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2" name="Google Shape;4768;p12"/>
            <p:cNvSpPr/>
            <p:nvPr/>
          </p:nvSpPr>
          <p:spPr>
            <a:xfrm>
              <a:off x="6119021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3" name="Google Shape;4769;p12"/>
            <p:cNvSpPr/>
            <p:nvPr/>
          </p:nvSpPr>
          <p:spPr>
            <a:xfrm>
              <a:off x="64335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4" name="Google Shape;4770;p12"/>
            <p:cNvSpPr/>
            <p:nvPr/>
          </p:nvSpPr>
          <p:spPr>
            <a:xfrm>
              <a:off x="6119021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5" name="Google Shape;4771;p12"/>
            <p:cNvSpPr/>
            <p:nvPr/>
          </p:nvSpPr>
          <p:spPr>
            <a:xfrm>
              <a:off x="64335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6" name="Google Shape;4772;p12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7" name="Google Shape;4773;p12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8" name="Google Shape;4774;p12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29" name="Google Shape;4775;p12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0" name="Google Shape;4776;p12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1" name="Google Shape;4777;p12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2" name="Google Shape;4778;p12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3" name="Google Shape;4779;p12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4" name="Google Shape;4780;p12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5" name="Google Shape;4781;p12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6" name="Google Shape;4782;p12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7" name="Google Shape;4783;p12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8" name="Google Shape;4784;p12"/>
            <p:cNvSpPr/>
            <p:nvPr/>
          </p:nvSpPr>
          <p:spPr>
            <a:xfrm>
              <a:off x="878722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39" name="Google Shape;4785;p12"/>
            <p:cNvSpPr/>
            <p:nvPr/>
          </p:nvSpPr>
          <p:spPr>
            <a:xfrm>
              <a:off x="8629343" y="3905671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0" name="Google Shape;4786;p12"/>
            <p:cNvSpPr/>
            <p:nvPr/>
          </p:nvSpPr>
          <p:spPr>
            <a:xfrm>
              <a:off x="894374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1" name="Google Shape;4787;p12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2" name="Google Shape;4788;p12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3" name="Google Shape;4789;p12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4" name="Google Shape;4790;p12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5" name="Google Shape;4791;p12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6" name="Google Shape;4792;p12"/>
            <p:cNvSpPr/>
            <p:nvPr/>
          </p:nvSpPr>
          <p:spPr>
            <a:xfrm>
              <a:off x="878722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7" name="Google Shape;4793;p12"/>
            <p:cNvSpPr/>
            <p:nvPr/>
          </p:nvSpPr>
          <p:spPr>
            <a:xfrm>
              <a:off x="8629343" y="4533251"/>
              <a:ext cx="94975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8" name="Google Shape;4794;p12"/>
            <p:cNvSpPr/>
            <p:nvPr/>
          </p:nvSpPr>
          <p:spPr>
            <a:xfrm>
              <a:off x="894374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49" name="Google Shape;4795;p12"/>
            <p:cNvSpPr/>
            <p:nvPr/>
          </p:nvSpPr>
          <p:spPr>
            <a:xfrm>
              <a:off x="8629343" y="422019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0" name="Google Shape;4796;p12"/>
            <p:cNvSpPr/>
            <p:nvPr/>
          </p:nvSpPr>
          <p:spPr>
            <a:xfrm>
              <a:off x="894374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1" name="Google Shape;4797;p12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2" name="Google Shape;4798;p12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3" name="Google Shape;4799;p12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4" name="Google Shape;4800;p12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5" name="Google Shape;4801;p12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6" name="Google Shape;4802;p12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7" name="Google Shape;4803;p12"/>
            <p:cNvSpPr/>
            <p:nvPr/>
          </p:nvSpPr>
          <p:spPr>
            <a:xfrm>
              <a:off x="878722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8" name="Google Shape;4804;p12"/>
            <p:cNvSpPr/>
            <p:nvPr/>
          </p:nvSpPr>
          <p:spPr>
            <a:xfrm>
              <a:off x="8629343" y="4847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59" name="Google Shape;4805;p12"/>
            <p:cNvSpPr/>
            <p:nvPr/>
          </p:nvSpPr>
          <p:spPr>
            <a:xfrm>
              <a:off x="894374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0" name="Google Shape;4806;p12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1" name="Google Shape;4807;p12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2" name="Google Shape;4808;p12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3" name="Google Shape;4809;p12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4" name="Google Shape;4810;p12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5" name="Google Shape;4811;p12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6" name="Google Shape;4812;p12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7" name="Google Shape;4813;p12"/>
            <p:cNvSpPr/>
            <p:nvPr/>
          </p:nvSpPr>
          <p:spPr>
            <a:xfrm>
              <a:off x="8159763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8" name="Google Shape;4814;p12"/>
            <p:cNvSpPr/>
            <p:nvPr/>
          </p:nvSpPr>
          <p:spPr>
            <a:xfrm>
              <a:off x="800323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69" name="Google Shape;4815;p12"/>
            <p:cNvSpPr/>
            <p:nvPr/>
          </p:nvSpPr>
          <p:spPr>
            <a:xfrm>
              <a:off x="831629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0" name="Google Shape;4816;p12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1" name="Google Shape;4817;p12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2" name="Google Shape;4818;p12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3" name="Google Shape;4819;p12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4" name="Google Shape;4820;p12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5" name="Google Shape;4821;p12"/>
            <p:cNvSpPr/>
            <p:nvPr/>
          </p:nvSpPr>
          <p:spPr>
            <a:xfrm>
              <a:off x="8159763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6" name="Google Shape;4822;p12"/>
            <p:cNvSpPr/>
            <p:nvPr/>
          </p:nvSpPr>
          <p:spPr>
            <a:xfrm>
              <a:off x="800323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7" name="Google Shape;4823;p12"/>
            <p:cNvSpPr/>
            <p:nvPr/>
          </p:nvSpPr>
          <p:spPr>
            <a:xfrm>
              <a:off x="831629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8" name="Google Shape;4824;p12"/>
            <p:cNvSpPr/>
            <p:nvPr/>
          </p:nvSpPr>
          <p:spPr>
            <a:xfrm>
              <a:off x="800323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79" name="Google Shape;4825;p12"/>
            <p:cNvSpPr/>
            <p:nvPr/>
          </p:nvSpPr>
          <p:spPr>
            <a:xfrm>
              <a:off x="831629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0" name="Google Shape;4826;p12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1" name="Google Shape;4827;p12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2" name="Google Shape;4828;p12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3" name="Google Shape;4829;p12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4" name="Google Shape;4830;p12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5" name="Google Shape;4831;p12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6" name="Google Shape;4832;p12"/>
            <p:cNvSpPr/>
            <p:nvPr/>
          </p:nvSpPr>
          <p:spPr>
            <a:xfrm>
              <a:off x="8159763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7" name="Google Shape;4833;p12"/>
            <p:cNvSpPr/>
            <p:nvPr/>
          </p:nvSpPr>
          <p:spPr>
            <a:xfrm>
              <a:off x="800323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8" name="Google Shape;4834;p12"/>
            <p:cNvSpPr/>
            <p:nvPr/>
          </p:nvSpPr>
          <p:spPr>
            <a:xfrm>
              <a:off x="831629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89" name="Google Shape;4835;p12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0" name="Google Shape;4836;p12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1" name="Google Shape;4837;p12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2" name="Google Shape;4838;p12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3" name="Google Shape;4839;p12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4" name="Google Shape;4840;p12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5" name="Google Shape;4841;p12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6" name="Google Shape;4842;p12"/>
            <p:cNvSpPr/>
            <p:nvPr/>
          </p:nvSpPr>
          <p:spPr>
            <a:xfrm>
              <a:off x="7532182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7" name="Google Shape;4843;p12"/>
            <p:cNvSpPr/>
            <p:nvPr/>
          </p:nvSpPr>
          <p:spPr>
            <a:xfrm>
              <a:off x="737565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8" name="Google Shape;4844;p12"/>
            <p:cNvSpPr/>
            <p:nvPr/>
          </p:nvSpPr>
          <p:spPr>
            <a:xfrm>
              <a:off x="7688709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899" name="Google Shape;4845;p12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0" name="Google Shape;4846;p12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1" name="Google Shape;4847;p12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2" name="Google Shape;4848;p12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3" name="Google Shape;4849;p12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4" name="Google Shape;4850;p12"/>
            <p:cNvSpPr/>
            <p:nvPr/>
          </p:nvSpPr>
          <p:spPr>
            <a:xfrm>
              <a:off x="7532182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5" name="Google Shape;4851;p12"/>
            <p:cNvSpPr/>
            <p:nvPr/>
          </p:nvSpPr>
          <p:spPr>
            <a:xfrm>
              <a:off x="737565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6" name="Google Shape;4852;p12"/>
            <p:cNvSpPr/>
            <p:nvPr/>
          </p:nvSpPr>
          <p:spPr>
            <a:xfrm>
              <a:off x="7688709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7" name="Google Shape;4853;p12"/>
            <p:cNvSpPr/>
            <p:nvPr/>
          </p:nvSpPr>
          <p:spPr>
            <a:xfrm>
              <a:off x="737565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8" name="Google Shape;4854;p12"/>
            <p:cNvSpPr/>
            <p:nvPr/>
          </p:nvSpPr>
          <p:spPr>
            <a:xfrm>
              <a:off x="7688709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09" name="Google Shape;4855;p12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0" name="Google Shape;4856;p12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1" name="Google Shape;4857;p12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2" name="Google Shape;4858;p12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3" name="Google Shape;4859;p12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4" name="Google Shape;4860;p12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5" name="Google Shape;4861;p12"/>
            <p:cNvSpPr/>
            <p:nvPr/>
          </p:nvSpPr>
          <p:spPr>
            <a:xfrm>
              <a:off x="7532182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6" name="Google Shape;4862;p12"/>
            <p:cNvSpPr/>
            <p:nvPr/>
          </p:nvSpPr>
          <p:spPr>
            <a:xfrm>
              <a:off x="737565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7" name="Google Shape;4863;p12"/>
            <p:cNvSpPr/>
            <p:nvPr/>
          </p:nvSpPr>
          <p:spPr>
            <a:xfrm>
              <a:off x="7688709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8" name="Google Shape;4864;p12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19" name="Google Shape;4865;p12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0" name="Google Shape;4866;p12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1" name="Google Shape;4867;p12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2" name="Google Shape;4868;p12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3" name="Google Shape;4869;p12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4" name="Google Shape;4870;p12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5" name="Google Shape;4871;p12"/>
            <p:cNvSpPr/>
            <p:nvPr/>
          </p:nvSpPr>
          <p:spPr>
            <a:xfrm>
              <a:off x="690312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6" name="Google Shape;4872;p12"/>
            <p:cNvSpPr/>
            <p:nvPr/>
          </p:nvSpPr>
          <p:spPr>
            <a:xfrm>
              <a:off x="6746602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7" name="Google Shape;4873;p12"/>
            <p:cNvSpPr/>
            <p:nvPr/>
          </p:nvSpPr>
          <p:spPr>
            <a:xfrm>
              <a:off x="7061129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8" name="Google Shape;4874;p12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29" name="Google Shape;4875;p12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0" name="Google Shape;4876;p12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1" name="Google Shape;4877;p12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2" name="Google Shape;4878;p12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3" name="Google Shape;4879;p12"/>
            <p:cNvSpPr/>
            <p:nvPr/>
          </p:nvSpPr>
          <p:spPr>
            <a:xfrm>
              <a:off x="690312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4" name="Google Shape;4880;p12"/>
            <p:cNvSpPr/>
            <p:nvPr/>
          </p:nvSpPr>
          <p:spPr>
            <a:xfrm>
              <a:off x="6746602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5" name="Google Shape;4881;p12"/>
            <p:cNvSpPr/>
            <p:nvPr/>
          </p:nvSpPr>
          <p:spPr>
            <a:xfrm>
              <a:off x="7061129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6" name="Google Shape;4882;p12"/>
            <p:cNvSpPr/>
            <p:nvPr/>
          </p:nvSpPr>
          <p:spPr>
            <a:xfrm>
              <a:off x="6746602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7" name="Google Shape;4883;p12"/>
            <p:cNvSpPr/>
            <p:nvPr/>
          </p:nvSpPr>
          <p:spPr>
            <a:xfrm>
              <a:off x="7061129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8" name="Google Shape;4884;p12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39" name="Google Shape;4885;p12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0" name="Google Shape;4886;p12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1" name="Google Shape;4887;p12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2" name="Google Shape;4888;p12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3" name="Google Shape;4889;p12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4" name="Google Shape;4890;p12"/>
            <p:cNvSpPr/>
            <p:nvPr/>
          </p:nvSpPr>
          <p:spPr>
            <a:xfrm>
              <a:off x="690312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5" name="Google Shape;4891;p12"/>
            <p:cNvSpPr/>
            <p:nvPr/>
          </p:nvSpPr>
          <p:spPr>
            <a:xfrm>
              <a:off x="6746602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6" name="Google Shape;4892;p12"/>
            <p:cNvSpPr/>
            <p:nvPr/>
          </p:nvSpPr>
          <p:spPr>
            <a:xfrm>
              <a:off x="7061129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7" name="Google Shape;4893;p12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8" name="Google Shape;4894;p12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49" name="Google Shape;4895;p12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0" name="Google Shape;4896;p12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1" name="Google Shape;4897;p12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2" name="Google Shape;4898;p12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3" name="Google Shape;4899;p12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4" name="Google Shape;4900;p12"/>
            <p:cNvSpPr/>
            <p:nvPr/>
          </p:nvSpPr>
          <p:spPr>
            <a:xfrm>
              <a:off x="6275548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5" name="Google Shape;4901;p12"/>
            <p:cNvSpPr/>
            <p:nvPr/>
          </p:nvSpPr>
          <p:spPr>
            <a:xfrm>
              <a:off x="6119021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6" name="Google Shape;4902;p12"/>
            <p:cNvSpPr/>
            <p:nvPr/>
          </p:nvSpPr>
          <p:spPr>
            <a:xfrm>
              <a:off x="64335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7" name="Google Shape;4903;p12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8" name="Google Shape;4904;p12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59" name="Google Shape;4905;p12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0" name="Google Shape;4906;p12"/>
            <p:cNvSpPr/>
            <p:nvPr/>
          </p:nvSpPr>
          <p:spPr>
            <a:xfrm>
              <a:off x="6275548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1" name="Google Shape;4907;p12"/>
            <p:cNvSpPr/>
            <p:nvPr/>
          </p:nvSpPr>
          <p:spPr>
            <a:xfrm>
              <a:off x="6119021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2" name="Google Shape;4908;p12"/>
            <p:cNvSpPr/>
            <p:nvPr/>
          </p:nvSpPr>
          <p:spPr>
            <a:xfrm>
              <a:off x="64335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3" name="Google Shape;4909;p12"/>
            <p:cNvSpPr/>
            <p:nvPr/>
          </p:nvSpPr>
          <p:spPr>
            <a:xfrm>
              <a:off x="6119021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4" name="Google Shape;4910;p12"/>
            <p:cNvSpPr/>
            <p:nvPr/>
          </p:nvSpPr>
          <p:spPr>
            <a:xfrm>
              <a:off x="64335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5" name="Google Shape;4911;p12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6" name="Google Shape;4912;p12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7" name="Google Shape;4913;p12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8" name="Google Shape;4914;p12"/>
            <p:cNvSpPr/>
            <p:nvPr/>
          </p:nvSpPr>
          <p:spPr>
            <a:xfrm>
              <a:off x="6275548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69" name="Google Shape;4915;p12"/>
            <p:cNvSpPr/>
            <p:nvPr/>
          </p:nvSpPr>
          <p:spPr>
            <a:xfrm>
              <a:off x="6119021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0" name="Google Shape;4916;p12"/>
            <p:cNvSpPr/>
            <p:nvPr/>
          </p:nvSpPr>
          <p:spPr>
            <a:xfrm>
              <a:off x="64335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1" name="Google Shape;4917;p12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72" name="Google Shape;4918;p12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4974" name="xx%"/>
          <p:cNvSpPr txBox="1"/>
          <p:nvPr>
            <p:ph type="title" hasCustomPrompt="1"/>
          </p:nvPr>
        </p:nvSpPr>
        <p:spPr>
          <a:xfrm>
            <a:off x="1028700" y="1695450"/>
            <a:ext cx="7105500" cy="1374301"/>
          </a:xfrm>
          <a:prstGeom prst="rect">
            <a:avLst/>
          </a:prstGeom>
        </p:spPr>
        <p:txBody>
          <a:bodyPr anchor="b"/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/>
            <a:r>
              <a:t>xx%</a:t>
            </a:r>
          </a:p>
        </p:txBody>
      </p:sp>
      <p:sp>
        <p:nvSpPr>
          <p:cNvPr id="4975" name="مستوى النص الأول…"/>
          <p:cNvSpPr txBox="1"/>
          <p:nvPr>
            <p:ph type="body" sz="quarter" idx="1"/>
          </p:nvPr>
        </p:nvSpPr>
        <p:spPr>
          <a:xfrm>
            <a:off x="1885950" y="2905125"/>
            <a:ext cx="5372100" cy="381000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4976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LANK"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3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LANK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0" name="Google Shape;4923;p14"/>
          <p:cNvGrpSpPr/>
          <p:nvPr/>
        </p:nvGrpSpPr>
        <p:grpSpPr>
          <a:xfrm>
            <a:off x="-66808" y="-86803"/>
            <a:ext cx="9277591" cy="6239528"/>
            <a:chOff x="0" y="0"/>
            <a:chExt cx="9277590" cy="6239526"/>
          </a:xfrm>
        </p:grpSpPr>
        <p:sp>
          <p:nvSpPr>
            <p:cNvPr id="4990" name="Google Shape;4924;p14"/>
            <p:cNvSpPr/>
            <p:nvPr/>
          </p:nvSpPr>
          <p:spPr>
            <a:xfrm>
              <a:off x="4150940" y="-1"/>
              <a:ext cx="487484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1" name="Google Shape;4925;p14"/>
            <p:cNvSpPr/>
            <p:nvPr/>
          </p:nvSpPr>
          <p:spPr>
            <a:xfrm>
              <a:off x="3131313" y="-1"/>
              <a:ext cx="1507111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2" name="Google Shape;4926;p14"/>
            <p:cNvSpPr/>
            <p:nvPr/>
          </p:nvSpPr>
          <p:spPr>
            <a:xfrm>
              <a:off x="1960251" y="-1"/>
              <a:ext cx="2678173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9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3" name="Google Shape;4927;p14"/>
            <p:cNvSpPr/>
            <p:nvPr/>
          </p:nvSpPr>
          <p:spPr>
            <a:xfrm>
              <a:off x="461653" y="-1"/>
              <a:ext cx="4176771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4" name="Google Shape;4928;p14"/>
            <p:cNvSpPr/>
            <p:nvPr/>
          </p:nvSpPr>
          <p:spPr>
            <a:xfrm>
              <a:off x="-1" y="262582"/>
              <a:ext cx="4638424" cy="2373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5" name="Google Shape;4929;p14"/>
            <p:cNvSpPr/>
            <p:nvPr/>
          </p:nvSpPr>
          <p:spPr>
            <a:xfrm>
              <a:off x="-1" y="1113806"/>
              <a:ext cx="4638424" cy="1521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944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6" name="Google Shape;4930;p14"/>
            <p:cNvSpPr/>
            <p:nvPr/>
          </p:nvSpPr>
          <p:spPr>
            <a:xfrm>
              <a:off x="-1" y="1779412"/>
              <a:ext cx="4638424" cy="856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465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7" name="Google Shape;4931;p14"/>
            <p:cNvSpPr/>
            <p:nvPr/>
          </p:nvSpPr>
          <p:spPr>
            <a:xfrm>
              <a:off x="-1" y="2358807"/>
              <a:ext cx="4638424" cy="276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8" name="Google Shape;4932;p14"/>
            <p:cNvSpPr/>
            <p:nvPr/>
          </p:nvSpPr>
          <p:spPr>
            <a:xfrm>
              <a:off x="-1" y="2635736"/>
              <a:ext cx="4638424" cy="560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679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4999" name="Google Shape;4933;p14"/>
            <p:cNvSpPr/>
            <p:nvPr/>
          </p:nvSpPr>
          <p:spPr>
            <a:xfrm>
              <a:off x="-1" y="2635736"/>
              <a:ext cx="4638424" cy="1173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5767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0" name="Google Shape;4934;p14"/>
            <p:cNvSpPr/>
            <p:nvPr/>
          </p:nvSpPr>
          <p:spPr>
            <a:xfrm>
              <a:off x="-1" y="2635736"/>
              <a:ext cx="4638424" cy="191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163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1" name="Google Shape;4935;p14"/>
            <p:cNvSpPr/>
            <p:nvPr/>
          </p:nvSpPr>
          <p:spPr>
            <a:xfrm>
              <a:off x="-1" y="2635736"/>
              <a:ext cx="4638424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9446"/>
                  </a:lnTo>
                  <a:lnTo>
                    <a:pt x="0" y="21600"/>
                  </a:lnTo>
                  <a:lnTo>
                    <a:pt x="215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2" name="Google Shape;4936;p14"/>
            <p:cNvSpPr/>
            <p:nvPr/>
          </p:nvSpPr>
          <p:spPr>
            <a:xfrm>
              <a:off x="1268190" y="2635736"/>
              <a:ext cx="3370234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4435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3" name="Google Shape;4937;p14"/>
            <p:cNvSpPr/>
            <p:nvPr/>
          </p:nvSpPr>
          <p:spPr>
            <a:xfrm>
              <a:off x="2573341" y="2635736"/>
              <a:ext cx="2065083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5836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4" name="Google Shape;4938;p14"/>
            <p:cNvSpPr/>
            <p:nvPr/>
          </p:nvSpPr>
          <p:spPr>
            <a:xfrm>
              <a:off x="3297022" y="2635736"/>
              <a:ext cx="1341402" cy="3589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11113" y="2110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5" name="Google Shape;4939;p14"/>
            <p:cNvSpPr/>
            <p:nvPr/>
          </p:nvSpPr>
          <p:spPr>
            <a:xfrm>
              <a:off x="4632240" y="2635736"/>
              <a:ext cx="672061" cy="349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9" y="0"/>
                  </a:moveTo>
                  <a:lnTo>
                    <a:pt x="0" y="21543"/>
                  </a:lnTo>
                  <a:lnTo>
                    <a:pt x="21600" y="2160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6" name="Google Shape;4940;p14"/>
            <p:cNvSpPr/>
            <p:nvPr/>
          </p:nvSpPr>
          <p:spPr>
            <a:xfrm>
              <a:off x="4638422" y="2635736"/>
              <a:ext cx="1838107" cy="3603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5885" y="21600"/>
                  </a:lnTo>
                  <a:lnTo>
                    <a:pt x="21600" y="19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7" name="Google Shape;4941;p14"/>
            <p:cNvSpPr/>
            <p:nvPr/>
          </p:nvSpPr>
          <p:spPr>
            <a:xfrm>
              <a:off x="4638422" y="2635736"/>
              <a:ext cx="2678141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6658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8" name="Google Shape;4942;p14"/>
            <p:cNvSpPr/>
            <p:nvPr/>
          </p:nvSpPr>
          <p:spPr>
            <a:xfrm>
              <a:off x="4638422" y="2635736"/>
              <a:ext cx="4176770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7429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09" name="Google Shape;4943;p14"/>
            <p:cNvSpPr/>
            <p:nvPr/>
          </p:nvSpPr>
          <p:spPr>
            <a:xfrm>
              <a:off x="4638422" y="2635736"/>
              <a:ext cx="4639168" cy="2373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74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0" name="Google Shape;4944;p14"/>
            <p:cNvSpPr/>
            <p:nvPr/>
          </p:nvSpPr>
          <p:spPr>
            <a:xfrm>
              <a:off x="4638422" y="2635736"/>
              <a:ext cx="4639168" cy="1521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66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1" name="Google Shape;4945;p14"/>
            <p:cNvSpPr/>
            <p:nvPr/>
          </p:nvSpPr>
          <p:spPr>
            <a:xfrm>
              <a:off x="4638422" y="2635736"/>
              <a:ext cx="4639168" cy="856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4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2" name="Google Shape;4946;p14"/>
            <p:cNvSpPr/>
            <p:nvPr/>
          </p:nvSpPr>
          <p:spPr>
            <a:xfrm>
              <a:off x="4638422" y="2635736"/>
              <a:ext cx="4639168" cy="276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3" name="Google Shape;4947;p14"/>
            <p:cNvSpPr/>
            <p:nvPr/>
          </p:nvSpPr>
          <p:spPr>
            <a:xfrm>
              <a:off x="4638422" y="2075358"/>
              <a:ext cx="4639168" cy="560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109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4" name="Google Shape;4948;p14"/>
            <p:cNvSpPr/>
            <p:nvPr/>
          </p:nvSpPr>
          <p:spPr>
            <a:xfrm>
              <a:off x="4638422" y="1462133"/>
              <a:ext cx="4639168" cy="1173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583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5" name="Google Shape;4949;p14"/>
            <p:cNvSpPr/>
            <p:nvPr/>
          </p:nvSpPr>
          <p:spPr>
            <a:xfrm>
              <a:off x="4638422" y="720750"/>
              <a:ext cx="4639168" cy="1914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443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6" name="Google Shape;4950;p14"/>
            <p:cNvSpPr/>
            <p:nvPr/>
          </p:nvSpPr>
          <p:spPr>
            <a:xfrm>
              <a:off x="4638422" y="-1"/>
              <a:ext cx="4639168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5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7" name="Google Shape;4951;p14"/>
            <p:cNvSpPr/>
            <p:nvPr/>
          </p:nvSpPr>
          <p:spPr>
            <a:xfrm>
              <a:off x="4638422" y="-1"/>
              <a:ext cx="3370234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164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8" name="Google Shape;4952;p14"/>
            <p:cNvSpPr/>
            <p:nvPr/>
          </p:nvSpPr>
          <p:spPr>
            <a:xfrm>
              <a:off x="4638422" y="-1"/>
              <a:ext cx="2065439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19" name="Google Shape;4953;p14"/>
            <p:cNvSpPr/>
            <p:nvPr/>
          </p:nvSpPr>
          <p:spPr>
            <a:xfrm>
              <a:off x="4638422" y="-1"/>
              <a:ext cx="986099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502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LANK_1_1">
    <p:bg>
      <p:bgPr>
        <a:solidFill>
          <a:schemeClr val="accent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0" name="Google Shape;4955;p15"/>
          <p:cNvGrpSpPr/>
          <p:nvPr/>
        </p:nvGrpSpPr>
        <p:grpSpPr>
          <a:xfrm>
            <a:off x="-4" y="-204"/>
            <a:ext cx="9148144" cy="5143602"/>
            <a:chOff x="-2" y="-102"/>
            <a:chExt cx="9148142" cy="5143600"/>
          </a:xfrm>
        </p:grpSpPr>
        <p:sp>
          <p:nvSpPr>
            <p:cNvPr id="5028" name="Google Shape;4956;p15"/>
            <p:cNvSpPr/>
            <p:nvPr/>
          </p:nvSpPr>
          <p:spPr>
            <a:xfrm>
              <a:off x="4325126" y="17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079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29" name="Google Shape;4957;p15"/>
            <p:cNvSpPr/>
            <p:nvPr/>
          </p:nvSpPr>
          <p:spPr>
            <a:xfrm>
              <a:off x="2276474" y="17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0" name="Google Shape;4958;p15"/>
            <p:cNvSpPr/>
            <p:nvPr/>
          </p:nvSpPr>
          <p:spPr>
            <a:xfrm>
              <a:off x="-3" y="-53"/>
              <a:ext cx="4576093" cy="2571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763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1" name="Google Shape;4959;p15"/>
            <p:cNvSpPr/>
            <p:nvPr/>
          </p:nvSpPr>
          <p:spPr>
            <a:xfrm>
              <a:off x="-3" y="2224614"/>
              <a:ext cx="4576093" cy="693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10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2" name="Google Shape;4960;p15"/>
            <p:cNvSpPr/>
            <p:nvPr/>
          </p:nvSpPr>
          <p:spPr>
            <a:xfrm>
              <a:off x="-3" y="2571139"/>
              <a:ext cx="4576093" cy="2572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3841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3" name="Google Shape;4961;p15"/>
            <p:cNvSpPr/>
            <p:nvPr/>
          </p:nvSpPr>
          <p:spPr>
            <a:xfrm>
              <a:off x="2276474" y="2571743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7763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4" name="Google Shape;4962;p15"/>
            <p:cNvSpPr/>
            <p:nvPr/>
          </p:nvSpPr>
          <p:spPr>
            <a:xfrm>
              <a:off x="4325126" y="2571733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8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0798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5" name="Google Shape;4963;p15"/>
            <p:cNvSpPr/>
            <p:nvPr/>
          </p:nvSpPr>
          <p:spPr>
            <a:xfrm>
              <a:off x="4571948" y="2571743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3837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6" name="Google Shape;4964;p15"/>
            <p:cNvSpPr/>
            <p:nvPr/>
          </p:nvSpPr>
          <p:spPr>
            <a:xfrm>
              <a:off x="4572048" y="2571143"/>
              <a:ext cx="4576093" cy="2572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3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7" name="Google Shape;4965;p15"/>
            <p:cNvSpPr/>
            <p:nvPr/>
          </p:nvSpPr>
          <p:spPr>
            <a:xfrm>
              <a:off x="4572048" y="2224612"/>
              <a:ext cx="4576093" cy="693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80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8" name="Google Shape;4966;p15"/>
            <p:cNvSpPr/>
            <p:nvPr/>
          </p:nvSpPr>
          <p:spPr>
            <a:xfrm>
              <a:off x="4572048" y="-103"/>
              <a:ext cx="4576093" cy="2571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77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39" name="Google Shape;4967;p15"/>
            <p:cNvSpPr/>
            <p:nvPr/>
          </p:nvSpPr>
          <p:spPr>
            <a:xfrm>
              <a:off x="4571948" y="17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3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504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LANK_1_1_1">
    <p:bg>
      <p:bgPr>
        <a:solidFill>
          <a:schemeClr val="accent3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7" name="Google Shape;4969;p16"/>
          <p:cNvGrpSpPr/>
          <p:nvPr/>
        </p:nvGrpSpPr>
        <p:grpSpPr>
          <a:xfrm>
            <a:off x="-52972" y="37119"/>
            <a:ext cx="9196846" cy="5099405"/>
            <a:chOff x="0" y="0"/>
            <a:chExt cx="9196845" cy="5099402"/>
          </a:xfrm>
        </p:grpSpPr>
        <p:sp>
          <p:nvSpPr>
            <p:cNvPr id="5048" name="Google Shape;4970;p16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49" name="Google Shape;4971;p16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0" name="Google Shape;4972;p16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1" name="Google Shape;4973;p16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2" name="Google Shape;4974;p16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3" name="Google Shape;4975;p16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4" name="Google Shape;4976;p16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5" name="Google Shape;4977;p16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6" name="Google Shape;4978;p16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7" name="Google Shape;4979;p16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8" name="Google Shape;4980;p16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59" name="Google Shape;4981;p16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0" name="Google Shape;4982;p16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1" name="Google Shape;4983;p16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2" name="Google Shape;4984;p16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3" name="Google Shape;4985;p16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4" name="Google Shape;4986;p16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5" name="Google Shape;4987;p16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6" name="Google Shape;4988;p16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7" name="Google Shape;4989;p16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8" name="Google Shape;4990;p16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69" name="Google Shape;4991;p16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0" name="Google Shape;4992;p16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1" name="Google Shape;4993;p16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2" name="Google Shape;4994;p16"/>
            <p:cNvSpPr/>
            <p:nvPr/>
          </p:nvSpPr>
          <p:spPr>
            <a:xfrm>
              <a:off x="5647980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3" name="Google Shape;4995;p16"/>
            <p:cNvSpPr/>
            <p:nvPr/>
          </p:nvSpPr>
          <p:spPr>
            <a:xfrm>
              <a:off x="5490102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4" name="Google Shape;4996;p16"/>
            <p:cNvSpPr/>
            <p:nvPr/>
          </p:nvSpPr>
          <p:spPr>
            <a:xfrm>
              <a:off x="580450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5" name="Google Shape;4997;p16"/>
            <p:cNvSpPr/>
            <p:nvPr/>
          </p:nvSpPr>
          <p:spPr>
            <a:xfrm>
              <a:off x="5490102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6" name="Google Shape;4998;p16"/>
            <p:cNvSpPr/>
            <p:nvPr/>
          </p:nvSpPr>
          <p:spPr>
            <a:xfrm>
              <a:off x="580450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7" name="Google Shape;4999;p16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8" name="Google Shape;5000;p16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79" name="Google Shape;5001;p16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0" name="Google Shape;5002;p16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1" name="Google Shape;5003;p16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2" name="Google Shape;5004;p16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3" name="Google Shape;5005;p16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4" name="Google Shape;5006;p16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5" name="Google Shape;5007;p16"/>
            <p:cNvSpPr/>
            <p:nvPr/>
          </p:nvSpPr>
          <p:spPr>
            <a:xfrm>
              <a:off x="5647980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6" name="Google Shape;5008;p16"/>
            <p:cNvSpPr/>
            <p:nvPr/>
          </p:nvSpPr>
          <p:spPr>
            <a:xfrm>
              <a:off x="5490102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7" name="Google Shape;5009;p16"/>
            <p:cNvSpPr/>
            <p:nvPr/>
          </p:nvSpPr>
          <p:spPr>
            <a:xfrm>
              <a:off x="580450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8" name="Google Shape;5010;p16"/>
            <p:cNvSpPr/>
            <p:nvPr/>
          </p:nvSpPr>
          <p:spPr>
            <a:xfrm>
              <a:off x="5490102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89" name="Google Shape;5011;p16"/>
            <p:cNvSpPr/>
            <p:nvPr/>
          </p:nvSpPr>
          <p:spPr>
            <a:xfrm>
              <a:off x="580450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0" name="Google Shape;5012;p16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1" name="Google Shape;5013;p16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2" name="Google Shape;5014;p16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3" name="Google Shape;5015;p16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4" name="Google Shape;5016;p16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5" name="Google Shape;5017;p16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6" name="Google Shape;5018;p16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7" name="Google Shape;5019;p16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8" name="Google Shape;5020;p16"/>
            <p:cNvSpPr/>
            <p:nvPr/>
          </p:nvSpPr>
          <p:spPr>
            <a:xfrm>
              <a:off x="5647980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099" name="Google Shape;5021;p16"/>
            <p:cNvSpPr/>
            <p:nvPr/>
          </p:nvSpPr>
          <p:spPr>
            <a:xfrm>
              <a:off x="5490102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0" name="Google Shape;5022;p16"/>
            <p:cNvSpPr/>
            <p:nvPr/>
          </p:nvSpPr>
          <p:spPr>
            <a:xfrm>
              <a:off x="580450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1" name="Google Shape;5023;p16"/>
            <p:cNvSpPr/>
            <p:nvPr/>
          </p:nvSpPr>
          <p:spPr>
            <a:xfrm>
              <a:off x="5490102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2" name="Google Shape;5024;p16"/>
            <p:cNvSpPr/>
            <p:nvPr/>
          </p:nvSpPr>
          <p:spPr>
            <a:xfrm>
              <a:off x="580450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3" name="Google Shape;5025;p16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4" name="Google Shape;5026;p16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5" name="Google Shape;5027;p16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6" name="Google Shape;5028;p16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7" name="Google Shape;5029;p16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8" name="Google Shape;5030;p16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09" name="Google Shape;5031;p16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0" name="Google Shape;5032;p16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1" name="Google Shape;5033;p16"/>
            <p:cNvSpPr/>
            <p:nvPr/>
          </p:nvSpPr>
          <p:spPr>
            <a:xfrm>
              <a:off x="5647980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2" name="Google Shape;5034;p16"/>
            <p:cNvSpPr/>
            <p:nvPr/>
          </p:nvSpPr>
          <p:spPr>
            <a:xfrm>
              <a:off x="5490102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3" name="Google Shape;5035;p16"/>
            <p:cNvSpPr/>
            <p:nvPr/>
          </p:nvSpPr>
          <p:spPr>
            <a:xfrm>
              <a:off x="580450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4" name="Google Shape;5036;p16"/>
            <p:cNvSpPr/>
            <p:nvPr/>
          </p:nvSpPr>
          <p:spPr>
            <a:xfrm>
              <a:off x="5490102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5" name="Google Shape;5037;p16"/>
            <p:cNvSpPr/>
            <p:nvPr/>
          </p:nvSpPr>
          <p:spPr>
            <a:xfrm>
              <a:off x="580450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6" name="Google Shape;5038;p16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7" name="Google Shape;5039;p16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8" name="Google Shape;5040;p16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19" name="Google Shape;5041;p16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0" name="Google Shape;5042;p16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1" name="Google Shape;5043;p16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2" name="Google Shape;5044;p16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3" name="Google Shape;5045;p16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4" name="Google Shape;5046;p16"/>
            <p:cNvSpPr/>
            <p:nvPr/>
          </p:nvSpPr>
          <p:spPr>
            <a:xfrm>
              <a:off x="5647980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5" name="Google Shape;5047;p16"/>
            <p:cNvSpPr/>
            <p:nvPr/>
          </p:nvSpPr>
          <p:spPr>
            <a:xfrm>
              <a:off x="5490102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6" name="Google Shape;5048;p16"/>
            <p:cNvSpPr/>
            <p:nvPr/>
          </p:nvSpPr>
          <p:spPr>
            <a:xfrm>
              <a:off x="580450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7" name="Google Shape;5049;p16"/>
            <p:cNvSpPr/>
            <p:nvPr/>
          </p:nvSpPr>
          <p:spPr>
            <a:xfrm>
              <a:off x="5490102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8" name="Google Shape;5050;p16"/>
            <p:cNvSpPr/>
            <p:nvPr/>
          </p:nvSpPr>
          <p:spPr>
            <a:xfrm>
              <a:off x="580450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29" name="Google Shape;5051;p16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0" name="Google Shape;5052;p16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1" name="Google Shape;5053;p16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2" name="Google Shape;5054;p16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3" name="Google Shape;5055;p16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4" name="Google Shape;5056;p16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5" name="Google Shape;5057;p16"/>
            <p:cNvSpPr/>
            <p:nvPr/>
          </p:nvSpPr>
          <p:spPr>
            <a:xfrm>
              <a:off x="5647980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6" name="Google Shape;5058;p16"/>
            <p:cNvSpPr/>
            <p:nvPr/>
          </p:nvSpPr>
          <p:spPr>
            <a:xfrm>
              <a:off x="5490102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7" name="Google Shape;5059;p16"/>
            <p:cNvSpPr/>
            <p:nvPr/>
          </p:nvSpPr>
          <p:spPr>
            <a:xfrm>
              <a:off x="580450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8" name="Google Shape;5060;p16"/>
            <p:cNvSpPr/>
            <p:nvPr/>
          </p:nvSpPr>
          <p:spPr>
            <a:xfrm>
              <a:off x="5490102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39" name="Google Shape;5061;p16"/>
            <p:cNvSpPr/>
            <p:nvPr/>
          </p:nvSpPr>
          <p:spPr>
            <a:xfrm>
              <a:off x="580450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0" name="Google Shape;5062;p16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1" name="Google Shape;5063;p16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2" name="Google Shape;5064;p16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3" name="Google Shape;5065;p16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4" name="Google Shape;5066;p16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5" name="Google Shape;5067;p16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6" name="Google Shape;5068;p16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7" name="Google Shape;5069;p16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8" name="Google Shape;5070;p16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49" name="Google Shape;5071;p16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0" name="Google Shape;5072;p16"/>
            <p:cNvSpPr/>
            <p:nvPr/>
          </p:nvSpPr>
          <p:spPr>
            <a:xfrm>
              <a:off x="502052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1" name="Google Shape;5073;p16"/>
            <p:cNvSpPr/>
            <p:nvPr/>
          </p:nvSpPr>
          <p:spPr>
            <a:xfrm>
              <a:off x="486399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2" name="Google Shape;5074;p16"/>
            <p:cNvSpPr/>
            <p:nvPr/>
          </p:nvSpPr>
          <p:spPr>
            <a:xfrm>
              <a:off x="51770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3" name="Google Shape;5075;p16"/>
            <p:cNvSpPr/>
            <p:nvPr/>
          </p:nvSpPr>
          <p:spPr>
            <a:xfrm>
              <a:off x="486399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4" name="Google Shape;5076;p16"/>
            <p:cNvSpPr/>
            <p:nvPr/>
          </p:nvSpPr>
          <p:spPr>
            <a:xfrm>
              <a:off x="51770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5" name="Google Shape;5077;p16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6" name="Google Shape;5078;p16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7" name="Google Shape;5079;p16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8" name="Google Shape;5080;p16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59" name="Google Shape;5081;p16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0" name="Google Shape;5082;p16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1" name="Google Shape;5083;p16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2" name="Google Shape;5084;p16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3" name="Google Shape;5085;p16"/>
            <p:cNvSpPr/>
            <p:nvPr/>
          </p:nvSpPr>
          <p:spPr>
            <a:xfrm>
              <a:off x="502052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4" name="Google Shape;5086;p16"/>
            <p:cNvSpPr/>
            <p:nvPr/>
          </p:nvSpPr>
          <p:spPr>
            <a:xfrm>
              <a:off x="486399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5" name="Google Shape;5087;p16"/>
            <p:cNvSpPr/>
            <p:nvPr/>
          </p:nvSpPr>
          <p:spPr>
            <a:xfrm>
              <a:off x="51770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6" name="Google Shape;5088;p16"/>
            <p:cNvSpPr/>
            <p:nvPr/>
          </p:nvSpPr>
          <p:spPr>
            <a:xfrm>
              <a:off x="486399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7" name="Google Shape;5089;p16"/>
            <p:cNvSpPr/>
            <p:nvPr/>
          </p:nvSpPr>
          <p:spPr>
            <a:xfrm>
              <a:off x="51770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8" name="Google Shape;5090;p16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69" name="Google Shape;5091;p16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0" name="Google Shape;5092;p16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1" name="Google Shape;5093;p16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2" name="Google Shape;5094;p16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3" name="Google Shape;5095;p16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4" name="Google Shape;5096;p16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5" name="Google Shape;5097;p16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6" name="Google Shape;5098;p16"/>
            <p:cNvSpPr/>
            <p:nvPr/>
          </p:nvSpPr>
          <p:spPr>
            <a:xfrm>
              <a:off x="502052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7" name="Google Shape;5099;p16"/>
            <p:cNvSpPr/>
            <p:nvPr/>
          </p:nvSpPr>
          <p:spPr>
            <a:xfrm>
              <a:off x="486399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8" name="Google Shape;5100;p16"/>
            <p:cNvSpPr/>
            <p:nvPr/>
          </p:nvSpPr>
          <p:spPr>
            <a:xfrm>
              <a:off x="51770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79" name="Google Shape;5101;p16"/>
            <p:cNvSpPr/>
            <p:nvPr/>
          </p:nvSpPr>
          <p:spPr>
            <a:xfrm>
              <a:off x="486399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0" name="Google Shape;5102;p16"/>
            <p:cNvSpPr/>
            <p:nvPr/>
          </p:nvSpPr>
          <p:spPr>
            <a:xfrm>
              <a:off x="51770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1" name="Google Shape;5103;p16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2" name="Google Shape;5104;p16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3" name="Google Shape;5105;p16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4" name="Google Shape;5106;p16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5" name="Google Shape;5107;p16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6" name="Google Shape;5108;p16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7" name="Google Shape;5109;p16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8" name="Google Shape;5110;p16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89" name="Google Shape;5111;p16"/>
            <p:cNvSpPr/>
            <p:nvPr/>
          </p:nvSpPr>
          <p:spPr>
            <a:xfrm>
              <a:off x="502052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0" name="Google Shape;5112;p16"/>
            <p:cNvSpPr/>
            <p:nvPr/>
          </p:nvSpPr>
          <p:spPr>
            <a:xfrm>
              <a:off x="486399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1" name="Google Shape;5113;p16"/>
            <p:cNvSpPr/>
            <p:nvPr/>
          </p:nvSpPr>
          <p:spPr>
            <a:xfrm>
              <a:off x="51770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2" name="Google Shape;5114;p16"/>
            <p:cNvSpPr/>
            <p:nvPr/>
          </p:nvSpPr>
          <p:spPr>
            <a:xfrm>
              <a:off x="486399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3" name="Google Shape;5115;p16"/>
            <p:cNvSpPr/>
            <p:nvPr/>
          </p:nvSpPr>
          <p:spPr>
            <a:xfrm>
              <a:off x="51770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4" name="Google Shape;5116;p16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5" name="Google Shape;5117;p16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6" name="Google Shape;5118;p16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7" name="Google Shape;5119;p16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8" name="Google Shape;5120;p16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199" name="Google Shape;5121;p16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0" name="Google Shape;5122;p16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1" name="Google Shape;5123;p16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2" name="Google Shape;5124;p16"/>
            <p:cNvSpPr/>
            <p:nvPr/>
          </p:nvSpPr>
          <p:spPr>
            <a:xfrm>
              <a:off x="502052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3" name="Google Shape;5125;p16"/>
            <p:cNvSpPr/>
            <p:nvPr/>
          </p:nvSpPr>
          <p:spPr>
            <a:xfrm>
              <a:off x="486399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4" name="Google Shape;5126;p16"/>
            <p:cNvSpPr/>
            <p:nvPr/>
          </p:nvSpPr>
          <p:spPr>
            <a:xfrm>
              <a:off x="51770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5" name="Google Shape;5127;p16"/>
            <p:cNvSpPr/>
            <p:nvPr/>
          </p:nvSpPr>
          <p:spPr>
            <a:xfrm>
              <a:off x="486399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6" name="Google Shape;5128;p16"/>
            <p:cNvSpPr/>
            <p:nvPr/>
          </p:nvSpPr>
          <p:spPr>
            <a:xfrm>
              <a:off x="51770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7" name="Google Shape;5129;p16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8" name="Google Shape;5130;p16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09" name="Google Shape;5131;p16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0" name="Google Shape;5132;p16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1" name="Google Shape;5133;p16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2" name="Google Shape;5134;p16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3" name="Google Shape;5135;p16"/>
            <p:cNvSpPr/>
            <p:nvPr/>
          </p:nvSpPr>
          <p:spPr>
            <a:xfrm>
              <a:off x="502052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4" name="Google Shape;5136;p16"/>
            <p:cNvSpPr/>
            <p:nvPr/>
          </p:nvSpPr>
          <p:spPr>
            <a:xfrm>
              <a:off x="486399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5" name="Google Shape;5137;p16"/>
            <p:cNvSpPr/>
            <p:nvPr/>
          </p:nvSpPr>
          <p:spPr>
            <a:xfrm>
              <a:off x="51770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6" name="Google Shape;5138;p16"/>
            <p:cNvSpPr/>
            <p:nvPr/>
          </p:nvSpPr>
          <p:spPr>
            <a:xfrm>
              <a:off x="486399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7" name="Google Shape;5139;p16"/>
            <p:cNvSpPr/>
            <p:nvPr/>
          </p:nvSpPr>
          <p:spPr>
            <a:xfrm>
              <a:off x="51770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8" name="Google Shape;5140;p16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19" name="Google Shape;5141;p16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0" name="Google Shape;5142;p16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1" name="Google Shape;5143;p16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2" name="Google Shape;5144;p16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3" name="Google Shape;5145;p16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4" name="Google Shape;5146;p16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5" name="Google Shape;5147;p16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6" name="Google Shape;5148;p16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7" name="Google Shape;5149;p16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8" name="Google Shape;5150;p16"/>
            <p:cNvSpPr/>
            <p:nvPr/>
          </p:nvSpPr>
          <p:spPr>
            <a:xfrm>
              <a:off x="439294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29" name="Google Shape;5151;p16"/>
            <p:cNvSpPr/>
            <p:nvPr/>
          </p:nvSpPr>
          <p:spPr>
            <a:xfrm>
              <a:off x="4236415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0" name="Google Shape;5152;p16"/>
            <p:cNvSpPr/>
            <p:nvPr/>
          </p:nvSpPr>
          <p:spPr>
            <a:xfrm>
              <a:off x="4549468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1" name="Google Shape;5153;p16"/>
            <p:cNvSpPr/>
            <p:nvPr/>
          </p:nvSpPr>
          <p:spPr>
            <a:xfrm>
              <a:off x="4236415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2" name="Google Shape;5154;p16"/>
            <p:cNvSpPr/>
            <p:nvPr/>
          </p:nvSpPr>
          <p:spPr>
            <a:xfrm>
              <a:off x="4549468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3" name="Google Shape;5155;p16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4" name="Google Shape;5156;p16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5" name="Google Shape;5157;p16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6" name="Google Shape;5158;p16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7" name="Google Shape;5159;p16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8" name="Google Shape;5160;p16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39" name="Google Shape;5161;p16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0" name="Google Shape;5162;p16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1" name="Google Shape;5163;p16"/>
            <p:cNvSpPr/>
            <p:nvPr/>
          </p:nvSpPr>
          <p:spPr>
            <a:xfrm>
              <a:off x="439294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2" name="Google Shape;5164;p16"/>
            <p:cNvSpPr/>
            <p:nvPr/>
          </p:nvSpPr>
          <p:spPr>
            <a:xfrm>
              <a:off x="4236415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3" name="Google Shape;5165;p16"/>
            <p:cNvSpPr/>
            <p:nvPr/>
          </p:nvSpPr>
          <p:spPr>
            <a:xfrm>
              <a:off x="4549468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4" name="Google Shape;5166;p16"/>
            <p:cNvSpPr/>
            <p:nvPr/>
          </p:nvSpPr>
          <p:spPr>
            <a:xfrm>
              <a:off x="4236415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5" name="Google Shape;5167;p16"/>
            <p:cNvSpPr/>
            <p:nvPr/>
          </p:nvSpPr>
          <p:spPr>
            <a:xfrm>
              <a:off x="4549468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6" name="Google Shape;5168;p16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7" name="Google Shape;5169;p16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8" name="Google Shape;5170;p16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49" name="Google Shape;5171;p16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0" name="Google Shape;5172;p16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1" name="Google Shape;5173;p16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2" name="Google Shape;5174;p16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3" name="Google Shape;5175;p16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4" name="Google Shape;5176;p16"/>
            <p:cNvSpPr/>
            <p:nvPr/>
          </p:nvSpPr>
          <p:spPr>
            <a:xfrm>
              <a:off x="439294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5" name="Google Shape;5177;p16"/>
            <p:cNvSpPr/>
            <p:nvPr/>
          </p:nvSpPr>
          <p:spPr>
            <a:xfrm>
              <a:off x="4236415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6" name="Google Shape;5178;p16"/>
            <p:cNvSpPr/>
            <p:nvPr/>
          </p:nvSpPr>
          <p:spPr>
            <a:xfrm>
              <a:off x="4549468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7" name="Google Shape;5179;p16"/>
            <p:cNvSpPr/>
            <p:nvPr/>
          </p:nvSpPr>
          <p:spPr>
            <a:xfrm>
              <a:off x="4236415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8" name="Google Shape;5180;p16"/>
            <p:cNvSpPr/>
            <p:nvPr/>
          </p:nvSpPr>
          <p:spPr>
            <a:xfrm>
              <a:off x="4549468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59" name="Google Shape;5181;p16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0" name="Google Shape;5182;p16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1" name="Google Shape;5183;p16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2" name="Google Shape;5184;p16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3" name="Google Shape;5185;p16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4" name="Google Shape;5186;p16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5" name="Google Shape;5187;p16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6" name="Google Shape;5188;p16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7" name="Google Shape;5189;p16"/>
            <p:cNvSpPr/>
            <p:nvPr/>
          </p:nvSpPr>
          <p:spPr>
            <a:xfrm>
              <a:off x="439294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8" name="Google Shape;5190;p16"/>
            <p:cNvSpPr/>
            <p:nvPr/>
          </p:nvSpPr>
          <p:spPr>
            <a:xfrm>
              <a:off x="4236415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69" name="Google Shape;5191;p16"/>
            <p:cNvSpPr/>
            <p:nvPr/>
          </p:nvSpPr>
          <p:spPr>
            <a:xfrm>
              <a:off x="4549468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0" name="Google Shape;5192;p16"/>
            <p:cNvSpPr/>
            <p:nvPr/>
          </p:nvSpPr>
          <p:spPr>
            <a:xfrm>
              <a:off x="4236415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1" name="Google Shape;5193;p16"/>
            <p:cNvSpPr/>
            <p:nvPr/>
          </p:nvSpPr>
          <p:spPr>
            <a:xfrm>
              <a:off x="4549468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2" name="Google Shape;5194;p16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3" name="Google Shape;5195;p16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4" name="Google Shape;5196;p16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5" name="Google Shape;5197;p16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6" name="Google Shape;5198;p16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7" name="Google Shape;5199;p16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8" name="Google Shape;5200;p16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79" name="Google Shape;5201;p16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0" name="Google Shape;5202;p16"/>
            <p:cNvSpPr/>
            <p:nvPr/>
          </p:nvSpPr>
          <p:spPr>
            <a:xfrm>
              <a:off x="439294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1" name="Google Shape;5203;p16"/>
            <p:cNvSpPr/>
            <p:nvPr/>
          </p:nvSpPr>
          <p:spPr>
            <a:xfrm>
              <a:off x="4236415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2" name="Google Shape;5204;p16"/>
            <p:cNvSpPr/>
            <p:nvPr/>
          </p:nvSpPr>
          <p:spPr>
            <a:xfrm>
              <a:off x="4549468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3" name="Google Shape;5205;p16"/>
            <p:cNvSpPr/>
            <p:nvPr/>
          </p:nvSpPr>
          <p:spPr>
            <a:xfrm>
              <a:off x="4236415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4" name="Google Shape;5206;p16"/>
            <p:cNvSpPr/>
            <p:nvPr/>
          </p:nvSpPr>
          <p:spPr>
            <a:xfrm>
              <a:off x="4549468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5" name="Google Shape;5207;p16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6" name="Google Shape;5208;p16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7" name="Google Shape;5209;p16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8" name="Google Shape;5210;p16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89" name="Google Shape;5211;p16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0" name="Google Shape;5212;p16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1" name="Google Shape;5213;p16"/>
            <p:cNvSpPr/>
            <p:nvPr/>
          </p:nvSpPr>
          <p:spPr>
            <a:xfrm>
              <a:off x="439294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2" name="Google Shape;5214;p16"/>
            <p:cNvSpPr/>
            <p:nvPr/>
          </p:nvSpPr>
          <p:spPr>
            <a:xfrm>
              <a:off x="4236415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3" name="Google Shape;5215;p16"/>
            <p:cNvSpPr/>
            <p:nvPr/>
          </p:nvSpPr>
          <p:spPr>
            <a:xfrm>
              <a:off x="4549468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4" name="Google Shape;5216;p16"/>
            <p:cNvSpPr/>
            <p:nvPr/>
          </p:nvSpPr>
          <p:spPr>
            <a:xfrm>
              <a:off x="4236415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5" name="Google Shape;5217;p16"/>
            <p:cNvSpPr/>
            <p:nvPr/>
          </p:nvSpPr>
          <p:spPr>
            <a:xfrm>
              <a:off x="4549468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6" name="Google Shape;5218;p16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7" name="Google Shape;5219;p16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8" name="Google Shape;5220;p16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299" name="Google Shape;5221;p16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0" name="Google Shape;5222;p16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1" name="Google Shape;5223;p16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2" name="Google Shape;5224;p16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3" name="Google Shape;5225;p16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4" name="Google Shape;5226;p16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5" name="Google Shape;5227;p16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6" name="Google Shape;5228;p16"/>
            <p:cNvSpPr/>
            <p:nvPr/>
          </p:nvSpPr>
          <p:spPr>
            <a:xfrm>
              <a:off x="376388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7" name="Google Shape;5229;p16"/>
            <p:cNvSpPr/>
            <p:nvPr/>
          </p:nvSpPr>
          <p:spPr>
            <a:xfrm>
              <a:off x="360736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8" name="Google Shape;5230;p16"/>
            <p:cNvSpPr/>
            <p:nvPr/>
          </p:nvSpPr>
          <p:spPr>
            <a:xfrm>
              <a:off x="3921886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09" name="Google Shape;5231;p16"/>
            <p:cNvSpPr/>
            <p:nvPr/>
          </p:nvSpPr>
          <p:spPr>
            <a:xfrm>
              <a:off x="360736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0" name="Google Shape;5232;p16"/>
            <p:cNvSpPr/>
            <p:nvPr/>
          </p:nvSpPr>
          <p:spPr>
            <a:xfrm>
              <a:off x="3921886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1" name="Google Shape;5233;p16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2" name="Google Shape;5234;p16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3" name="Google Shape;5235;p16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4" name="Google Shape;5236;p16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5" name="Google Shape;5237;p16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6" name="Google Shape;5238;p16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7" name="Google Shape;5239;p16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8" name="Google Shape;5240;p16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19" name="Google Shape;5241;p16"/>
            <p:cNvSpPr/>
            <p:nvPr/>
          </p:nvSpPr>
          <p:spPr>
            <a:xfrm>
              <a:off x="376388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0" name="Google Shape;5242;p16"/>
            <p:cNvSpPr/>
            <p:nvPr/>
          </p:nvSpPr>
          <p:spPr>
            <a:xfrm>
              <a:off x="360736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1" name="Google Shape;5243;p16"/>
            <p:cNvSpPr/>
            <p:nvPr/>
          </p:nvSpPr>
          <p:spPr>
            <a:xfrm>
              <a:off x="3921886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2" name="Google Shape;5244;p16"/>
            <p:cNvSpPr/>
            <p:nvPr/>
          </p:nvSpPr>
          <p:spPr>
            <a:xfrm>
              <a:off x="360736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3" name="Google Shape;5245;p16"/>
            <p:cNvSpPr/>
            <p:nvPr/>
          </p:nvSpPr>
          <p:spPr>
            <a:xfrm>
              <a:off x="3921886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4" name="Google Shape;5246;p16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5" name="Google Shape;5247;p16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6" name="Google Shape;5248;p16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7" name="Google Shape;5249;p16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8" name="Google Shape;5250;p16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29" name="Google Shape;5251;p16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0" name="Google Shape;5252;p16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1" name="Google Shape;5253;p16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2" name="Google Shape;5254;p16"/>
            <p:cNvSpPr/>
            <p:nvPr/>
          </p:nvSpPr>
          <p:spPr>
            <a:xfrm>
              <a:off x="376388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3" name="Google Shape;5255;p16"/>
            <p:cNvSpPr/>
            <p:nvPr/>
          </p:nvSpPr>
          <p:spPr>
            <a:xfrm>
              <a:off x="360736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4" name="Google Shape;5256;p16"/>
            <p:cNvSpPr/>
            <p:nvPr/>
          </p:nvSpPr>
          <p:spPr>
            <a:xfrm>
              <a:off x="3921886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5" name="Google Shape;5257;p16"/>
            <p:cNvSpPr/>
            <p:nvPr/>
          </p:nvSpPr>
          <p:spPr>
            <a:xfrm>
              <a:off x="360736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6" name="Google Shape;5258;p16"/>
            <p:cNvSpPr/>
            <p:nvPr/>
          </p:nvSpPr>
          <p:spPr>
            <a:xfrm>
              <a:off x="3921886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7" name="Google Shape;5259;p16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8" name="Google Shape;5260;p16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39" name="Google Shape;5261;p16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0" name="Google Shape;5262;p16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1" name="Google Shape;5263;p16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2" name="Google Shape;5264;p16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3" name="Google Shape;5265;p16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4" name="Google Shape;5266;p16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5" name="Google Shape;5267;p16"/>
            <p:cNvSpPr/>
            <p:nvPr/>
          </p:nvSpPr>
          <p:spPr>
            <a:xfrm>
              <a:off x="376388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6" name="Google Shape;5268;p16"/>
            <p:cNvSpPr/>
            <p:nvPr/>
          </p:nvSpPr>
          <p:spPr>
            <a:xfrm>
              <a:off x="360736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7" name="Google Shape;5269;p16"/>
            <p:cNvSpPr/>
            <p:nvPr/>
          </p:nvSpPr>
          <p:spPr>
            <a:xfrm>
              <a:off x="3921886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8" name="Google Shape;5270;p16"/>
            <p:cNvSpPr/>
            <p:nvPr/>
          </p:nvSpPr>
          <p:spPr>
            <a:xfrm>
              <a:off x="360736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49" name="Google Shape;5271;p16"/>
            <p:cNvSpPr/>
            <p:nvPr/>
          </p:nvSpPr>
          <p:spPr>
            <a:xfrm>
              <a:off x="3921886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0" name="Google Shape;5272;p16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1" name="Google Shape;5273;p16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2" name="Google Shape;5274;p16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3" name="Google Shape;5275;p16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4" name="Google Shape;5276;p16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5" name="Google Shape;5277;p16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6" name="Google Shape;5278;p16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7" name="Google Shape;5279;p16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8" name="Google Shape;5280;p16"/>
            <p:cNvSpPr/>
            <p:nvPr/>
          </p:nvSpPr>
          <p:spPr>
            <a:xfrm>
              <a:off x="376388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59" name="Google Shape;5281;p16"/>
            <p:cNvSpPr/>
            <p:nvPr/>
          </p:nvSpPr>
          <p:spPr>
            <a:xfrm>
              <a:off x="360736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0" name="Google Shape;5282;p16"/>
            <p:cNvSpPr/>
            <p:nvPr/>
          </p:nvSpPr>
          <p:spPr>
            <a:xfrm>
              <a:off x="3921886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1" name="Google Shape;5283;p16"/>
            <p:cNvSpPr/>
            <p:nvPr/>
          </p:nvSpPr>
          <p:spPr>
            <a:xfrm>
              <a:off x="360736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2" name="Google Shape;5284;p16"/>
            <p:cNvSpPr/>
            <p:nvPr/>
          </p:nvSpPr>
          <p:spPr>
            <a:xfrm>
              <a:off x="3921886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3" name="Google Shape;5285;p16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4" name="Google Shape;5286;p16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5" name="Google Shape;5287;p16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6" name="Google Shape;5288;p16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7" name="Google Shape;5289;p16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8" name="Google Shape;5290;p16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69" name="Google Shape;5291;p16"/>
            <p:cNvSpPr/>
            <p:nvPr/>
          </p:nvSpPr>
          <p:spPr>
            <a:xfrm>
              <a:off x="376388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0" name="Google Shape;5292;p16"/>
            <p:cNvSpPr/>
            <p:nvPr/>
          </p:nvSpPr>
          <p:spPr>
            <a:xfrm>
              <a:off x="360736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1" name="Google Shape;5293;p16"/>
            <p:cNvSpPr/>
            <p:nvPr/>
          </p:nvSpPr>
          <p:spPr>
            <a:xfrm>
              <a:off x="3921886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2" name="Google Shape;5294;p16"/>
            <p:cNvSpPr/>
            <p:nvPr/>
          </p:nvSpPr>
          <p:spPr>
            <a:xfrm>
              <a:off x="360736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3" name="Google Shape;5295;p16"/>
            <p:cNvSpPr/>
            <p:nvPr/>
          </p:nvSpPr>
          <p:spPr>
            <a:xfrm>
              <a:off x="3921886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4" name="Google Shape;5296;p16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5" name="Google Shape;5297;p16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6" name="Google Shape;5298;p16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7" name="Google Shape;5299;p16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8" name="Google Shape;5300;p16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79" name="Google Shape;5301;p16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0" name="Google Shape;5302;p16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1" name="Google Shape;5303;p16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2" name="Google Shape;5304;p16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3" name="Google Shape;5305;p16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4" name="Google Shape;5306;p16"/>
            <p:cNvSpPr/>
            <p:nvPr/>
          </p:nvSpPr>
          <p:spPr>
            <a:xfrm>
              <a:off x="31363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5" name="Google Shape;5307;p16"/>
            <p:cNvSpPr/>
            <p:nvPr/>
          </p:nvSpPr>
          <p:spPr>
            <a:xfrm>
              <a:off x="29797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6" name="Google Shape;5308;p16"/>
            <p:cNvSpPr/>
            <p:nvPr/>
          </p:nvSpPr>
          <p:spPr>
            <a:xfrm>
              <a:off x="329430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7" name="Google Shape;5309;p16"/>
            <p:cNvSpPr/>
            <p:nvPr/>
          </p:nvSpPr>
          <p:spPr>
            <a:xfrm>
              <a:off x="29797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8" name="Google Shape;5310;p16"/>
            <p:cNvSpPr/>
            <p:nvPr/>
          </p:nvSpPr>
          <p:spPr>
            <a:xfrm>
              <a:off x="329430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89" name="Google Shape;5311;p16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0" name="Google Shape;5312;p16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1" name="Google Shape;5313;p16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2" name="Google Shape;5314;p16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3" name="Google Shape;5315;p16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4" name="Google Shape;5316;p16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5" name="Google Shape;5317;p16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6" name="Google Shape;5318;p16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7" name="Google Shape;5319;p16"/>
            <p:cNvSpPr/>
            <p:nvPr/>
          </p:nvSpPr>
          <p:spPr>
            <a:xfrm>
              <a:off x="31363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8" name="Google Shape;5320;p16"/>
            <p:cNvSpPr/>
            <p:nvPr/>
          </p:nvSpPr>
          <p:spPr>
            <a:xfrm>
              <a:off x="29797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399" name="Google Shape;5321;p16"/>
            <p:cNvSpPr/>
            <p:nvPr/>
          </p:nvSpPr>
          <p:spPr>
            <a:xfrm>
              <a:off x="329430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0" name="Google Shape;5322;p16"/>
            <p:cNvSpPr/>
            <p:nvPr/>
          </p:nvSpPr>
          <p:spPr>
            <a:xfrm>
              <a:off x="29797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1" name="Google Shape;5323;p16"/>
            <p:cNvSpPr/>
            <p:nvPr/>
          </p:nvSpPr>
          <p:spPr>
            <a:xfrm>
              <a:off x="329430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2" name="Google Shape;5324;p16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3" name="Google Shape;5325;p16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4" name="Google Shape;5326;p16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5" name="Google Shape;5327;p16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6" name="Google Shape;5328;p16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7" name="Google Shape;5329;p16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8" name="Google Shape;5330;p16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09" name="Google Shape;5331;p16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0" name="Google Shape;5332;p16"/>
            <p:cNvSpPr/>
            <p:nvPr/>
          </p:nvSpPr>
          <p:spPr>
            <a:xfrm>
              <a:off x="31363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1" name="Google Shape;5333;p16"/>
            <p:cNvSpPr/>
            <p:nvPr/>
          </p:nvSpPr>
          <p:spPr>
            <a:xfrm>
              <a:off x="29797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2" name="Google Shape;5334;p16"/>
            <p:cNvSpPr/>
            <p:nvPr/>
          </p:nvSpPr>
          <p:spPr>
            <a:xfrm>
              <a:off x="329430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3" name="Google Shape;5335;p16"/>
            <p:cNvSpPr/>
            <p:nvPr/>
          </p:nvSpPr>
          <p:spPr>
            <a:xfrm>
              <a:off x="29797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4" name="Google Shape;5336;p16"/>
            <p:cNvSpPr/>
            <p:nvPr/>
          </p:nvSpPr>
          <p:spPr>
            <a:xfrm>
              <a:off x="329430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5" name="Google Shape;5337;p16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6" name="Google Shape;5338;p16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7" name="Google Shape;5339;p16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8" name="Google Shape;5340;p16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19" name="Google Shape;5341;p16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0" name="Google Shape;5342;p16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1" name="Google Shape;5343;p16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2" name="Google Shape;5344;p16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3" name="Google Shape;5345;p16"/>
            <p:cNvSpPr/>
            <p:nvPr/>
          </p:nvSpPr>
          <p:spPr>
            <a:xfrm>
              <a:off x="31363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4" name="Google Shape;5346;p16"/>
            <p:cNvSpPr/>
            <p:nvPr/>
          </p:nvSpPr>
          <p:spPr>
            <a:xfrm>
              <a:off x="29797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5" name="Google Shape;5347;p16"/>
            <p:cNvSpPr/>
            <p:nvPr/>
          </p:nvSpPr>
          <p:spPr>
            <a:xfrm>
              <a:off x="329430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6" name="Google Shape;5348;p16"/>
            <p:cNvSpPr/>
            <p:nvPr/>
          </p:nvSpPr>
          <p:spPr>
            <a:xfrm>
              <a:off x="29797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7" name="Google Shape;5349;p16"/>
            <p:cNvSpPr/>
            <p:nvPr/>
          </p:nvSpPr>
          <p:spPr>
            <a:xfrm>
              <a:off x="329430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8" name="Google Shape;5350;p16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29" name="Google Shape;5351;p16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0" name="Google Shape;5352;p16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1" name="Google Shape;5353;p16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2" name="Google Shape;5354;p16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3" name="Google Shape;5355;p16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4" name="Google Shape;5356;p16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5" name="Google Shape;5357;p16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6" name="Google Shape;5358;p16"/>
            <p:cNvSpPr/>
            <p:nvPr/>
          </p:nvSpPr>
          <p:spPr>
            <a:xfrm>
              <a:off x="31363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7" name="Google Shape;5359;p16"/>
            <p:cNvSpPr/>
            <p:nvPr/>
          </p:nvSpPr>
          <p:spPr>
            <a:xfrm>
              <a:off x="29797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8" name="Google Shape;5360;p16"/>
            <p:cNvSpPr/>
            <p:nvPr/>
          </p:nvSpPr>
          <p:spPr>
            <a:xfrm>
              <a:off x="329430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39" name="Google Shape;5361;p16"/>
            <p:cNvSpPr/>
            <p:nvPr/>
          </p:nvSpPr>
          <p:spPr>
            <a:xfrm>
              <a:off x="29797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0" name="Google Shape;5362;p16"/>
            <p:cNvSpPr/>
            <p:nvPr/>
          </p:nvSpPr>
          <p:spPr>
            <a:xfrm>
              <a:off x="329430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1" name="Google Shape;5363;p16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2" name="Google Shape;5364;p16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3" name="Google Shape;5365;p16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4" name="Google Shape;5366;p16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5" name="Google Shape;5367;p16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6" name="Google Shape;5368;p16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7" name="Google Shape;5369;p16"/>
            <p:cNvSpPr/>
            <p:nvPr/>
          </p:nvSpPr>
          <p:spPr>
            <a:xfrm>
              <a:off x="31363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8" name="Google Shape;5370;p16"/>
            <p:cNvSpPr/>
            <p:nvPr/>
          </p:nvSpPr>
          <p:spPr>
            <a:xfrm>
              <a:off x="29797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49" name="Google Shape;5371;p16"/>
            <p:cNvSpPr/>
            <p:nvPr/>
          </p:nvSpPr>
          <p:spPr>
            <a:xfrm>
              <a:off x="329430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0" name="Google Shape;5372;p16"/>
            <p:cNvSpPr/>
            <p:nvPr/>
          </p:nvSpPr>
          <p:spPr>
            <a:xfrm>
              <a:off x="29797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1" name="Google Shape;5373;p16"/>
            <p:cNvSpPr/>
            <p:nvPr/>
          </p:nvSpPr>
          <p:spPr>
            <a:xfrm>
              <a:off x="329430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2" name="Google Shape;5374;p16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3" name="Google Shape;5375;p16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4" name="Google Shape;5376;p16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5" name="Google Shape;5377;p16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6" name="Google Shape;5378;p16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7" name="Google Shape;5379;p16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8" name="Google Shape;5380;p16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59" name="Google Shape;5381;p16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0" name="Google Shape;5382;p16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1" name="Google Shape;5383;p16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2" name="Google Shape;5384;p16"/>
            <p:cNvSpPr/>
            <p:nvPr/>
          </p:nvSpPr>
          <p:spPr>
            <a:xfrm>
              <a:off x="2510322" y="31440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3" name="Google Shape;5385;p16"/>
            <p:cNvSpPr/>
            <p:nvPr/>
          </p:nvSpPr>
          <p:spPr>
            <a:xfrm>
              <a:off x="2352321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4" name="Google Shape;5386;p16"/>
            <p:cNvSpPr/>
            <p:nvPr/>
          </p:nvSpPr>
          <p:spPr>
            <a:xfrm>
              <a:off x="2666849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5" name="Google Shape;5387;p16"/>
            <p:cNvSpPr/>
            <p:nvPr/>
          </p:nvSpPr>
          <p:spPr>
            <a:xfrm>
              <a:off x="2352321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6" name="Google Shape;5388;p16"/>
            <p:cNvSpPr/>
            <p:nvPr/>
          </p:nvSpPr>
          <p:spPr>
            <a:xfrm>
              <a:off x="2666849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7" name="Google Shape;5389;p16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8" name="Google Shape;5390;p16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69" name="Google Shape;5391;p16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0" name="Google Shape;5392;p16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1" name="Google Shape;5393;p16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2" name="Google Shape;5394;p16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3" name="Google Shape;5395;p16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4" name="Google Shape;5396;p16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5" name="Google Shape;5397;p16"/>
            <p:cNvSpPr/>
            <p:nvPr/>
          </p:nvSpPr>
          <p:spPr>
            <a:xfrm>
              <a:off x="2510322" y="94198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6" name="Google Shape;5398;p16"/>
            <p:cNvSpPr/>
            <p:nvPr/>
          </p:nvSpPr>
          <p:spPr>
            <a:xfrm>
              <a:off x="2352321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7" name="Google Shape;5399;p16"/>
            <p:cNvSpPr/>
            <p:nvPr/>
          </p:nvSpPr>
          <p:spPr>
            <a:xfrm>
              <a:off x="2666849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8" name="Google Shape;5400;p16"/>
            <p:cNvSpPr/>
            <p:nvPr/>
          </p:nvSpPr>
          <p:spPr>
            <a:xfrm>
              <a:off x="2352321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79" name="Google Shape;5401;p16"/>
            <p:cNvSpPr/>
            <p:nvPr/>
          </p:nvSpPr>
          <p:spPr>
            <a:xfrm>
              <a:off x="2666849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0" name="Google Shape;5402;p16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1" name="Google Shape;5403;p16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2" name="Google Shape;5404;p16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3" name="Google Shape;5405;p16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4" name="Google Shape;5406;p16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5" name="Google Shape;5407;p16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6" name="Google Shape;5408;p16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7" name="Google Shape;5409;p16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8" name="Google Shape;5410;p16"/>
            <p:cNvSpPr/>
            <p:nvPr/>
          </p:nvSpPr>
          <p:spPr>
            <a:xfrm>
              <a:off x="2510322" y="1568091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89" name="Google Shape;5411;p16"/>
            <p:cNvSpPr/>
            <p:nvPr/>
          </p:nvSpPr>
          <p:spPr>
            <a:xfrm>
              <a:off x="2352321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0" name="Google Shape;5412;p16"/>
            <p:cNvSpPr/>
            <p:nvPr/>
          </p:nvSpPr>
          <p:spPr>
            <a:xfrm>
              <a:off x="2666849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1" name="Google Shape;5413;p16"/>
            <p:cNvSpPr/>
            <p:nvPr/>
          </p:nvSpPr>
          <p:spPr>
            <a:xfrm>
              <a:off x="2352321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2" name="Google Shape;5414;p16"/>
            <p:cNvSpPr/>
            <p:nvPr/>
          </p:nvSpPr>
          <p:spPr>
            <a:xfrm>
              <a:off x="2666849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3" name="Google Shape;5415;p16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4" name="Google Shape;5416;p16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5" name="Google Shape;5417;p16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6" name="Google Shape;5418;p16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7" name="Google Shape;5419;p16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8" name="Google Shape;5420;p16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499" name="Google Shape;5421;p16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0" name="Google Shape;5422;p16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1" name="Google Shape;5423;p16"/>
            <p:cNvSpPr/>
            <p:nvPr/>
          </p:nvSpPr>
          <p:spPr>
            <a:xfrm>
              <a:off x="2510322" y="219567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2" name="Google Shape;5424;p16"/>
            <p:cNvSpPr/>
            <p:nvPr/>
          </p:nvSpPr>
          <p:spPr>
            <a:xfrm>
              <a:off x="2352321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3" name="Google Shape;5425;p16"/>
            <p:cNvSpPr/>
            <p:nvPr/>
          </p:nvSpPr>
          <p:spPr>
            <a:xfrm>
              <a:off x="2666849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4" name="Google Shape;5426;p16"/>
            <p:cNvSpPr/>
            <p:nvPr/>
          </p:nvSpPr>
          <p:spPr>
            <a:xfrm>
              <a:off x="2352321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5" name="Google Shape;5427;p16"/>
            <p:cNvSpPr/>
            <p:nvPr/>
          </p:nvSpPr>
          <p:spPr>
            <a:xfrm>
              <a:off x="2666849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6" name="Google Shape;5428;p16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7" name="Google Shape;5429;p16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8" name="Google Shape;5430;p16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09" name="Google Shape;5431;p16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0" name="Google Shape;5432;p16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1" name="Google Shape;5433;p16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2" name="Google Shape;5434;p16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3" name="Google Shape;5435;p16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4" name="Google Shape;5436;p16"/>
            <p:cNvSpPr/>
            <p:nvPr/>
          </p:nvSpPr>
          <p:spPr>
            <a:xfrm>
              <a:off x="2510322" y="2823253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5" name="Google Shape;5437;p16"/>
            <p:cNvSpPr/>
            <p:nvPr/>
          </p:nvSpPr>
          <p:spPr>
            <a:xfrm>
              <a:off x="2352321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6" name="Google Shape;5438;p16"/>
            <p:cNvSpPr/>
            <p:nvPr/>
          </p:nvSpPr>
          <p:spPr>
            <a:xfrm>
              <a:off x="2666849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7" name="Google Shape;5439;p16"/>
            <p:cNvSpPr/>
            <p:nvPr/>
          </p:nvSpPr>
          <p:spPr>
            <a:xfrm>
              <a:off x="2352321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8" name="Google Shape;5440;p16"/>
            <p:cNvSpPr/>
            <p:nvPr/>
          </p:nvSpPr>
          <p:spPr>
            <a:xfrm>
              <a:off x="2666849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19" name="Google Shape;5441;p16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0" name="Google Shape;5442;p16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1" name="Google Shape;5443;p16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2" name="Google Shape;5444;p16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3" name="Google Shape;5445;p16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4" name="Google Shape;5446;p16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5" name="Google Shape;5447;p16"/>
            <p:cNvSpPr/>
            <p:nvPr/>
          </p:nvSpPr>
          <p:spPr>
            <a:xfrm>
              <a:off x="2510322" y="345218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6" name="Google Shape;5448;p16"/>
            <p:cNvSpPr/>
            <p:nvPr/>
          </p:nvSpPr>
          <p:spPr>
            <a:xfrm>
              <a:off x="2352321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7" name="Google Shape;5449;p16"/>
            <p:cNvSpPr/>
            <p:nvPr/>
          </p:nvSpPr>
          <p:spPr>
            <a:xfrm>
              <a:off x="2666849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8" name="Google Shape;5450;p16"/>
            <p:cNvSpPr/>
            <p:nvPr/>
          </p:nvSpPr>
          <p:spPr>
            <a:xfrm>
              <a:off x="2352321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29" name="Google Shape;5451;p16"/>
            <p:cNvSpPr/>
            <p:nvPr/>
          </p:nvSpPr>
          <p:spPr>
            <a:xfrm>
              <a:off x="2666849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0" name="Google Shape;5452;p16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1" name="Google Shape;5453;p16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2" name="Google Shape;5454;p16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3" name="Google Shape;5455;p16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4" name="Google Shape;5456;p16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5" name="Google Shape;5457;p16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6" name="Google Shape;5458;p16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7" name="Google Shape;5459;p16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8" name="Google Shape;5460;p16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39" name="Google Shape;5461;p16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0" name="Google Shape;5462;p16"/>
            <p:cNvSpPr/>
            <p:nvPr/>
          </p:nvSpPr>
          <p:spPr>
            <a:xfrm>
              <a:off x="188274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1" name="Google Shape;5463;p16"/>
            <p:cNvSpPr/>
            <p:nvPr/>
          </p:nvSpPr>
          <p:spPr>
            <a:xfrm>
              <a:off x="172621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2" name="Google Shape;5464;p16"/>
            <p:cNvSpPr/>
            <p:nvPr/>
          </p:nvSpPr>
          <p:spPr>
            <a:xfrm>
              <a:off x="2037794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3" name="Google Shape;5465;p16"/>
            <p:cNvSpPr/>
            <p:nvPr/>
          </p:nvSpPr>
          <p:spPr>
            <a:xfrm>
              <a:off x="172621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4" name="Google Shape;5466;p16"/>
            <p:cNvSpPr/>
            <p:nvPr/>
          </p:nvSpPr>
          <p:spPr>
            <a:xfrm>
              <a:off x="2037794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5" name="Google Shape;5467;p16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6" name="Google Shape;5468;p16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7" name="Google Shape;5469;p16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8" name="Google Shape;5470;p16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49" name="Google Shape;5471;p16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0" name="Google Shape;5472;p16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1" name="Google Shape;5473;p16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2" name="Google Shape;5474;p16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3" name="Google Shape;5475;p16"/>
            <p:cNvSpPr/>
            <p:nvPr/>
          </p:nvSpPr>
          <p:spPr>
            <a:xfrm>
              <a:off x="188274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4" name="Google Shape;5476;p16"/>
            <p:cNvSpPr/>
            <p:nvPr/>
          </p:nvSpPr>
          <p:spPr>
            <a:xfrm>
              <a:off x="172621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5" name="Google Shape;5477;p16"/>
            <p:cNvSpPr/>
            <p:nvPr/>
          </p:nvSpPr>
          <p:spPr>
            <a:xfrm>
              <a:off x="2037794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6" name="Google Shape;5478;p16"/>
            <p:cNvSpPr/>
            <p:nvPr/>
          </p:nvSpPr>
          <p:spPr>
            <a:xfrm>
              <a:off x="172621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7" name="Google Shape;5479;p16"/>
            <p:cNvSpPr/>
            <p:nvPr/>
          </p:nvSpPr>
          <p:spPr>
            <a:xfrm>
              <a:off x="2037794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8" name="Google Shape;5480;p16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59" name="Google Shape;5481;p16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0" name="Google Shape;5482;p16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1" name="Google Shape;5483;p16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2" name="Google Shape;5484;p16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3" name="Google Shape;5485;p16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4" name="Google Shape;5486;p16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5" name="Google Shape;5487;p16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6" name="Google Shape;5488;p16"/>
            <p:cNvSpPr/>
            <p:nvPr/>
          </p:nvSpPr>
          <p:spPr>
            <a:xfrm>
              <a:off x="188274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7" name="Google Shape;5489;p16"/>
            <p:cNvSpPr/>
            <p:nvPr/>
          </p:nvSpPr>
          <p:spPr>
            <a:xfrm>
              <a:off x="172621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8" name="Google Shape;5490;p16"/>
            <p:cNvSpPr/>
            <p:nvPr/>
          </p:nvSpPr>
          <p:spPr>
            <a:xfrm>
              <a:off x="2037794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69" name="Google Shape;5491;p16"/>
            <p:cNvSpPr/>
            <p:nvPr/>
          </p:nvSpPr>
          <p:spPr>
            <a:xfrm>
              <a:off x="172621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0" name="Google Shape;5492;p16"/>
            <p:cNvSpPr/>
            <p:nvPr/>
          </p:nvSpPr>
          <p:spPr>
            <a:xfrm>
              <a:off x="2037794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1" name="Google Shape;5493;p16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2" name="Google Shape;5494;p16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3" name="Google Shape;5495;p16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4" name="Google Shape;5496;p16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5" name="Google Shape;5497;p16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6" name="Google Shape;5498;p16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7" name="Google Shape;5499;p16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8" name="Google Shape;5500;p16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79" name="Google Shape;5501;p16"/>
            <p:cNvSpPr/>
            <p:nvPr/>
          </p:nvSpPr>
          <p:spPr>
            <a:xfrm>
              <a:off x="188274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0" name="Google Shape;5502;p16"/>
            <p:cNvSpPr/>
            <p:nvPr/>
          </p:nvSpPr>
          <p:spPr>
            <a:xfrm>
              <a:off x="172621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1" name="Google Shape;5503;p16"/>
            <p:cNvSpPr/>
            <p:nvPr/>
          </p:nvSpPr>
          <p:spPr>
            <a:xfrm>
              <a:off x="2037794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2" name="Google Shape;5504;p16"/>
            <p:cNvSpPr/>
            <p:nvPr/>
          </p:nvSpPr>
          <p:spPr>
            <a:xfrm>
              <a:off x="172621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3" name="Google Shape;5505;p16"/>
            <p:cNvSpPr/>
            <p:nvPr/>
          </p:nvSpPr>
          <p:spPr>
            <a:xfrm>
              <a:off x="2037794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4" name="Google Shape;5506;p16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5" name="Google Shape;5507;p16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6" name="Google Shape;5508;p16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7" name="Google Shape;5509;p16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8" name="Google Shape;5510;p16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89" name="Google Shape;5511;p16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0" name="Google Shape;5512;p16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1" name="Google Shape;5513;p16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2" name="Google Shape;5514;p16"/>
            <p:cNvSpPr/>
            <p:nvPr/>
          </p:nvSpPr>
          <p:spPr>
            <a:xfrm>
              <a:off x="188274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3" name="Google Shape;5515;p16"/>
            <p:cNvSpPr/>
            <p:nvPr/>
          </p:nvSpPr>
          <p:spPr>
            <a:xfrm>
              <a:off x="172621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4" name="Google Shape;5516;p16"/>
            <p:cNvSpPr/>
            <p:nvPr/>
          </p:nvSpPr>
          <p:spPr>
            <a:xfrm>
              <a:off x="2037794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5" name="Google Shape;5517;p16"/>
            <p:cNvSpPr/>
            <p:nvPr/>
          </p:nvSpPr>
          <p:spPr>
            <a:xfrm>
              <a:off x="172621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6" name="Google Shape;5518;p16"/>
            <p:cNvSpPr/>
            <p:nvPr/>
          </p:nvSpPr>
          <p:spPr>
            <a:xfrm>
              <a:off x="2037794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7" name="Google Shape;5519;p16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8" name="Google Shape;5520;p16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599" name="Google Shape;5521;p16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0" name="Google Shape;5522;p16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1" name="Google Shape;5523;p16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2" name="Google Shape;5524;p16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3" name="Google Shape;5525;p16"/>
            <p:cNvSpPr/>
            <p:nvPr/>
          </p:nvSpPr>
          <p:spPr>
            <a:xfrm>
              <a:off x="188274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4" name="Google Shape;5526;p16"/>
            <p:cNvSpPr/>
            <p:nvPr/>
          </p:nvSpPr>
          <p:spPr>
            <a:xfrm>
              <a:off x="172621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5" name="Google Shape;5527;p16"/>
            <p:cNvSpPr/>
            <p:nvPr/>
          </p:nvSpPr>
          <p:spPr>
            <a:xfrm>
              <a:off x="2037794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6" name="Google Shape;5528;p16"/>
            <p:cNvSpPr/>
            <p:nvPr/>
          </p:nvSpPr>
          <p:spPr>
            <a:xfrm>
              <a:off x="172621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7" name="Google Shape;5529;p16"/>
            <p:cNvSpPr/>
            <p:nvPr/>
          </p:nvSpPr>
          <p:spPr>
            <a:xfrm>
              <a:off x="2037794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8" name="Google Shape;5530;p16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09" name="Google Shape;5531;p16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0" name="Google Shape;5532;p16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1" name="Google Shape;5533;p16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2" name="Google Shape;5534;p16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3" name="Google Shape;5535;p16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4" name="Google Shape;5536;p16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5" name="Google Shape;5537;p16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6" name="Google Shape;5538;p16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7" name="Google Shape;5539;p16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8" name="Google Shape;5540;p16"/>
            <p:cNvSpPr/>
            <p:nvPr/>
          </p:nvSpPr>
          <p:spPr>
            <a:xfrm>
              <a:off x="1253687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19" name="Google Shape;5541;p16"/>
            <p:cNvSpPr/>
            <p:nvPr/>
          </p:nvSpPr>
          <p:spPr>
            <a:xfrm>
              <a:off x="1098635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0" name="Google Shape;5542;p16"/>
            <p:cNvSpPr/>
            <p:nvPr/>
          </p:nvSpPr>
          <p:spPr>
            <a:xfrm>
              <a:off x="1410213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1" name="Google Shape;5543;p16"/>
            <p:cNvSpPr/>
            <p:nvPr/>
          </p:nvSpPr>
          <p:spPr>
            <a:xfrm>
              <a:off x="1098635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2" name="Google Shape;5544;p16"/>
            <p:cNvSpPr/>
            <p:nvPr/>
          </p:nvSpPr>
          <p:spPr>
            <a:xfrm>
              <a:off x="1410213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3" name="Google Shape;5545;p16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4" name="Google Shape;5546;p16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5" name="Google Shape;5547;p16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6" name="Google Shape;5548;p16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7" name="Google Shape;5549;p16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8" name="Google Shape;5550;p16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29" name="Google Shape;5551;p16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0" name="Google Shape;5552;p16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1" name="Google Shape;5553;p16"/>
            <p:cNvSpPr/>
            <p:nvPr/>
          </p:nvSpPr>
          <p:spPr>
            <a:xfrm>
              <a:off x="1253687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2" name="Google Shape;5554;p16"/>
            <p:cNvSpPr/>
            <p:nvPr/>
          </p:nvSpPr>
          <p:spPr>
            <a:xfrm>
              <a:off x="1098635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3" name="Google Shape;5555;p16"/>
            <p:cNvSpPr/>
            <p:nvPr/>
          </p:nvSpPr>
          <p:spPr>
            <a:xfrm>
              <a:off x="1410213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4" name="Google Shape;5556;p16"/>
            <p:cNvSpPr/>
            <p:nvPr/>
          </p:nvSpPr>
          <p:spPr>
            <a:xfrm>
              <a:off x="1098635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5" name="Google Shape;5557;p16"/>
            <p:cNvSpPr/>
            <p:nvPr/>
          </p:nvSpPr>
          <p:spPr>
            <a:xfrm>
              <a:off x="1410213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6" name="Google Shape;5558;p16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7" name="Google Shape;5559;p16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8" name="Google Shape;5560;p16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39" name="Google Shape;5561;p16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0" name="Google Shape;5562;p16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1" name="Google Shape;5563;p16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2" name="Google Shape;5564;p16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3" name="Google Shape;5565;p16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4" name="Google Shape;5566;p16"/>
            <p:cNvSpPr/>
            <p:nvPr/>
          </p:nvSpPr>
          <p:spPr>
            <a:xfrm>
              <a:off x="1253687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5" name="Google Shape;5567;p16"/>
            <p:cNvSpPr/>
            <p:nvPr/>
          </p:nvSpPr>
          <p:spPr>
            <a:xfrm>
              <a:off x="1098635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6" name="Google Shape;5568;p16"/>
            <p:cNvSpPr/>
            <p:nvPr/>
          </p:nvSpPr>
          <p:spPr>
            <a:xfrm>
              <a:off x="1410213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7" name="Google Shape;5569;p16"/>
            <p:cNvSpPr/>
            <p:nvPr/>
          </p:nvSpPr>
          <p:spPr>
            <a:xfrm>
              <a:off x="1098635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8" name="Google Shape;5570;p16"/>
            <p:cNvSpPr/>
            <p:nvPr/>
          </p:nvSpPr>
          <p:spPr>
            <a:xfrm>
              <a:off x="1410213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49" name="Google Shape;5571;p16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0" name="Google Shape;5572;p16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1" name="Google Shape;5573;p16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2" name="Google Shape;5574;p16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3" name="Google Shape;5575;p16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4" name="Google Shape;5576;p16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5" name="Google Shape;5577;p16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6" name="Google Shape;5578;p16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7" name="Google Shape;5579;p16"/>
            <p:cNvSpPr/>
            <p:nvPr/>
          </p:nvSpPr>
          <p:spPr>
            <a:xfrm>
              <a:off x="1253687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8" name="Google Shape;5580;p16"/>
            <p:cNvSpPr/>
            <p:nvPr/>
          </p:nvSpPr>
          <p:spPr>
            <a:xfrm>
              <a:off x="1098635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59" name="Google Shape;5581;p16"/>
            <p:cNvSpPr/>
            <p:nvPr/>
          </p:nvSpPr>
          <p:spPr>
            <a:xfrm>
              <a:off x="1410213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0" name="Google Shape;5582;p16"/>
            <p:cNvSpPr/>
            <p:nvPr/>
          </p:nvSpPr>
          <p:spPr>
            <a:xfrm>
              <a:off x="1098635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1" name="Google Shape;5583;p16"/>
            <p:cNvSpPr/>
            <p:nvPr/>
          </p:nvSpPr>
          <p:spPr>
            <a:xfrm>
              <a:off x="1410213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2" name="Google Shape;5584;p16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3" name="Google Shape;5585;p16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4" name="Google Shape;5586;p16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5" name="Google Shape;5587;p16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6" name="Google Shape;5588;p16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7" name="Google Shape;5589;p16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8" name="Google Shape;5590;p16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69" name="Google Shape;5591;p16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0" name="Google Shape;5592;p16"/>
            <p:cNvSpPr/>
            <p:nvPr/>
          </p:nvSpPr>
          <p:spPr>
            <a:xfrm>
              <a:off x="1253687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1" name="Google Shape;5593;p16"/>
            <p:cNvSpPr/>
            <p:nvPr/>
          </p:nvSpPr>
          <p:spPr>
            <a:xfrm>
              <a:off x="1098635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2" name="Google Shape;5594;p16"/>
            <p:cNvSpPr/>
            <p:nvPr/>
          </p:nvSpPr>
          <p:spPr>
            <a:xfrm>
              <a:off x="1410213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3" name="Google Shape;5595;p16"/>
            <p:cNvSpPr/>
            <p:nvPr/>
          </p:nvSpPr>
          <p:spPr>
            <a:xfrm>
              <a:off x="1098635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4" name="Google Shape;5596;p16"/>
            <p:cNvSpPr/>
            <p:nvPr/>
          </p:nvSpPr>
          <p:spPr>
            <a:xfrm>
              <a:off x="1410213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5" name="Google Shape;5597;p16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6" name="Google Shape;5598;p16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7" name="Google Shape;5599;p16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8" name="Google Shape;5600;p16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79" name="Google Shape;5601;p16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0" name="Google Shape;5602;p16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1" name="Google Shape;5603;p16"/>
            <p:cNvSpPr/>
            <p:nvPr/>
          </p:nvSpPr>
          <p:spPr>
            <a:xfrm>
              <a:off x="1253687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2" name="Google Shape;5604;p16"/>
            <p:cNvSpPr/>
            <p:nvPr/>
          </p:nvSpPr>
          <p:spPr>
            <a:xfrm>
              <a:off x="1098635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3" name="Google Shape;5605;p16"/>
            <p:cNvSpPr/>
            <p:nvPr/>
          </p:nvSpPr>
          <p:spPr>
            <a:xfrm>
              <a:off x="1410213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4" name="Google Shape;5606;p16"/>
            <p:cNvSpPr/>
            <p:nvPr/>
          </p:nvSpPr>
          <p:spPr>
            <a:xfrm>
              <a:off x="1098635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5" name="Google Shape;5607;p16"/>
            <p:cNvSpPr/>
            <p:nvPr/>
          </p:nvSpPr>
          <p:spPr>
            <a:xfrm>
              <a:off x="1410213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6" name="Google Shape;5608;p16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7" name="Google Shape;5609;p16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8" name="Google Shape;5610;p16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89" name="Google Shape;5611;p16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0" name="Google Shape;5612;p16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1" name="Google Shape;5613;p16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2" name="Google Shape;5614;p16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3" name="Google Shape;5615;p16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4" name="Google Shape;5616;p16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5" name="Google Shape;5617;p16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6" name="Google Shape;5618;p16"/>
            <p:cNvSpPr/>
            <p:nvPr/>
          </p:nvSpPr>
          <p:spPr>
            <a:xfrm>
              <a:off x="6261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7" name="Google Shape;5619;p16"/>
            <p:cNvSpPr/>
            <p:nvPr/>
          </p:nvSpPr>
          <p:spPr>
            <a:xfrm>
              <a:off x="4695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8" name="Google Shape;5620;p16"/>
            <p:cNvSpPr/>
            <p:nvPr/>
          </p:nvSpPr>
          <p:spPr>
            <a:xfrm>
              <a:off x="78410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699" name="Google Shape;5621;p16"/>
            <p:cNvSpPr/>
            <p:nvPr/>
          </p:nvSpPr>
          <p:spPr>
            <a:xfrm>
              <a:off x="4695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0" name="Google Shape;5622;p16"/>
            <p:cNvSpPr/>
            <p:nvPr/>
          </p:nvSpPr>
          <p:spPr>
            <a:xfrm>
              <a:off x="78410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1" name="Google Shape;5623;p16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2" name="Google Shape;5624;p16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3" name="Google Shape;5625;p16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4" name="Google Shape;5626;p16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5" name="Google Shape;5627;p16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6" name="Google Shape;5628;p16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7" name="Google Shape;5629;p16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8" name="Google Shape;5630;p16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09" name="Google Shape;5631;p16"/>
            <p:cNvSpPr/>
            <p:nvPr/>
          </p:nvSpPr>
          <p:spPr>
            <a:xfrm>
              <a:off x="6261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0" name="Google Shape;5632;p16"/>
            <p:cNvSpPr/>
            <p:nvPr/>
          </p:nvSpPr>
          <p:spPr>
            <a:xfrm>
              <a:off x="4695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1" name="Google Shape;5633;p16"/>
            <p:cNvSpPr/>
            <p:nvPr/>
          </p:nvSpPr>
          <p:spPr>
            <a:xfrm>
              <a:off x="78410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2" name="Google Shape;5634;p16"/>
            <p:cNvSpPr/>
            <p:nvPr/>
          </p:nvSpPr>
          <p:spPr>
            <a:xfrm>
              <a:off x="4695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3" name="Google Shape;5635;p16"/>
            <p:cNvSpPr/>
            <p:nvPr/>
          </p:nvSpPr>
          <p:spPr>
            <a:xfrm>
              <a:off x="78410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4" name="Google Shape;5636;p16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5" name="Google Shape;5637;p16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6" name="Google Shape;5638;p16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7" name="Google Shape;5639;p16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8" name="Google Shape;5640;p16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19" name="Google Shape;5641;p16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0" name="Google Shape;5642;p16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1" name="Google Shape;5643;p16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2" name="Google Shape;5644;p16"/>
            <p:cNvSpPr/>
            <p:nvPr/>
          </p:nvSpPr>
          <p:spPr>
            <a:xfrm>
              <a:off x="6261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3" name="Google Shape;5645;p16"/>
            <p:cNvSpPr/>
            <p:nvPr/>
          </p:nvSpPr>
          <p:spPr>
            <a:xfrm>
              <a:off x="4695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4" name="Google Shape;5646;p16"/>
            <p:cNvSpPr/>
            <p:nvPr/>
          </p:nvSpPr>
          <p:spPr>
            <a:xfrm>
              <a:off x="78410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5" name="Google Shape;5647;p16"/>
            <p:cNvSpPr/>
            <p:nvPr/>
          </p:nvSpPr>
          <p:spPr>
            <a:xfrm>
              <a:off x="4695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6" name="Google Shape;5648;p16"/>
            <p:cNvSpPr/>
            <p:nvPr/>
          </p:nvSpPr>
          <p:spPr>
            <a:xfrm>
              <a:off x="78410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7" name="Google Shape;5649;p16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8" name="Google Shape;5650;p16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29" name="Google Shape;5651;p16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0" name="Google Shape;5652;p16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1" name="Google Shape;5653;p16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2" name="Google Shape;5654;p16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3" name="Google Shape;5655;p16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4" name="Google Shape;5656;p16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5" name="Google Shape;5657;p16"/>
            <p:cNvSpPr/>
            <p:nvPr/>
          </p:nvSpPr>
          <p:spPr>
            <a:xfrm>
              <a:off x="6261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6" name="Google Shape;5658;p16"/>
            <p:cNvSpPr/>
            <p:nvPr/>
          </p:nvSpPr>
          <p:spPr>
            <a:xfrm>
              <a:off x="4695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7" name="Google Shape;5659;p16"/>
            <p:cNvSpPr/>
            <p:nvPr/>
          </p:nvSpPr>
          <p:spPr>
            <a:xfrm>
              <a:off x="78410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8" name="Google Shape;5660;p16"/>
            <p:cNvSpPr/>
            <p:nvPr/>
          </p:nvSpPr>
          <p:spPr>
            <a:xfrm>
              <a:off x="4695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39" name="Google Shape;5661;p16"/>
            <p:cNvSpPr/>
            <p:nvPr/>
          </p:nvSpPr>
          <p:spPr>
            <a:xfrm>
              <a:off x="78410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0" name="Google Shape;5662;p16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1" name="Google Shape;5663;p16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2" name="Google Shape;5664;p16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3" name="Google Shape;5665;p16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4" name="Google Shape;5666;p16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5" name="Google Shape;5667;p16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6" name="Google Shape;5668;p16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7" name="Google Shape;5669;p16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8" name="Google Shape;5670;p16"/>
            <p:cNvSpPr/>
            <p:nvPr/>
          </p:nvSpPr>
          <p:spPr>
            <a:xfrm>
              <a:off x="6261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49" name="Google Shape;5671;p16"/>
            <p:cNvSpPr/>
            <p:nvPr/>
          </p:nvSpPr>
          <p:spPr>
            <a:xfrm>
              <a:off x="4695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0" name="Google Shape;5672;p16"/>
            <p:cNvSpPr/>
            <p:nvPr/>
          </p:nvSpPr>
          <p:spPr>
            <a:xfrm>
              <a:off x="78410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1" name="Google Shape;5673;p16"/>
            <p:cNvSpPr/>
            <p:nvPr/>
          </p:nvSpPr>
          <p:spPr>
            <a:xfrm>
              <a:off x="4695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2" name="Google Shape;5674;p16"/>
            <p:cNvSpPr/>
            <p:nvPr/>
          </p:nvSpPr>
          <p:spPr>
            <a:xfrm>
              <a:off x="78410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3" name="Google Shape;5675;p16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4" name="Google Shape;5676;p16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5" name="Google Shape;5677;p16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6" name="Google Shape;5678;p16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7" name="Google Shape;5679;p16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8" name="Google Shape;5680;p16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59" name="Google Shape;5681;p16"/>
            <p:cNvSpPr/>
            <p:nvPr/>
          </p:nvSpPr>
          <p:spPr>
            <a:xfrm>
              <a:off x="6261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0" name="Google Shape;5682;p16"/>
            <p:cNvSpPr/>
            <p:nvPr/>
          </p:nvSpPr>
          <p:spPr>
            <a:xfrm>
              <a:off x="4695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1" name="Google Shape;5683;p16"/>
            <p:cNvSpPr/>
            <p:nvPr/>
          </p:nvSpPr>
          <p:spPr>
            <a:xfrm>
              <a:off x="78410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2" name="Google Shape;5684;p16"/>
            <p:cNvSpPr/>
            <p:nvPr/>
          </p:nvSpPr>
          <p:spPr>
            <a:xfrm>
              <a:off x="4695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3" name="Google Shape;5685;p16"/>
            <p:cNvSpPr/>
            <p:nvPr/>
          </p:nvSpPr>
          <p:spPr>
            <a:xfrm>
              <a:off x="78410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4" name="Google Shape;5686;p16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5" name="Google Shape;5687;p16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6" name="Google Shape;5688;p16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7" name="Google Shape;5689;p16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8" name="Google Shape;5690;p16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69" name="Google Shape;5691;p16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0" name="Google Shape;5692;p16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1" name="Google Shape;5693;p16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2" name="Google Shape;5694;p16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3" name="Google Shape;5695;p16"/>
            <p:cNvSpPr/>
            <p:nvPr/>
          </p:nvSpPr>
          <p:spPr>
            <a:xfrm>
              <a:off x="-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4" name="Google Shape;5696;p16"/>
            <p:cNvSpPr/>
            <p:nvPr/>
          </p:nvSpPr>
          <p:spPr>
            <a:xfrm>
              <a:off x="15652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5" name="Google Shape;5697;p16"/>
            <p:cNvSpPr/>
            <p:nvPr/>
          </p:nvSpPr>
          <p:spPr>
            <a:xfrm>
              <a:off x="15652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6" name="Google Shape;5698;p16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7" name="Google Shape;5699;p16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8" name="Google Shape;5700;p16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79" name="Google Shape;5701;p16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0" name="Google Shape;5702;p16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1" name="Google Shape;5703;p16"/>
            <p:cNvSpPr/>
            <p:nvPr/>
          </p:nvSpPr>
          <p:spPr>
            <a:xfrm>
              <a:off x="-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2" name="Google Shape;5704;p16"/>
            <p:cNvSpPr/>
            <p:nvPr/>
          </p:nvSpPr>
          <p:spPr>
            <a:xfrm>
              <a:off x="15652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3" name="Google Shape;5705;p16"/>
            <p:cNvSpPr/>
            <p:nvPr/>
          </p:nvSpPr>
          <p:spPr>
            <a:xfrm>
              <a:off x="15652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4" name="Google Shape;5706;p16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5" name="Google Shape;5707;p16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6" name="Google Shape;5708;p16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7" name="Google Shape;5709;p16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8" name="Google Shape;5710;p16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89" name="Google Shape;5711;p16"/>
            <p:cNvSpPr/>
            <p:nvPr/>
          </p:nvSpPr>
          <p:spPr>
            <a:xfrm>
              <a:off x="-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0" name="Google Shape;5712;p16"/>
            <p:cNvSpPr/>
            <p:nvPr/>
          </p:nvSpPr>
          <p:spPr>
            <a:xfrm>
              <a:off x="15652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1" name="Google Shape;5713;p16"/>
            <p:cNvSpPr/>
            <p:nvPr/>
          </p:nvSpPr>
          <p:spPr>
            <a:xfrm>
              <a:off x="15652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2" name="Google Shape;5714;p16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3" name="Google Shape;5715;p16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4" name="Google Shape;5716;p16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5" name="Google Shape;5717;p16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6" name="Google Shape;5718;p16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7" name="Google Shape;5719;p16"/>
            <p:cNvSpPr/>
            <p:nvPr/>
          </p:nvSpPr>
          <p:spPr>
            <a:xfrm>
              <a:off x="-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8" name="Google Shape;5720;p16"/>
            <p:cNvSpPr/>
            <p:nvPr/>
          </p:nvSpPr>
          <p:spPr>
            <a:xfrm>
              <a:off x="15652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799" name="Google Shape;5721;p16"/>
            <p:cNvSpPr/>
            <p:nvPr/>
          </p:nvSpPr>
          <p:spPr>
            <a:xfrm>
              <a:off x="15652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0" name="Google Shape;5722;p16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1" name="Google Shape;5723;p16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2" name="Google Shape;5724;p16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3" name="Google Shape;5725;p16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4" name="Google Shape;5726;p16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5" name="Google Shape;5727;p16"/>
            <p:cNvSpPr/>
            <p:nvPr/>
          </p:nvSpPr>
          <p:spPr>
            <a:xfrm>
              <a:off x="-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6" name="Google Shape;5728;p16"/>
            <p:cNvSpPr/>
            <p:nvPr/>
          </p:nvSpPr>
          <p:spPr>
            <a:xfrm>
              <a:off x="15652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7" name="Google Shape;5729;p16"/>
            <p:cNvSpPr/>
            <p:nvPr/>
          </p:nvSpPr>
          <p:spPr>
            <a:xfrm>
              <a:off x="15652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8" name="Google Shape;5730;p16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09" name="Google Shape;5731;p16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0" name="Google Shape;5732;p16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1" name="Google Shape;5733;p16"/>
            <p:cNvSpPr/>
            <p:nvPr/>
          </p:nvSpPr>
          <p:spPr>
            <a:xfrm>
              <a:off x="-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2" name="Google Shape;5734;p16"/>
            <p:cNvSpPr/>
            <p:nvPr/>
          </p:nvSpPr>
          <p:spPr>
            <a:xfrm>
              <a:off x="15652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3" name="Google Shape;5735;p16"/>
            <p:cNvSpPr/>
            <p:nvPr/>
          </p:nvSpPr>
          <p:spPr>
            <a:xfrm>
              <a:off x="15652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4" name="Google Shape;5736;p16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5" name="Google Shape;5737;p16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6" name="Google Shape;5738;p16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7" name="Google Shape;5739;p16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8" name="Google Shape;5740;p16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19" name="Google Shape;5741;p16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0" name="Google Shape;5742;p16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1" name="Google Shape;5743;p16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2" name="Google Shape;5744;p16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3" name="Google Shape;5745;p16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4" name="Google Shape;5746;p16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5" name="Google Shape;5747;p16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6" name="Google Shape;5748;p16"/>
            <p:cNvSpPr/>
            <p:nvPr/>
          </p:nvSpPr>
          <p:spPr>
            <a:xfrm>
              <a:off x="5647980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7" name="Google Shape;5749;p16"/>
            <p:cNvSpPr/>
            <p:nvPr/>
          </p:nvSpPr>
          <p:spPr>
            <a:xfrm>
              <a:off x="5490102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8" name="Google Shape;5750;p16"/>
            <p:cNvSpPr/>
            <p:nvPr/>
          </p:nvSpPr>
          <p:spPr>
            <a:xfrm>
              <a:off x="580450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29" name="Google Shape;5751;p16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0" name="Google Shape;5752;p16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1" name="Google Shape;5753;p16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2" name="Google Shape;5754;p16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3" name="Google Shape;5755;p16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4" name="Google Shape;5756;p16"/>
            <p:cNvSpPr/>
            <p:nvPr/>
          </p:nvSpPr>
          <p:spPr>
            <a:xfrm>
              <a:off x="5647980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5" name="Google Shape;5757;p16"/>
            <p:cNvSpPr/>
            <p:nvPr/>
          </p:nvSpPr>
          <p:spPr>
            <a:xfrm>
              <a:off x="5490102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6" name="Google Shape;5758;p16"/>
            <p:cNvSpPr/>
            <p:nvPr/>
          </p:nvSpPr>
          <p:spPr>
            <a:xfrm>
              <a:off x="580450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7" name="Google Shape;5759;p16"/>
            <p:cNvSpPr/>
            <p:nvPr/>
          </p:nvSpPr>
          <p:spPr>
            <a:xfrm>
              <a:off x="5490102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8" name="Google Shape;5760;p16"/>
            <p:cNvSpPr/>
            <p:nvPr/>
          </p:nvSpPr>
          <p:spPr>
            <a:xfrm>
              <a:off x="580450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39" name="Google Shape;5761;p16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0" name="Google Shape;5762;p16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1" name="Google Shape;5763;p16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2" name="Google Shape;5764;p16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3" name="Google Shape;5765;p16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4" name="Google Shape;5766;p16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5" name="Google Shape;5767;p16"/>
            <p:cNvSpPr/>
            <p:nvPr/>
          </p:nvSpPr>
          <p:spPr>
            <a:xfrm>
              <a:off x="5647980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6" name="Google Shape;5768;p16"/>
            <p:cNvSpPr/>
            <p:nvPr/>
          </p:nvSpPr>
          <p:spPr>
            <a:xfrm>
              <a:off x="5490102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7" name="Google Shape;5769;p16"/>
            <p:cNvSpPr/>
            <p:nvPr/>
          </p:nvSpPr>
          <p:spPr>
            <a:xfrm>
              <a:off x="580450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8" name="Google Shape;5770;p16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49" name="Google Shape;5771;p16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0" name="Google Shape;5772;p16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1" name="Google Shape;5773;p16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2" name="Google Shape;5774;p16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3" name="Google Shape;5775;p16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4" name="Google Shape;5776;p16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5" name="Google Shape;5777;p16"/>
            <p:cNvSpPr/>
            <p:nvPr/>
          </p:nvSpPr>
          <p:spPr>
            <a:xfrm>
              <a:off x="502052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6" name="Google Shape;5778;p16"/>
            <p:cNvSpPr/>
            <p:nvPr/>
          </p:nvSpPr>
          <p:spPr>
            <a:xfrm>
              <a:off x="486399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7" name="Google Shape;5779;p16"/>
            <p:cNvSpPr/>
            <p:nvPr/>
          </p:nvSpPr>
          <p:spPr>
            <a:xfrm>
              <a:off x="51770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8" name="Google Shape;5780;p16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59" name="Google Shape;5781;p16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0" name="Google Shape;5782;p16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1" name="Google Shape;5783;p16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2" name="Google Shape;5784;p16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3" name="Google Shape;5785;p16"/>
            <p:cNvSpPr/>
            <p:nvPr/>
          </p:nvSpPr>
          <p:spPr>
            <a:xfrm>
              <a:off x="502052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4" name="Google Shape;5786;p16"/>
            <p:cNvSpPr/>
            <p:nvPr/>
          </p:nvSpPr>
          <p:spPr>
            <a:xfrm>
              <a:off x="486399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5" name="Google Shape;5787;p16"/>
            <p:cNvSpPr/>
            <p:nvPr/>
          </p:nvSpPr>
          <p:spPr>
            <a:xfrm>
              <a:off x="51770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6" name="Google Shape;5788;p16"/>
            <p:cNvSpPr/>
            <p:nvPr/>
          </p:nvSpPr>
          <p:spPr>
            <a:xfrm>
              <a:off x="486399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7" name="Google Shape;5789;p16"/>
            <p:cNvSpPr/>
            <p:nvPr/>
          </p:nvSpPr>
          <p:spPr>
            <a:xfrm>
              <a:off x="51770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8" name="Google Shape;5790;p16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69" name="Google Shape;5791;p16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0" name="Google Shape;5792;p16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1" name="Google Shape;5793;p16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2" name="Google Shape;5794;p16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3" name="Google Shape;5795;p16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4" name="Google Shape;5796;p16"/>
            <p:cNvSpPr/>
            <p:nvPr/>
          </p:nvSpPr>
          <p:spPr>
            <a:xfrm>
              <a:off x="502052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5" name="Google Shape;5797;p16"/>
            <p:cNvSpPr/>
            <p:nvPr/>
          </p:nvSpPr>
          <p:spPr>
            <a:xfrm>
              <a:off x="486399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6" name="Google Shape;5798;p16"/>
            <p:cNvSpPr/>
            <p:nvPr/>
          </p:nvSpPr>
          <p:spPr>
            <a:xfrm>
              <a:off x="51770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7" name="Google Shape;5799;p16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8" name="Google Shape;5800;p16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79" name="Google Shape;5801;p16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0" name="Google Shape;5802;p16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1" name="Google Shape;5803;p16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2" name="Google Shape;5804;p16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3" name="Google Shape;5805;p16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4" name="Google Shape;5806;p16"/>
            <p:cNvSpPr/>
            <p:nvPr/>
          </p:nvSpPr>
          <p:spPr>
            <a:xfrm>
              <a:off x="439294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5" name="Google Shape;5807;p16"/>
            <p:cNvSpPr/>
            <p:nvPr/>
          </p:nvSpPr>
          <p:spPr>
            <a:xfrm>
              <a:off x="4236415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6" name="Google Shape;5808;p16"/>
            <p:cNvSpPr/>
            <p:nvPr/>
          </p:nvSpPr>
          <p:spPr>
            <a:xfrm>
              <a:off x="4549468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7" name="Google Shape;5809;p16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8" name="Google Shape;5810;p16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89" name="Google Shape;5811;p16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0" name="Google Shape;5812;p16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1" name="Google Shape;5813;p16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2" name="Google Shape;5814;p16"/>
            <p:cNvSpPr/>
            <p:nvPr/>
          </p:nvSpPr>
          <p:spPr>
            <a:xfrm>
              <a:off x="439294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3" name="Google Shape;5815;p16"/>
            <p:cNvSpPr/>
            <p:nvPr/>
          </p:nvSpPr>
          <p:spPr>
            <a:xfrm>
              <a:off x="4236415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4" name="Google Shape;5816;p16"/>
            <p:cNvSpPr/>
            <p:nvPr/>
          </p:nvSpPr>
          <p:spPr>
            <a:xfrm>
              <a:off x="4549468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5" name="Google Shape;5817;p16"/>
            <p:cNvSpPr/>
            <p:nvPr/>
          </p:nvSpPr>
          <p:spPr>
            <a:xfrm>
              <a:off x="4236415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6" name="Google Shape;5818;p16"/>
            <p:cNvSpPr/>
            <p:nvPr/>
          </p:nvSpPr>
          <p:spPr>
            <a:xfrm>
              <a:off x="4549468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7" name="Google Shape;5819;p16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8" name="Google Shape;5820;p16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899" name="Google Shape;5821;p16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0" name="Google Shape;5822;p16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1" name="Google Shape;5823;p16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2" name="Google Shape;5824;p16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3" name="Google Shape;5825;p16"/>
            <p:cNvSpPr/>
            <p:nvPr/>
          </p:nvSpPr>
          <p:spPr>
            <a:xfrm>
              <a:off x="439294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4" name="Google Shape;5826;p16"/>
            <p:cNvSpPr/>
            <p:nvPr/>
          </p:nvSpPr>
          <p:spPr>
            <a:xfrm>
              <a:off x="4236415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5" name="Google Shape;5827;p16"/>
            <p:cNvSpPr/>
            <p:nvPr/>
          </p:nvSpPr>
          <p:spPr>
            <a:xfrm>
              <a:off x="4549468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6" name="Google Shape;5828;p16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7" name="Google Shape;5829;p16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8" name="Google Shape;5830;p16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09" name="Google Shape;5831;p16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0" name="Google Shape;5832;p16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1" name="Google Shape;5833;p16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2" name="Google Shape;5834;p16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3" name="Google Shape;5835;p16"/>
            <p:cNvSpPr/>
            <p:nvPr/>
          </p:nvSpPr>
          <p:spPr>
            <a:xfrm>
              <a:off x="376388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4" name="Google Shape;5836;p16"/>
            <p:cNvSpPr/>
            <p:nvPr/>
          </p:nvSpPr>
          <p:spPr>
            <a:xfrm>
              <a:off x="360736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5" name="Google Shape;5837;p16"/>
            <p:cNvSpPr/>
            <p:nvPr/>
          </p:nvSpPr>
          <p:spPr>
            <a:xfrm>
              <a:off x="3921886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6" name="Google Shape;5838;p16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7" name="Google Shape;5839;p16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8" name="Google Shape;5840;p16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19" name="Google Shape;5841;p16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0" name="Google Shape;5842;p16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1" name="Google Shape;5843;p16"/>
            <p:cNvSpPr/>
            <p:nvPr/>
          </p:nvSpPr>
          <p:spPr>
            <a:xfrm>
              <a:off x="376388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2" name="Google Shape;5844;p16"/>
            <p:cNvSpPr/>
            <p:nvPr/>
          </p:nvSpPr>
          <p:spPr>
            <a:xfrm>
              <a:off x="360736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3" name="Google Shape;5845;p16"/>
            <p:cNvSpPr/>
            <p:nvPr/>
          </p:nvSpPr>
          <p:spPr>
            <a:xfrm>
              <a:off x="3921886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4" name="Google Shape;5846;p16"/>
            <p:cNvSpPr/>
            <p:nvPr/>
          </p:nvSpPr>
          <p:spPr>
            <a:xfrm>
              <a:off x="360736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5" name="Google Shape;5847;p16"/>
            <p:cNvSpPr/>
            <p:nvPr/>
          </p:nvSpPr>
          <p:spPr>
            <a:xfrm>
              <a:off x="3921886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6" name="Google Shape;5848;p16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7" name="Google Shape;5849;p16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8" name="Google Shape;5850;p16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29" name="Google Shape;5851;p16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0" name="Google Shape;5852;p16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1" name="Google Shape;5853;p16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2" name="Google Shape;5854;p16"/>
            <p:cNvSpPr/>
            <p:nvPr/>
          </p:nvSpPr>
          <p:spPr>
            <a:xfrm>
              <a:off x="376388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3" name="Google Shape;5855;p16"/>
            <p:cNvSpPr/>
            <p:nvPr/>
          </p:nvSpPr>
          <p:spPr>
            <a:xfrm>
              <a:off x="360736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4" name="Google Shape;5856;p16"/>
            <p:cNvSpPr/>
            <p:nvPr/>
          </p:nvSpPr>
          <p:spPr>
            <a:xfrm>
              <a:off x="3921886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5" name="Google Shape;5857;p16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6" name="Google Shape;5858;p16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7" name="Google Shape;5859;p16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8" name="Google Shape;5860;p16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39" name="Google Shape;5861;p16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0" name="Google Shape;5862;p16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1" name="Google Shape;5863;p16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2" name="Google Shape;5864;p16"/>
            <p:cNvSpPr/>
            <p:nvPr/>
          </p:nvSpPr>
          <p:spPr>
            <a:xfrm>
              <a:off x="31363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3" name="Google Shape;5865;p16"/>
            <p:cNvSpPr/>
            <p:nvPr/>
          </p:nvSpPr>
          <p:spPr>
            <a:xfrm>
              <a:off x="29797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4" name="Google Shape;5866;p16"/>
            <p:cNvSpPr/>
            <p:nvPr/>
          </p:nvSpPr>
          <p:spPr>
            <a:xfrm>
              <a:off x="329430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5" name="Google Shape;5867;p16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6" name="Google Shape;5868;p16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7" name="Google Shape;5869;p16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8" name="Google Shape;5870;p16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49" name="Google Shape;5871;p16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0" name="Google Shape;5872;p16"/>
            <p:cNvSpPr/>
            <p:nvPr/>
          </p:nvSpPr>
          <p:spPr>
            <a:xfrm>
              <a:off x="31363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1" name="Google Shape;5873;p16"/>
            <p:cNvSpPr/>
            <p:nvPr/>
          </p:nvSpPr>
          <p:spPr>
            <a:xfrm>
              <a:off x="29797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2" name="Google Shape;5874;p16"/>
            <p:cNvSpPr/>
            <p:nvPr/>
          </p:nvSpPr>
          <p:spPr>
            <a:xfrm>
              <a:off x="329430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3" name="Google Shape;5875;p16"/>
            <p:cNvSpPr/>
            <p:nvPr/>
          </p:nvSpPr>
          <p:spPr>
            <a:xfrm>
              <a:off x="29797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4" name="Google Shape;5876;p16"/>
            <p:cNvSpPr/>
            <p:nvPr/>
          </p:nvSpPr>
          <p:spPr>
            <a:xfrm>
              <a:off x="329430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5" name="Google Shape;5877;p16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6" name="Google Shape;5878;p16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7" name="Google Shape;5879;p16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8" name="Google Shape;5880;p16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59" name="Google Shape;5881;p16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0" name="Google Shape;5882;p16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1" name="Google Shape;5883;p16"/>
            <p:cNvSpPr/>
            <p:nvPr/>
          </p:nvSpPr>
          <p:spPr>
            <a:xfrm>
              <a:off x="31363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2" name="Google Shape;5884;p16"/>
            <p:cNvSpPr/>
            <p:nvPr/>
          </p:nvSpPr>
          <p:spPr>
            <a:xfrm>
              <a:off x="29797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3" name="Google Shape;5885;p16"/>
            <p:cNvSpPr/>
            <p:nvPr/>
          </p:nvSpPr>
          <p:spPr>
            <a:xfrm>
              <a:off x="329430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4" name="Google Shape;5886;p16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5" name="Google Shape;5887;p16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6" name="Google Shape;5888;p16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7" name="Google Shape;5889;p16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8" name="Google Shape;5890;p16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69" name="Google Shape;5891;p16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0" name="Google Shape;5892;p16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1" name="Google Shape;5893;p16"/>
            <p:cNvSpPr/>
            <p:nvPr/>
          </p:nvSpPr>
          <p:spPr>
            <a:xfrm>
              <a:off x="2510322" y="3747670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2" name="Google Shape;5894;p16"/>
            <p:cNvSpPr/>
            <p:nvPr/>
          </p:nvSpPr>
          <p:spPr>
            <a:xfrm>
              <a:off x="2352321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3" name="Google Shape;5895;p16"/>
            <p:cNvSpPr/>
            <p:nvPr/>
          </p:nvSpPr>
          <p:spPr>
            <a:xfrm>
              <a:off x="2666849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4" name="Google Shape;5896;p16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5" name="Google Shape;5897;p16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6" name="Google Shape;5898;p16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7" name="Google Shape;5899;p16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8" name="Google Shape;5900;p16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79" name="Google Shape;5901;p16"/>
            <p:cNvSpPr/>
            <p:nvPr/>
          </p:nvSpPr>
          <p:spPr>
            <a:xfrm>
              <a:off x="2510322" y="437672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0" name="Google Shape;5902;p16"/>
            <p:cNvSpPr/>
            <p:nvPr/>
          </p:nvSpPr>
          <p:spPr>
            <a:xfrm>
              <a:off x="2352321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1" name="Google Shape;5903;p16"/>
            <p:cNvSpPr/>
            <p:nvPr/>
          </p:nvSpPr>
          <p:spPr>
            <a:xfrm>
              <a:off x="2666849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2" name="Google Shape;5904;p16"/>
            <p:cNvSpPr/>
            <p:nvPr/>
          </p:nvSpPr>
          <p:spPr>
            <a:xfrm>
              <a:off x="2352321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3" name="Google Shape;5905;p16"/>
            <p:cNvSpPr/>
            <p:nvPr/>
          </p:nvSpPr>
          <p:spPr>
            <a:xfrm>
              <a:off x="2666849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4" name="Google Shape;5906;p16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5" name="Google Shape;5907;p16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6" name="Google Shape;5908;p16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7" name="Google Shape;5909;p16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8" name="Google Shape;5910;p16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89" name="Google Shape;5911;p16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0" name="Google Shape;5912;p16"/>
            <p:cNvSpPr/>
            <p:nvPr/>
          </p:nvSpPr>
          <p:spPr>
            <a:xfrm>
              <a:off x="2510322" y="500430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1" name="Google Shape;5913;p16"/>
            <p:cNvSpPr/>
            <p:nvPr/>
          </p:nvSpPr>
          <p:spPr>
            <a:xfrm>
              <a:off x="2352321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2" name="Google Shape;5914;p16"/>
            <p:cNvSpPr/>
            <p:nvPr/>
          </p:nvSpPr>
          <p:spPr>
            <a:xfrm>
              <a:off x="2666849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3" name="Google Shape;5915;p16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4" name="Google Shape;5916;p16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5" name="Google Shape;5917;p16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6" name="Google Shape;5918;p16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7" name="Google Shape;5919;p16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8" name="Google Shape;5920;p16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5999" name="Google Shape;5921;p16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0" name="Google Shape;5922;p16"/>
            <p:cNvSpPr/>
            <p:nvPr/>
          </p:nvSpPr>
          <p:spPr>
            <a:xfrm>
              <a:off x="188274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1" name="Google Shape;5923;p16"/>
            <p:cNvSpPr/>
            <p:nvPr/>
          </p:nvSpPr>
          <p:spPr>
            <a:xfrm>
              <a:off x="172621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2" name="Google Shape;5924;p16"/>
            <p:cNvSpPr/>
            <p:nvPr/>
          </p:nvSpPr>
          <p:spPr>
            <a:xfrm>
              <a:off x="2037794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3" name="Google Shape;5925;p16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4" name="Google Shape;5926;p16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5" name="Google Shape;5927;p16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6" name="Google Shape;5928;p16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7" name="Google Shape;5929;p16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8" name="Google Shape;5930;p16"/>
            <p:cNvSpPr/>
            <p:nvPr/>
          </p:nvSpPr>
          <p:spPr>
            <a:xfrm>
              <a:off x="188274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09" name="Google Shape;5931;p16"/>
            <p:cNvSpPr/>
            <p:nvPr/>
          </p:nvSpPr>
          <p:spPr>
            <a:xfrm>
              <a:off x="172621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0" name="Google Shape;5932;p16"/>
            <p:cNvSpPr/>
            <p:nvPr/>
          </p:nvSpPr>
          <p:spPr>
            <a:xfrm>
              <a:off x="2037794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1" name="Google Shape;5933;p16"/>
            <p:cNvSpPr/>
            <p:nvPr/>
          </p:nvSpPr>
          <p:spPr>
            <a:xfrm>
              <a:off x="172621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2" name="Google Shape;5934;p16"/>
            <p:cNvSpPr/>
            <p:nvPr/>
          </p:nvSpPr>
          <p:spPr>
            <a:xfrm>
              <a:off x="2037794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3" name="Google Shape;5935;p16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4" name="Google Shape;5936;p16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5" name="Google Shape;5937;p16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6" name="Google Shape;5938;p16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7" name="Google Shape;5939;p16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8" name="Google Shape;5940;p16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19" name="Google Shape;5941;p16"/>
            <p:cNvSpPr/>
            <p:nvPr/>
          </p:nvSpPr>
          <p:spPr>
            <a:xfrm>
              <a:off x="188274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0" name="Google Shape;5942;p16"/>
            <p:cNvSpPr/>
            <p:nvPr/>
          </p:nvSpPr>
          <p:spPr>
            <a:xfrm>
              <a:off x="172621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1" name="Google Shape;5943;p16"/>
            <p:cNvSpPr/>
            <p:nvPr/>
          </p:nvSpPr>
          <p:spPr>
            <a:xfrm>
              <a:off x="2037794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2" name="Google Shape;5944;p16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3" name="Google Shape;5945;p16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4" name="Google Shape;5946;p16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5" name="Google Shape;5947;p16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6" name="Google Shape;5948;p16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7" name="Google Shape;5949;p16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8" name="Google Shape;5950;p16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29" name="Google Shape;5951;p16"/>
            <p:cNvSpPr/>
            <p:nvPr/>
          </p:nvSpPr>
          <p:spPr>
            <a:xfrm>
              <a:off x="1253687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0" name="Google Shape;5952;p16"/>
            <p:cNvSpPr/>
            <p:nvPr/>
          </p:nvSpPr>
          <p:spPr>
            <a:xfrm>
              <a:off x="1098635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1" name="Google Shape;5953;p16"/>
            <p:cNvSpPr/>
            <p:nvPr/>
          </p:nvSpPr>
          <p:spPr>
            <a:xfrm>
              <a:off x="1410213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2" name="Google Shape;5954;p16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3" name="Google Shape;5955;p16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4" name="Google Shape;5956;p16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5" name="Google Shape;5957;p16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6" name="Google Shape;5958;p16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7" name="Google Shape;5959;p16"/>
            <p:cNvSpPr/>
            <p:nvPr/>
          </p:nvSpPr>
          <p:spPr>
            <a:xfrm>
              <a:off x="1253687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8" name="Google Shape;5960;p16"/>
            <p:cNvSpPr/>
            <p:nvPr/>
          </p:nvSpPr>
          <p:spPr>
            <a:xfrm>
              <a:off x="1098635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39" name="Google Shape;5961;p16"/>
            <p:cNvSpPr/>
            <p:nvPr/>
          </p:nvSpPr>
          <p:spPr>
            <a:xfrm>
              <a:off x="1410213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0" name="Google Shape;5962;p16"/>
            <p:cNvSpPr/>
            <p:nvPr/>
          </p:nvSpPr>
          <p:spPr>
            <a:xfrm>
              <a:off x="1098635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1" name="Google Shape;5963;p16"/>
            <p:cNvSpPr/>
            <p:nvPr/>
          </p:nvSpPr>
          <p:spPr>
            <a:xfrm>
              <a:off x="1410213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2" name="Google Shape;5964;p16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3" name="Google Shape;5965;p16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4" name="Google Shape;5966;p16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5" name="Google Shape;5967;p16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6" name="Google Shape;5968;p16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7" name="Google Shape;5969;p16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8" name="Google Shape;5970;p16"/>
            <p:cNvSpPr/>
            <p:nvPr/>
          </p:nvSpPr>
          <p:spPr>
            <a:xfrm>
              <a:off x="1253687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49" name="Google Shape;5971;p16"/>
            <p:cNvSpPr/>
            <p:nvPr/>
          </p:nvSpPr>
          <p:spPr>
            <a:xfrm>
              <a:off x="1098635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0" name="Google Shape;5972;p16"/>
            <p:cNvSpPr/>
            <p:nvPr/>
          </p:nvSpPr>
          <p:spPr>
            <a:xfrm>
              <a:off x="1410213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1" name="Google Shape;5973;p16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2" name="Google Shape;5974;p16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3" name="Google Shape;5975;p16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4" name="Google Shape;5976;p16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5" name="Google Shape;5977;p16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6" name="Google Shape;5978;p16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7" name="Google Shape;5979;p16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8" name="Google Shape;5980;p16"/>
            <p:cNvSpPr/>
            <p:nvPr/>
          </p:nvSpPr>
          <p:spPr>
            <a:xfrm>
              <a:off x="6261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59" name="Google Shape;5981;p16"/>
            <p:cNvSpPr/>
            <p:nvPr/>
          </p:nvSpPr>
          <p:spPr>
            <a:xfrm>
              <a:off x="4695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0" name="Google Shape;5982;p16"/>
            <p:cNvSpPr/>
            <p:nvPr/>
          </p:nvSpPr>
          <p:spPr>
            <a:xfrm>
              <a:off x="78410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1" name="Google Shape;5983;p16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2" name="Google Shape;5984;p16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3" name="Google Shape;5985;p16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4" name="Google Shape;5986;p16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5" name="Google Shape;5987;p16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6" name="Google Shape;5988;p16"/>
            <p:cNvSpPr/>
            <p:nvPr/>
          </p:nvSpPr>
          <p:spPr>
            <a:xfrm>
              <a:off x="6261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7" name="Google Shape;5989;p16"/>
            <p:cNvSpPr/>
            <p:nvPr/>
          </p:nvSpPr>
          <p:spPr>
            <a:xfrm>
              <a:off x="4695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8" name="Google Shape;5990;p16"/>
            <p:cNvSpPr/>
            <p:nvPr/>
          </p:nvSpPr>
          <p:spPr>
            <a:xfrm>
              <a:off x="78410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69" name="Google Shape;5991;p16"/>
            <p:cNvSpPr/>
            <p:nvPr/>
          </p:nvSpPr>
          <p:spPr>
            <a:xfrm>
              <a:off x="4695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0" name="Google Shape;5992;p16"/>
            <p:cNvSpPr/>
            <p:nvPr/>
          </p:nvSpPr>
          <p:spPr>
            <a:xfrm>
              <a:off x="78410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1" name="Google Shape;5993;p16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2" name="Google Shape;5994;p16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3" name="Google Shape;5995;p16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4" name="Google Shape;5996;p16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5" name="Google Shape;5997;p16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6" name="Google Shape;5998;p16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7" name="Google Shape;5999;p16"/>
            <p:cNvSpPr/>
            <p:nvPr/>
          </p:nvSpPr>
          <p:spPr>
            <a:xfrm>
              <a:off x="6261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8" name="Google Shape;6000;p16"/>
            <p:cNvSpPr/>
            <p:nvPr/>
          </p:nvSpPr>
          <p:spPr>
            <a:xfrm>
              <a:off x="4695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79" name="Google Shape;6001;p16"/>
            <p:cNvSpPr/>
            <p:nvPr/>
          </p:nvSpPr>
          <p:spPr>
            <a:xfrm>
              <a:off x="78410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0" name="Google Shape;6002;p16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1" name="Google Shape;6003;p16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2" name="Google Shape;6004;p16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3" name="Google Shape;6005;p16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4" name="Google Shape;6006;p16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5" name="Google Shape;6007;p16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6" name="Google Shape;6008;p16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7" name="Google Shape;6009;p16"/>
            <p:cNvSpPr/>
            <p:nvPr/>
          </p:nvSpPr>
          <p:spPr>
            <a:xfrm>
              <a:off x="-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8" name="Google Shape;6010;p16"/>
            <p:cNvSpPr/>
            <p:nvPr/>
          </p:nvSpPr>
          <p:spPr>
            <a:xfrm>
              <a:off x="15652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89" name="Google Shape;6011;p16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0" name="Google Shape;6012;p16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1" name="Google Shape;6013;p16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2" name="Google Shape;6014;p16"/>
            <p:cNvSpPr/>
            <p:nvPr/>
          </p:nvSpPr>
          <p:spPr>
            <a:xfrm>
              <a:off x="-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3" name="Google Shape;6015;p16"/>
            <p:cNvSpPr/>
            <p:nvPr/>
          </p:nvSpPr>
          <p:spPr>
            <a:xfrm>
              <a:off x="15652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4" name="Google Shape;6016;p16"/>
            <p:cNvSpPr/>
            <p:nvPr/>
          </p:nvSpPr>
          <p:spPr>
            <a:xfrm>
              <a:off x="15652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5" name="Google Shape;6017;p16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6" name="Google Shape;6018;p16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7" name="Google Shape;6019;p16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8" name="Google Shape;6020;p16"/>
            <p:cNvSpPr/>
            <p:nvPr/>
          </p:nvSpPr>
          <p:spPr>
            <a:xfrm>
              <a:off x="-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099" name="Google Shape;6021;p16"/>
            <p:cNvSpPr/>
            <p:nvPr/>
          </p:nvSpPr>
          <p:spPr>
            <a:xfrm>
              <a:off x="15652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0" name="Google Shape;6022;p16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1" name="Google Shape;6023;p16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2" name="Google Shape;6024;p16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3" name="Google Shape;6025;p16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4" name="Google Shape;6026;p16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5" name="Google Shape;6027;p16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6" name="Google Shape;6028;p16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7" name="Google Shape;6029;p16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8" name="Google Shape;6030;p16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09" name="Google Shape;6031;p16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0" name="Google Shape;6032;p16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1" name="Google Shape;6033;p16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2" name="Google Shape;6034;p16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3" name="Google Shape;6035;p16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4" name="Google Shape;6036;p16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5" name="Google Shape;6037;p16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6" name="Google Shape;6038;p16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7" name="Google Shape;6039;p16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8" name="Google Shape;6040;p16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19" name="Google Shape;6041;p16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0" name="Google Shape;6042;p16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1" name="Google Shape;6043;p16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2" name="Google Shape;6044;p16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3" name="Google Shape;6045;p16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4" name="Google Shape;6046;p16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5" name="Google Shape;6047;p16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6" name="Google Shape;6048;p16"/>
            <p:cNvSpPr/>
            <p:nvPr/>
          </p:nvSpPr>
          <p:spPr>
            <a:xfrm>
              <a:off x="878722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7" name="Google Shape;6049;p16"/>
            <p:cNvSpPr/>
            <p:nvPr/>
          </p:nvSpPr>
          <p:spPr>
            <a:xfrm>
              <a:off x="8629343" y="46945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8" name="Google Shape;6050;p16"/>
            <p:cNvSpPr/>
            <p:nvPr/>
          </p:nvSpPr>
          <p:spPr>
            <a:xfrm>
              <a:off x="894374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29" name="Google Shape;6051;p16"/>
            <p:cNvSpPr/>
            <p:nvPr/>
          </p:nvSpPr>
          <p:spPr>
            <a:xfrm>
              <a:off x="8629343" y="156403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0" name="Google Shape;6052;p16"/>
            <p:cNvSpPr/>
            <p:nvPr/>
          </p:nvSpPr>
          <p:spPr>
            <a:xfrm>
              <a:off x="894374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1" name="Google Shape;6053;p16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2" name="Google Shape;6054;p16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3" name="Google Shape;6055;p16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4" name="Google Shape;6056;p16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5" name="Google Shape;6057;p16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6" name="Google Shape;6058;p16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7" name="Google Shape;6059;p16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8" name="Google Shape;6060;p16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39" name="Google Shape;6061;p16"/>
            <p:cNvSpPr/>
            <p:nvPr/>
          </p:nvSpPr>
          <p:spPr>
            <a:xfrm>
              <a:off x="878722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0" name="Google Shape;6062;p16"/>
            <p:cNvSpPr/>
            <p:nvPr/>
          </p:nvSpPr>
          <p:spPr>
            <a:xfrm>
              <a:off x="8629343" y="1098512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1" name="Google Shape;6063;p16"/>
            <p:cNvSpPr/>
            <p:nvPr/>
          </p:nvSpPr>
          <p:spPr>
            <a:xfrm>
              <a:off x="894374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2" name="Google Shape;6064;p16"/>
            <p:cNvSpPr/>
            <p:nvPr/>
          </p:nvSpPr>
          <p:spPr>
            <a:xfrm>
              <a:off x="8629343" y="7839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3" name="Google Shape;6065;p16"/>
            <p:cNvSpPr/>
            <p:nvPr/>
          </p:nvSpPr>
          <p:spPr>
            <a:xfrm>
              <a:off x="894374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4" name="Google Shape;6066;p16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5" name="Google Shape;6067;p16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6" name="Google Shape;6068;p16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7" name="Google Shape;6069;p16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8" name="Google Shape;6070;p16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49" name="Google Shape;6071;p16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0" name="Google Shape;6072;p16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1" name="Google Shape;6073;p16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2" name="Google Shape;6074;p16"/>
            <p:cNvSpPr/>
            <p:nvPr/>
          </p:nvSpPr>
          <p:spPr>
            <a:xfrm>
              <a:off x="878722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3" name="Google Shape;6075;p16"/>
            <p:cNvSpPr/>
            <p:nvPr/>
          </p:nvSpPr>
          <p:spPr>
            <a:xfrm>
              <a:off x="8629343" y="172609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4" name="Google Shape;6076;p16"/>
            <p:cNvSpPr/>
            <p:nvPr/>
          </p:nvSpPr>
          <p:spPr>
            <a:xfrm>
              <a:off x="894374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5" name="Google Shape;6077;p16"/>
            <p:cNvSpPr/>
            <p:nvPr/>
          </p:nvSpPr>
          <p:spPr>
            <a:xfrm>
              <a:off x="8629343" y="141156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6" name="Google Shape;6078;p16"/>
            <p:cNvSpPr/>
            <p:nvPr/>
          </p:nvSpPr>
          <p:spPr>
            <a:xfrm>
              <a:off x="894374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7" name="Google Shape;6079;p16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8" name="Google Shape;6080;p16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59" name="Google Shape;6081;p16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0" name="Google Shape;6082;p16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1" name="Google Shape;6083;p16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2" name="Google Shape;6084;p16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3" name="Google Shape;6085;p16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4" name="Google Shape;6086;p16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5" name="Google Shape;6087;p16"/>
            <p:cNvSpPr/>
            <p:nvPr/>
          </p:nvSpPr>
          <p:spPr>
            <a:xfrm>
              <a:off x="878722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6" name="Google Shape;6088;p16"/>
            <p:cNvSpPr/>
            <p:nvPr/>
          </p:nvSpPr>
          <p:spPr>
            <a:xfrm>
              <a:off x="8629343" y="235219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7" name="Google Shape;6089;p16"/>
            <p:cNvSpPr/>
            <p:nvPr/>
          </p:nvSpPr>
          <p:spPr>
            <a:xfrm>
              <a:off x="894374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8" name="Google Shape;6090;p16"/>
            <p:cNvSpPr/>
            <p:nvPr/>
          </p:nvSpPr>
          <p:spPr>
            <a:xfrm>
              <a:off x="8629343" y="203914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69" name="Google Shape;6091;p16"/>
            <p:cNvSpPr/>
            <p:nvPr/>
          </p:nvSpPr>
          <p:spPr>
            <a:xfrm>
              <a:off x="894374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0" name="Google Shape;6092;p16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1" name="Google Shape;6093;p16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2" name="Google Shape;6094;p16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3" name="Google Shape;6095;p16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4" name="Google Shape;6096;p16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5" name="Google Shape;6097;p16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6" name="Google Shape;6098;p16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7" name="Google Shape;6099;p16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8" name="Google Shape;6100;p16"/>
            <p:cNvSpPr/>
            <p:nvPr/>
          </p:nvSpPr>
          <p:spPr>
            <a:xfrm>
              <a:off x="878722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79" name="Google Shape;6101;p16"/>
            <p:cNvSpPr/>
            <p:nvPr/>
          </p:nvSpPr>
          <p:spPr>
            <a:xfrm>
              <a:off x="8629343" y="297965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0" name="Google Shape;6102;p16"/>
            <p:cNvSpPr/>
            <p:nvPr/>
          </p:nvSpPr>
          <p:spPr>
            <a:xfrm>
              <a:off x="894374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1" name="Google Shape;6103;p16"/>
            <p:cNvSpPr/>
            <p:nvPr/>
          </p:nvSpPr>
          <p:spPr>
            <a:xfrm>
              <a:off x="8629343" y="2668079"/>
              <a:ext cx="94975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2" name="Google Shape;6104;p16"/>
            <p:cNvSpPr/>
            <p:nvPr/>
          </p:nvSpPr>
          <p:spPr>
            <a:xfrm>
              <a:off x="894374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3" name="Google Shape;6105;p16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4" name="Google Shape;6106;p16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5" name="Google Shape;6107;p16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6" name="Google Shape;6108;p16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7" name="Google Shape;6109;p16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8" name="Google Shape;6110;p16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89" name="Google Shape;6111;p16"/>
            <p:cNvSpPr/>
            <p:nvPr/>
          </p:nvSpPr>
          <p:spPr>
            <a:xfrm>
              <a:off x="878722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0" name="Google Shape;6112;p16"/>
            <p:cNvSpPr/>
            <p:nvPr/>
          </p:nvSpPr>
          <p:spPr>
            <a:xfrm>
              <a:off x="8629343" y="360723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1" name="Google Shape;6113;p16"/>
            <p:cNvSpPr/>
            <p:nvPr/>
          </p:nvSpPr>
          <p:spPr>
            <a:xfrm>
              <a:off x="894374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2" name="Google Shape;6114;p16"/>
            <p:cNvSpPr/>
            <p:nvPr/>
          </p:nvSpPr>
          <p:spPr>
            <a:xfrm>
              <a:off x="8629343" y="32941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3" name="Google Shape;6115;p16"/>
            <p:cNvSpPr/>
            <p:nvPr/>
          </p:nvSpPr>
          <p:spPr>
            <a:xfrm>
              <a:off x="894374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4" name="Google Shape;6116;p16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5" name="Google Shape;6117;p16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6" name="Google Shape;6118;p16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7" name="Google Shape;6119;p16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8" name="Google Shape;6120;p16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199" name="Google Shape;6121;p16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0" name="Google Shape;6122;p16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1" name="Google Shape;6123;p16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2" name="Google Shape;6124;p16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3" name="Google Shape;6125;p16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4" name="Google Shape;6126;p16"/>
            <p:cNvSpPr/>
            <p:nvPr/>
          </p:nvSpPr>
          <p:spPr>
            <a:xfrm>
              <a:off x="8159763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5" name="Google Shape;6127;p16"/>
            <p:cNvSpPr/>
            <p:nvPr/>
          </p:nvSpPr>
          <p:spPr>
            <a:xfrm>
              <a:off x="800323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6" name="Google Shape;6128;p16"/>
            <p:cNvSpPr/>
            <p:nvPr/>
          </p:nvSpPr>
          <p:spPr>
            <a:xfrm>
              <a:off x="831629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7" name="Google Shape;6129;p16"/>
            <p:cNvSpPr/>
            <p:nvPr/>
          </p:nvSpPr>
          <p:spPr>
            <a:xfrm>
              <a:off x="800323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8" name="Google Shape;6130;p16"/>
            <p:cNvSpPr/>
            <p:nvPr/>
          </p:nvSpPr>
          <p:spPr>
            <a:xfrm>
              <a:off x="831629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09" name="Google Shape;6131;p16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0" name="Google Shape;6132;p16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1" name="Google Shape;6133;p16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2" name="Google Shape;6134;p16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3" name="Google Shape;6135;p16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4" name="Google Shape;6136;p16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5" name="Google Shape;6137;p16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6" name="Google Shape;6138;p16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7" name="Google Shape;6139;p16"/>
            <p:cNvSpPr/>
            <p:nvPr/>
          </p:nvSpPr>
          <p:spPr>
            <a:xfrm>
              <a:off x="8159763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8" name="Google Shape;6140;p16"/>
            <p:cNvSpPr/>
            <p:nvPr/>
          </p:nvSpPr>
          <p:spPr>
            <a:xfrm>
              <a:off x="800323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19" name="Google Shape;6141;p16"/>
            <p:cNvSpPr/>
            <p:nvPr/>
          </p:nvSpPr>
          <p:spPr>
            <a:xfrm>
              <a:off x="831629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0" name="Google Shape;6142;p16"/>
            <p:cNvSpPr/>
            <p:nvPr/>
          </p:nvSpPr>
          <p:spPr>
            <a:xfrm>
              <a:off x="800323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1" name="Google Shape;6143;p16"/>
            <p:cNvSpPr/>
            <p:nvPr/>
          </p:nvSpPr>
          <p:spPr>
            <a:xfrm>
              <a:off x="831629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2" name="Google Shape;6144;p16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3" name="Google Shape;6145;p16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4" name="Google Shape;6146;p16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5" name="Google Shape;6147;p16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6" name="Google Shape;6148;p16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7" name="Google Shape;6149;p16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8" name="Google Shape;6150;p16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29" name="Google Shape;6151;p16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0" name="Google Shape;6152;p16"/>
            <p:cNvSpPr/>
            <p:nvPr/>
          </p:nvSpPr>
          <p:spPr>
            <a:xfrm>
              <a:off x="8159763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1" name="Google Shape;6153;p16"/>
            <p:cNvSpPr/>
            <p:nvPr/>
          </p:nvSpPr>
          <p:spPr>
            <a:xfrm>
              <a:off x="800323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2" name="Google Shape;6154;p16"/>
            <p:cNvSpPr/>
            <p:nvPr/>
          </p:nvSpPr>
          <p:spPr>
            <a:xfrm>
              <a:off x="831629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3" name="Google Shape;6155;p16"/>
            <p:cNvSpPr/>
            <p:nvPr/>
          </p:nvSpPr>
          <p:spPr>
            <a:xfrm>
              <a:off x="800323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4" name="Google Shape;6156;p16"/>
            <p:cNvSpPr/>
            <p:nvPr/>
          </p:nvSpPr>
          <p:spPr>
            <a:xfrm>
              <a:off x="831629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5" name="Google Shape;6157;p16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6" name="Google Shape;6158;p16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7" name="Google Shape;6159;p16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8" name="Google Shape;6160;p16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39" name="Google Shape;6161;p16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0" name="Google Shape;6162;p16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1" name="Google Shape;6163;p16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2" name="Google Shape;6164;p16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3" name="Google Shape;6165;p16"/>
            <p:cNvSpPr/>
            <p:nvPr/>
          </p:nvSpPr>
          <p:spPr>
            <a:xfrm>
              <a:off x="8159763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4" name="Google Shape;6166;p16"/>
            <p:cNvSpPr/>
            <p:nvPr/>
          </p:nvSpPr>
          <p:spPr>
            <a:xfrm>
              <a:off x="800323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5" name="Google Shape;6167;p16"/>
            <p:cNvSpPr/>
            <p:nvPr/>
          </p:nvSpPr>
          <p:spPr>
            <a:xfrm>
              <a:off x="831629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6" name="Google Shape;6168;p16"/>
            <p:cNvSpPr/>
            <p:nvPr/>
          </p:nvSpPr>
          <p:spPr>
            <a:xfrm>
              <a:off x="800323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7" name="Google Shape;6169;p16"/>
            <p:cNvSpPr/>
            <p:nvPr/>
          </p:nvSpPr>
          <p:spPr>
            <a:xfrm>
              <a:off x="831629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8" name="Google Shape;6170;p16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49" name="Google Shape;6171;p16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0" name="Google Shape;6172;p16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1" name="Google Shape;6173;p16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2" name="Google Shape;6174;p16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3" name="Google Shape;6175;p16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4" name="Google Shape;6176;p16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5" name="Google Shape;6177;p16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6" name="Google Shape;6178;p16"/>
            <p:cNvSpPr/>
            <p:nvPr/>
          </p:nvSpPr>
          <p:spPr>
            <a:xfrm>
              <a:off x="8159763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7" name="Google Shape;6179;p16"/>
            <p:cNvSpPr/>
            <p:nvPr/>
          </p:nvSpPr>
          <p:spPr>
            <a:xfrm>
              <a:off x="800323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8" name="Google Shape;6180;p16"/>
            <p:cNvSpPr/>
            <p:nvPr/>
          </p:nvSpPr>
          <p:spPr>
            <a:xfrm>
              <a:off x="831629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59" name="Google Shape;6181;p16"/>
            <p:cNvSpPr/>
            <p:nvPr/>
          </p:nvSpPr>
          <p:spPr>
            <a:xfrm>
              <a:off x="800323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0" name="Google Shape;6182;p16"/>
            <p:cNvSpPr/>
            <p:nvPr/>
          </p:nvSpPr>
          <p:spPr>
            <a:xfrm>
              <a:off x="831629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1" name="Google Shape;6183;p16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2" name="Google Shape;6184;p16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3" name="Google Shape;6185;p16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4" name="Google Shape;6186;p16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5" name="Google Shape;6187;p16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6" name="Google Shape;6188;p16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7" name="Google Shape;6189;p16"/>
            <p:cNvSpPr/>
            <p:nvPr/>
          </p:nvSpPr>
          <p:spPr>
            <a:xfrm>
              <a:off x="8159763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8" name="Google Shape;6190;p16"/>
            <p:cNvSpPr/>
            <p:nvPr/>
          </p:nvSpPr>
          <p:spPr>
            <a:xfrm>
              <a:off x="800323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69" name="Google Shape;6191;p16"/>
            <p:cNvSpPr/>
            <p:nvPr/>
          </p:nvSpPr>
          <p:spPr>
            <a:xfrm>
              <a:off x="831629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0" name="Google Shape;6192;p16"/>
            <p:cNvSpPr/>
            <p:nvPr/>
          </p:nvSpPr>
          <p:spPr>
            <a:xfrm>
              <a:off x="800323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1" name="Google Shape;6193;p16"/>
            <p:cNvSpPr/>
            <p:nvPr/>
          </p:nvSpPr>
          <p:spPr>
            <a:xfrm>
              <a:off x="831629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2" name="Google Shape;6194;p16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3" name="Google Shape;6195;p16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4" name="Google Shape;6196;p16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5" name="Google Shape;6197;p16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6" name="Google Shape;6198;p16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7" name="Google Shape;6199;p16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8" name="Google Shape;6200;p16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79" name="Google Shape;6201;p16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0" name="Google Shape;6202;p16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1" name="Google Shape;6203;p16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2" name="Google Shape;6204;p16"/>
            <p:cNvSpPr/>
            <p:nvPr/>
          </p:nvSpPr>
          <p:spPr>
            <a:xfrm>
              <a:off x="7532182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3" name="Google Shape;6205;p16"/>
            <p:cNvSpPr/>
            <p:nvPr/>
          </p:nvSpPr>
          <p:spPr>
            <a:xfrm>
              <a:off x="737565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4" name="Google Shape;6206;p16"/>
            <p:cNvSpPr/>
            <p:nvPr/>
          </p:nvSpPr>
          <p:spPr>
            <a:xfrm>
              <a:off x="7688709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5" name="Google Shape;6207;p16"/>
            <p:cNvSpPr/>
            <p:nvPr/>
          </p:nvSpPr>
          <p:spPr>
            <a:xfrm>
              <a:off x="737565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6" name="Google Shape;6208;p16"/>
            <p:cNvSpPr/>
            <p:nvPr/>
          </p:nvSpPr>
          <p:spPr>
            <a:xfrm>
              <a:off x="7688709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7" name="Google Shape;6209;p16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8" name="Google Shape;6210;p16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89" name="Google Shape;6211;p16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0" name="Google Shape;6212;p16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1" name="Google Shape;6213;p16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2" name="Google Shape;6214;p16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3" name="Google Shape;6215;p16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4" name="Google Shape;6216;p16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5" name="Google Shape;6217;p16"/>
            <p:cNvSpPr/>
            <p:nvPr/>
          </p:nvSpPr>
          <p:spPr>
            <a:xfrm>
              <a:off x="7532182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6" name="Google Shape;6218;p16"/>
            <p:cNvSpPr/>
            <p:nvPr/>
          </p:nvSpPr>
          <p:spPr>
            <a:xfrm>
              <a:off x="737565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7" name="Google Shape;6219;p16"/>
            <p:cNvSpPr/>
            <p:nvPr/>
          </p:nvSpPr>
          <p:spPr>
            <a:xfrm>
              <a:off x="7688709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8" name="Google Shape;6220;p16"/>
            <p:cNvSpPr/>
            <p:nvPr/>
          </p:nvSpPr>
          <p:spPr>
            <a:xfrm>
              <a:off x="737565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299" name="Google Shape;6221;p16"/>
            <p:cNvSpPr/>
            <p:nvPr/>
          </p:nvSpPr>
          <p:spPr>
            <a:xfrm>
              <a:off x="7688709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0" name="Google Shape;6222;p16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1" name="Google Shape;6223;p16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2" name="Google Shape;6224;p16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3" name="Google Shape;6225;p16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4" name="Google Shape;6226;p16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5" name="Google Shape;6227;p16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6" name="Google Shape;6228;p16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7" name="Google Shape;6229;p16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8" name="Google Shape;6230;p16"/>
            <p:cNvSpPr/>
            <p:nvPr/>
          </p:nvSpPr>
          <p:spPr>
            <a:xfrm>
              <a:off x="7532182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09" name="Google Shape;6231;p16"/>
            <p:cNvSpPr/>
            <p:nvPr/>
          </p:nvSpPr>
          <p:spPr>
            <a:xfrm>
              <a:off x="737565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0" name="Google Shape;6232;p16"/>
            <p:cNvSpPr/>
            <p:nvPr/>
          </p:nvSpPr>
          <p:spPr>
            <a:xfrm>
              <a:off x="7688709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1" name="Google Shape;6233;p16"/>
            <p:cNvSpPr/>
            <p:nvPr/>
          </p:nvSpPr>
          <p:spPr>
            <a:xfrm>
              <a:off x="737565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2" name="Google Shape;6234;p16"/>
            <p:cNvSpPr/>
            <p:nvPr/>
          </p:nvSpPr>
          <p:spPr>
            <a:xfrm>
              <a:off x="7688709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3" name="Google Shape;6235;p16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4" name="Google Shape;6236;p16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5" name="Google Shape;6237;p16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6" name="Google Shape;6238;p16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7" name="Google Shape;6239;p16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8" name="Google Shape;6240;p16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19" name="Google Shape;6241;p16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0" name="Google Shape;6242;p16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1" name="Google Shape;6243;p16"/>
            <p:cNvSpPr/>
            <p:nvPr/>
          </p:nvSpPr>
          <p:spPr>
            <a:xfrm>
              <a:off x="7532182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2" name="Google Shape;6244;p16"/>
            <p:cNvSpPr/>
            <p:nvPr/>
          </p:nvSpPr>
          <p:spPr>
            <a:xfrm>
              <a:off x="737565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3" name="Google Shape;6245;p16"/>
            <p:cNvSpPr/>
            <p:nvPr/>
          </p:nvSpPr>
          <p:spPr>
            <a:xfrm>
              <a:off x="7688709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4" name="Google Shape;6246;p16"/>
            <p:cNvSpPr/>
            <p:nvPr/>
          </p:nvSpPr>
          <p:spPr>
            <a:xfrm>
              <a:off x="737565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5" name="Google Shape;6247;p16"/>
            <p:cNvSpPr/>
            <p:nvPr/>
          </p:nvSpPr>
          <p:spPr>
            <a:xfrm>
              <a:off x="7688709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6" name="Google Shape;6248;p16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7" name="Google Shape;6249;p16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8" name="Google Shape;6250;p16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29" name="Google Shape;6251;p16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0" name="Google Shape;6252;p16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1" name="Google Shape;6253;p16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2" name="Google Shape;6254;p16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3" name="Google Shape;6255;p16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4" name="Google Shape;6256;p16"/>
            <p:cNvSpPr/>
            <p:nvPr/>
          </p:nvSpPr>
          <p:spPr>
            <a:xfrm>
              <a:off x="7532182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5" name="Google Shape;6257;p16"/>
            <p:cNvSpPr/>
            <p:nvPr/>
          </p:nvSpPr>
          <p:spPr>
            <a:xfrm>
              <a:off x="737565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6" name="Google Shape;6258;p16"/>
            <p:cNvSpPr/>
            <p:nvPr/>
          </p:nvSpPr>
          <p:spPr>
            <a:xfrm>
              <a:off x="7688709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7" name="Google Shape;6259;p16"/>
            <p:cNvSpPr/>
            <p:nvPr/>
          </p:nvSpPr>
          <p:spPr>
            <a:xfrm>
              <a:off x="737565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8" name="Google Shape;6260;p16"/>
            <p:cNvSpPr/>
            <p:nvPr/>
          </p:nvSpPr>
          <p:spPr>
            <a:xfrm>
              <a:off x="7688709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39" name="Google Shape;6261;p16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0" name="Google Shape;6262;p16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1" name="Google Shape;6263;p16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2" name="Google Shape;6264;p16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3" name="Google Shape;6265;p16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4" name="Google Shape;6266;p16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5" name="Google Shape;6267;p16"/>
            <p:cNvSpPr/>
            <p:nvPr/>
          </p:nvSpPr>
          <p:spPr>
            <a:xfrm>
              <a:off x="7532182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6" name="Google Shape;6268;p16"/>
            <p:cNvSpPr/>
            <p:nvPr/>
          </p:nvSpPr>
          <p:spPr>
            <a:xfrm>
              <a:off x="737565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7" name="Google Shape;6269;p16"/>
            <p:cNvSpPr/>
            <p:nvPr/>
          </p:nvSpPr>
          <p:spPr>
            <a:xfrm>
              <a:off x="7688709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8" name="Google Shape;6270;p16"/>
            <p:cNvSpPr/>
            <p:nvPr/>
          </p:nvSpPr>
          <p:spPr>
            <a:xfrm>
              <a:off x="737565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49" name="Google Shape;6271;p16"/>
            <p:cNvSpPr/>
            <p:nvPr/>
          </p:nvSpPr>
          <p:spPr>
            <a:xfrm>
              <a:off x="7688709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0" name="Google Shape;6272;p16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1" name="Google Shape;6273;p16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2" name="Google Shape;6274;p16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3" name="Google Shape;6275;p16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4" name="Google Shape;6276;p16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5" name="Google Shape;6277;p16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6" name="Google Shape;6278;p16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7" name="Google Shape;6279;p16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8" name="Google Shape;6280;p16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59" name="Google Shape;6281;p16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0" name="Google Shape;6282;p16"/>
            <p:cNvSpPr/>
            <p:nvPr/>
          </p:nvSpPr>
          <p:spPr>
            <a:xfrm>
              <a:off x="690312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1" name="Google Shape;6283;p16"/>
            <p:cNvSpPr/>
            <p:nvPr/>
          </p:nvSpPr>
          <p:spPr>
            <a:xfrm>
              <a:off x="6746602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2" name="Google Shape;6284;p16"/>
            <p:cNvSpPr/>
            <p:nvPr/>
          </p:nvSpPr>
          <p:spPr>
            <a:xfrm>
              <a:off x="7061129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3" name="Google Shape;6285;p16"/>
            <p:cNvSpPr/>
            <p:nvPr/>
          </p:nvSpPr>
          <p:spPr>
            <a:xfrm>
              <a:off x="6746602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4" name="Google Shape;6286;p16"/>
            <p:cNvSpPr/>
            <p:nvPr/>
          </p:nvSpPr>
          <p:spPr>
            <a:xfrm>
              <a:off x="7061129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5" name="Google Shape;6287;p16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6" name="Google Shape;6288;p16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7" name="Google Shape;6289;p16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8" name="Google Shape;6290;p16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69" name="Google Shape;6291;p16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0" name="Google Shape;6292;p16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1" name="Google Shape;6293;p16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2" name="Google Shape;6294;p16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3" name="Google Shape;6295;p16"/>
            <p:cNvSpPr/>
            <p:nvPr/>
          </p:nvSpPr>
          <p:spPr>
            <a:xfrm>
              <a:off x="690312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4" name="Google Shape;6296;p16"/>
            <p:cNvSpPr/>
            <p:nvPr/>
          </p:nvSpPr>
          <p:spPr>
            <a:xfrm>
              <a:off x="6746602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5" name="Google Shape;6297;p16"/>
            <p:cNvSpPr/>
            <p:nvPr/>
          </p:nvSpPr>
          <p:spPr>
            <a:xfrm>
              <a:off x="7061129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6" name="Google Shape;6298;p16"/>
            <p:cNvSpPr/>
            <p:nvPr/>
          </p:nvSpPr>
          <p:spPr>
            <a:xfrm>
              <a:off x="6746602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7" name="Google Shape;6299;p16"/>
            <p:cNvSpPr/>
            <p:nvPr/>
          </p:nvSpPr>
          <p:spPr>
            <a:xfrm>
              <a:off x="7061129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8" name="Google Shape;6300;p16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79" name="Google Shape;6301;p16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0" name="Google Shape;6302;p16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1" name="Google Shape;6303;p16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2" name="Google Shape;6304;p16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3" name="Google Shape;6305;p16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4" name="Google Shape;6306;p16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5" name="Google Shape;6307;p16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6" name="Google Shape;6308;p16"/>
            <p:cNvSpPr/>
            <p:nvPr/>
          </p:nvSpPr>
          <p:spPr>
            <a:xfrm>
              <a:off x="690312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7" name="Google Shape;6309;p16"/>
            <p:cNvSpPr/>
            <p:nvPr/>
          </p:nvSpPr>
          <p:spPr>
            <a:xfrm>
              <a:off x="6746602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8" name="Google Shape;6310;p16"/>
            <p:cNvSpPr/>
            <p:nvPr/>
          </p:nvSpPr>
          <p:spPr>
            <a:xfrm>
              <a:off x="7061129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89" name="Google Shape;6311;p16"/>
            <p:cNvSpPr/>
            <p:nvPr/>
          </p:nvSpPr>
          <p:spPr>
            <a:xfrm>
              <a:off x="6746602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0" name="Google Shape;6312;p16"/>
            <p:cNvSpPr/>
            <p:nvPr/>
          </p:nvSpPr>
          <p:spPr>
            <a:xfrm>
              <a:off x="7061129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1" name="Google Shape;6313;p16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2" name="Google Shape;6314;p16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3" name="Google Shape;6315;p16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4" name="Google Shape;6316;p16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5" name="Google Shape;6317;p16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6" name="Google Shape;6318;p16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7" name="Google Shape;6319;p16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8" name="Google Shape;6320;p16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399" name="Google Shape;6321;p16"/>
            <p:cNvSpPr/>
            <p:nvPr/>
          </p:nvSpPr>
          <p:spPr>
            <a:xfrm>
              <a:off x="690312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0" name="Google Shape;6322;p16"/>
            <p:cNvSpPr/>
            <p:nvPr/>
          </p:nvSpPr>
          <p:spPr>
            <a:xfrm>
              <a:off x="6746602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1" name="Google Shape;6323;p16"/>
            <p:cNvSpPr/>
            <p:nvPr/>
          </p:nvSpPr>
          <p:spPr>
            <a:xfrm>
              <a:off x="7061129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2" name="Google Shape;6324;p16"/>
            <p:cNvSpPr/>
            <p:nvPr/>
          </p:nvSpPr>
          <p:spPr>
            <a:xfrm>
              <a:off x="6746602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3" name="Google Shape;6325;p16"/>
            <p:cNvSpPr/>
            <p:nvPr/>
          </p:nvSpPr>
          <p:spPr>
            <a:xfrm>
              <a:off x="7061129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4" name="Google Shape;6326;p16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5" name="Google Shape;6327;p16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6" name="Google Shape;6328;p16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7" name="Google Shape;6329;p16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8" name="Google Shape;6330;p16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09" name="Google Shape;6331;p16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0" name="Google Shape;6332;p16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1" name="Google Shape;6333;p16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2" name="Google Shape;6334;p16"/>
            <p:cNvSpPr/>
            <p:nvPr/>
          </p:nvSpPr>
          <p:spPr>
            <a:xfrm>
              <a:off x="690312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3" name="Google Shape;6335;p16"/>
            <p:cNvSpPr/>
            <p:nvPr/>
          </p:nvSpPr>
          <p:spPr>
            <a:xfrm>
              <a:off x="6746602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4" name="Google Shape;6336;p16"/>
            <p:cNvSpPr/>
            <p:nvPr/>
          </p:nvSpPr>
          <p:spPr>
            <a:xfrm>
              <a:off x="7061129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5" name="Google Shape;6337;p16"/>
            <p:cNvSpPr/>
            <p:nvPr/>
          </p:nvSpPr>
          <p:spPr>
            <a:xfrm>
              <a:off x="6746602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6" name="Google Shape;6338;p16"/>
            <p:cNvSpPr/>
            <p:nvPr/>
          </p:nvSpPr>
          <p:spPr>
            <a:xfrm>
              <a:off x="7061129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7" name="Google Shape;6339;p16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8" name="Google Shape;6340;p16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19" name="Google Shape;6341;p16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0" name="Google Shape;6342;p16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1" name="Google Shape;6343;p16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2" name="Google Shape;6344;p16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3" name="Google Shape;6345;p16"/>
            <p:cNvSpPr/>
            <p:nvPr/>
          </p:nvSpPr>
          <p:spPr>
            <a:xfrm>
              <a:off x="690312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4" name="Google Shape;6346;p16"/>
            <p:cNvSpPr/>
            <p:nvPr/>
          </p:nvSpPr>
          <p:spPr>
            <a:xfrm>
              <a:off x="6746602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5" name="Google Shape;6347;p16"/>
            <p:cNvSpPr/>
            <p:nvPr/>
          </p:nvSpPr>
          <p:spPr>
            <a:xfrm>
              <a:off x="7061129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6" name="Google Shape;6348;p16"/>
            <p:cNvSpPr/>
            <p:nvPr/>
          </p:nvSpPr>
          <p:spPr>
            <a:xfrm>
              <a:off x="6746602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7" name="Google Shape;6349;p16"/>
            <p:cNvSpPr/>
            <p:nvPr/>
          </p:nvSpPr>
          <p:spPr>
            <a:xfrm>
              <a:off x="7061129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8" name="Google Shape;6350;p16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29" name="Google Shape;6351;p16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0" name="Google Shape;6352;p16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1" name="Google Shape;6353;p16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2" name="Google Shape;6354;p16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3" name="Google Shape;6355;p16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4" name="Google Shape;6356;p16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5" name="Google Shape;6357;p16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6" name="Google Shape;6358;p16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7" name="Google Shape;6359;p16"/>
            <p:cNvSpPr/>
            <p:nvPr/>
          </p:nvSpPr>
          <p:spPr>
            <a:xfrm>
              <a:off x="6275548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8" name="Google Shape;6360;p16"/>
            <p:cNvSpPr/>
            <p:nvPr/>
          </p:nvSpPr>
          <p:spPr>
            <a:xfrm>
              <a:off x="6119021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39" name="Google Shape;6361;p16"/>
            <p:cNvSpPr/>
            <p:nvPr/>
          </p:nvSpPr>
          <p:spPr>
            <a:xfrm>
              <a:off x="64335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0" name="Google Shape;6362;p16"/>
            <p:cNvSpPr/>
            <p:nvPr/>
          </p:nvSpPr>
          <p:spPr>
            <a:xfrm>
              <a:off x="6119021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1" name="Google Shape;6363;p16"/>
            <p:cNvSpPr/>
            <p:nvPr/>
          </p:nvSpPr>
          <p:spPr>
            <a:xfrm>
              <a:off x="64335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2" name="Google Shape;6364;p16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3" name="Google Shape;6365;p16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4" name="Google Shape;6366;p16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5" name="Google Shape;6367;p16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6" name="Google Shape;6368;p16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7" name="Google Shape;6369;p16"/>
            <p:cNvSpPr/>
            <p:nvPr/>
          </p:nvSpPr>
          <p:spPr>
            <a:xfrm>
              <a:off x="6275548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8" name="Google Shape;6370;p16"/>
            <p:cNvSpPr/>
            <p:nvPr/>
          </p:nvSpPr>
          <p:spPr>
            <a:xfrm>
              <a:off x="6119021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49" name="Google Shape;6371;p16"/>
            <p:cNvSpPr/>
            <p:nvPr/>
          </p:nvSpPr>
          <p:spPr>
            <a:xfrm>
              <a:off x="64335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0" name="Google Shape;6372;p16"/>
            <p:cNvSpPr/>
            <p:nvPr/>
          </p:nvSpPr>
          <p:spPr>
            <a:xfrm>
              <a:off x="6119021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1" name="Google Shape;6373;p16"/>
            <p:cNvSpPr/>
            <p:nvPr/>
          </p:nvSpPr>
          <p:spPr>
            <a:xfrm>
              <a:off x="64335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2" name="Google Shape;6374;p16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3" name="Google Shape;6375;p16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4" name="Google Shape;6376;p16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5" name="Google Shape;6377;p16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6" name="Google Shape;6378;p16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7" name="Google Shape;6379;p16"/>
            <p:cNvSpPr/>
            <p:nvPr/>
          </p:nvSpPr>
          <p:spPr>
            <a:xfrm>
              <a:off x="6275548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8" name="Google Shape;6380;p16"/>
            <p:cNvSpPr/>
            <p:nvPr/>
          </p:nvSpPr>
          <p:spPr>
            <a:xfrm>
              <a:off x="6119021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59" name="Google Shape;6381;p16"/>
            <p:cNvSpPr/>
            <p:nvPr/>
          </p:nvSpPr>
          <p:spPr>
            <a:xfrm>
              <a:off x="64335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0" name="Google Shape;6382;p16"/>
            <p:cNvSpPr/>
            <p:nvPr/>
          </p:nvSpPr>
          <p:spPr>
            <a:xfrm>
              <a:off x="6119021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1" name="Google Shape;6383;p16"/>
            <p:cNvSpPr/>
            <p:nvPr/>
          </p:nvSpPr>
          <p:spPr>
            <a:xfrm>
              <a:off x="64335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2" name="Google Shape;6384;p16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3" name="Google Shape;6385;p16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4" name="Google Shape;6386;p16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5" name="Google Shape;6387;p16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6" name="Google Shape;6388;p16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7" name="Google Shape;6389;p16"/>
            <p:cNvSpPr/>
            <p:nvPr/>
          </p:nvSpPr>
          <p:spPr>
            <a:xfrm>
              <a:off x="6275548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8" name="Google Shape;6390;p16"/>
            <p:cNvSpPr/>
            <p:nvPr/>
          </p:nvSpPr>
          <p:spPr>
            <a:xfrm>
              <a:off x="6119021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69" name="Google Shape;6391;p16"/>
            <p:cNvSpPr/>
            <p:nvPr/>
          </p:nvSpPr>
          <p:spPr>
            <a:xfrm>
              <a:off x="64335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0" name="Google Shape;6392;p16"/>
            <p:cNvSpPr/>
            <p:nvPr/>
          </p:nvSpPr>
          <p:spPr>
            <a:xfrm>
              <a:off x="6119021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1" name="Google Shape;6393;p16"/>
            <p:cNvSpPr/>
            <p:nvPr/>
          </p:nvSpPr>
          <p:spPr>
            <a:xfrm>
              <a:off x="64335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2" name="Google Shape;6394;p16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3" name="Google Shape;6395;p16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4" name="Google Shape;6396;p16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5" name="Google Shape;6397;p16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6" name="Google Shape;6398;p16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7" name="Google Shape;6399;p16"/>
            <p:cNvSpPr/>
            <p:nvPr/>
          </p:nvSpPr>
          <p:spPr>
            <a:xfrm>
              <a:off x="6275548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8" name="Google Shape;6400;p16"/>
            <p:cNvSpPr/>
            <p:nvPr/>
          </p:nvSpPr>
          <p:spPr>
            <a:xfrm>
              <a:off x="6119021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79" name="Google Shape;6401;p16"/>
            <p:cNvSpPr/>
            <p:nvPr/>
          </p:nvSpPr>
          <p:spPr>
            <a:xfrm>
              <a:off x="64335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0" name="Google Shape;6402;p16"/>
            <p:cNvSpPr/>
            <p:nvPr/>
          </p:nvSpPr>
          <p:spPr>
            <a:xfrm>
              <a:off x="6119021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1" name="Google Shape;6403;p16"/>
            <p:cNvSpPr/>
            <p:nvPr/>
          </p:nvSpPr>
          <p:spPr>
            <a:xfrm>
              <a:off x="64335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2" name="Google Shape;6404;p16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3" name="Google Shape;6405;p16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4" name="Google Shape;6406;p16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5" name="Google Shape;6407;p16"/>
            <p:cNvSpPr/>
            <p:nvPr/>
          </p:nvSpPr>
          <p:spPr>
            <a:xfrm>
              <a:off x="6275548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6" name="Google Shape;6408;p16"/>
            <p:cNvSpPr/>
            <p:nvPr/>
          </p:nvSpPr>
          <p:spPr>
            <a:xfrm>
              <a:off x="6119021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7" name="Google Shape;6409;p16"/>
            <p:cNvSpPr/>
            <p:nvPr/>
          </p:nvSpPr>
          <p:spPr>
            <a:xfrm>
              <a:off x="64335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8" name="Google Shape;6410;p16"/>
            <p:cNvSpPr/>
            <p:nvPr/>
          </p:nvSpPr>
          <p:spPr>
            <a:xfrm>
              <a:off x="6119021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89" name="Google Shape;6411;p16"/>
            <p:cNvSpPr/>
            <p:nvPr/>
          </p:nvSpPr>
          <p:spPr>
            <a:xfrm>
              <a:off x="64335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0" name="Google Shape;6412;p16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1" name="Google Shape;6413;p16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2" name="Google Shape;6414;p16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3" name="Google Shape;6415;p16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4" name="Google Shape;6416;p16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5" name="Google Shape;6417;p16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6" name="Google Shape;6418;p16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7" name="Google Shape;6419;p16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8" name="Google Shape;6420;p16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499" name="Google Shape;6421;p16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0" name="Google Shape;6422;p16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1" name="Google Shape;6423;p16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2" name="Google Shape;6424;p16"/>
            <p:cNvSpPr/>
            <p:nvPr/>
          </p:nvSpPr>
          <p:spPr>
            <a:xfrm>
              <a:off x="878722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3" name="Google Shape;6425;p16"/>
            <p:cNvSpPr/>
            <p:nvPr/>
          </p:nvSpPr>
          <p:spPr>
            <a:xfrm>
              <a:off x="8629343" y="3905671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4" name="Google Shape;6426;p16"/>
            <p:cNvSpPr/>
            <p:nvPr/>
          </p:nvSpPr>
          <p:spPr>
            <a:xfrm>
              <a:off x="894374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5" name="Google Shape;6427;p16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6" name="Google Shape;6428;p16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7" name="Google Shape;6429;p16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8" name="Google Shape;6430;p16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09" name="Google Shape;6431;p16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0" name="Google Shape;6432;p16"/>
            <p:cNvSpPr/>
            <p:nvPr/>
          </p:nvSpPr>
          <p:spPr>
            <a:xfrm>
              <a:off x="878722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1" name="Google Shape;6433;p16"/>
            <p:cNvSpPr/>
            <p:nvPr/>
          </p:nvSpPr>
          <p:spPr>
            <a:xfrm>
              <a:off x="8629343" y="4533251"/>
              <a:ext cx="94975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2" name="Google Shape;6434;p16"/>
            <p:cNvSpPr/>
            <p:nvPr/>
          </p:nvSpPr>
          <p:spPr>
            <a:xfrm>
              <a:off x="894374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3" name="Google Shape;6435;p16"/>
            <p:cNvSpPr/>
            <p:nvPr/>
          </p:nvSpPr>
          <p:spPr>
            <a:xfrm>
              <a:off x="8629343" y="422019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4" name="Google Shape;6436;p16"/>
            <p:cNvSpPr/>
            <p:nvPr/>
          </p:nvSpPr>
          <p:spPr>
            <a:xfrm>
              <a:off x="894374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5" name="Google Shape;6437;p16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6" name="Google Shape;6438;p16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7" name="Google Shape;6439;p16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8" name="Google Shape;6440;p16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19" name="Google Shape;6441;p16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0" name="Google Shape;6442;p16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1" name="Google Shape;6443;p16"/>
            <p:cNvSpPr/>
            <p:nvPr/>
          </p:nvSpPr>
          <p:spPr>
            <a:xfrm>
              <a:off x="878722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2" name="Google Shape;6444;p16"/>
            <p:cNvSpPr/>
            <p:nvPr/>
          </p:nvSpPr>
          <p:spPr>
            <a:xfrm>
              <a:off x="8629343" y="4847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3" name="Google Shape;6445;p16"/>
            <p:cNvSpPr/>
            <p:nvPr/>
          </p:nvSpPr>
          <p:spPr>
            <a:xfrm>
              <a:off x="894374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4" name="Google Shape;6446;p16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5" name="Google Shape;6447;p16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6" name="Google Shape;6448;p16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7" name="Google Shape;6449;p16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8" name="Google Shape;6450;p16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29" name="Google Shape;6451;p16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0" name="Google Shape;6452;p16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1" name="Google Shape;6453;p16"/>
            <p:cNvSpPr/>
            <p:nvPr/>
          </p:nvSpPr>
          <p:spPr>
            <a:xfrm>
              <a:off x="8159763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2" name="Google Shape;6454;p16"/>
            <p:cNvSpPr/>
            <p:nvPr/>
          </p:nvSpPr>
          <p:spPr>
            <a:xfrm>
              <a:off x="800323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3" name="Google Shape;6455;p16"/>
            <p:cNvSpPr/>
            <p:nvPr/>
          </p:nvSpPr>
          <p:spPr>
            <a:xfrm>
              <a:off x="831629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4" name="Google Shape;6456;p16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5" name="Google Shape;6457;p16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6" name="Google Shape;6458;p16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7" name="Google Shape;6459;p16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8" name="Google Shape;6460;p16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39" name="Google Shape;6461;p16"/>
            <p:cNvSpPr/>
            <p:nvPr/>
          </p:nvSpPr>
          <p:spPr>
            <a:xfrm>
              <a:off x="8159763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0" name="Google Shape;6462;p16"/>
            <p:cNvSpPr/>
            <p:nvPr/>
          </p:nvSpPr>
          <p:spPr>
            <a:xfrm>
              <a:off x="800323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1" name="Google Shape;6463;p16"/>
            <p:cNvSpPr/>
            <p:nvPr/>
          </p:nvSpPr>
          <p:spPr>
            <a:xfrm>
              <a:off x="831629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2" name="Google Shape;6464;p16"/>
            <p:cNvSpPr/>
            <p:nvPr/>
          </p:nvSpPr>
          <p:spPr>
            <a:xfrm>
              <a:off x="800323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3" name="Google Shape;6465;p16"/>
            <p:cNvSpPr/>
            <p:nvPr/>
          </p:nvSpPr>
          <p:spPr>
            <a:xfrm>
              <a:off x="831629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4" name="Google Shape;6466;p16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5" name="Google Shape;6467;p16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6" name="Google Shape;6468;p16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7" name="Google Shape;6469;p16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8" name="Google Shape;6470;p16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49" name="Google Shape;6471;p16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0" name="Google Shape;6472;p16"/>
            <p:cNvSpPr/>
            <p:nvPr/>
          </p:nvSpPr>
          <p:spPr>
            <a:xfrm>
              <a:off x="8159763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1" name="Google Shape;6473;p16"/>
            <p:cNvSpPr/>
            <p:nvPr/>
          </p:nvSpPr>
          <p:spPr>
            <a:xfrm>
              <a:off x="800323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2" name="Google Shape;6474;p16"/>
            <p:cNvSpPr/>
            <p:nvPr/>
          </p:nvSpPr>
          <p:spPr>
            <a:xfrm>
              <a:off x="831629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3" name="Google Shape;6475;p16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4" name="Google Shape;6476;p16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5" name="Google Shape;6477;p16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6" name="Google Shape;6478;p16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7" name="Google Shape;6479;p16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8" name="Google Shape;6480;p16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59" name="Google Shape;6481;p16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0" name="Google Shape;6482;p16"/>
            <p:cNvSpPr/>
            <p:nvPr/>
          </p:nvSpPr>
          <p:spPr>
            <a:xfrm>
              <a:off x="7532182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1" name="Google Shape;6483;p16"/>
            <p:cNvSpPr/>
            <p:nvPr/>
          </p:nvSpPr>
          <p:spPr>
            <a:xfrm>
              <a:off x="737565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2" name="Google Shape;6484;p16"/>
            <p:cNvSpPr/>
            <p:nvPr/>
          </p:nvSpPr>
          <p:spPr>
            <a:xfrm>
              <a:off x="7688709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3" name="Google Shape;6485;p16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4" name="Google Shape;6486;p16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5" name="Google Shape;6487;p16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6" name="Google Shape;6488;p16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7" name="Google Shape;6489;p16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8" name="Google Shape;6490;p16"/>
            <p:cNvSpPr/>
            <p:nvPr/>
          </p:nvSpPr>
          <p:spPr>
            <a:xfrm>
              <a:off x="7532182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69" name="Google Shape;6491;p16"/>
            <p:cNvSpPr/>
            <p:nvPr/>
          </p:nvSpPr>
          <p:spPr>
            <a:xfrm>
              <a:off x="737565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0" name="Google Shape;6492;p16"/>
            <p:cNvSpPr/>
            <p:nvPr/>
          </p:nvSpPr>
          <p:spPr>
            <a:xfrm>
              <a:off x="7688709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1" name="Google Shape;6493;p16"/>
            <p:cNvSpPr/>
            <p:nvPr/>
          </p:nvSpPr>
          <p:spPr>
            <a:xfrm>
              <a:off x="737565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2" name="Google Shape;6494;p16"/>
            <p:cNvSpPr/>
            <p:nvPr/>
          </p:nvSpPr>
          <p:spPr>
            <a:xfrm>
              <a:off x="7688709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3" name="Google Shape;6495;p16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4" name="Google Shape;6496;p16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5" name="Google Shape;6497;p16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6" name="Google Shape;6498;p16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7" name="Google Shape;6499;p16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8" name="Google Shape;6500;p16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79" name="Google Shape;6501;p16"/>
            <p:cNvSpPr/>
            <p:nvPr/>
          </p:nvSpPr>
          <p:spPr>
            <a:xfrm>
              <a:off x="7532182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0" name="Google Shape;6502;p16"/>
            <p:cNvSpPr/>
            <p:nvPr/>
          </p:nvSpPr>
          <p:spPr>
            <a:xfrm>
              <a:off x="737565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1" name="Google Shape;6503;p16"/>
            <p:cNvSpPr/>
            <p:nvPr/>
          </p:nvSpPr>
          <p:spPr>
            <a:xfrm>
              <a:off x="7688709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2" name="Google Shape;6504;p16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3" name="Google Shape;6505;p16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4" name="Google Shape;6506;p16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5" name="Google Shape;6507;p16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6" name="Google Shape;6508;p16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7" name="Google Shape;6509;p16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8" name="Google Shape;6510;p16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89" name="Google Shape;6511;p16"/>
            <p:cNvSpPr/>
            <p:nvPr/>
          </p:nvSpPr>
          <p:spPr>
            <a:xfrm>
              <a:off x="690312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0" name="Google Shape;6512;p16"/>
            <p:cNvSpPr/>
            <p:nvPr/>
          </p:nvSpPr>
          <p:spPr>
            <a:xfrm>
              <a:off x="6746602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1" name="Google Shape;6513;p16"/>
            <p:cNvSpPr/>
            <p:nvPr/>
          </p:nvSpPr>
          <p:spPr>
            <a:xfrm>
              <a:off x="7061129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2" name="Google Shape;6514;p16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3" name="Google Shape;6515;p16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4" name="Google Shape;6516;p16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5" name="Google Shape;6517;p16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6" name="Google Shape;6518;p16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7" name="Google Shape;6519;p16"/>
            <p:cNvSpPr/>
            <p:nvPr/>
          </p:nvSpPr>
          <p:spPr>
            <a:xfrm>
              <a:off x="690312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8" name="Google Shape;6520;p16"/>
            <p:cNvSpPr/>
            <p:nvPr/>
          </p:nvSpPr>
          <p:spPr>
            <a:xfrm>
              <a:off x="6746602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599" name="Google Shape;6521;p16"/>
            <p:cNvSpPr/>
            <p:nvPr/>
          </p:nvSpPr>
          <p:spPr>
            <a:xfrm>
              <a:off x="7061129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0" name="Google Shape;6522;p16"/>
            <p:cNvSpPr/>
            <p:nvPr/>
          </p:nvSpPr>
          <p:spPr>
            <a:xfrm>
              <a:off x="6746602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1" name="Google Shape;6523;p16"/>
            <p:cNvSpPr/>
            <p:nvPr/>
          </p:nvSpPr>
          <p:spPr>
            <a:xfrm>
              <a:off x="7061129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2" name="Google Shape;6524;p16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3" name="Google Shape;6525;p16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4" name="Google Shape;6526;p16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5" name="Google Shape;6527;p16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6" name="Google Shape;6528;p16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7" name="Google Shape;6529;p16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8" name="Google Shape;6530;p16"/>
            <p:cNvSpPr/>
            <p:nvPr/>
          </p:nvSpPr>
          <p:spPr>
            <a:xfrm>
              <a:off x="690312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09" name="Google Shape;6531;p16"/>
            <p:cNvSpPr/>
            <p:nvPr/>
          </p:nvSpPr>
          <p:spPr>
            <a:xfrm>
              <a:off x="6746602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0" name="Google Shape;6532;p16"/>
            <p:cNvSpPr/>
            <p:nvPr/>
          </p:nvSpPr>
          <p:spPr>
            <a:xfrm>
              <a:off x="7061129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1" name="Google Shape;6533;p16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2" name="Google Shape;6534;p16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3" name="Google Shape;6535;p16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4" name="Google Shape;6536;p16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5" name="Google Shape;6537;p16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6" name="Google Shape;6538;p16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7" name="Google Shape;6539;p16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8" name="Google Shape;6540;p16"/>
            <p:cNvSpPr/>
            <p:nvPr/>
          </p:nvSpPr>
          <p:spPr>
            <a:xfrm>
              <a:off x="6275548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19" name="Google Shape;6541;p16"/>
            <p:cNvSpPr/>
            <p:nvPr/>
          </p:nvSpPr>
          <p:spPr>
            <a:xfrm>
              <a:off x="6119021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0" name="Google Shape;6542;p16"/>
            <p:cNvSpPr/>
            <p:nvPr/>
          </p:nvSpPr>
          <p:spPr>
            <a:xfrm>
              <a:off x="64335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1" name="Google Shape;6543;p16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2" name="Google Shape;6544;p16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3" name="Google Shape;6545;p16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4" name="Google Shape;6546;p16"/>
            <p:cNvSpPr/>
            <p:nvPr/>
          </p:nvSpPr>
          <p:spPr>
            <a:xfrm>
              <a:off x="6275548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5" name="Google Shape;6547;p16"/>
            <p:cNvSpPr/>
            <p:nvPr/>
          </p:nvSpPr>
          <p:spPr>
            <a:xfrm>
              <a:off x="6119021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6" name="Google Shape;6548;p16"/>
            <p:cNvSpPr/>
            <p:nvPr/>
          </p:nvSpPr>
          <p:spPr>
            <a:xfrm>
              <a:off x="64335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7" name="Google Shape;6549;p16"/>
            <p:cNvSpPr/>
            <p:nvPr/>
          </p:nvSpPr>
          <p:spPr>
            <a:xfrm>
              <a:off x="6119021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8" name="Google Shape;6550;p16"/>
            <p:cNvSpPr/>
            <p:nvPr/>
          </p:nvSpPr>
          <p:spPr>
            <a:xfrm>
              <a:off x="64335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29" name="Google Shape;6551;p16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0" name="Google Shape;6552;p16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1" name="Google Shape;6553;p16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2" name="Google Shape;6554;p16"/>
            <p:cNvSpPr/>
            <p:nvPr/>
          </p:nvSpPr>
          <p:spPr>
            <a:xfrm>
              <a:off x="6275548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3" name="Google Shape;6555;p16"/>
            <p:cNvSpPr/>
            <p:nvPr/>
          </p:nvSpPr>
          <p:spPr>
            <a:xfrm>
              <a:off x="6119021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4" name="Google Shape;6556;p16"/>
            <p:cNvSpPr/>
            <p:nvPr/>
          </p:nvSpPr>
          <p:spPr>
            <a:xfrm>
              <a:off x="64335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5" name="Google Shape;6557;p16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36" name="Google Shape;6558;p16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638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">
    <p:bg>
      <p:bgPr>
        <a:solidFill>
          <a:schemeClr val="accent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7" name="Google Shape;6560;p17"/>
          <p:cNvGrpSpPr/>
          <p:nvPr/>
        </p:nvGrpSpPr>
        <p:grpSpPr>
          <a:xfrm>
            <a:off x="-4" y="-204"/>
            <a:ext cx="9148144" cy="5143602"/>
            <a:chOff x="-2" y="-102"/>
            <a:chExt cx="9148142" cy="5143600"/>
          </a:xfrm>
        </p:grpSpPr>
        <p:sp>
          <p:nvSpPr>
            <p:cNvPr id="6645" name="Google Shape;6561;p17"/>
            <p:cNvSpPr/>
            <p:nvPr/>
          </p:nvSpPr>
          <p:spPr>
            <a:xfrm>
              <a:off x="4325126" y="17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079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6" name="Google Shape;6562;p17"/>
            <p:cNvSpPr/>
            <p:nvPr/>
          </p:nvSpPr>
          <p:spPr>
            <a:xfrm>
              <a:off x="2276474" y="17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7" name="Google Shape;6563;p17"/>
            <p:cNvSpPr/>
            <p:nvPr/>
          </p:nvSpPr>
          <p:spPr>
            <a:xfrm>
              <a:off x="-3" y="-53"/>
              <a:ext cx="4576093" cy="2571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763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8" name="Google Shape;6564;p17"/>
            <p:cNvSpPr/>
            <p:nvPr/>
          </p:nvSpPr>
          <p:spPr>
            <a:xfrm>
              <a:off x="-3" y="2224614"/>
              <a:ext cx="4576093" cy="693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10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49" name="Google Shape;6565;p17"/>
            <p:cNvSpPr/>
            <p:nvPr/>
          </p:nvSpPr>
          <p:spPr>
            <a:xfrm>
              <a:off x="-3" y="2571139"/>
              <a:ext cx="4576093" cy="2572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3841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0" name="Google Shape;6566;p17"/>
            <p:cNvSpPr/>
            <p:nvPr/>
          </p:nvSpPr>
          <p:spPr>
            <a:xfrm>
              <a:off x="2276474" y="2571743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7763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1" name="Google Shape;6567;p17"/>
            <p:cNvSpPr/>
            <p:nvPr/>
          </p:nvSpPr>
          <p:spPr>
            <a:xfrm>
              <a:off x="4325126" y="2571733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8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0798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2" name="Google Shape;6568;p17"/>
            <p:cNvSpPr/>
            <p:nvPr/>
          </p:nvSpPr>
          <p:spPr>
            <a:xfrm>
              <a:off x="4571948" y="2571743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3837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3" name="Google Shape;6569;p17"/>
            <p:cNvSpPr/>
            <p:nvPr/>
          </p:nvSpPr>
          <p:spPr>
            <a:xfrm>
              <a:off x="4572048" y="2571143"/>
              <a:ext cx="4576093" cy="2572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3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4" name="Google Shape;6570;p17"/>
            <p:cNvSpPr/>
            <p:nvPr/>
          </p:nvSpPr>
          <p:spPr>
            <a:xfrm>
              <a:off x="4572048" y="2224612"/>
              <a:ext cx="4576093" cy="693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80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5" name="Google Shape;6571;p17"/>
            <p:cNvSpPr/>
            <p:nvPr/>
          </p:nvSpPr>
          <p:spPr>
            <a:xfrm>
              <a:off x="4572048" y="-103"/>
              <a:ext cx="4576093" cy="2571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77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656" name="Google Shape;6572;p17"/>
            <p:cNvSpPr/>
            <p:nvPr/>
          </p:nvSpPr>
          <p:spPr>
            <a:xfrm>
              <a:off x="4571948" y="17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3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658" name="نص العنوان"/>
          <p:cNvSpPr txBox="1"/>
          <p:nvPr>
            <p:ph type="title"/>
          </p:nvPr>
        </p:nvSpPr>
        <p:spPr>
          <a:xfrm>
            <a:off x="2705998" y="2303248"/>
            <a:ext cx="3732004" cy="841802"/>
          </a:xfrm>
          <a:prstGeom prst="rect">
            <a:avLst/>
          </a:prstGeom>
        </p:spPr>
        <p:txBody>
          <a:bodyPr anchor="ctr"/>
          <a:lstStyle>
            <a:lvl1pPr>
              <a:defRPr sz="4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6659" name="مستوى النص الأول…"/>
          <p:cNvSpPr txBox="1"/>
          <p:nvPr>
            <p:ph type="body" sz="quarter" idx="1"/>
          </p:nvPr>
        </p:nvSpPr>
        <p:spPr>
          <a:xfrm>
            <a:off x="3193975" y="2905374"/>
            <a:ext cx="2755801" cy="599402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660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_1">
    <p:bg>
      <p:bgPr>
        <a:solidFill>
          <a:schemeClr val="accent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81" name="Google Shape;6577;p18"/>
          <p:cNvGrpSpPr/>
          <p:nvPr/>
        </p:nvGrpSpPr>
        <p:grpSpPr>
          <a:xfrm>
            <a:off x="-29" y="-419021"/>
            <a:ext cx="9136341" cy="5562531"/>
            <a:chOff x="-2" y="0"/>
            <a:chExt cx="9136340" cy="5562529"/>
          </a:xfrm>
        </p:grpSpPr>
        <p:sp>
          <p:nvSpPr>
            <p:cNvPr id="6667" name="Google Shape;6578;p18"/>
            <p:cNvSpPr/>
            <p:nvPr/>
          </p:nvSpPr>
          <p:spPr>
            <a:xfrm>
              <a:off x="6854432" y="2980895"/>
              <a:ext cx="2281905" cy="1033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6680" name="Google Shape;6579;p18"/>
            <p:cNvGrpSpPr/>
            <p:nvPr/>
          </p:nvGrpSpPr>
          <p:grpSpPr>
            <a:xfrm>
              <a:off x="-3" y="-1"/>
              <a:ext cx="9136341" cy="5562531"/>
              <a:chOff x="-1" y="0"/>
              <a:chExt cx="9136339" cy="5562528"/>
            </a:xfrm>
          </p:grpSpPr>
          <p:sp>
            <p:nvSpPr>
              <p:cNvPr id="6668" name="Google Shape;6580;p18"/>
              <p:cNvSpPr/>
              <p:nvPr/>
            </p:nvSpPr>
            <p:spPr>
              <a:xfrm>
                <a:off x="5338853" y="419064"/>
                <a:ext cx="1515602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69" name="Google Shape;6581;p18"/>
              <p:cNvSpPr/>
              <p:nvPr/>
            </p:nvSpPr>
            <p:spPr>
              <a:xfrm>
                <a:off x="30" y="2980901"/>
                <a:ext cx="6854409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0" name="Google Shape;6582;p18"/>
              <p:cNvSpPr/>
              <p:nvPr/>
            </p:nvSpPr>
            <p:spPr>
              <a:xfrm>
                <a:off x="-2" y="399167"/>
                <a:ext cx="6854411" cy="25817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1" name="Google Shape;6583;p18"/>
              <p:cNvSpPr/>
              <p:nvPr/>
            </p:nvSpPr>
            <p:spPr>
              <a:xfrm>
                <a:off x="3752933" y="2980890"/>
                <a:ext cx="3101547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2" name="Google Shape;6584;p18"/>
              <p:cNvSpPr/>
              <p:nvPr/>
            </p:nvSpPr>
            <p:spPr>
              <a:xfrm>
                <a:off x="6444502" y="2980896"/>
                <a:ext cx="409938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3" name="Google Shape;6585;p18"/>
              <p:cNvSpPr/>
              <p:nvPr/>
            </p:nvSpPr>
            <p:spPr>
              <a:xfrm>
                <a:off x="6854433" y="419064"/>
                <a:ext cx="1515111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4" name="Google Shape;6586;p18"/>
              <p:cNvSpPr/>
              <p:nvPr/>
            </p:nvSpPr>
            <p:spPr>
              <a:xfrm>
                <a:off x="6854433" y="2980896"/>
                <a:ext cx="881702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5" name="Google Shape;6587;p18"/>
              <p:cNvSpPr/>
              <p:nvPr/>
            </p:nvSpPr>
            <p:spPr>
              <a:xfrm>
                <a:off x="6854433" y="753186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6" name="Google Shape;6588;p18"/>
              <p:cNvSpPr/>
              <p:nvPr/>
            </p:nvSpPr>
            <p:spPr>
              <a:xfrm>
                <a:off x="5979040" y="419064"/>
                <a:ext cx="875406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7" name="Google Shape;6589;p18"/>
              <p:cNvSpPr/>
              <p:nvPr/>
            </p:nvSpPr>
            <p:spPr>
              <a:xfrm>
                <a:off x="6854433" y="419064"/>
                <a:ext cx="405563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8" name="Google Shape;6590;p18"/>
              <p:cNvSpPr/>
              <p:nvPr/>
            </p:nvSpPr>
            <p:spPr>
              <a:xfrm>
                <a:off x="3752875" y="0"/>
                <a:ext cx="3101616" cy="29809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79" name="Google Shape;6591;p18"/>
              <p:cNvSpPr/>
              <p:nvPr/>
            </p:nvSpPr>
            <p:spPr>
              <a:xfrm>
                <a:off x="6854433" y="2980896"/>
                <a:ext cx="2281906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6682" name="نص العنوان"/>
          <p:cNvSpPr txBox="1"/>
          <p:nvPr>
            <p:ph type="title"/>
          </p:nvPr>
        </p:nvSpPr>
        <p:spPr>
          <a:xfrm>
            <a:off x="3397548" y="2303248"/>
            <a:ext cx="3732003" cy="841802"/>
          </a:xfrm>
          <a:prstGeom prst="rect">
            <a:avLst/>
          </a:prstGeom>
        </p:spPr>
        <p:txBody>
          <a:bodyPr anchor="ctr"/>
          <a:lstStyle>
            <a:lvl1pPr>
              <a:defRPr sz="4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6683" name="مستوى النص الأول…"/>
          <p:cNvSpPr txBox="1"/>
          <p:nvPr>
            <p:ph type="body" sz="quarter" idx="1"/>
          </p:nvPr>
        </p:nvSpPr>
        <p:spPr>
          <a:xfrm>
            <a:off x="3885524" y="2905374"/>
            <a:ext cx="2755802" cy="599402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68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_1_1">
    <p:bg>
      <p:bgPr>
        <a:solidFill>
          <a:schemeClr val="accent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5" name="Google Shape;6596;p19"/>
          <p:cNvGrpSpPr/>
          <p:nvPr/>
        </p:nvGrpSpPr>
        <p:grpSpPr>
          <a:xfrm>
            <a:off x="14" y="-419020"/>
            <a:ext cx="9136337" cy="5562530"/>
            <a:chOff x="-1" y="0"/>
            <a:chExt cx="9136336" cy="5562529"/>
          </a:xfrm>
        </p:grpSpPr>
        <p:sp>
          <p:nvSpPr>
            <p:cNvPr id="6691" name="Google Shape;6597;p19"/>
            <p:cNvSpPr/>
            <p:nvPr/>
          </p:nvSpPr>
          <p:spPr>
            <a:xfrm flipH="1">
              <a:off x="-2" y="2980894"/>
              <a:ext cx="2281907" cy="103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6704" name="Google Shape;6598;p19"/>
            <p:cNvGrpSpPr/>
            <p:nvPr/>
          </p:nvGrpSpPr>
          <p:grpSpPr>
            <a:xfrm>
              <a:off x="-2" y="0"/>
              <a:ext cx="9136337" cy="5562530"/>
              <a:chOff x="0" y="0"/>
              <a:chExt cx="9136335" cy="5562529"/>
            </a:xfrm>
          </p:grpSpPr>
          <p:sp>
            <p:nvSpPr>
              <p:cNvPr id="6692" name="Google Shape;6599;p19"/>
              <p:cNvSpPr/>
              <p:nvPr/>
            </p:nvSpPr>
            <p:spPr>
              <a:xfrm flipH="1">
                <a:off x="2281883" y="419063"/>
                <a:ext cx="1515601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93" name="Google Shape;6600;p19"/>
              <p:cNvSpPr/>
              <p:nvPr/>
            </p:nvSpPr>
            <p:spPr>
              <a:xfrm flipH="1">
                <a:off x="2281899" y="2980900"/>
                <a:ext cx="6854407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94" name="Google Shape;6601;p19"/>
              <p:cNvSpPr/>
              <p:nvPr/>
            </p:nvSpPr>
            <p:spPr>
              <a:xfrm flipH="1">
                <a:off x="2281929" y="399167"/>
                <a:ext cx="6854407" cy="2581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95" name="Google Shape;6602;p19"/>
              <p:cNvSpPr/>
              <p:nvPr/>
            </p:nvSpPr>
            <p:spPr>
              <a:xfrm flipH="1">
                <a:off x="2281858" y="2980889"/>
                <a:ext cx="3101545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96" name="Google Shape;6603;p19"/>
              <p:cNvSpPr/>
              <p:nvPr/>
            </p:nvSpPr>
            <p:spPr>
              <a:xfrm flipH="1">
                <a:off x="2281897" y="2980895"/>
                <a:ext cx="409939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97" name="Google Shape;6604;p19"/>
              <p:cNvSpPr/>
              <p:nvPr/>
            </p:nvSpPr>
            <p:spPr>
              <a:xfrm flipH="1">
                <a:off x="766795" y="419063"/>
                <a:ext cx="1515110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98" name="Google Shape;6605;p19"/>
              <p:cNvSpPr/>
              <p:nvPr/>
            </p:nvSpPr>
            <p:spPr>
              <a:xfrm flipH="1">
                <a:off x="1400202" y="2980895"/>
                <a:ext cx="881703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699" name="Google Shape;6606;p19"/>
              <p:cNvSpPr/>
              <p:nvPr/>
            </p:nvSpPr>
            <p:spPr>
              <a:xfrm flipH="1">
                <a:off x="-1" y="753185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00" name="Google Shape;6607;p19"/>
              <p:cNvSpPr/>
              <p:nvPr/>
            </p:nvSpPr>
            <p:spPr>
              <a:xfrm flipH="1">
                <a:off x="2281892" y="419063"/>
                <a:ext cx="875404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01" name="Google Shape;6608;p19"/>
              <p:cNvSpPr/>
              <p:nvPr/>
            </p:nvSpPr>
            <p:spPr>
              <a:xfrm flipH="1">
                <a:off x="1876342" y="419063"/>
                <a:ext cx="405563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02" name="Google Shape;6609;p19"/>
              <p:cNvSpPr/>
              <p:nvPr/>
            </p:nvSpPr>
            <p:spPr>
              <a:xfrm flipH="1">
                <a:off x="2281847" y="0"/>
                <a:ext cx="3101613" cy="29809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703" name="Google Shape;6610;p19"/>
              <p:cNvSpPr/>
              <p:nvPr/>
            </p:nvSpPr>
            <p:spPr>
              <a:xfrm flipH="1">
                <a:off x="-1" y="2980895"/>
                <a:ext cx="2281906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6706" name="نص العنوان"/>
          <p:cNvSpPr txBox="1"/>
          <p:nvPr>
            <p:ph type="title"/>
          </p:nvPr>
        </p:nvSpPr>
        <p:spPr>
          <a:xfrm>
            <a:off x="1810648" y="2303248"/>
            <a:ext cx="3732004" cy="841802"/>
          </a:xfrm>
          <a:prstGeom prst="rect">
            <a:avLst/>
          </a:prstGeom>
        </p:spPr>
        <p:txBody>
          <a:bodyPr anchor="ctr"/>
          <a:lstStyle>
            <a:lvl1pPr>
              <a:defRPr sz="4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6707" name="مستوى النص الأول…"/>
          <p:cNvSpPr txBox="1"/>
          <p:nvPr>
            <p:ph type="body" sz="quarter" idx="1"/>
          </p:nvPr>
        </p:nvSpPr>
        <p:spPr>
          <a:xfrm>
            <a:off x="2298625" y="2905374"/>
            <a:ext cx="2755801" cy="599402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708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2_1_1_1">
    <p:bg>
      <p:bgPr>
        <a:solidFill>
          <a:schemeClr val="accent3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1" name="Google Shape;6615;p20"/>
          <p:cNvGrpSpPr/>
          <p:nvPr/>
        </p:nvGrpSpPr>
        <p:grpSpPr>
          <a:xfrm>
            <a:off x="-127405" y="25"/>
            <a:ext cx="9296213" cy="5143465"/>
            <a:chOff x="-82" y="0"/>
            <a:chExt cx="9296211" cy="5143464"/>
          </a:xfrm>
        </p:grpSpPr>
        <p:sp>
          <p:nvSpPr>
            <p:cNvPr id="6715" name="Google Shape;6616;p20"/>
            <p:cNvSpPr/>
            <p:nvPr/>
          </p:nvSpPr>
          <p:spPr>
            <a:xfrm>
              <a:off x="23489" y="12225"/>
              <a:ext cx="3865841" cy="2117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" y="0"/>
                  </a:moveTo>
                  <a:lnTo>
                    <a:pt x="0" y="234"/>
                  </a:lnTo>
                  <a:lnTo>
                    <a:pt x="21600" y="21600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EEC13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6" name="Google Shape;6617;p20"/>
            <p:cNvSpPr/>
            <p:nvPr/>
          </p:nvSpPr>
          <p:spPr>
            <a:xfrm>
              <a:off x="5709083" y="12833"/>
              <a:ext cx="3564532" cy="1992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55" y="0"/>
                  </a:moveTo>
                  <a:lnTo>
                    <a:pt x="0" y="21600"/>
                  </a:lnTo>
                  <a:lnTo>
                    <a:pt x="21600" y="236"/>
                  </a:lnTo>
                  <a:lnTo>
                    <a:pt x="21355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7" name="Google Shape;6618;p20"/>
            <p:cNvSpPr/>
            <p:nvPr/>
          </p:nvSpPr>
          <p:spPr>
            <a:xfrm>
              <a:off x="23489" y="3061152"/>
              <a:ext cx="3780748" cy="2069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373"/>
                  </a:lnTo>
                  <a:lnTo>
                    <a:pt x="21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8" name="Google Shape;6619;p20"/>
            <p:cNvSpPr/>
            <p:nvPr/>
          </p:nvSpPr>
          <p:spPr>
            <a:xfrm>
              <a:off x="6715670" y="3700178"/>
              <a:ext cx="2557913" cy="1430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259" y="21600"/>
                  </a:lnTo>
                  <a:lnTo>
                    <a:pt x="21600" y="212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C13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19" name="Google Shape;6620;p20"/>
            <p:cNvSpPr/>
            <p:nvPr/>
          </p:nvSpPr>
          <p:spPr>
            <a:xfrm>
              <a:off x="5918688" y="12833"/>
              <a:ext cx="2877834" cy="1795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289" y="0"/>
                  </a:moveTo>
                  <a:lnTo>
                    <a:pt x="0" y="21600"/>
                  </a:lnTo>
                  <a:lnTo>
                    <a:pt x="21600" y="262"/>
                  </a:lnTo>
                  <a:lnTo>
                    <a:pt x="21289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0" name="Google Shape;6621;p20"/>
            <p:cNvSpPr/>
            <p:nvPr/>
          </p:nvSpPr>
          <p:spPr>
            <a:xfrm>
              <a:off x="5597769" y="15877"/>
              <a:ext cx="1658298" cy="165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974" y="0"/>
                  </a:moveTo>
                  <a:lnTo>
                    <a:pt x="0" y="21600"/>
                  </a:lnTo>
                  <a:lnTo>
                    <a:pt x="21600" y="197"/>
                  </a:lnTo>
                  <a:lnTo>
                    <a:pt x="209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1" name="Google Shape;6622;p20"/>
            <p:cNvSpPr/>
            <p:nvPr/>
          </p:nvSpPr>
          <p:spPr>
            <a:xfrm>
              <a:off x="7668710" y="14051"/>
              <a:ext cx="897415" cy="590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574" y="0"/>
                  </a:moveTo>
                  <a:lnTo>
                    <a:pt x="0" y="21600"/>
                  </a:lnTo>
                  <a:lnTo>
                    <a:pt x="21600" y="707"/>
                  </a:lnTo>
                  <a:lnTo>
                    <a:pt x="205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2" name="Google Shape;6623;p20"/>
            <p:cNvSpPr/>
            <p:nvPr/>
          </p:nvSpPr>
          <p:spPr>
            <a:xfrm>
              <a:off x="4096691" y="21304"/>
              <a:ext cx="447564" cy="1871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739" y="0"/>
                  </a:moveTo>
                  <a:lnTo>
                    <a:pt x="0" y="56"/>
                  </a:lnTo>
                  <a:lnTo>
                    <a:pt x="21600" y="21600"/>
                  </a:lnTo>
                  <a:lnTo>
                    <a:pt x="2739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3" name="Google Shape;6624;p20"/>
            <p:cNvSpPr/>
            <p:nvPr/>
          </p:nvSpPr>
          <p:spPr>
            <a:xfrm>
              <a:off x="3067181" y="18261"/>
              <a:ext cx="1089515" cy="1696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18" y="0"/>
                  </a:moveTo>
                  <a:lnTo>
                    <a:pt x="0" y="139"/>
                  </a:lnTo>
                  <a:lnTo>
                    <a:pt x="21600" y="21600"/>
                  </a:lnTo>
                  <a:lnTo>
                    <a:pt x="1018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4" name="Google Shape;6625;p20"/>
            <p:cNvSpPr/>
            <p:nvPr/>
          </p:nvSpPr>
          <p:spPr>
            <a:xfrm>
              <a:off x="2724348" y="17653"/>
              <a:ext cx="490200" cy="613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214" y="0"/>
                  </a:moveTo>
                  <a:lnTo>
                    <a:pt x="0" y="425"/>
                  </a:lnTo>
                  <a:lnTo>
                    <a:pt x="21600" y="21600"/>
                  </a:lnTo>
                  <a:lnTo>
                    <a:pt x="221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5" name="Google Shape;6626;p20"/>
            <p:cNvSpPr/>
            <p:nvPr/>
          </p:nvSpPr>
          <p:spPr>
            <a:xfrm>
              <a:off x="5257137" y="19479"/>
              <a:ext cx="874492" cy="1538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277" y="0"/>
                  </a:moveTo>
                  <a:lnTo>
                    <a:pt x="0" y="21600"/>
                  </a:lnTo>
                  <a:lnTo>
                    <a:pt x="21600" y="119"/>
                  </a:lnTo>
                  <a:lnTo>
                    <a:pt x="20277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6" name="Google Shape;6627;p20"/>
            <p:cNvSpPr/>
            <p:nvPr/>
          </p:nvSpPr>
          <p:spPr>
            <a:xfrm>
              <a:off x="24590" y="409631"/>
              <a:ext cx="3198856" cy="1481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43" y="0"/>
                  </a:moveTo>
                  <a:lnTo>
                    <a:pt x="0" y="335"/>
                  </a:lnTo>
                  <a:lnTo>
                    <a:pt x="21600" y="21600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7" name="Google Shape;6628;p20"/>
            <p:cNvSpPr/>
            <p:nvPr/>
          </p:nvSpPr>
          <p:spPr>
            <a:xfrm>
              <a:off x="34400" y="1793399"/>
              <a:ext cx="3428093" cy="574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3" y="0"/>
                  </a:moveTo>
                  <a:lnTo>
                    <a:pt x="0" y="1111"/>
                  </a:lnTo>
                  <a:lnTo>
                    <a:pt x="21600" y="2160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8" name="Google Shape;6629;p20"/>
            <p:cNvSpPr/>
            <p:nvPr/>
          </p:nvSpPr>
          <p:spPr>
            <a:xfrm>
              <a:off x="7630473" y="4764359"/>
              <a:ext cx="505513" cy="3642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9688" y="21600"/>
                  </a:lnTo>
                  <a:lnTo>
                    <a:pt x="21600" y="204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29" name="Google Shape;6630;p20"/>
            <p:cNvSpPr/>
            <p:nvPr/>
          </p:nvSpPr>
          <p:spPr>
            <a:xfrm>
              <a:off x="6464527" y="2922208"/>
              <a:ext cx="2798152" cy="553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457" y="21600"/>
                  </a:lnTo>
                  <a:lnTo>
                    <a:pt x="21600" y="204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0" name="Google Shape;6631;p20"/>
            <p:cNvSpPr/>
            <p:nvPr/>
          </p:nvSpPr>
          <p:spPr>
            <a:xfrm>
              <a:off x="5758228" y="2712040"/>
              <a:ext cx="3501173" cy="456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526" y="21600"/>
                  </a:lnTo>
                  <a:lnTo>
                    <a:pt x="21600" y="202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1" name="Google Shape;6632;p20"/>
            <p:cNvSpPr/>
            <p:nvPr/>
          </p:nvSpPr>
          <p:spPr>
            <a:xfrm>
              <a:off x="6140307" y="1590436"/>
              <a:ext cx="3123484" cy="668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457" y="0"/>
                  </a:moveTo>
                  <a:lnTo>
                    <a:pt x="0" y="21600"/>
                  </a:lnTo>
                  <a:lnTo>
                    <a:pt x="21600" y="919"/>
                  </a:lnTo>
                  <a:lnTo>
                    <a:pt x="21457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2" name="Google Shape;6633;p20"/>
            <p:cNvSpPr/>
            <p:nvPr/>
          </p:nvSpPr>
          <p:spPr>
            <a:xfrm>
              <a:off x="28991" y="2899887"/>
              <a:ext cx="3263224" cy="1011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019"/>
                  </a:lnTo>
                  <a:lnTo>
                    <a:pt x="181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3" name="Google Shape;6634;p20"/>
            <p:cNvSpPr/>
            <p:nvPr/>
          </p:nvSpPr>
          <p:spPr>
            <a:xfrm>
              <a:off x="5585759" y="3326919"/>
              <a:ext cx="2134282" cy="1801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136" y="21600"/>
                  </a:lnTo>
                  <a:lnTo>
                    <a:pt x="21600" y="213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4" name="Google Shape;6635;p20"/>
            <p:cNvSpPr/>
            <p:nvPr/>
          </p:nvSpPr>
          <p:spPr>
            <a:xfrm>
              <a:off x="5562834" y="3028534"/>
              <a:ext cx="3710787" cy="1957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365" y="21600"/>
                  </a:lnTo>
                  <a:lnTo>
                    <a:pt x="21600" y="213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5" name="Google Shape;6636;p20"/>
            <p:cNvSpPr/>
            <p:nvPr/>
          </p:nvSpPr>
          <p:spPr>
            <a:xfrm>
              <a:off x="7287731" y="1433431"/>
              <a:ext cx="1977120" cy="501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50" y="0"/>
                  </a:moveTo>
                  <a:lnTo>
                    <a:pt x="0" y="21600"/>
                  </a:lnTo>
                  <a:lnTo>
                    <a:pt x="21600" y="1196"/>
                  </a:lnTo>
                  <a:lnTo>
                    <a:pt x="2135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6" name="Google Shape;6637;p20"/>
            <p:cNvSpPr/>
            <p:nvPr/>
          </p:nvSpPr>
          <p:spPr>
            <a:xfrm>
              <a:off x="305164" y="4113869"/>
              <a:ext cx="1743481" cy="1016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138"/>
                  </a:lnTo>
                  <a:lnTo>
                    <a:pt x="487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7" name="Google Shape;6638;p20"/>
            <p:cNvSpPr/>
            <p:nvPr/>
          </p:nvSpPr>
          <p:spPr>
            <a:xfrm>
              <a:off x="28991" y="3352891"/>
              <a:ext cx="2123462" cy="662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0714"/>
                  </a:lnTo>
                  <a:lnTo>
                    <a:pt x="27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8" name="Google Shape;6639;p20"/>
            <p:cNvSpPr/>
            <p:nvPr/>
          </p:nvSpPr>
          <p:spPr>
            <a:xfrm>
              <a:off x="33392" y="1652070"/>
              <a:ext cx="1113540" cy="23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59" y="0"/>
                  </a:moveTo>
                  <a:lnTo>
                    <a:pt x="0" y="2719"/>
                  </a:lnTo>
                  <a:lnTo>
                    <a:pt x="21600" y="21600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39" name="Google Shape;6640;p20"/>
            <p:cNvSpPr/>
            <p:nvPr/>
          </p:nvSpPr>
          <p:spPr>
            <a:xfrm>
              <a:off x="3763669" y="3207910"/>
              <a:ext cx="707425" cy="1914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539"/>
                  </a:lnTo>
                  <a:lnTo>
                    <a:pt x="1666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0" name="Google Shape;6641;p20"/>
            <p:cNvSpPr/>
            <p:nvPr/>
          </p:nvSpPr>
          <p:spPr>
            <a:xfrm>
              <a:off x="4104301" y="4414687"/>
              <a:ext cx="183390" cy="7066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490"/>
                  </a:lnTo>
                  <a:lnTo>
                    <a:pt x="6426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1" name="Google Shape;6642;p20"/>
            <p:cNvSpPr/>
            <p:nvPr/>
          </p:nvSpPr>
          <p:spPr>
            <a:xfrm>
              <a:off x="35502" y="2860623"/>
              <a:ext cx="2547091" cy="362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9798"/>
                  </a:lnTo>
                  <a:lnTo>
                    <a:pt x="121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2" name="Google Shape;6643;p20"/>
            <p:cNvSpPr/>
            <p:nvPr/>
          </p:nvSpPr>
          <p:spPr>
            <a:xfrm>
              <a:off x="305164" y="12834"/>
              <a:ext cx="2694444" cy="1569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315" y="0"/>
                  </a:moveTo>
                  <a:lnTo>
                    <a:pt x="0" y="299"/>
                  </a:lnTo>
                  <a:lnTo>
                    <a:pt x="21600" y="21600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3" name="Google Shape;6644;p20"/>
            <p:cNvSpPr/>
            <p:nvPr/>
          </p:nvSpPr>
          <p:spPr>
            <a:xfrm>
              <a:off x="213" y="2990488"/>
              <a:ext cx="3848772" cy="2152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21578" y="0"/>
                  </a:moveTo>
                  <a:lnTo>
                    <a:pt x="63" y="21210"/>
                  </a:lnTo>
                  <a:cubicBezTo>
                    <a:pt x="-22" y="21301"/>
                    <a:pt x="-22" y="21452"/>
                    <a:pt x="70" y="21537"/>
                  </a:cubicBezTo>
                  <a:cubicBezTo>
                    <a:pt x="115" y="21579"/>
                    <a:pt x="173" y="21600"/>
                    <a:pt x="232" y="21600"/>
                  </a:cubicBezTo>
                  <a:cubicBezTo>
                    <a:pt x="293" y="21600"/>
                    <a:pt x="353" y="21578"/>
                    <a:pt x="400" y="21531"/>
                  </a:cubicBezTo>
                  <a:lnTo>
                    <a:pt x="21578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4" name="Google Shape;6645;p20"/>
            <p:cNvSpPr/>
            <p:nvPr/>
          </p:nvSpPr>
          <p:spPr>
            <a:xfrm>
              <a:off x="1377" y="557"/>
              <a:ext cx="3623782" cy="1983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600" fill="norm" stroke="1" extrusionOk="0">
                  <a:moveTo>
                    <a:pt x="255" y="0"/>
                  </a:moveTo>
                  <a:cubicBezTo>
                    <a:pt x="185" y="0"/>
                    <a:pt x="116" y="29"/>
                    <a:pt x="68" y="81"/>
                  </a:cubicBezTo>
                  <a:cubicBezTo>
                    <a:pt x="-23" y="180"/>
                    <a:pt x="-23" y="331"/>
                    <a:pt x="74" y="430"/>
                  </a:cubicBezTo>
                  <a:lnTo>
                    <a:pt x="21577" y="21600"/>
                  </a:lnTo>
                  <a:lnTo>
                    <a:pt x="425" y="68"/>
                  </a:lnTo>
                  <a:cubicBezTo>
                    <a:pt x="377" y="22"/>
                    <a:pt x="315" y="0"/>
                    <a:pt x="255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5" name="Google Shape;6646;p20"/>
            <p:cNvSpPr/>
            <p:nvPr/>
          </p:nvSpPr>
          <p:spPr>
            <a:xfrm>
              <a:off x="5532210" y="3038782"/>
              <a:ext cx="3762520" cy="2103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600" fill="norm" stroke="1" extrusionOk="0">
                  <a:moveTo>
                    <a:pt x="0" y="0"/>
                  </a:moveTo>
                  <a:lnTo>
                    <a:pt x="21174" y="21530"/>
                  </a:lnTo>
                  <a:cubicBezTo>
                    <a:pt x="21221" y="21577"/>
                    <a:pt x="21281" y="21600"/>
                    <a:pt x="21340" y="21600"/>
                  </a:cubicBezTo>
                  <a:cubicBezTo>
                    <a:pt x="21400" y="21600"/>
                    <a:pt x="21459" y="21577"/>
                    <a:pt x="21506" y="21530"/>
                  </a:cubicBezTo>
                  <a:cubicBezTo>
                    <a:pt x="21600" y="21437"/>
                    <a:pt x="21600" y="21288"/>
                    <a:pt x="21506" y="211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6" name="Google Shape;6647;p20"/>
            <p:cNvSpPr/>
            <p:nvPr/>
          </p:nvSpPr>
          <p:spPr>
            <a:xfrm>
              <a:off x="6688346" y="0"/>
              <a:ext cx="2606257" cy="1427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600" fill="norm" stroke="1" extrusionOk="0">
                  <a:moveTo>
                    <a:pt x="21225" y="0"/>
                  </a:moveTo>
                  <a:cubicBezTo>
                    <a:pt x="21139" y="0"/>
                    <a:pt x="21054" y="35"/>
                    <a:pt x="20985" y="103"/>
                  </a:cubicBezTo>
                  <a:lnTo>
                    <a:pt x="0" y="21600"/>
                  </a:lnTo>
                  <a:lnTo>
                    <a:pt x="21455" y="596"/>
                  </a:lnTo>
                  <a:lnTo>
                    <a:pt x="21464" y="596"/>
                  </a:lnTo>
                  <a:cubicBezTo>
                    <a:pt x="21600" y="459"/>
                    <a:pt x="21600" y="240"/>
                    <a:pt x="21464" y="103"/>
                  </a:cubicBezTo>
                  <a:cubicBezTo>
                    <a:pt x="21397" y="35"/>
                    <a:pt x="21311" y="0"/>
                    <a:pt x="21225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7" name="Google Shape;6648;p20"/>
            <p:cNvSpPr/>
            <p:nvPr/>
          </p:nvSpPr>
          <p:spPr>
            <a:xfrm>
              <a:off x="15582" y="272562"/>
              <a:ext cx="3253711" cy="1595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fill="norm" stroke="1" extrusionOk="0">
                  <a:moveTo>
                    <a:pt x="177" y="0"/>
                  </a:moveTo>
                  <a:cubicBezTo>
                    <a:pt x="128" y="0"/>
                    <a:pt x="80" y="23"/>
                    <a:pt x="45" y="65"/>
                  </a:cubicBezTo>
                  <a:cubicBezTo>
                    <a:pt x="-20" y="155"/>
                    <a:pt x="-13" y="286"/>
                    <a:pt x="60" y="360"/>
                  </a:cubicBezTo>
                  <a:lnTo>
                    <a:pt x="21580" y="21600"/>
                  </a:lnTo>
                  <a:lnTo>
                    <a:pt x="306" y="57"/>
                  </a:lnTo>
                  <a:cubicBezTo>
                    <a:pt x="268" y="19"/>
                    <a:pt x="222" y="0"/>
                    <a:pt x="17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8" name="Google Shape;6649;p20"/>
            <p:cNvSpPr/>
            <p:nvPr/>
          </p:nvSpPr>
          <p:spPr>
            <a:xfrm>
              <a:off x="-83" y="1118661"/>
              <a:ext cx="3012816" cy="927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600" fill="norm" stroke="1" extrusionOk="0">
                  <a:moveTo>
                    <a:pt x="314" y="0"/>
                  </a:moveTo>
                  <a:cubicBezTo>
                    <a:pt x="200" y="0"/>
                    <a:pt x="92" y="116"/>
                    <a:pt x="36" y="296"/>
                  </a:cubicBezTo>
                  <a:cubicBezTo>
                    <a:pt x="-42" y="536"/>
                    <a:pt x="12" y="874"/>
                    <a:pt x="161" y="1015"/>
                  </a:cubicBezTo>
                  <a:lnTo>
                    <a:pt x="21558" y="21600"/>
                  </a:lnTo>
                  <a:lnTo>
                    <a:pt x="450" y="58"/>
                  </a:lnTo>
                  <a:cubicBezTo>
                    <a:pt x="405" y="18"/>
                    <a:pt x="360" y="0"/>
                    <a:pt x="31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49" name="Google Shape;6650;p20"/>
            <p:cNvSpPr/>
            <p:nvPr/>
          </p:nvSpPr>
          <p:spPr>
            <a:xfrm>
              <a:off x="13415" y="399688"/>
              <a:ext cx="1078959" cy="501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600" fill="norm" stroke="1" extrusionOk="0">
                  <a:moveTo>
                    <a:pt x="575" y="0"/>
                  </a:moveTo>
                  <a:cubicBezTo>
                    <a:pt x="407" y="0"/>
                    <a:pt x="237" y="87"/>
                    <a:pt x="116" y="247"/>
                  </a:cubicBezTo>
                  <a:cubicBezTo>
                    <a:pt x="-60" y="560"/>
                    <a:pt x="-38" y="978"/>
                    <a:pt x="202" y="1212"/>
                  </a:cubicBezTo>
                  <a:lnTo>
                    <a:pt x="21540" y="21600"/>
                  </a:lnTo>
                  <a:lnTo>
                    <a:pt x="943" y="168"/>
                  </a:lnTo>
                  <a:cubicBezTo>
                    <a:pt x="837" y="55"/>
                    <a:pt x="707" y="0"/>
                    <a:pt x="575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0" name="Google Shape;6651;p20"/>
            <p:cNvSpPr/>
            <p:nvPr/>
          </p:nvSpPr>
          <p:spPr>
            <a:xfrm>
              <a:off x="1536" y="2629302"/>
              <a:ext cx="3418412" cy="255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7" h="21600" fill="norm" stroke="1" extrusionOk="0">
                  <a:moveTo>
                    <a:pt x="21587" y="0"/>
                  </a:moveTo>
                  <a:lnTo>
                    <a:pt x="228" y="17691"/>
                  </a:lnTo>
                  <a:cubicBezTo>
                    <a:pt x="77" y="17795"/>
                    <a:pt x="-13" y="18817"/>
                    <a:pt x="1" y="19942"/>
                  </a:cubicBezTo>
                  <a:cubicBezTo>
                    <a:pt x="20" y="20921"/>
                    <a:pt x="124" y="21600"/>
                    <a:pt x="257" y="21600"/>
                  </a:cubicBezTo>
                  <a:cubicBezTo>
                    <a:pt x="270" y="21600"/>
                    <a:pt x="283" y="21596"/>
                    <a:pt x="297" y="21579"/>
                  </a:cubicBezTo>
                  <a:lnTo>
                    <a:pt x="21587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1" name="Google Shape;6652;p20"/>
            <p:cNvSpPr/>
            <p:nvPr/>
          </p:nvSpPr>
          <p:spPr>
            <a:xfrm>
              <a:off x="14612" y="2842513"/>
              <a:ext cx="3085412" cy="604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21578" y="0"/>
                  </a:moveTo>
                  <a:lnTo>
                    <a:pt x="131" y="20530"/>
                  </a:lnTo>
                  <a:cubicBezTo>
                    <a:pt x="24" y="20638"/>
                    <a:pt x="-22" y="20962"/>
                    <a:pt x="9" y="21241"/>
                  </a:cubicBezTo>
                  <a:cubicBezTo>
                    <a:pt x="38" y="21461"/>
                    <a:pt x="106" y="21600"/>
                    <a:pt x="184" y="21600"/>
                  </a:cubicBezTo>
                  <a:cubicBezTo>
                    <a:pt x="206" y="21600"/>
                    <a:pt x="229" y="21589"/>
                    <a:pt x="253" y="21566"/>
                  </a:cubicBezTo>
                  <a:lnTo>
                    <a:pt x="21578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2" name="Google Shape;6653;p20"/>
            <p:cNvSpPr/>
            <p:nvPr/>
          </p:nvSpPr>
          <p:spPr>
            <a:xfrm>
              <a:off x="14446" y="3364356"/>
              <a:ext cx="1126984" cy="272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fill="norm" stroke="1" extrusionOk="0">
                  <a:moveTo>
                    <a:pt x="21523" y="0"/>
                  </a:moveTo>
                  <a:lnTo>
                    <a:pt x="342" y="19288"/>
                  </a:lnTo>
                  <a:cubicBezTo>
                    <a:pt x="49" y="19574"/>
                    <a:pt x="-77" y="20293"/>
                    <a:pt x="49" y="20868"/>
                  </a:cubicBezTo>
                  <a:cubicBezTo>
                    <a:pt x="140" y="21327"/>
                    <a:pt x="335" y="21600"/>
                    <a:pt x="538" y="21600"/>
                  </a:cubicBezTo>
                  <a:cubicBezTo>
                    <a:pt x="611" y="21600"/>
                    <a:pt x="686" y="21568"/>
                    <a:pt x="758" y="21491"/>
                  </a:cubicBezTo>
                  <a:lnTo>
                    <a:pt x="21523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3" name="Google Shape;6654;p20"/>
            <p:cNvSpPr/>
            <p:nvPr/>
          </p:nvSpPr>
          <p:spPr>
            <a:xfrm>
              <a:off x="14709" y="1749925"/>
              <a:ext cx="2801521" cy="484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600" fill="norm" stroke="1" extrusionOk="0">
                  <a:moveTo>
                    <a:pt x="221" y="0"/>
                  </a:moveTo>
                  <a:cubicBezTo>
                    <a:pt x="123" y="0"/>
                    <a:pt x="31" y="213"/>
                    <a:pt x="10" y="484"/>
                  </a:cubicBezTo>
                  <a:cubicBezTo>
                    <a:pt x="-24" y="833"/>
                    <a:pt x="35" y="1237"/>
                    <a:pt x="153" y="1319"/>
                  </a:cubicBezTo>
                  <a:lnTo>
                    <a:pt x="21576" y="21600"/>
                  </a:lnTo>
                  <a:lnTo>
                    <a:pt x="279" y="25"/>
                  </a:lnTo>
                  <a:cubicBezTo>
                    <a:pt x="260" y="7"/>
                    <a:pt x="240" y="0"/>
                    <a:pt x="221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4" name="Google Shape;6655;p20"/>
            <p:cNvSpPr/>
            <p:nvPr/>
          </p:nvSpPr>
          <p:spPr>
            <a:xfrm>
              <a:off x="732666" y="3358928"/>
              <a:ext cx="2686156" cy="1775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fill="norm" stroke="1" extrusionOk="0">
                  <a:moveTo>
                    <a:pt x="21568" y="0"/>
                  </a:moveTo>
                  <a:lnTo>
                    <a:pt x="56" y="21291"/>
                  </a:lnTo>
                  <a:cubicBezTo>
                    <a:pt x="56" y="21291"/>
                    <a:pt x="56" y="21291"/>
                    <a:pt x="56" y="21291"/>
                  </a:cubicBezTo>
                  <a:cubicBezTo>
                    <a:pt x="50" y="21291"/>
                    <a:pt x="48" y="21295"/>
                    <a:pt x="50" y="21295"/>
                  </a:cubicBezTo>
                  <a:cubicBezTo>
                    <a:pt x="50" y="21295"/>
                    <a:pt x="53" y="21294"/>
                    <a:pt x="56" y="21291"/>
                  </a:cubicBezTo>
                  <a:cubicBezTo>
                    <a:pt x="-32" y="21372"/>
                    <a:pt x="-14" y="21490"/>
                    <a:pt x="90" y="21556"/>
                  </a:cubicBezTo>
                  <a:cubicBezTo>
                    <a:pt x="133" y="21585"/>
                    <a:pt x="186" y="21600"/>
                    <a:pt x="237" y="21600"/>
                  </a:cubicBezTo>
                  <a:cubicBezTo>
                    <a:pt x="303" y="21600"/>
                    <a:pt x="367" y="21576"/>
                    <a:pt x="406" y="21527"/>
                  </a:cubicBezTo>
                  <a:lnTo>
                    <a:pt x="21568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5" name="Google Shape;6656;p20"/>
            <p:cNvSpPr/>
            <p:nvPr/>
          </p:nvSpPr>
          <p:spPr>
            <a:xfrm>
              <a:off x="3225877" y="3227846"/>
              <a:ext cx="1056436" cy="1915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fill="norm" stroke="1" extrusionOk="0">
                  <a:moveTo>
                    <a:pt x="21503" y="0"/>
                  </a:moveTo>
                  <a:lnTo>
                    <a:pt x="36" y="21256"/>
                  </a:lnTo>
                  <a:cubicBezTo>
                    <a:pt x="-97" y="21399"/>
                    <a:pt x="147" y="21549"/>
                    <a:pt x="614" y="21590"/>
                  </a:cubicBezTo>
                  <a:cubicBezTo>
                    <a:pt x="691" y="21597"/>
                    <a:pt x="771" y="21600"/>
                    <a:pt x="849" y="21600"/>
                  </a:cubicBezTo>
                  <a:cubicBezTo>
                    <a:pt x="1219" y="21600"/>
                    <a:pt x="1570" y="21525"/>
                    <a:pt x="1680" y="21412"/>
                  </a:cubicBezTo>
                  <a:lnTo>
                    <a:pt x="21503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6" name="Google Shape;6657;p20"/>
            <p:cNvSpPr/>
            <p:nvPr/>
          </p:nvSpPr>
          <p:spPr>
            <a:xfrm>
              <a:off x="8611937" y="637806"/>
              <a:ext cx="670382" cy="283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600" fill="norm" stroke="1" extrusionOk="0">
                  <a:moveTo>
                    <a:pt x="20600" y="0"/>
                  </a:moveTo>
                  <a:cubicBezTo>
                    <a:pt x="20397" y="0"/>
                    <a:pt x="20192" y="81"/>
                    <a:pt x="20024" y="244"/>
                  </a:cubicBezTo>
                  <a:lnTo>
                    <a:pt x="0" y="21600"/>
                  </a:lnTo>
                  <a:lnTo>
                    <a:pt x="21109" y="2177"/>
                  </a:lnTo>
                  <a:lnTo>
                    <a:pt x="21180" y="2084"/>
                  </a:lnTo>
                  <a:cubicBezTo>
                    <a:pt x="21565" y="1717"/>
                    <a:pt x="21600" y="932"/>
                    <a:pt x="21285" y="425"/>
                  </a:cubicBezTo>
                  <a:cubicBezTo>
                    <a:pt x="21127" y="139"/>
                    <a:pt x="20868" y="0"/>
                    <a:pt x="206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7" name="Google Shape;6658;p20"/>
            <p:cNvSpPr/>
            <p:nvPr/>
          </p:nvSpPr>
          <p:spPr>
            <a:xfrm>
              <a:off x="5283360" y="8775"/>
              <a:ext cx="999769" cy="1558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fill="norm" stroke="1" extrusionOk="0">
                  <a:moveTo>
                    <a:pt x="21011" y="0"/>
                  </a:moveTo>
                  <a:cubicBezTo>
                    <a:pt x="20742" y="0"/>
                    <a:pt x="20497" y="51"/>
                    <a:pt x="20398" y="148"/>
                  </a:cubicBezTo>
                  <a:lnTo>
                    <a:pt x="0" y="21600"/>
                  </a:lnTo>
                  <a:lnTo>
                    <a:pt x="21529" y="283"/>
                  </a:lnTo>
                  <a:cubicBezTo>
                    <a:pt x="21600" y="165"/>
                    <a:pt x="21458" y="39"/>
                    <a:pt x="21175" y="6"/>
                  </a:cubicBezTo>
                  <a:cubicBezTo>
                    <a:pt x="21120" y="2"/>
                    <a:pt x="21064" y="0"/>
                    <a:pt x="21011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8" name="Google Shape;6659;p20"/>
            <p:cNvSpPr/>
            <p:nvPr/>
          </p:nvSpPr>
          <p:spPr>
            <a:xfrm>
              <a:off x="4901190" y="100"/>
              <a:ext cx="841735" cy="1957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fill="norm" stroke="1" extrusionOk="0">
                  <a:moveTo>
                    <a:pt x="20383" y="0"/>
                  </a:moveTo>
                  <a:cubicBezTo>
                    <a:pt x="19915" y="0"/>
                    <a:pt x="19489" y="81"/>
                    <a:pt x="19369" y="200"/>
                  </a:cubicBezTo>
                  <a:lnTo>
                    <a:pt x="0" y="21600"/>
                  </a:lnTo>
                  <a:lnTo>
                    <a:pt x="21460" y="321"/>
                  </a:lnTo>
                  <a:cubicBezTo>
                    <a:pt x="21600" y="174"/>
                    <a:pt x="21181" y="47"/>
                    <a:pt x="20624" y="7"/>
                  </a:cubicBezTo>
                  <a:cubicBezTo>
                    <a:pt x="20544" y="2"/>
                    <a:pt x="20462" y="0"/>
                    <a:pt x="2038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59" name="Google Shape;6660;p20"/>
            <p:cNvSpPr/>
            <p:nvPr/>
          </p:nvSpPr>
          <p:spPr>
            <a:xfrm>
              <a:off x="2856762" y="303"/>
              <a:ext cx="1223561" cy="1746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600" fill="norm" stroke="1" extrusionOk="0">
                  <a:moveTo>
                    <a:pt x="725" y="0"/>
                  </a:moveTo>
                  <a:cubicBezTo>
                    <a:pt x="633" y="0"/>
                    <a:pt x="541" y="6"/>
                    <a:pt x="456" y="21"/>
                  </a:cubicBezTo>
                  <a:cubicBezTo>
                    <a:pt x="92" y="73"/>
                    <a:pt x="-100" y="245"/>
                    <a:pt x="53" y="394"/>
                  </a:cubicBezTo>
                  <a:lnTo>
                    <a:pt x="21500" y="21600"/>
                  </a:lnTo>
                  <a:lnTo>
                    <a:pt x="1434" y="185"/>
                  </a:lnTo>
                  <a:cubicBezTo>
                    <a:pt x="1331" y="70"/>
                    <a:pt x="1026" y="0"/>
                    <a:pt x="725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0" name="Google Shape;6661;p20"/>
            <p:cNvSpPr/>
            <p:nvPr/>
          </p:nvSpPr>
          <p:spPr>
            <a:xfrm>
              <a:off x="5241824" y="3321439"/>
              <a:ext cx="1810546" cy="1801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600" fill="norm" stroke="1" extrusionOk="0">
                  <a:moveTo>
                    <a:pt x="0" y="0"/>
                  </a:moveTo>
                  <a:lnTo>
                    <a:pt x="21431" y="21579"/>
                  </a:lnTo>
                  <a:cubicBezTo>
                    <a:pt x="21449" y="21590"/>
                    <a:pt x="21486" y="21600"/>
                    <a:pt x="21517" y="21600"/>
                  </a:cubicBezTo>
                  <a:cubicBezTo>
                    <a:pt x="21529" y="21600"/>
                    <a:pt x="21540" y="21598"/>
                    <a:pt x="21548" y="21594"/>
                  </a:cubicBezTo>
                  <a:cubicBezTo>
                    <a:pt x="21587" y="21587"/>
                    <a:pt x="21600" y="21550"/>
                    <a:pt x="21587" y="215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1" name="Google Shape;6662;p20"/>
            <p:cNvSpPr/>
            <p:nvPr/>
          </p:nvSpPr>
          <p:spPr>
            <a:xfrm>
              <a:off x="6012581" y="869635"/>
              <a:ext cx="3268861" cy="11834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fill="norm" stroke="1" extrusionOk="0">
                  <a:moveTo>
                    <a:pt x="21397" y="0"/>
                  </a:moveTo>
                  <a:cubicBezTo>
                    <a:pt x="21362" y="0"/>
                    <a:pt x="21327" y="16"/>
                    <a:pt x="21297" y="49"/>
                  </a:cubicBezTo>
                  <a:lnTo>
                    <a:pt x="0" y="21600"/>
                  </a:lnTo>
                  <a:lnTo>
                    <a:pt x="21492" y="512"/>
                  </a:lnTo>
                  <a:cubicBezTo>
                    <a:pt x="21571" y="434"/>
                    <a:pt x="21600" y="258"/>
                    <a:pt x="21543" y="126"/>
                  </a:cubicBezTo>
                  <a:cubicBezTo>
                    <a:pt x="21511" y="44"/>
                    <a:pt x="21454" y="0"/>
                    <a:pt x="2139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2" name="Google Shape;6663;p20"/>
            <p:cNvSpPr/>
            <p:nvPr/>
          </p:nvSpPr>
          <p:spPr>
            <a:xfrm>
              <a:off x="5472152" y="8267"/>
              <a:ext cx="3548534" cy="2056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21420" y="0"/>
                  </a:moveTo>
                  <a:cubicBezTo>
                    <a:pt x="21373" y="0"/>
                    <a:pt x="21325" y="20"/>
                    <a:pt x="21288" y="54"/>
                  </a:cubicBezTo>
                  <a:lnTo>
                    <a:pt x="0" y="21600"/>
                  </a:lnTo>
                  <a:lnTo>
                    <a:pt x="21534" y="276"/>
                  </a:lnTo>
                  <a:cubicBezTo>
                    <a:pt x="21600" y="207"/>
                    <a:pt x="21600" y="105"/>
                    <a:pt x="21528" y="42"/>
                  </a:cubicBezTo>
                  <a:cubicBezTo>
                    <a:pt x="21497" y="13"/>
                    <a:pt x="21459" y="0"/>
                    <a:pt x="2142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3" name="Google Shape;6664;p20"/>
            <p:cNvSpPr/>
            <p:nvPr/>
          </p:nvSpPr>
          <p:spPr>
            <a:xfrm>
              <a:off x="2587586" y="8065"/>
              <a:ext cx="908653" cy="11034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600" fill="norm" stroke="1" extrusionOk="0">
                  <a:moveTo>
                    <a:pt x="672" y="0"/>
                  </a:moveTo>
                  <a:cubicBezTo>
                    <a:pt x="579" y="0"/>
                    <a:pt x="483" y="11"/>
                    <a:pt x="396" y="35"/>
                  </a:cubicBezTo>
                  <a:cubicBezTo>
                    <a:pt x="60" y="117"/>
                    <a:pt x="-94" y="295"/>
                    <a:pt x="60" y="436"/>
                  </a:cubicBezTo>
                  <a:lnTo>
                    <a:pt x="21506" y="21600"/>
                  </a:lnTo>
                  <a:lnTo>
                    <a:pt x="1275" y="188"/>
                  </a:lnTo>
                  <a:cubicBezTo>
                    <a:pt x="1145" y="70"/>
                    <a:pt x="911" y="0"/>
                    <a:pt x="672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4" name="Google Shape;6665;p20"/>
            <p:cNvSpPr/>
            <p:nvPr/>
          </p:nvSpPr>
          <p:spPr>
            <a:xfrm>
              <a:off x="7436180" y="4009418"/>
              <a:ext cx="1844548" cy="969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fill="norm" stroke="1" extrusionOk="0">
                  <a:moveTo>
                    <a:pt x="0" y="0"/>
                  </a:moveTo>
                  <a:lnTo>
                    <a:pt x="21000" y="21506"/>
                  </a:lnTo>
                  <a:cubicBezTo>
                    <a:pt x="21073" y="21569"/>
                    <a:pt x="21157" y="21600"/>
                    <a:pt x="21238" y="21600"/>
                  </a:cubicBezTo>
                  <a:cubicBezTo>
                    <a:pt x="21328" y="21600"/>
                    <a:pt x="21412" y="21563"/>
                    <a:pt x="21472" y="21493"/>
                  </a:cubicBezTo>
                  <a:cubicBezTo>
                    <a:pt x="21600" y="21358"/>
                    <a:pt x="21574" y="21142"/>
                    <a:pt x="21447" y="210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5" name="Google Shape;6666;p20"/>
            <p:cNvSpPr/>
            <p:nvPr/>
          </p:nvSpPr>
          <p:spPr>
            <a:xfrm>
              <a:off x="6060627" y="3951994"/>
              <a:ext cx="1214664" cy="1190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600" fill="norm" stroke="1" extrusionOk="0">
                  <a:moveTo>
                    <a:pt x="0" y="0"/>
                  </a:moveTo>
                  <a:lnTo>
                    <a:pt x="20092" y="21376"/>
                  </a:lnTo>
                  <a:cubicBezTo>
                    <a:pt x="20235" y="21522"/>
                    <a:pt x="20488" y="21600"/>
                    <a:pt x="20750" y="21600"/>
                  </a:cubicBezTo>
                  <a:cubicBezTo>
                    <a:pt x="20881" y="21600"/>
                    <a:pt x="21014" y="21581"/>
                    <a:pt x="21136" y="21540"/>
                  </a:cubicBezTo>
                  <a:cubicBezTo>
                    <a:pt x="21465" y="21420"/>
                    <a:pt x="21600" y="21168"/>
                    <a:pt x="21407" y="2096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6" name="Google Shape;6667;p20"/>
            <p:cNvSpPr/>
            <p:nvPr/>
          </p:nvSpPr>
          <p:spPr>
            <a:xfrm>
              <a:off x="2991481" y="4508889"/>
              <a:ext cx="410848" cy="622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600" fill="norm" stroke="1" extrusionOk="0">
                  <a:moveTo>
                    <a:pt x="76" y="21037"/>
                  </a:moveTo>
                  <a:cubicBezTo>
                    <a:pt x="76" y="21044"/>
                    <a:pt x="71" y="21049"/>
                    <a:pt x="66" y="21051"/>
                  </a:cubicBezTo>
                  <a:cubicBezTo>
                    <a:pt x="66" y="21046"/>
                    <a:pt x="71" y="21042"/>
                    <a:pt x="76" y="21037"/>
                  </a:cubicBezTo>
                  <a:close/>
                  <a:moveTo>
                    <a:pt x="21460" y="0"/>
                  </a:moveTo>
                  <a:lnTo>
                    <a:pt x="76" y="21037"/>
                  </a:lnTo>
                  <a:cubicBezTo>
                    <a:pt x="76" y="21037"/>
                    <a:pt x="76" y="21037"/>
                    <a:pt x="76" y="21037"/>
                  </a:cubicBezTo>
                  <a:cubicBezTo>
                    <a:pt x="76" y="21037"/>
                    <a:pt x="76" y="21037"/>
                    <a:pt x="76" y="21037"/>
                  </a:cubicBezTo>
                  <a:cubicBezTo>
                    <a:pt x="47" y="21047"/>
                    <a:pt x="47" y="21053"/>
                    <a:pt x="56" y="21053"/>
                  </a:cubicBezTo>
                  <a:cubicBezTo>
                    <a:pt x="56" y="21053"/>
                    <a:pt x="61" y="21053"/>
                    <a:pt x="66" y="21051"/>
                  </a:cubicBezTo>
                  <a:cubicBezTo>
                    <a:pt x="-140" y="21276"/>
                    <a:pt x="147" y="21500"/>
                    <a:pt x="818" y="21581"/>
                  </a:cubicBezTo>
                  <a:cubicBezTo>
                    <a:pt x="928" y="21593"/>
                    <a:pt x="1038" y="21600"/>
                    <a:pt x="1148" y="21600"/>
                  </a:cubicBezTo>
                  <a:cubicBezTo>
                    <a:pt x="1594" y="21600"/>
                    <a:pt x="1991" y="21498"/>
                    <a:pt x="2130" y="21331"/>
                  </a:cubicBezTo>
                  <a:lnTo>
                    <a:pt x="21460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7" name="Google Shape;6668;p20"/>
            <p:cNvSpPr/>
            <p:nvPr/>
          </p:nvSpPr>
          <p:spPr>
            <a:xfrm>
              <a:off x="5798572" y="2669174"/>
              <a:ext cx="3497557" cy="399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fill="norm" stroke="1" extrusionOk="0">
                  <a:moveTo>
                    <a:pt x="0" y="0"/>
                  </a:moveTo>
                  <a:lnTo>
                    <a:pt x="21270" y="21567"/>
                  </a:lnTo>
                  <a:cubicBezTo>
                    <a:pt x="21289" y="21589"/>
                    <a:pt x="21309" y="21600"/>
                    <a:pt x="21327" y="21600"/>
                  </a:cubicBezTo>
                  <a:cubicBezTo>
                    <a:pt x="21446" y="21600"/>
                    <a:pt x="21550" y="21177"/>
                    <a:pt x="21573" y="20587"/>
                  </a:cubicBezTo>
                  <a:cubicBezTo>
                    <a:pt x="21600" y="19901"/>
                    <a:pt x="21506" y="19245"/>
                    <a:pt x="21364" y="191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8" name="Google Shape;6669;p20"/>
            <p:cNvSpPr/>
            <p:nvPr/>
          </p:nvSpPr>
          <p:spPr>
            <a:xfrm>
              <a:off x="7979816" y="2771240"/>
              <a:ext cx="1301605" cy="1016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fill="norm" stroke="1" extrusionOk="0">
                  <a:moveTo>
                    <a:pt x="0" y="0"/>
                  </a:moveTo>
                  <a:lnTo>
                    <a:pt x="21039" y="21568"/>
                  </a:lnTo>
                  <a:cubicBezTo>
                    <a:pt x="21064" y="21589"/>
                    <a:pt x="21088" y="21600"/>
                    <a:pt x="21112" y="21600"/>
                  </a:cubicBezTo>
                  <a:cubicBezTo>
                    <a:pt x="21364" y="21600"/>
                    <a:pt x="21547" y="20381"/>
                    <a:pt x="21564" y="18613"/>
                  </a:cubicBezTo>
                  <a:cubicBezTo>
                    <a:pt x="21600" y="16823"/>
                    <a:pt x="21401" y="15151"/>
                    <a:pt x="21165" y="1502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69" name="Google Shape;6670;p20"/>
            <p:cNvSpPr/>
            <p:nvPr/>
          </p:nvSpPr>
          <p:spPr>
            <a:xfrm>
              <a:off x="5170854" y="3714027"/>
              <a:ext cx="656143" cy="1420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600" fill="norm" stroke="1" extrusionOk="0">
                  <a:moveTo>
                    <a:pt x="0" y="0"/>
                  </a:moveTo>
                  <a:lnTo>
                    <a:pt x="19669" y="21416"/>
                  </a:lnTo>
                  <a:cubicBezTo>
                    <a:pt x="19786" y="21530"/>
                    <a:pt x="20149" y="21600"/>
                    <a:pt x="20534" y="21600"/>
                  </a:cubicBezTo>
                  <a:cubicBezTo>
                    <a:pt x="20615" y="21600"/>
                    <a:pt x="20696" y="21597"/>
                    <a:pt x="20777" y="21591"/>
                  </a:cubicBezTo>
                  <a:cubicBezTo>
                    <a:pt x="21279" y="21554"/>
                    <a:pt x="21600" y="21435"/>
                    <a:pt x="21456" y="2130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70" name="Google Shape;6671;p20"/>
            <p:cNvSpPr/>
            <p:nvPr/>
          </p:nvSpPr>
          <p:spPr>
            <a:xfrm>
              <a:off x="14683" y="3483923"/>
              <a:ext cx="2846294" cy="1495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fill="norm" stroke="1" extrusionOk="0">
                  <a:moveTo>
                    <a:pt x="21575" y="0"/>
                  </a:moveTo>
                  <a:lnTo>
                    <a:pt x="66" y="21212"/>
                  </a:lnTo>
                  <a:cubicBezTo>
                    <a:pt x="-17" y="21300"/>
                    <a:pt x="-25" y="21440"/>
                    <a:pt x="58" y="21527"/>
                  </a:cubicBezTo>
                  <a:cubicBezTo>
                    <a:pt x="100" y="21576"/>
                    <a:pt x="156" y="21600"/>
                    <a:pt x="211" y="21600"/>
                  </a:cubicBezTo>
                  <a:cubicBezTo>
                    <a:pt x="263" y="21600"/>
                    <a:pt x="316" y="21578"/>
                    <a:pt x="356" y="21536"/>
                  </a:cubicBezTo>
                  <a:lnTo>
                    <a:pt x="21575" y="0"/>
                  </a:ln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772" name="نص العنوان"/>
          <p:cNvSpPr txBox="1"/>
          <p:nvPr>
            <p:ph type="title"/>
          </p:nvPr>
        </p:nvSpPr>
        <p:spPr>
          <a:xfrm>
            <a:off x="2705998" y="2303248"/>
            <a:ext cx="3732004" cy="841802"/>
          </a:xfrm>
          <a:prstGeom prst="rect">
            <a:avLst/>
          </a:prstGeom>
        </p:spPr>
        <p:txBody>
          <a:bodyPr anchor="ctr"/>
          <a:lstStyle>
            <a:lvl1pPr>
              <a:defRPr sz="4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6773" name="مستوى النص الأول…"/>
          <p:cNvSpPr txBox="1"/>
          <p:nvPr>
            <p:ph type="body" sz="quarter" idx="1"/>
          </p:nvPr>
        </p:nvSpPr>
        <p:spPr>
          <a:xfrm>
            <a:off x="3193975" y="2905374"/>
            <a:ext cx="2755801" cy="599402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77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SECTION_HEADER">
    <p:bg>
      <p:bgPr>
        <a:solidFill>
          <a:schemeClr val="accent3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" name="نص العنوان"/>
          <p:cNvSpPr txBox="1"/>
          <p:nvPr>
            <p:ph type="title"/>
          </p:nvPr>
        </p:nvSpPr>
        <p:spPr>
          <a:xfrm>
            <a:off x="2705998" y="2303248"/>
            <a:ext cx="3732004" cy="841802"/>
          </a:xfrm>
          <a:prstGeom prst="rect">
            <a:avLst/>
          </a:prstGeom>
        </p:spPr>
        <p:txBody>
          <a:bodyPr anchor="ctr"/>
          <a:lstStyle>
            <a:lvl1pPr>
              <a:defRPr sz="4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1622" name="مستوى النص الأول…"/>
          <p:cNvSpPr txBox="1"/>
          <p:nvPr>
            <p:ph type="body" sz="quarter" idx="1"/>
          </p:nvPr>
        </p:nvSpPr>
        <p:spPr>
          <a:xfrm>
            <a:off x="3193975" y="2905374"/>
            <a:ext cx="2755801" cy="599402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1623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3" name="Google Shape;6676;p21"/>
          <p:cNvGrpSpPr/>
          <p:nvPr/>
        </p:nvGrpSpPr>
        <p:grpSpPr>
          <a:xfrm>
            <a:off x="-4" y="-204"/>
            <a:ext cx="9148144" cy="5143602"/>
            <a:chOff x="-2" y="-102"/>
            <a:chExt cx="9148142" cy="5143600"/>
          </a:xfrm>
        </p:grpSpPr>
        <p:sp>
          <p:nvSpPr>
            <p:cNvPr id="6781" name="Google Shape;6677;p21"/>
            <p:cNvSpPr/>
            <p:nvPr/>
          </p:nvSpPr>
          <p:spPr>
            <a:xfrm>
              <a:off x="4325126" y="17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079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2" name="Google Shape;6678;p21"/>
            <p:cNvSpPr/>
            <p:nvPr/>
          </p:nvSpPr>
          <p:spPr>
            <a:xfrm>
              <a:off x="2276474" y="17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3" name="Google Shape;6679;p21"/>
            <p:cNvSpPr/>
            <p:nvPr/>
          </p:nvSpPr>
          <p:spPr>
            <a:xfrm>
              <a:off x="-3" y="-53"/>
              <a:ext cx="4576093" cy="2571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763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4" name="Google Shape;6680;p21"/>
            <p:cNvSpPr/>
            <p:nvPr/>
          </p:nvSpPr>
          <p:spPr>
            <a:xfrm>
              <a:off x="-3" y="2224614"/>
              <a:ext cx="4576093" cy="693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10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5" name="Google Shape;6681;p21"/>
            <p:cNvSpPr/>
            <p:nvPr/>
          </p:nvSpPr>
          <p:spPr>
            <a:xfrm>
              <a:off x="-3" y="2571139"/>
              <a:ext cx="4576093" cy="2572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3841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6" name="Google Shape;6682;p21"/>
            <p:cNvSpPr/>
            <p:nvPr/>
          </p:nvSpPr>
          <p:spPr>
            <a:xfrm>
              <a:off x="2276474" y="2571743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7763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7" name="Google Shape;6683;p21"/>
            <p:cNvSpPr/>
            <p:nvPr/>
          </p:nvSpPr>
          <p:spPr>
            <a:xfrm>
              <a:off x="4325126" y="2571733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8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0798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8" name="Google Shape;6684;p21"/>
            <p:cNvSpPr/>
            <p:nvPr/>
          </p:nvSpPr>
          <p:spPr>
            <a:xfrm>
              <a:off x="4571948" y="2571743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3837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89" name="Google Shape;6685;p21"/>
            <p:cNvSpPr/>
            <p:nvPr/>
          </p:nvSpPr>
          <p:spPr>
            <a:xfrm>
              <a:off x="4572048" y="2571143"/>
              <a:ext cx="4576093" cy="2572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3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0" name="Google Shape;6686;p21"/>
            <p:cNvSpPr/>
            <p:nvPr/>
          </p:nvSpPr>
          <p:spPr>
            <a:xfrm>
              <a:off x="4572048" y="2224612"/>
              <a:ext cx="4576093" cy="693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80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1" name="Google Shape;6687;p21"/>
            <p:cNvSpPr/>
            <p:nvPr/>
          </p:nvSpPr>
          <p:spPr>
            <a:xfrm>
              <a:off x="4572048" y="-103"/>
              <a:ext cx="4576093" cy="2571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77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792" name="Google Shape;6688;p21"/>
            <p:cNvSpPr/>
            <p:nvPr/>
          </p:nvSpPr>
          <p:spPr>
            <a:xfrm>
              <a:off x="4571948" y="17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3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794" name="مستوى النص الأول…"/>
          <p:cNvSpPr txBox="1"/>
          <p:nvPr>
            <p:ph type="body" sz="quarter" idx="1"/>
          </p:nvPr>
        </p:nvSpPr>
        <p:spPr>
          <a:xfrm>
            <a:off x="5410200" y="2765549"/>
            <a:ext cx="2171700" cy="438003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795" name="xx%"/>
          <p:cNvSpPr txBox="1"/>
          <p:nvPr>
            <p:ph type="title" hasCustomPrompt="1"/>
          </p:nvPr>
        </p:nvSpPr>
        <p:spPr>
          <a:xfrm>
            <a:off x="1503599" y="923925"/>
            <a:ext cx="2174402" cy="723900"/>
          </a:xfrm>
          <a:prstGeom prst="rect">
            <a:avLst/>
          </a:prstGeom>
        </p:spPr>
        <p:txBody>
          <a:bodyPr/>
          <a:lstStyle>
            <a:lvl1pPr>
              <a:defRPr sz="4800">
                <a:solidFill>
                  <a:schemeClr val="accent1"/>
                </a:solidFill>
              </a:defRPr>
            </a:lvl1pPr>
          </a:lstStyle>
          <a:p>
            <a:pPr/>
            <a:r>
              <a:t>xx%</a:t>
            </a:r>
          </a:p>
        </p:txBody>
      </p:sp>
      <p:sp>
        <p:nvSpPr>
          <p:cNvPr id="6796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7" name="Google Shape;6696;p22"/>
          <p:cNvGrpSpPr/>
          <p:nvPr/>
        </p:nvGrpSpPr>
        <p:grpSpPr>
          <a:xfrm>
            <a:off x="14" y="-419020"/>
            <a:ext cx="9136337" cy="5562530"/>
            <a:chOff x="-1" y="0"/>
            <a:chExt cx="9136336" cy="5562529"/>
          </a:xfrm>
        </p:grpSpPr>
        <p:sp>
          <p:nvSpPr>
            <p:cNvPr id="6803" name="Google Shape;6697;p22"/>
            <p:cNvSpPr/>
            <p:nvPr/>
          </p:nvSpPr>
          <p:spPr>
            <a:xfrm flipH="1">
              <a:off x="-2" y="2980894"/>
              <a:ext cx="2281907" cy="103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6816" name="Google Shape;6698;p22"/>
            <p:cNvGrpSpPr/>
            <p:nvPr/>
          </p:nvGrpSpPr>
          <p:grpSpPr>
            <a:xfrm>
              <a:off x="-2" y="0"/>
              <a:ext cx="9136337" cy="5562530"/>
              <a:chOff x="0" y="0"/>
              <a:chExt cx="9136335" cy="5562529"/>
            </a:xfrm>
          </p:grpSpPr>
          <p:sp>
            <p:nvSpPr>
              <p:cNvPr id="6804" name="Google Shape;6699;p22"/>
              <p:cNvSpPr/>
              <p:nvPr/>
            </p:nvSpPr>
            <p:spPr>
              <a:xfrm flipH="1">
                <a:off x="2281883" y="419063"/>
                <a:ext cx="1515601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05" name="Google Shape;6700;p22"/>
              <p:cNvSpPr/>
              <p:nvPr/>
            </p:nvSpPr>
            <p:spPr>
              <a:xfrm flipH="1">
                <a:off x="2281899" y="2980900"/>
                <a:ext cx="6854407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06" name="Google Shape;6701;p22"/>
              <p:cNvSpPr/>
              <p:nvPr/>
            </p:nvSpPr>
            <p:spPr>
              <a:xfrm flipH="1">
                <a:off x="2281929" y="399167"/>
                <a:ext cx="6854407" cy="2581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07" name="Google Shape;6702;p22"/>
              <p:cNvSpPr/>
              <p:nvPr/>
            </p:nvSpPr>
            <p:spPr>
              <a:xfrm flipH="1">
                <a:off x="2281858" y="2980889"/>
                <a:ext cx="3101545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08" name="Google Shape;6703;p22"/>
              <p:cNvSpPr/>
              <p:nvPr/>
            </p:nvSpPr>
            <p:spPr>
              <a:xfrm flipH="1">
                <a:off x="2281897" y="2980895"/>
                <a:ext cx="409939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09" name="Google Shape;6704;p22"/>
              <p:cNvSpPr/>
              <p:nvPr/>
            </p:nvSpPr>
            <p:spPr>
              <a:xfrm flipH="1">
                <a:off x="766795" y="419063"/>
                <a:ext cx="1515110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10" name="Google Shape;6705;p22"/>
              <p:cNvSpPr/>
              <p:nvPr/>
            </p:nvSpPr>
            <p:spPr>
              <a:xfrm flipH="1">
                <a:off x="1400202" y="2980895"/>
                <a:ext cx="881703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11" name="Google Shape;6706;p22"/>
              <p:cNvSpPr/>
              <p:nvPr/>
            </p:nvSpPr>
            <p:spPr>
              <a:xfrm flipH="1">
                <a:off x="-1" y="753185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12" name="Google Shape;6707;p22"/>
              <p:cNvSpPr/>
              <p:nvPr/>
            </p:nvSpPr>
            <p:spPr>
              <a:xfrm flipH="1">
                <a:off x="2281892" y="419063"/>
                <a:ext cx="875404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13" name="Google Shape;6708;p22"/>
              <p:cNvSpPr/>
              <p:nvPr/>
            </p:nvSpPr>
            <p:spPr>
              <a:xfrm flipH="1">
                <a:off x="1876342" y="419063"/>
                <a:ext cx="405563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14" name="Google Shape;6709;p22"/>
              <p:cNvSpPr/>
              <p:nvPr/>
            </p:nvSpPr>
            <p:spPr>
              <a:xfrm flipH="1">
                <a:off x="2281847" y="0"/>
                <a:ext cx="3101613" cy="29809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15" name="Google Shape;6710;p22"/>
              <p:cNvSpPr/>
              <p:nvPr/>
            </p:nvSpPr>
            <p:spPr>
              <a:xfrm flipH="1">
                <a:off x="-1" y="2980895"/>
                <a:ext cx="2281906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6818" name="نص العنوان"/>
          <p:cNvSpPr txBox="1"/>
          <p:nvPr>
            <p:ph type="title"/>
          </p:nvPr>
        </p:nvSpPr>
        <p:spPr>
          <a:xfrm>
            <a:off x="719998" y="539999"/>
            <a:ext cx="7704003" cy="477601"/>
          </a:xfrm>
          <a:prstGeom prst="rect">
            <a:avLst/>
          </a:prstGeom>
        </p:spPr>
        <p:txBody>
          <a:bodyPr/>
          <a:lstStyle>
            <a:lvl1pPr algn="l"/>
          </a:lstStyle>
          <a:p>
            <a:pPr/>
            <a:r>
              <a:t>نص العنوان</a:t>
            </a:r>
          </a:p>
        </p:txBody>
      </p:sp>
      <p:sp>
        <p:nvSpPr>
          <p:cNvPr id="6819" name="مستوى النص الأول…"/>
          <p:cNvSpPr txBox="1"/>
          <p:nvPr>
            <p:ph type="body" sz="quarter" idx="1"/>
          </p:nvPr>
        </p:nvSpPr>
        <p:spPr>
          <a:xfrm>
            <a:off x="1256625" y="1701725"/>
            <a:ext cx="2975401" cy="2662200"/>
          </a:xfrm>
          <a:prstGeom prst="rect">
            <a:avLst/>
          </a:prstGeom>
        </p:spPr>
        <p:txBody>
          <a:bodyPr/>
          <a:lstStyle>
            <a:lvl1pPr marL="203200" indent="-76200">
              <a:buClrTx/>
              <a:buSzTx/>
              <a:buFontTx/>
              <a:buNone/>
              <a:defRPr sz="1600"/>
            </a:lvl1pPr>
            <a:lvl2pPr marL="203200" indent="127000">
              <a:buClrTx/>
              <a:buSzTx/>
              <a:buFontTx/>
              <a:buNone/>
              <a:defRPr sz="1600"/>
            </a:lvl2pPr>
            <a:lvl3pPr marL="203200" indent="127000">
              <a:buClrTx/>
              <a:buSzTx/>
              <a:buFontTx/>
              <a:buNone/>
              <a:defRPr sz="1600"/>
            </a:lvl3pPr>
            <a:lvl4pPr marL="203200" indent="127000">
              <a:buClrTx/>
              <a:buSzTx/>
              <a:buFontTx/>
              <a:buNone/>
              <a:defRPr sz="1600"/>
            </a:lvl4pPr>
            <a:lvl5pPr marL="203200" indent="127000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820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2" name="Google Shape;6714;p23"/>
          <p:cNvGrpSpPr/>
          <p:nvPr/>
        </p:nvGrpSpPr>
        <p:grpSpPr>
          <a:xfrm>
            <a:off x="-613" y="32"/>
            <a:ext cx="9162930" cy="5162808"/>
            <a:chOff x="0" y="0"/>
            <a:chExt cx="9162928" cy="5162807"/>
          </a:xfrm>
        </p:grpSpPr>
        <p:sp>
          <p:nvSpPr>
            <p:cNvPr id="6827" name="Google Shape;6715;p23"/>
            <p:cNvSpPr/>
            <p:nvPr/>
          </p:nvSpPr>
          <p:spPr>
            <a:xfrm>
              <a:off x="0" y="514338"/>
              <a:ext cx="4581098" cy="4648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8" name="Google Shape;6716;p23"/>
            <p:cNvSpPr/>
            <p:nvPr/>
          </p:nvSpPr>
          <p:spPr>
            <a:xfrm>
              <a:off x="0" y="3485462"/>
              <a:ext cx="4581098" cy="1677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465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29" name="Google Shape;6717;p23"/>
            <p:cNvSpPr/>
            <p:nvPr/>
          </p:nvSpPr>
          <p:spPr>
            <a:xfrm>
              <a:off x="4581097" y="2863984"/>
              <a:ext cx="4581833" cy="2298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583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0" name="Google Shape;6718;p23"/>
            <p:cNvSpPr/>
            <p:nvPr/>
          </p:nvSpPr>
          <p:spPr>
            <a:xfrm>
              <a:off x="1936024" y="0"/>
              <a:ext cx="264507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9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1" name="Google Shape;6719;p23"/>
            <p:cNvSpPr/>
            <p:nvPr/>
          </p:nvSpPr>
          <p:spPr>
            <a:xfrm>
              <a:off x="4099639" y="0"/>
              <a:ext cx="481459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2" name="Google Shape;6720;p23"/>
            <p:cNvSpPr/>
            <p:nvPr/>
          </p:nvSpPr>
          <p:spPr>
            <a:xfrm>
              <a:off x="4581095" y="0"/>
              <a:ext cx="203991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3" name="Google Shape;6721;p23"/>
            <p:cNvSpPr/>
            <p:nvPr/>
          </p:nvSpPr>
          <p:spPr>
            <a:xfrm>
              <a:off x="4581097" y="0"/>
              <a:ext cx="458183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5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4" name="Google Shape;6722;p23"/>
            <p:cNvSpPr/>
            <p:nvPr/>
          </p:nvSpPr>
          <p:spPr>
            <a:xfrm>
              <a:off x="0" y="4620366"/>
              <a:ext cx="4581098" cy="542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5" name="Google Shape;6723;p23"/>
            <p:cNvSpPr/>
            <p:nvPr/>
          </p:nvSpPr>
          <p:spPr>
            <a:xfrm>
              <a:off x="0" y="2181692"/>
              <a:ext cx="4581098" cy="2981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944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6" name="Google Shape;6724;p23"/>
            <p:cNvSpPr/>
            <p:nvPr/>
          </p:nvSpPr>
          <p:spPr>
            <a:xfrm>
              <a:off x="455948" y="0"/>
              <a:ext cx="4125150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7" name="Google Shape;6725;p23"/>
            <p:cNvSpPr/>
            <p:nvPr/>
          </p:nvSpPr>
          <p:spPr>
            <a:xfrm>
              <a:off x="3092613" y="0"/>
              <a:ext cx="1488485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8" name="Google Shape;6726;p23"/>
            <p:cNvSpPr/>
            <p:nvPr/>
          </p:nvSpPr>
          <p:spPr>
            <a:xfrm>
              <a:off x="4581095" y="0"/>
              <a:ext cx="97391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39" name="Google Shape;6727;p23"/>
            <p:cNvSpPr/>
            <p:nvPr/>
          </p:nvSpPr>
          <p:spPr>
            <a:xfrm>
              <a:off x="4581096" y="0"/>
              <a:ext cx="332858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164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0" name="Google Shape;6728;p23"/>
            <p:cNvSpPr/>
            <p:nvPr/>
          </p:nvSpPr>
          <p:spPr>
            <a:xfrm>
              <a:off x="4581097" y="1411784"/>
              <a:ext cx="4581833" cy="3751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443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841" name="Google Shape;6729;p23"/>
            <p:cNvSpPr/>
            <p:nvPr/>
          </p:nvSpPr>
          <p:spPr>
            <a:xfrm>
              <a:off x="4581097" y="4065153"/>
              <a:ext cx="4581833" cy="109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109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843" name="نص العنوان"/>
          <p:cNvSpPr txBox="1"/>
          <p:nvPr>
            <p:ph type="title"/>
          </p:nvPr>
        </p:nvSpPr>
        <p:spPr>
          <a:xfrm>
            <a:off x="2026198" y="539999"/>
            <a:ext cx="5091604" cy="737702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684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5" name="Google Shape;6732;p24"/>
          <p:cNvGrpSpPr/>
          <p:nvPr/>
        </p:nvGrpSpPr>
        <p:grpSpPr>
          <a:xfrm>
            <a:off x="-29" y="-419021"/>
            <a:ext cx="9136341" cy="5562531"/>
            <a:chOff x="-2" y="0"/>
            <a:chExt cx="9136340" cy="5562529"/>
          </a:xfrm>
        </p:grpSpPr>
        <p:sp>
          <p:nvSpPr>
            <p:cNvPr id="6851" name="Google Shape;6733;p24"/>
            <p:cNvSpPr/>
            <p:nvPr/>
          </p:nvSpPr>
          <p:spPr>
            <a:xfrm>
              <a:off x="6854432" y="2980895"/>
              <a:ext cx="2281905" cy="1033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6864" name="Google Shape;6734;p24"/>
            <p:cNvGrpSpPr/>
            <p:nvPr/>
          </p:nvGrpSpPr>
          <p:grpSpPr>
            <a:xfrm>
              <a:off x="-3" y="-1"/>
              <a:ext cx="9136341" cy="5562531"/>
              <a:chOff x="-1" y="0"/>
              <a:chExt cx="9136339" cy="5562528"/>
            </a:xfrm>
          </p:grpSpPr>
          <p:sp>
            <p:nvSpPr>
              <p:cNvPr id="6852" name="Google Shape;6735;p24"/>
              <p:cNvSpPr/>
              <p:nvPr/>
            </p:nvSpPr>
            <p:spPr>
              <a:xfrm>
                <a:off x="5338853" y="419064"/>
                <a:ext cx="1515602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53" name="Google Shape;6736;p24"/>
              <p:cNvSpPr/>
              <p:nvPr/>
            </p:nvSpPr>
            <p:spPr>
              <a:xfrm>
                <a:off x="30" y="2980901"/>
                <a:ext cx="6854409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54" name="Google Shape;6737;p24"/>
              <p:cNvSpPr/>
              <p:nvPr/>
            </p:nvSpPr>
            <p:spPr>
              <a:xfrm>
                <a:off x="-2" y="399167"/>
                <a:ext cx="6854411" cy="25817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55" name="Google Shape;6738;p24"/>
              <p:cNvSpPr/>
              <p:nvPr/>
            </p:nvSpPr>
            <p:spPr>
              <a:xfrm>
                <a:off x="3752933" y="2980890"/>
                <a:ext cx="3101547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56" name="Google Shape;6739;p24"/>
              <p:cNvSpPr/>
              <p:nvPr/>
            </p:nvSpPr>
            <p:spPr>
              <a:xfrm>
                <a:off x="6444502" y="2980896"/>
                <a:ext cx="409938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57" name="Google Shape;6740;p24"/>
              <p:cNvSpPr/>
              <p:nvPr/>
            </p:nvSpPr>
            <p:spPr>
              <a:xfrm>
                <a:off x="6854433" y="419064"/>
                <a:ext cx="1515111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58" name="Google Shape;6741;p24"/>
              <p:cNvSpPr/>
              <p:nvPr/>
            </p:nvSpPr>
            <p:spPr>
              <a:xfrm>
                <a:off x="6854433" y="2980896"/>
                <a:ext cx="881702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59" name="Google Shape;6742;p24"/>
              <p:cNvSpPr/>
              <p:nvPr/>
            </p:nvSpPr>
            <p:spPr>
              <a:xfrm>
                <a:off x="6854433" y="753186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60" name="Google Shape;6743;p24"/>
              <p:cNvSpPr/>
              <p:nvPr/>
            </p:nvSpPr>
            <p:spPr>
              <a:xfrm>
                <a:off x="5979040" y="419064"/>
                <a:ext cx="875406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61" name="Google Shape;6744;p24"/>
              <p:cNvSpPr/>
              <p:nvPr/>
            </p:nvSpPr>
            <p:spPr>
              <a:xfrm>
                <a:off x="6854433" y="419064"/>
                <a:ext cx="405563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62" name="Google Shape;6745;p24"/>
              <p:cNvSpPr/>
              <p:nvPr/>
            </p:nvSpPr>
            <p:spPr>
              <a:xfrm>
                <a:off x="3752875" y="0"/>
                <a:ext cx="3101616" cy="29809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63" name="Google Shape;6746;p24"/>
              <p:cNvSpPr/>
              <p:nvPr/>
            </p:nvSpPr>
            <p:spPr>
              <a:xfrm>
                <a:off x="6854433" y="2980896"/>
                <a:ext cx="2281906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6866" name="نص العنوان"/>
          <p:cNvSpPr txBox="1"/>
          <p:nvPr>
            <p:ph type="title"/>
          </p:nvPr>
        </p:nvSpPr>
        <p:spPr>
          <a:xfrm>
            <a:off x="798150" y="2590275"/>
            <a:ext cx="3270900" cy="972002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6867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88" name="Google Shape;6750;p25"/>
          <p:cNvGrpSpPr/>
          <p:nvPr/>
        </p:nvGrpSpPr>
        <p:grpSpPr>
          <a:xfrm>
            <a:off x="-29" y="-419021"/>
            <a:ext cx="9136341" cy="5562531"/>
            <a:chOff x="-2" y="0"/>
            <a:chExt cx="9136340" cy="5562529"/>
          </a:xfrm>
        </p:grpSpPr>
        <p:sp>
          <p:nvSpPr>
            <p:cNvPr id="6874" name="Google Shape;6751;p25"/>
            <p:cNvSpPr/>
            <p:nvPr/>
          </p:nvSpPr>
          <p:spPr>
            <a:xfrm>
              <a:off x="6854432" y="2980895"/>
              <a:ext cx="2281905" cy="1033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6887" name="Google Shape;6752;p25"/>
            <p:cNvGrpSpPr/>
            <p:nvPr/>
          </p:nvGrpSpPr>
          <p:grpSpPr>
            <a:xfrm>
              <a:off x="-3" y="-1"/>
              <a:ext cx="9136341" cy="5562531"/>
              <a:chOff x="-1" y="0"/>
              <a:chExt cx="9136339" cy="5562528"/>
            </a:xfrm>
          </p:grpSpPr>
          <p:sp>
            <p:nvSpPr>
              <p:cNvPr id="6875" name="Google Shape;6753;p25"/>
              <p:cNvSpPr/>
              <p:nvPr/>
            </p:nvSpPr>
            <p:spPr>
              <a:xfrm>
                <a:off x="5338853" y="419064"/>
                <a:ext cx="1515602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76" name="Google Shape;6754;p25"/>
              <p:cNvSpPr/>
              <p:nvPr/>
            </p:nvSpPr>
            <p:spPr>
              <a:xfrm>
                <a:off x="30" y="2980901"/>
                <a:ext cx="6854409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77" name="Google Shape;6755;p25"/>
              <p:cNvSpPr/>
              <p:nvPr/>
            </p:nvSpPr>
            <p:spPr>
              <a:xfrm>
                <a:off x="-2" y="399167"/>
                <a:ext cx="6854411" cy="25817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78" name="Google Shape;6756;p25"/>
              <p:cNvSpPr/>
              <p:nvPr/>
            </p:nvSpPr>
            <p:spPr>
              <a:xfrm>
                <a:off x="3752933" y="2980890"/>
                <a:ext cx="3101547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79" name="Google Shape;6757;p25"/>
              <p:cNvSpPr/>
              <p:nvPr/>
            </p:nvSpPr>
            <p:spPr>
              <a:xfrm>
                <a:off x="6444502" y="2980896"/>
                <a:ext cx="409938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80" name="Google Shape;6758;p25"/>
              <p:cNvSpPr/>
              <p:nvPr/>
            </p:nvSpPr>
            <p:spPr>
              <a:xfrm>
                <a:off x="6854433" y="419064"/>
                <a:ext cx="1515111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81" name="Google Shape;6759;p25"/>
              <p:cNvSpPr/>
              <p:nvPr/>
            </p:nvSpPr>
            <p:spPr>
              <a:xfrm>
                <a:off x="6854433" y="2980896"/>
                <a:ext cx="881702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82" name="Google Shape;6760;p25"/>
              <p:cNvSpPr/>
              <p:nvPr/>
            </p:nvSpPr>
            <p:spPr>
              <a:xfrm>
                <a:off x="6854433" y="753186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83" name="Google Shape;6761;p25"/>
              <p:cNvSpPr/>
              <p:nvPr/>
            </p:nvSpPr>
            <p:spPr>
              <a:xfrm>
                <a:off x="5979040" y="419064"/>
                <a:ext cx="875406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84" name="Google Shape;6762;p25"/>
              <p:cNvSpPr/>
              <p:nvPr/>
            </p:nvSpPr>
            <p:spPr>
              <a:xfrm>
                <a:off x="6854433" y="419064"/>
                <a:ext cx="405563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85" name="Google Shape;6763;p25"/>
              <p:cNvSpPr/>
              <p:nvPr/>
            </p:nvSpPr>
            <p:spPr>
              <a:xfrm>
                <a:off x="3752875" y="0"/>
                <a:ext cx="3101616" cy="29809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886" name="Google Shape;6764;p25"/>
              <p:cNvSpPr/>
              <p:nvPr/>
            </p:nvSpPr>
            <p:spPr>
              <a:xfrm>
                <a:off x="6854433" y="2980896"/>
                <a:ext cx="2281906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6889" name="نص العنوان"/>
          <p:cNvSpPr txBox="1"/>
          <p:nvPr>
            <p:ph type="title"/>
          </p:nvPr>
        </p:nvSpPr>
        <p:spPr>
          <a:xfrm>
            <a:off x="719998" y="539999"/>
            <a:ext cx="3852004" cy="737702"/>
          </a:xfrm>
          <a:prstGeom prst="rect">
            <a:avLst/>
          </a:prstGeom>
        </p:spPr>
        <p:txBody>
          <a:bodyPr/>
          <a:lstStyle>
            <a:lvl1pPr algn="l"/>
          </a:lstStyle>
          <a:p>
            <a:pPr/>
            <a:r>
              <a:t>نص العنوان</a:t>
            </a:r>
          </a:p>
        </p:txBody>
      </p:sp>
      <p:sp>
        <p:nvSpPr>
          <p:cNvPr id="6890" name="مستوى النص الأول…"/>
          <p:cNvSpPr txBox="1"/>
          <p:nvPr>
            <p:ph type="body" sz="quarter" idx="1"/>
          </p:nvPr>
        </p:nvSpPr>
        <p:spPr>
          <a:xfrm>
            <a:off x="719998" y="1494548"/>
            <a:ext cx="3499503" cy="304802"/>
          </a:xfrm>
          <a:prstGeom prst="rect">
            <a:avLst/>
          </a:prstGeom>
        </p:spPr>
        <p:txBody>
          <a:bodyPr/>
          <a:lstStyle>
            <a:lvl1pPr marL="203200" indent="-762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marL="203200" indent="1270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marL="203200" indent="1270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marL="203200" indent="1270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marL="203200" indent="1270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89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_2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2" name="Google Shape;6773;p26"/>
          <p:cNvGrpSpPr/>
          <p:nvPr/>
        </p:nvGrpSpPr>
        <p:grpSpPr>
          <a:xfrm>
            <a:off x="-29" y="-419021"/>
            <a:ext cx="9136341" cy="5562531"/>
            <a:chOff x="-2" y="0"/>
            <a:chExt cx="9136340" cy="5562529"/>
          </a:xfrm>
        </p:grpSpPr>
        <p:sp>
          <p:nvSpPr>
            <p:cNvPr id="6898" name="Google Shape;6774;p26"/>
            <p:cNvSpPr/>
            <p:nvPr/>
          </p:nvSpPr>
          <p:spPr>
            <a:xfrm>
              <a:off x="6854432" y="2980895"/>
              <a:ext cx="2281905" cy="1033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6911" name="Google Shape;6775;p26"/>
            <p:cNvGrpSpPr/>
            <p:nvPr/>
          </p:nvGrpSpPr>
          <p:grpSpPr>
            <a:xfrm>
              <a:off x="-3" y="-1"/>
              <a:ext cx="9136341" cy="5562531"/>
              <a:chOff x="-1" y="0"/>
              <a:chExt cx="9136339" cy="5562528"/>
            </a:xfrm>
          </p:grpSpPr>
          <p:sp>
            <p:nvSpPr>
              <p:cNvPr id="6899" name="Google Shape;6776;p26"/>
              <p:cNvSpPr/>
              <p:nvPr/>
            </p:nvSpPr>
            <p:spPr>
              <a:xfrm>
                <a:off x="5338853" y="419064"/>
                <a:ext cx="1515602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0" name="Google Shape;6777;p26"/>
              <p:cNvSpPr/>
              <p:nvPr/>
            </p:nvSpPr>
            <p:spPr>
              <a:xfrm>
                <a:off x="30" y="2980901"/>
                <a:ext cx="6854409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1" name="Google Shape;6778;p26"/>
              <p:cNvSpPr/>
              <p:nvPr/>
            </p:nvSpPr>
            <p:spPr>
              <a:xfrm>
                <a:off x="-2" y="399167"/>
                <a:ext cx="6854411" cy="25817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2" name="Google Shape;6779;p26"/>
              <p:cNvSpPr/>
              <p:nvPr/>
            </p:nvSpPr>
            <p:spPr>
              <a:xfrm>
                <a:off x="3752933" y="2980890"/>
                <a:ext cx="3101547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3" name="Google Shape;6780;p26"/>
              <p:cNvSpPr/>
              <p:nvPr/>
            </p:nvSpPr>
            <p:spPr>
              <a:xfrm>
                <a:off x="6444502" y="2980896"/>
                <a:ext cx="409938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4" name="Google Shape;6781;p26"/>
              <p:cNvSpPr/>
              <p:nvPr/>
            </p:nvSpPr>
            <p:spPr>
              <a:xfrm>
                <a:off x="6854433" y="419064"/>
                <a:ext cx="1515111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5" name="Google Shape;6782;p26"/>
              <p:cNvSpPr/>
              <p:nvPr/>
            </p:nvSpPr>
            <p:spPr>
              <a:xfrm>
                <a:off x="6854433" y="2980896"/>
                <a:ext cx="881702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6" name="Google Shape;6783;p26"/>
              <p:cNvSpPr/>
              <p:nvPr/>
            </p:nvSpPr>
            <p:spPr>
              <a:xfrm>
                <a:off x="6854433" y="753186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7" name="Google Shape;6784;p26"/>
              <p:cNvSpPr/>
              <p:nvPr/>
            </p:nvSpPr>
            <p:spPr>
              <a:xfrm>
                <a:off x="5979040" y="419064"/>
                <a:ext cx="875406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8" name="Google Shape;6785;p26"/>
              <p:cNvSpPr/>
              <p:nvPr/>
            </p:nvSpPr>
            <p:spPr>
              <a:xfrm>
                <a:off x="6854433" y="419064"/>
                <a:ext cx="405563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09" name="Google Shape;6786;p26"/>
              <p:cNvSpPr/>
              <p:nvPr/>
            </p:nvSpPr>
            <p:spPr>
              <a:xfrm>
                <a:off x="3752875" y="0"/>
                <a:ext cx="3101616" cy="29809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10" name="Google Shape;6787;p26"/>
              <p:cNvSpPr/>
              <p:nvPr/>
            </p:nvSpPr>
            <p:spPr>
              <a:xfrm>
                <a:off x="6854433" y="2980896"/>
                <a:ext cx="2281906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6913" name="نص العنوان"/>
          <p:cNvSpPr txBox="1"/>
          <p:nvPr>
            <p:ph type="title"/>
          </p:nvPr>
        </p:nvSpPr>
        <p:spPr>
          <a:xfrm>
            <a:off x="719998" y="539999"/>
            <a:ext cx="3852004" cy="737702"/>
          </a:xfrm>
          <a:prstGeom prst="rect">
            <a:avLst/>
          </a:prstGeom>
        </p:spPr>
        <p:txBody>
          <a:bodyPr/>
          <a:lstStyle>
            <a:lvl1pPr algn="l"/>
          </a:lstStyle>
          <a:p>
            <a:pPr/>
            <a:r>
              <a:t>نص العنوان</a:t>
            </a:r>
          </a:p>
        </p:txBody>
      </p:sp>
      <p:sp>
        <p:nvSpPr>
          <p:cNvPr id="6914" name="مستوى النص الأول…"/>
          <p:cNvSpPr txBox="1"/>
          <p:nvPr>
            <p:ph type="body" sz="quarter" idx="1"/>
          </p:nvPr>
        </p:nvSpPr>
        <p:spPr>
          <a:xfrm>
            <a:off x="1405049" y="2085975"/>
            <a:ext cx="2771701" cy="1400101"/>
          </a:xfrm>
          <a:prstGeom prst="rect">
            <a:avLst/>
          </a:prstGeom>
        </p:spPr>
        <p:txBody>
          <a:bodyPr/>
          <a:lstStyle>
            <a:lvl1pPr marL="203200" indent="-76200">
              <a:buClrTx/>
              <a:buSzTx/>
              <a:buFontTx/>
              <a:buNone/>
              <a:defRPr sz="1600"/>
            </a:lvl1pPr>
            <a:lvl2pPr marL="203200" indent="127000">
              <a:buClrTx/>
              <a:buSzTx/>
              <a:buFontTx/>
              <a:buNone/>
              <a:defRPr sz="1600"/>
            </a:lvl2pPr>
            <a:lvl3pPr marL="203200" indent="127000">
              <a:buClrTx/>
              <a:buSzTx/>
              <a:buFontTx/>
              <a:buNone/>
              <a:defRPr sz="1600"/>
            </a:lvl3pPr>
            <a:lvl4pPr marL="203200" indent="127000">
              <a:buClrTx/>
              <a:buSzTx/>
              <a:buFontTx/>
              <a:buNone/>
              <a:defRPr sz="1600"/>
            </a:lvl4pPr>
            <a:lvl5pPr marL="203200" indent="127000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915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_2_1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34" name="Google Shape;6791;p27"/>
          <p:cNvGrpSpPr/>
          <p:nvPr/>
        </p:nvGrpSpPr>
        <p:grpSpPr>
          <a:xfrm>
            <a:off x="-4" y="-204"/>
            <a:ext cx="9148144" cy="5143602"/>
            <a:chOff x="-2" y="-102"/>
            <a:chExt cx="9148142" cy="5143600"/>
          </a:xfrm>
        </p:grpSpPr>
        <p:sp>
          <p:nvSpPr>
            <p:cNvPr id="6922" name="Google Shape;6792;p27"/>
            <p:cNvSpPr/>
            <p:nvPr/>
          </p:nvSpPr>
          <p:spPr>
            <a:xfrm>
              <a:off x="4325126" y="17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079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3" name="Google Shape;6793;p27"/>
            <p:cNvSpPr/>
            <p:nvPr/>
          </p:nvSpPr>
          <p:spPr>
            <a:xfrm>
              <a:off x="2276474" y="17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4" name="Google Shape;6794;p27"/>
            <p:cNvSpPr/>
            <p:nvPr/>
          </p:nvSpPr>
          <p:spPr>
            <a:xfrm>
              <a:off x="-3" y="-53"/>
              <a:ext cx="4576093" cy="2571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763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5" name="Google Shape;6795;p27"/>
            <p:cNvSpPr/>
            <p:nvPr/>
          </p:nvSpPr>
          <p:spPr>
            <a:xfrm>
              <a:off x="-3" y="2224614"/>
              <a:ext cx="4576093" cy="693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10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6" name="Google Shape;6796;p27"/>
            <p:cNvSpPr/>
            <p:nvPr/>
          </p:nvSpPr>
          <p:spPr>
            <a:xfrm>
              <a:off x="-3" y="2571139"/>
              <a:ext cx="4576093" cy="2572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3841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7" name="Google Shape;6797;p27"/>
            <p:cNvSpPr/>
            <p:nvPr/>
          </p:nvSpPr>
          <p:spPr>
            <a:xfrm>
              <a:off x="2276474" y="2571743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7763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8" name="Google Shape;6798;p27"/>
            <p:cNvSpPr/>
            <p:nvPr/>
          </p:nvSpPr>
          <p:spPr>
            <a:xfrm>
              <a:off x="4325126" y="2571733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8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0798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29" name="Google Shape;6799;p27"/>
            <p:cNvSpPr/>
            <p:nvPr/>
          </p:nvSpPr>
          <p:spPr>
            <a:xfrm>
              <a:off x="4571948" y="2571743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3837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0" name="Google Shape;6800;p27"/>
            <p:cNvSpPr/>
            <p:nvPr/>
          </p:nvSpPr>
          <p:spPr>
            <a:xfrm>
              <a:off x="4572048" y="2571143"/>
              <a:ext cx="4576093" cy="2572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3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1" name="Google Shape;6801;p27"/>
            <p:cNvSpPr/>
            <p:nvPr/>
          </p:nvSpPr>
          <p:spPr>
            <a:xfrm>
              <a:off x="4572048" y="2224612"/>
              <a:ext cx="4576093" cy="693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80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2" name="Google Shape;6802;p27"/>
            <p:cNvSpPr/>
            <p:nvPr/>
          </p:nvSpPr>
          <p:spPr>
            <a:xfrm>
              <a:off x="4572048" y="-103"/>
              <a:ext cx="4576093" cy="2571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77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33" name="Google Shape;6803;p27"/>
            <p:cNvSpPr/>
            <p:nvPr/>
          </p:nvSpPr>
          <p:spPr>
            <a:xfrm>
              <a:off x="4571948" y="17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3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935" name="نص العنوان"/>
          <p:cNvSpPr txBox="1"/>
          <p:nvPr>
            <p:ph type="title"/>
          </p:nvPr>
        </p:nvSpPr>
        <p:spPr>
          <a:xfrm>
            <a:off x="2405275" y="539999"/>
            <a:ext cx="4337702" cy="737702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6936" name="مستوى النص الأول…"/>
          <p:cNvSpPr txBox="1"/>
          <p:nvPr>
            <p:ph type="body" sz="quarter" idx="1"/>
          </p:nvPr>
        </p:nvSpPr>
        <p:spPr>
          <a:xfrm>
            <a:off x="2886149" y="2171774"/>
            <a:ext cx="3071702" cy="1400101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800"/>
            </a:lvl1pPr>
            <a:lvl2pPr marL="203200" indent="127000" algn="ctr">
              <a:buClrTx/>
              <a:buSzTx/>
              <a:buFontTx/>
              <a:buNone/>
              <a:defRPr sz="1800"/>
            </a:lvl2pPr>
            <a:lvl3pPr marL="203200" indent="127000" algn="ctr">
              <a:buClrTx/>
              <a:buSzTx/>
              <a:buFontTx/>
              <a:buNone/>
              <a:defRPr sz="1800"/>
            </a:lvl3pPr>
            <a:lvl4pPr marL="203200" indent="127000" algn="ctr">
              <a:buClrTx/>
              <a:buSzTx/>
              <a:buFontTx/>
              <a:buNone/>
              <a:defRPr sz="1800"/>
            </a:lvl4pPr>
            <a:lvl5pPr marL="203200" indent="127000" algn="ctr">
              <a:buClrTx/>
              <a:buSzTx/>
              <a:buFontTx/>
              <a:buNone/>
              <a:defRPr sz="1800"/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6937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_2_1_2_1">
    <p:bg>
      <p:bgPr>
        <a:solidFill>
          <a:schemeClr val="accent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4" name="نص العنوان"/>
          <p:cNvSpPr txBox="1"/>
          <p:nvPr>
            <p:ph type="title"/>
          </p:nvPr>
        </p:nvSpPr>
        <p:spPr>
          <a:xfrm>
            <a:off x="719998" y="539999"/>
            <a:ext cx="4337703" cy="737702"/>
          </a:xfrm>
          <a:prstGeom prst="rect">
            <a:avLst/>
          </a:prstGeom>
        </p:spPr>
        <p:txBody>
          <a:bodyPr/>
          <a:lstStyle>
            <a:lvl1pPr algn="l"/>
          </a:lstStyle>
          <a:p>
            <a:pPr/>
            <a:r>
              <a:t>نص العنوان</a:t>
            </a:r>
          </a:p>
        </p:txBody>
      </p:sp>
      <p:sp>
        <p:nvSpPr>
          <p:cNvPr id="6945" name="مستوى النص الأول…"/>
          <p:cNvSpPr txBox="1"/>
          <p:nvPr>
            <p:ph type="body" sz="quarter" idx="1"/>
          </p:nvPr>
        </p:nvSpPr>
        <p:spPr>
          <a:xfrm>
            <a:off x="1405049" y="2085975"/>
            <a:ext cx="2771701" cy="1400101"/>
          </a:xfrm>
          <a:prstGeom prst="rect">
            <a:avLst/>
          </a:prstGeom>
        </p:spPr>
        <p:txBody>
          <a:bodyPr/>
          <a:lstStyle>
            <a:lvl1pPr marL="203200" indent="-76200">
              <a:buClrTx/>
              <a:buSzTx/>
              <a:buFontTx/>
              <a:buNone/>
              <a:defRPr sz="1600"/>
            </a:lvl1pPr>
            <a:lvl2pPr marL="203200" indent="127000">
              <a:buClrTx/>
              <a:buSzTx/>
              <a:buFontTx/>
              <a:buNone/>
              <a:defRPr sz="1600"/>
            </a:lvl2pPr>
            <a:lvl3pPr marL="203200" indent="127000">
              <a:buClrTx/>
              <a:buSzTx/>
              <a:buFontTx/>
              <a:buNone/>
              <a:defRPr sz="1600"/>
            </a:lvl3pPr>
            <a:lvl4pPr marL="203200" indent="127000">
              <a:buClrTx/>
              <a:buSzTx/>
              <a:buFontTx/>
              <a:buNone/>
              <a:defRPr sz="1600"/>
            </a:lvl4pPr>
            <a:lvl5pPr marL="203200" indent="127000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946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_2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7" name="Google Shape;6810;p29"/>
          <p:cNvGrpSpPr/>
          <p:nvPr/>
        </p:nvGrpSpPr>
        <p:grpSpPr>
          <a:xfrm>
            <a:off x="14" y="-419020"/>
            <a:ext cx="9136337" cy="5562530"/>
            <a:chOff x="-1" y="0"/>
            <a:chExt cx="9136336" cy="5562529"/>
          </a:xfrm>
        </p:grpSpPr>
        <p:sp>
          <p:nvSpPr>
            <p:cNvPr id="6953" name="Google Shape;6811;p29"/>
            <p:cNvSpPr/>
            <p:nvPr/>
          </p:nvSpPr>
          <p:spPr>
            <a:xfrm flipH="1">
              <a:off x="-2" y="2980894"/>
              <a:ext cx="2281907" cy="103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6966" name="Google Shape;6812;p29"/>
            <p:cNvGrpSpPr/>
            <p:nvPr/>
          </p:nvGrpSpPr>
          <p:grpSpPr>
            <a:xfrm>
              <a:off x="-2" y="0"/>
              <a:ext cx="9136337" cy="5562530"/>
              <a:chOff x="0" y="0"/>
              <a:chExt cx="9136335" cy="5562529"/>
            </a:xfrm>
          </p:grpSpPr>
          <p:sp>
            <p:nvSpPr>
              <p:cNvPr id="6954" name="Google Shape;6813;p29"/>
              <p:cNvSpPr/>
              <p:nvPr/>
            </p:nvSpPr>
            <p:spPr>
              <a:xfrm flipH="1">
                <a:off x="2281883" y="419063"/>
                <a:ext cx="1515601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55" name="Google Shape;6814;p29"/>
              <p:cNvSpPr/>
              <p:nvPr/>
            </p:nvSpPr>
            <p:spPr>
              <a:xfrm flipH="1">
                <a:off x="2281899" y="2980900"/>
                <a:ext cx="6854407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56" name="Google Shape;6815;p29"/>
              <p:cNvSpPr/>
              <p:nvPr/>
            </p:nvSpPr>
            <p:spPr>
              <a:xfrm flipH="1">
                <a:off x="2281929" y="399167"/>
                <a:ext cx="6854407" cy="2581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57" name="Google Shape;6816;p29"/>
              <p:cNvSpPr/>
              <p:nvPr/>
            </p:nvSpPr>
            <p:spPr>
              <a:xfrm flipH="1">
                <a:off x="2281858" y="2980889"/>
                <a:ext cx="3101545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58" name="Google Shape;6817;p29"/>
              <p:cNvSpPr/>
              <p:nvPr/>
            </p:nvSpPr>
            <p:spPr>
              <a:xfrm flipH="1">
                <a:off x="2281897" y="2980895"/>
                <a:ext cx="409939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59" name="Google Shape;6818;p29"/>
              <p:cNvSpPr/>
              <p:nvPr/>
            </p:nvSpPr>
            <p:spPr>
              <a:xfrm flipH="1">
                <a:off x="766795" y="419063"/>
                <a:ext cx="1515110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60" name="Google Shape;6819;p29"/>
              <p:cNvSpPr/>
              <p:nvPr/>
            </p:nvSpPr>
            <p:spPr>
              <a:xfrm flipH="1">
                <a:off x="1400202" y="2980895"/>
                <a:ext cx="881703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61" name="Google Shape;6820;p29"/>
              <p:cNvSpPr/>
              <p:nvPr/>
            </p:nvSpPr>
            <p:spPr>
              <a:xfrm flipH="1">
                <a:off x="-1" y="753185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62" name="Google Shape;6821;p29"/>
              <p:cNvSpPr/>
              <p:nvPr/>
            </p:nvSpPr>
            <p:spPr>
              <a:xfrm flipH="1">
                <a:off x="2281892" y="419063"/>
                <a:ext cx="875404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63" name="Google Shape;6822;p29"/>
              <p:cNvSpPr/>
              <p:nvPr/>
            </p:nvSpPr>
            <p:spPr>
              <a:xfrm flipH="1">
                <a:off x="1876342" y="419063"/>
                <a:ext cx="405563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64" name="Google Shape;6823;p29"/>
              <p:cNvSpPr/>
              <p:nvPr/>
            </p:nvSpPr>
            <p:spPr>
              <a:xfrm flipH="1">
                <a:off x="2281847" y="0"/>
                <a:ext cx="3101613" cy="29809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6965" name="Google Shape;6824;p29"/>
              <p:cNvSpPr/>
              <p:nvPr/>
            </p:nvSpPr>
            <p:spPr>
              <a:xfrm flipH="1">
                <a:off x="-1" y="2980895"/>
                <a:ext cx="2281906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6968" name="نص العنوان"/>
          <p:cNvSpPr txBox="1"/>
          <p:nvPr>
            <p:ph type="title"/>
          </p:nvPr>
        </p:nvSpPr>
        <p:spPr>
          <a:xfrm>
            <a:off x="4953000" y="539999"/>
            <a:ext cx="3463200" cy="737702"/>
          </a:xfrm>
          <a:prstGeom prst="rect">
            <a:avLst/>
          </a:prstGeom>
        </p:spPr>
        <p:txBody>
          <a:bodyPr/>
          <a:lstStyle>
            <a:lvl1pPr algn="r"/>
          </a:lstStyle>
          <a:p>
            <a:pPr/>
            <a:r>
              <a:t>نص العنوان</a:t>
            </a:r>
          </a:p>
        </p:txBody>
      </p:sp>
      <p:sp>
        <p:nvSpPr>
          <p:cNvPr id="6969" name="مستوى النص الأول…"/>
          <p:cNvSpPr txBox="1"/>
          <p:nvPr>
            <p:ph type="body" sz="quarter" idx="1"/>
          </p:nvPr>
        </p:nvSpPr>
        <p:spPr>
          <a:xfrm>
            <a:off x="5654900" y="2085975"/>
            <a:ext cx="2771702" cy="1400101"/>
          </a:xfrm>
          <a:prstGeom prst="rect">
            <a:avLst/>
          </a:prstGeom>
        </p:spPr>
        <p:txBody>
          <a:bodyPr/>
          <a:lstStyle>
            <a:lvl1pPr marL="203200" indent="-76200">
              <a:buClrTx/>
              <a:buSzTx/>
              <a:buFontTx/>
              <a:buNone/>
              <a:defRPr sz="1600"/>
            </a:lvl1pPr>
            <a:lvl2pPr marL="203200" indent="127000">
              <a:buClrTx/>
              <a:buSzTx/>
              <a:buFontTx/>
              <a:buNone/>
              <a:defRPr sz="1600"/>
            </a:lvl2pPr>
            <a:lvl3pPr marL="203200" indent="127000">
              <a:buClrTx/>
              <a:buSzTx/>
              <a:buFontTx/>
              <a:buNone/>
              <a:defRPr sz="1600"/>
            </a:lvl3pPr>
            <a:lvl4pPr marL="203200" indent="127000">
              <a:buClrTx/>
              <a:buSzTx/>
              <a:buFontTx/>
              <a:buNone/>
              <a:defRPr sz="1600"/>
            </a:lvl4pPr>
            <a:lvl5pPr marL="203200" indent="127000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970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_2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92" name="Google Shape;6828;p30"/>
          <p:cNvGrpSpPr/>
          <p:nvPr/>
        </p:nvGrpSpPr>
        <p:grpSpPr>
          <a:xfrm>
            <a:off x="-613" y="32"/>
            <a:ext cx="9162930" cy="5162808"/>
            <a:chOff x="0" y="0"/>
            <a:chExt cx="9162928" cy="5162807"/>
          </a:xfrm>
        </p:grpSpPr>
        <p:sp>
          <p:nvSpPr>
            <p:cNvPr id="6977" name="Google Shape;6829;p30"/>
            <p:cNvSpPr/>
            <p:nvPr/>
          </p:nvSpPr>
          <p:spPr>
            <a:xfrm>
              <a:off x="0" y="514338"/>
              <a:ext cx="4581098" cy="4648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8" name="Google Shape;6830;p30"/>
            <p:cNvSpPr/>
            <p:nvPr/>
          </p:nvSpPr>
          <p:spPr>
            <a:xfrm>
              <a:off x="0" y="3485462"/>
              <a:ext cx="4581098" cy="1677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465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79" name="Google Shape;6831;p30"/>
            <p:cNvSpPr/>
            <p:nvPr/>
          </p:nvSpPr>
          <p:spPr>
            <a:xfrm>
              <a:off x="4581097" y="2863984"/>
              <a:ext cx="4581833" cy="2298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583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0" name="Google Shape;6832;p30"/>
            <p:cNvSpPr/>
            <p:nvPr/>
          </p:nvSpPr>
          <p:spPr>
            <a:xfrm>
              <a:off x="1936024" y="0"/>
              <a:ext cx="264507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9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1" name="Google Shape;6833;p30"/>
            <p:cNvSpPr/>
            <p:nvPr/>
          </p:nvSpPr>
          <p:spPr>
            <a:xfrm>
              <a:off x="4099639" y="0"/>
              <a:ext cx="481459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2" name="Google Shape;6834;p30"/>
            <p:cNvSpPr/>
            <p:nvPr/>
          </p:nvSpPr>
          <p:spPr>
            <a:xfrm>
              <a:off x="4581095" y="0"/>
              <a:ext cx="203991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3" name="Google Shape;6835;p30"/>
            <p:cNvSpPr/>
            <p:nvPr/>
          </p:nvSpPr>
          <p:spPr>
            <a:xfrm>
              <a:off x="4581097" y="0"/>
              <a:ext cx="458183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5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4" name="Google Shape;6836;p30"/>
            <p:cNvSpPr/>
            <p:nvPr/>
          </p:nvSpPr>
          <p:spPr>
            <a:xfrm>
              <a:off x="0" y="4620366"/>
              <a:ext cx="4581098" cy="542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5" name="Google Shape;6837;p30"/>
            <p:cNvSpPr/>
            <p:nvPr/>
          </p:nvSpPr>
          <p:spPr>
            <a:xfrm>
              <a:off x="0" y="2181692"/>
              <a:ext cx="4581098" cy="2981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944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6" name="Google Shape;6838;p30"/>
            <p:cNvSpPr/>
            <p:nvPr/>
          </p:nvSpPr>
          <p:spPr>
            <a:xfrm>
              <a:off x="455948" y="0"/>
              <a:ext cx="4125150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7" name="Google Shape;6839;p30"/>
            <p:cNvSpPr/>
            <p:nvPr/>
          </p:nvSpPr>
          <p:spPr>
            <a:xfrm>
              <a:off x="3092613" y="0"/>
              <a:ext cx="1488485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8" name="Google Shape;6840;p30"/>
            <p:cNvSpPr/>
            <p:nvPr/>
          </p:nvSpPr>
          <p:spPr>
            <a:xfrm>
              <a:off x="4581095" y="0"/>
              <a:ext cx="97391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89" name="Google Shape;6841;p30"/>
            <p:cNvSpPr/>
            <p:nvPr/>
          </p:nvSpPr>
          <p:spPr>
            <a:xfrm>
              <a:off x="4581096" y="0"/>
              <a:ext cx="332858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164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0" name="Google Shape;6842;p30"/>
            <p:cNvSpPr/>
            <p:nvPr/>
          </p:nvSpPr>
          <p:spPr>
            <a:xfrm>
              <a:off x="4581097" y="1411784"/>
              <a:ext cx="4581833" cy="3751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443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6991" name="Google Shape;6843;p30"/>
            <p:cNvSpPr/>
            <p:nvPr/>
          </p:nvSpPr>
          <p:spPr>
            <a:xfrm>
              <a:off x="4581097" y="4065153"/>
              <a:ext cx="4581833" cy="109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109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6993" name="نص العنوان"/>
          <p:cNvSpPr txBox="1"/>
          <p:nvPr>
            <p:ph type="title"/>
          </p:nvPr>
        </p:nvSpPr>
        <p:spPr>
          <a:xfrm>
            <a:off x="4953000" y="539999"/>
            <a:ext cx="3463200" cy="737702"/>
          </a:xfrm>
          <a:prstGeom prst="rect">
            <a:avLst/>
          </a:prstGeom>
        </p:spPr>
        <p:txBody>
          <a:bodyPr/>
          <a:lstStyle>
            <a:lvl1pPr algn="r"/>
          </a:lstStyle>
          <a:p>
            <a:pPr/>
            <a:r>
              <a:t>نص العنوان</a:t>
            </a:r>
          </a:p>
        </p:txBody>
      </p:sp>
      <p:sp>
        <p:nvSpPr>
          <p:cNvPr id="6994" name="مستوى النص الأول…"/>
          <p:cNvSpPr txBox="1"/>
          <p:nvPr>
            <p:ph type="body" sz="quarter" idx="1"/>
          </p:nvPr>
        </p:nvSpPr>
        <p:spPr>
          <a:xfrm>
            <a:off x="5654900" y="2085975"/>
            <a:ext cx="2771702" cy="1400101"/>
          </a:xfrm>
          <a:prstGeom prst="rect">
            <a:avLst/>
          </a:prstGeom>
        </p:spPr>
        <p:txBody>
          <a:bodyPr/>
          <a:lstStyle>
            <a:lvl1pPr marL="203200" indent="-76200">
              <a:buClrTx/>
              <a:buSzTx/>
              <a:buFontTx/>
              <a:buNone/>
              <a:defRPr sz="1600"/>
            </a:lvl1pPr>
            <a:lvl2pPr marL="203200" indent="127000">
              <a:buClrTx/>
              <a:buSzTx/>
              <a:buFontTx/>
              <a:buNone/>
              <a:defRPr sz="1600"/>
            </a:lvl2pPr>
            <a:lvl3pPr marL="203200" indent="127000">
              <a:buClrTx/>
              <a:buSzTx/>
              <a:buFontTx/>
              <a:buNone/>
              <a:defRPr sz="1600"/>
            </a:lvl3pPr>
            <a:lvl4pPr marL="203200" indent="127000">
              <a:buClrTx/>
              <a:buSzTx/>
              <a:buFontTx/>
              <a:buNone/>
              <a:defRPr sz="1600"/>
            </a:lvl4pPr>
            <a:lvl5pPr marL="203200" indent="127000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6995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SECTION_HEADER_1">
    <p:bg>
      <p:bgPr>
        <a:solidFill>
          <a:schemeClr val="accent3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9" name="Google Shape;1615;p4"/>
          <p:cNvGrpSpPr/>
          <p:nvPr/>
        </p:nvGrpSpPr>
        <p:grpSpPr>
          <a:xfrm>
            <a:off x="-52972" y="37119"/>
            <a:ext cx="9196846" cy="5099405"/>
            <a:chOff x="0" y="0"/>
            <a:chExt cx="9196845" cy="5099402"/>
          </a:xfrm>
        </p:grpSpPr>
        <p:sp>
          <p:nvSpPr>
            <p:cNvPr id="1630" name="Google Shape;1616;p4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1" name="Google Shape;1617;p4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2" name="Google Shape;1618;p4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3" name="Google Shape;1619;p4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4" name="Google Shape;1620;p4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5" name="Google Shape;1621;p4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6" name="Google Shape;1622;p4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7" name="Google Shape;1623;p4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8" name="Google Shape;1624;p4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39" name="Google Shape;1625;p4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0" name="Google Shape;1626;p4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1" name="Google Shape;1627;p4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2" name="Google Shape;1628;p4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3" name="Google Shape;1629;p4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4" name="Google Shape;1630;p4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5" name="Google Shape;1631;p4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6" name="Google Shape;1632;p4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7" name="Google Shape;1633;p4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8" name="Google Shape;1634;p4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49" name="Google Shape;1635;p4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0" name="Google Shape;1636;p4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1" name="Google Shape;1637;p4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2" name="Google Shape;1638;p4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3" name="Google Shape;1639;p4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4" name="Google Shape;1640;p4"/>
            <p:cNvSpPr/>
            <p:nvPr/>
          </p:nvSpPr>
          <p:spPr>
            <a:xfrm>
              <a:off x="5647980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5" name="Google Shape;1641;p4"/>
            <p:cNvSpPr/>
            <p:nvPr/>
          </p:nvSpPr>
          <p:spPr>
            <a:xfrm>
              <a:off x="5490102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6" name="Google Shape;1642;p4"/>
            <p:cNvSpPr/>
            <p:nvPr/>
          </p:nvSpPr>
          <p:spPr>
            <a:xfrm>
              <a:off x="580450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7" name="Google Shape;1643;p4"/>
            <p:cNvSpPr/>
            <p:nvPr/>
          </p:nvSpPr>
          <p:spPr>
            <a:xfrm>
              <a:off x="5490102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8" name="Google Shape;1644;p4"/>
            <p:cNvSpPr/>
            <p:nvPr/>
          </p:nvSpPr>
          <p:spPr>
            <a:xfrm>
              <a:off x="580450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59" name="Google Shape;1645;p4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0" name="Google Shape;1646;p4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1" name="Google Shape;1647;p4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2" name="Google Shape;1648;p4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3" name="Google Shape;1649;p4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4" name="Google Shape;1650;p4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5" name="Google Shape;1651;p4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6" name="Google Shape;1652;p4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7" name="Google Shape;1653;p4"/>
            <p:cNvSpPr/>
            <p:nvPr/>
          </p:nvSpPr>
          <p:spPr>
            <a:xfrm>
              <a:off x="5647980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8" name="Google Shape;1654;p4"/>
            <p:cNvSpPr/>
            <p:nvPr/>
          </p:nvSpPr>
          <p:spPr>
            <a:xfrm>
              <a:off x="5490102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69" name="Google Shape;1655;p4"/>
            <p:cNvSpPr/>
            <p:nvPr/>
          </p:nvSpPr>
          <p:spPr>
            <a:xfrm>
              <a:off x="580450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0" name="Google Shape;1656;p4"/>
            <p:cNvSpPr/>
            <p:nvPr/>
          </p:nvSpPr>
          <p:spPr>
            <a:xfrm>
              <a:off x="5490102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1" name="Google Shape;1657;p4"/>
            <p:cNvSpPr/>
            <p:nvPr/>
          </p:nvSpPr>
          <p:spPr>
            <a:xfrm>
              <a:off x="580450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2" name="Google Shape;1658;p4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3" name="Google Shape;1659;p4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4" name="Google Shape;1660;p4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5" name="Google Shape;1661;p4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6" name="Google Shape;1662;p4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7" name="Google Shape;1663;p4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8" name="Google Shape;1664;p4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79" name="Google Shape;1665;p4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0" name="Google Shape;1666;p4"/>
            <p:cNvSpPr/>
            <p:nvPr/>
          </p:nvSpPr>
          <p:spPr>
            <a:xfrm>
              <a:off x="5647980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1" name="Google Shape;1667;p4"/>
            <p:cNvSpPr/>
            <p:nvPr/>
          </p:nvSpPr>
          <p:spPr>
            <a:xfrm>
              <a:off x="5490102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2" name="Google Shape;1668;p4"/>
            <p:cNvSpPr/>
            <p:nvPr/>
          </p:nvSpPr>
          <p:spPr>
            <a:xfrm>
              <a:off x="580450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3" name="Google Shape;1669;p4"/>
            <p:cNvSpPr/>
            <p:nvPr/>
          </p:nvSpPr>
          <p:spPr>
            <a:xfrm>
              <a:off x="5490102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4" name="Google Shape;1670;p4"/>
            <p:cNvSpPr/>
            <p:nvPr/>
          </p:nvSpPr>
          <p:spPr>
            <a:xfrm>
              <a:off x="580450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5" name="Google Shape;1671;p4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6" name="Google Shape;1672;p4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7" name="Google Shape;1673;p4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8" name="Google Shape;1674;p4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89" name="Google Shape;1675;p4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0" name="Google Shape;1676;p4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1" name="Google Shape;1677;p4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2" name="Google Shape;1678;p4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3" name="Google Shape;1679;p4"/>
            <p:cNvSpPr/>
            <p:nvPr/>
          </p:nvSpPr>
          <p:spPr>
            <a:xfrm>
              <a:off x="5647980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4" name="Google Shape;1680;p4"/>
            <p:cNvSpPr/>
            <p:nvPr/>
          </p:nvSpPr>
          <p:spPr>
            <a:xfrm>
              <a:off x="5490102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5" name="Google Shape;1681;p4"/>
            <p:cNvSpPr/>
            <p:nvPr/>
          </p:nvSpPr>
          <p:spPr>
            <a:xfrm>
              <a:off x="580450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6" name="Google Shape;1682;p4"/>
            <p:cNvSpPr/>
            <p:nvPr/>
          </p:nvSpPr>
          <p:spPr>
            <a:xfrm>
              <a:off x="5490102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7" name="Google Shape;1683;p4"/>
            <p:cNvSpPr/>
            <p:nvPr/>
          </p:nvSpPr>
          <p:spPr>
            <a:xfrm>
              <a:off x="580450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8" name="Google Shape;1684;p4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699" name="Google Shape;1685;p4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0" name="Google Shape;1686;p4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1" name="Google Shape;1687;p4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2" name="Google Shape;1688;p4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3" name="Google Shape;1689;p4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4" name="Google Shape;1690;p4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5" name="Google Shape;1691;p4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6" name="Google Shape;1692;p4"/>
            <p:cNvSpPr/>
            <p:nvPr/>
          </p:nvSpPr>
          <p:spPr>
            <a:xfrm>
              <a:off x="5647980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7" name="Google Shape;1693;p4"/>
            <p:cNvSpPr/>
            <p:nvPr/>
          </p:nvSpPr>
          <p:spPr>
            <a:xfrm>
              <a:off x="5490102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8" name="Google Shape;1694;p4"/>
            <p:cNvSpPr/>
            <p:nvPr/>
          </p:nvSpPr>
          <p:spPr>
            <a:xfrm>
              <a:off x="580450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09" name="Google Shape;1695;p4"/>
            <p:cNvSpPr/>
            <p:nvPr/>
          </p:nvSpPr>
          <p:spPr>
            <a:xfrm>
              <a:off x="5490102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0" name="Google Shape;1696;p4"/>
            <p:cNvSpPr/>
            <p:nvPr/>
          </p:nvSpPr>
          <p:spPr>
            <a:xfrm>
              <a:off x="580450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1" name="Google Shape;1697;p4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2" name="Google Shape;1698;p4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3" name="Google Shape;1699;p4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4" name="Google Shape;1700;p4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5" name="Google Shape;1701;p4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6" name="Google Shape;1702;p4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7" name="Google Shape;1703;p4"/>
            <p:cNvSpPr/>
            <p:nvPr/>
          </p:nvSpPr>
          <p:spPr>
            <a:xfrm>
              <a:off x="5647980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8" name="Google Shape;1704;p4"/>
            <p:cNvSpPr/>
            <p:nvPr/>
          </p:nvSpPr>
          <p:spPr>
            <a:xfrm>
              <a:off x="5490102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19" name="Google Shape;1705;p4"/>
            <p:cNvSpPr/>
            <p:nvPr/>
          </p:nvSpPr>
          <p:spPr>
            <a:xfrm>
              <a:off x="580450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0" name="Google Shape;1706;p4"/>
            <p:cNvSpPr/>
            <p:nvPr/>
          </p:nvSpPr>
          <p:spPr>
            <a:xfrm>
              <a:off x="5490102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1" name="Google Shape;1707;p4"/>
            <p:cNvSpPr/>
            <p:nvPr/>
          </p:nvSpPr>
          <p:spPr>
            <a:xfrm>
              <a:off x="580450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2" name="Google Shape;1708;p4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3" name="Google Shape;1709;p4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4" name="Google Shape;1710;p4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5" name="Google Shape;1711;p4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6" name="Google Shape;1712;p4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7" name="Google Shape;1713;p4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8" name="Google Shape;1714;p4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29" name="Google Shape;1715;p4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0" name="Google Shape;1716;p4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1" name="Google Shape;1717;p4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2" name="Google Shape;1718;p4"/>
            <p:cNvSpPr/>
            <p:nvPr/>
          </p:nvSpPr>
          <p:spPr>
            <a:xfrm>
              <a:off x="502052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3" name="Google Shape;1719;p4"/>
            <p:cNvSpPr/>
            <p:nvPr/>
          </p:nvSpPr>
          <p:spPr>
            <a:xfrm>
              <a:off x="486399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4" name="Google Shape;1720;p4"/>
            <p:cNvSpPr/>
            <p:nvPr/>
          </p:nvSpPr>
          <p:spPr>
            <a:xfrm>
              <a:off x="51770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5" name="Google Shape;1721;p4"/>
            <p:cNvSpPr/>
            <p:nvPr/>
          </p:nvSpPr>
          <p:spPr>
            <a:xfrm>
              <a:off x="486399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6" name="Google Shape;1722;p4"/>
            <p:cNvSpPr/>
            <p:nvPr/>
          </p:nvSpPr>
          <p:spPr>
            <a:xfrm>
              <a:off x="51770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7" name="Google Shape;1723;p4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8" name="Google Shape;1724;p4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39" name="Google Shape;1725;p4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0" name="Google Shape;1726;p4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1" name="Google Shape;1727;p4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2" name="Google Shape;1728;p4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3" name="Google Shape;1729;p4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4" name="Google Shape;1730;p4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5" name="Google Shape;1731;p4"/>
            <p:cNvSpPr/>
            <p:nvPr/>
          </p:nvSpPr>
          <p:spPr>
            <a:xfrm>
              <a:off x="502052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6" name="Google Shape;1732;p4"/>
            <p:cNvSpPr/>
            <p:nvPr/>
          </p:nvSpPr>
          <p:spPr>
            <a:xfrm>
              <a:off x="486399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7" name="Google Shape;1733;p4"/>
            <p:cNvSpPr/>
            <p:nvPr/>
          </p:nvSpPr>
          <p:spPr>
            <a:xfrm>
              <a:off x="51770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8" name="Google Shape;1734;p4"/>
            <p:cNvSpPr/>
            <p:nvPr/>
          </p:nvSpPr>
          <p:spPr>
            <a:xfrm>
              <a:off x="486399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49" name="Google Shape;1735;p4"/>
            <p:cNvSpPr/>
            <p:nvPr/>
          </p:nvSpPr>
          <p:spPr>
            <a:xfrm>
              <a:off x="51770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0" name="Google Shape;1736;p4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1" name="Google Shape;1737;p4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2" name="Google Shape;1738;p4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3" name="Google Shape;1739;p4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4" name="Google Shape;1740;p4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5" name="Google Shape;1741;p4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6" name="Google Shape;1742;p4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7" name="Google Shape;1743;p4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8" name="Google Shape;1744;p4"/>
            <p:cNvSpPr/>
            <p:nvPr/>
          </p:nvSpPr>
          <p:spPr>
            <a:xfrm>
              <a:off x="502052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59" name="Google Shape;1745;p4"/>
            <p:cNvSpPr/>
            <p:nvPr/>
          </p:nvSpPr>
          <p:spPr>
            <a:xfrm>
              <a:off x="486399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0" name="Google Shape;1746;p4"/>
            <p:cNvSpPr/>
            <p:nvPr/>
          </p:nvSpPr>
          <p:spPr>
            <a:xfrm>
              <a:off x="51770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1" name="Google Shape;1747;p4"/>
            <p:cNvSpPr/>
            <p:nvPr/>
          </p:nvSpPr>
          <p:spPr>
            <a:xfrm>
              <a:off x="486399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2" name="Google Shape;1748;p4"/>
            <p:cNvSpPr/>
            <p:nvPr/>
          </p:nvSpPr>
          <p:spPr>
            <a:xfrm>
              <a:off x="51770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3" name="Google Shape;1749;p4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4" name="Google Shape;1750;p4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5" name="Google Shape;1751;p4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6" name="Google Shape;1752;p4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7" name="Google Shape;1753;p4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8" name="Google Shape;1754;p4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69" name="Google Shape;1755;p4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0" name="Google Shape;1756;p4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1" name="Google Shape;1757;p4"/>
            <p:cNvSpPr/>
            <p:nvPr/>
          </p:nvSpPr>
          <p:spPr>
            <a:xfrm>
              <a:off x="502052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2" name="Google Shape;1758;p4"/>
            <p:cNvSpPr/>
            <p:nvPr/>
          </p:nvSpPr>
          <p:spPr>
            <a:xfrm>
              <a:off x="486399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3" name="Google Shape;1759;p4"/>
            <p:cNvSpPr/>
            <p:nvPr/>
          </p:nvSpPr>
          <p:spPr>
            <a:xfrm>
              <a:off x="51770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4" name="Google Shape;1760;p4"/>
            <p:cNvSpPr/>
            <p:nvPr/>
          </p:nvSpPr>
          <p:spPr>
            <a:xfrm>
              <a:off x="486399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5" name="Google Shape;1761;p4"/>
            <p:cNvSpPr/>
            <p:nvPr/>
          </p:nvSpPr>
          <p:spPr>
            <a:xfrm>
              <a:off x="51770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6" name="Google Shape;1762;p4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7" name="Google Shape;1763;p4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8" name="Google Shape;1764;p4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79" name="Google Shape;1765;p4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0" name="Google Shape;1766;p4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1" name="Google Shape;1767;p4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2" name="Google Shape;1768;p4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3" name="Google Shape;1769;p4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4" name="Google Shape;1770;p4"/>
            <p:cNvSpPr/>
            <p:nvPr/>
          </p:nvSpPr>
          <p:spPr>
            <a:xfrm>
              <a:off x="502052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5" name="Google Shape;1771;p4"/>
            <p:cNvSpPr/>
            <p:nvPr/>
          </p:nvSpPr>
          <p:spPr>
            <a:xfrm>
              <a:off x="486399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6" name="Google Shape;1772;p4"/>
            <p:cNvSpPr/>
            <p:nvPr/>
          </p:nvSpPr>
          <p:spPr>
            <a:xfrm>
              <a:off x="51770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7" name="Google Shape;1773;p4"/>
            <p:cNvSpPr/>
            <p:nvPr/>
          </p:nvSpPr>
          <p:spPr>
            <a:xfrm>
              <a:off x="486399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8" name="Google Shape;1774;p4"/>
            <p:cNvSpPr/>
            <p:nvPr/>
          </p:nvSpPr>
          <p:spPr>
            <a:xfrm>
              <a:off x="51770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89" name="Google Shape;1775;p4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0" name="Google Shape;1776;p4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1" name="Google Shape;1777;p4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2" name="Google Shape;1778;p4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3" name="Google Shape;1779;p4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4" name="Google Shape;1780;p4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5" name="Google Shape;1781;p4"/>
            <p:cNvSpPr/>
            <p:nvPr/>
          </p:nvSpPr>
          <p:spPr>
            <a:xfrm>
              <a:off x="502052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6" name="Google Shape;1782;p4"/>
            <p:cNvSpPr/>
            <p:nvPr/>
          </p:nvSpPr>
          <p:spPr>
            <a:xfrm>
              <a:off x="486399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7" name="Google Shape;1783;p4"/>
            <p:cNvSpPr/>
            <p:nvPr/>
          </p:nvSpPr>
          <p:spPr>
            <a:xfrm>
              <a:off x="51770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8" name="Google Shape;1784;p4"/>
            <p:cNvSpPr/>
            <p:nvPr/>
          </p:nvSpPr>
          <p:spPr>
            <a:xfrm>
              <a:off x="486399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799" name="Google Shape;1785;p4"/>
            <p:cNvSpPr/>
            <p:nvPr/>
          </p:nvSpPr>
          <p:spPr>
            <a:xfrm>
              <a:off x="51770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0" name="Google Shape;1786;p4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1" name="Google Shape;1787;p4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2" name="Google Shape;1788;p4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3" name="Google Shape;1789;p4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4" name="Google Shape;1790;p4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5" name="Google Shape;1791;p4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6" name="Google Shape;1792;p4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7" name="Google Shape;1793;p4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8" name="Google Shape;1794;p4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09" name="Google Shape;1795;p4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0" name="Google Shape;1796;p4"/>
            <p:cNvSpPr/>
            <p:nvPr/>
          </p:nvSpPr>
          <p:spPr>
            <a:xfrm>
              <a:off x="439294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1" name="Google Shape;1797;p4"/>
            <p:cNvSpPr/>
            <p:nvPr/>
          </p:nvSpPr>
          <p:spPr>
            <a:xfrm>
              <a:off x="4236415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2" name="Google Shape;1798;p4"/>
            <p:cNvSpPr/>
            <p:nvPr/>
          </p:nvSpPr>
          <p:spPr>
            <a:xfrm>
              <a:off x="4549468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3" name="Google Shape;1799;p4"/>
            <p:cNvSpPr/>
            <p:nvPr/>
          </p:nvSpPr>
          <p:spPr>
            <a:xfrm>
              <a:off x="4236415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4" name="Google Shape;1800;p4"/>
            <p:cNvSpPr/>
            <p:nvPr/>
          </p:nvSpPr>
          <p:spPr>
            <a:xfrm>
              <a:off x="4549468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5" name="Google Shape;1801;p4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6" name="Google Shape;1802;p4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7" name="Google Shape;1803;p4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8" name="Google Shape;1804;p4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19" name="Google Shape;1805;p4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0" name="Google Shape;1806;p4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1" name="Google Shape;1807;p4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2" name="Google Shape;1808;p4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3" name="Google Shape;1809;p4"/>
            <p:cNvSpPr/>
            <p:nvPr/>
          </p:nvSpPr>
          <p:spPr>
            <a:xfrm>
              <a:off x="439294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4" name="Google Shape;1810;p4"/>
            <p:cNvSpPr/>
            <p:nvPr/>
          </p:nvSpPr>
          <p:spPr>
            <a:xfrm>
              <a:off x="4236415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5" name="Google Shape;1811;p4"/>
            <p:cNvSpPr/>
            <p:nvPr/>
          </p:nvSpPr>
          <p:spPr>
            <a:xfrm>
              <a:off x="4549468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6" name="Google Shape;1812;p4"/>
            <p:cNvSpPr/>
            <p:nvPr/>
          </p:nvSpPr>
          <p:spPr>
            <a:xfrm>
              <a:off x="4236415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7" name="Google Shape;1813;p4"/>
            <p:cNvSpPr/>
            <p:nvPr/>
          </p:nvSpPr>
          <p:spPr>
            <a:xfrm>
              <a:off x="4549468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8" name="Google Shape;1814;p4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29" name="Google Shape;1815;p4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0" name="Google Shape;1816;p4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1" name="Google Shape;1817;p4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2" name="Google Shape;1818;p4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3" name="Google Shape;1819;p4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4" name="Google Shape;1820;p4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5" name="Google Shape;1821;p4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6" name="Google Shape;1822;p4"/>
            <p:cNvSpPr/>
            <p:nvPr/>
          </p:nvSpPr>
          <p:spPr>
            <a:xfrm>
              <a:off x="439294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7" name="Google Shape;1823;p4"/>
            <p:cNvSpPr/>
            <p:nvPr/>
          </p:nvSpPr>
          <p:spPr>
            <a:xfrm>
              <a:off x="4236415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8" name="Google Shape;1824;p4"/>
            <p:cNvSpPr/>
            <p:nvPr/>
          </p:nvSpPr>
          <p:spPr>
            <a:xfrm>
              <a:off x="4549468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39" name="Google Shape;1825;p4"/>
            <p:cNvSpPr/>
            <p:nvPr/>
          </p:nvSpPr>
          <p:spPr>
            <a:xfrm>
              <a:off x="4236415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0" name="Google Shape;1826;p4"/>
            <p:cNvSpPr/>
            <p:nvPr/>
          </p:nvSpPr>
          <p:spPr>
            <a:xfrm>
              <a:off x="4549468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1" name="Google Shape;1827;p4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2" name="Google Shape;1828;p4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3" name="Google Shape;1829;p4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4" name="Google Shape;1830;p4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5" name="Google Shape;1831;p4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6" name="Google Shape;1832;p4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7" name="Google Shape;1833;p4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8" name="Google Shape;1834;p4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49" name="Google Shape;1835;p4"/>
            <p:cNvSpPr/>
            <p:nvPr/>
          </p:nvSpPr>
          <p:spPr>
            <a:xfrm>
              <a:off x="439294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0" name="Google Shape;1836;p4"/>
            <p:cNvSpPr/>
            <p:nvPr/>
          </p:nvSpPr>
          <p:spPr>
            <a:xfrm>
              <a:off x="4236415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1" name="Google Shape;1837;p4"/>
            <p:cNvSpPr/>
            <p:nvPr/>
          </p:nvSpPr>
          <p:spPr>
            <a:xfrm>
              <a:off x="4549468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2" name="Google Shape;1838;p4"/>
            <p:cNvSpPr/>
            <p:nvPr/>
          </p:nvSpPr>
          <p:spPr>
            <a:xfrm>
              <a:off x="4236415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3" name="Google Shape;1839;p4"/>
            <p:cNvSpPr/>
            <p:nvPr/>
          </p:nvSpPr>
          <p:spPr>
            <a:xfrm>
              <a:off x="4549468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4" name="Google Shape;1840;p4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5" name="Google Shape;1841;p4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6" name="Google Shape;1842;p4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7" name="Google Shape;1843;p4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8" name="Google Shape;1844;p4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59" name="Google Shape;1845;p4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0" name="Google Shape;1846;p4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1" name="Google Shape;1847;p4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2" name="Google Shape;1848;p4"/>
            <p:cNvSpPr/>
            <p:nvPr/>
          </p:nvSpPr>
          <p:spPr>
            <a:xfrm>
              <a:off x="439294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3" name="Google Shape;1849;p4"/>
            <p:cNvSpPr/>
            <p:nvPr/>
          </p:nvSpPr>
          <p:spPr>
            <a:xfrm>
              <a:off x="4236415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4" name="Google Shape;1850;p4"/>
            <p:cNvSpPr/>
            <p:nvPr/>
          </p:nvSpPr>
          <p:spPr>
            <a:xfrm>
              <a:off x="4549468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5" name="Google Shape;1851;p4"/>
            <p:cNvSpPr/>
            <p:nvPr/>
          </p:nvSpPr>
          <p:spPr>
            <a:xfrm>
              <a:off x="4236415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6" name="Google Shape;1852;p4"/>
            <p:cNvSpPr/>
            <p:nvPr/>
          </p:nvSpPr>
          <p:spPr>
            <a:xfrm>
              <a:off x="4549468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7" name="Google Shape;1853;p4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8" name="Google Shape;1854;p4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69" name="Google Shape;1855;p4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0" name="Google Shape;1856;p4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1" name="Google Shape;1857;p4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2" name="Google Shape;1858;p4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3" name="Google Shape;1859;p4"/>
            <p:cNvSpPr/>
            <p:nvPr/>
          </p:nvSpPr>
          <p:spPr>
            <a:xfrm>
              <a:off x="439294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4" name="Google Shape;1860;p4"/>
            <p:cNvSpPr/>
            <p:nvPr/>
          </p:nvSpPr>
          <p:spPr>
            <a:xfrm>
              <a:off x="4236415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5" name="Google Shape;1861;p4"/>
            <p:cNvSpPr/>
            <p:nvPr/>
          </p:nvSpPr>
          <p:spPr>
            <a:xfrm>
              <a:off x="4549468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6" name="Google Shape;1862;p4"/>
            <p:cNvSpPr/>
            <p:nvPr/>
          </p:nvSpPr>
          <p:spPr>
            <a:xfrm>
              <a:off x="4236415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7" name="Google Shape;1863;p4"/>
            <p:cNvSpPr/>
            <p:nvPr/>
          </p:nvSpPr>
          <p:spPr>
            <a:xfrm>
              <a:off x="4549468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8" name="Google Shape;1864;p4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79" name="Google Shape;1865;p4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0" name="Google Shape;1866;p4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1" name="Google Shape;1867;p4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2" name="Google Shape;1868;p4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3" name="Google Shape;1869;p4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4" name="Google Shape;1870;p4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5" name="Google Shape;1871;p4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6" name="Google Shape;1872;p4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7" name="Google Shape;1873;p4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8" name="Google Shape;1874;p4"/>
            <p:cNvSpPr/>
            <p:nvPr/>
          </p:nvSpPr>
          <p:spPr>
            <a:xfrm>
              <a:off x="376388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89" name="Google Shape;1875;p4"/>
            <p:cNvSpPr/>
            <p:nvPr/>
          </p:nvSpPr>
          <p:spPr>
            <a:xfrm>
              <a:off x="360736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0" name="Google Shape;1876;p4"/>
            <p:cNvSpPr/>
            <p:nvPr/>
          </p:nvSpPr>
          <p:spPr>
            <a:xfrm>
              <a:off x="3921886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1" name="Google Shape;1877;p4"/>
            <p:cNvSpPr/>
            <p:nvPr/>
          </p:nvSpPr>
          <p:spPr>
            <a:xfrm>
              <a:off x="360736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2" name="Google Shape;1878;p4"/>
            <p:cNvSpPr/>
            <p:nvPr/>
          </p:nvSpPr>
          <p:spPr>
            <a:xfrm>
              <a:off x="3921886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3" name="Google Shape;1879;p4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4" name="Google Shape;1880;p4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5" name="Google Shape;1881;p4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6" name="Google Shape;1882;p4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7" name="Google Shape;1883;p4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8" name="Google Shape;1884;p4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899" name="Google Shape;1885;p4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0" name="Google Shape;1886;p4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1" name="Google Shape;1887;p4"/>
            <p:cNvSpPr/>
            <p:nvPr/>
          </p:nvSpPr>
          <p:spPr>
            <a:xfrm>
              <a:off x="376388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2" name="Google Shape;1888;p4"/>
            <p:cNvSpPr/>
            <p:nvPr/>
          </p:nvSpPr>
          <p:spPr>
            <a:xfrm>
              <a:off x="360736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3" name="Google Shape;1889;p4"/>
            <p:cNvSpPr/>
            <p:nvPr/>
          </p:nvSpPr>
          <p:spPr>
            <a:xfrm>
              <a:off x="3921886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4" name="Google Shape;1890;p4"/>
            <p:cNvSpPr/>
            <p:nvPr/>
          </p:nvSpPr>
          <p:spPr>
            <a:xfrm>
              <a:off x="360736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5" name="Google Shape;1891;p4"/>
            <p:cNvSpPr/>
            <p:nvPr/>
          </p:nvSpPr>
          <p:spPr>
            <a:xfrm>
              <a:off x="3921886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6" name="Google Shape;1892;p4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7" name="Google Shape;1893;p4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8" name="Google Shape;1894;p4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09" name="Google Shape;1895;p4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0" name="Google Shape;1896;p4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1" name="Google Shape;1897;p4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2" name="Google Shape;1898;p4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3" name="Google Shape;1899;p4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4" name="Google Shape;1900;p4"/>
            <p:cNvSpPr/>
            <p:nvPr/>
          </p:nvSpPr>
          <p:spPr>
            <a:xfrm>
              <a:off x="376388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5" name="Google Shape;1901;p4"/>
            <p:cNvSpPr/>
            <p:nvPr/>
          </p:nvSpPr>
          <p:spPr>
            <a:xfrm>
              <a:off x="360736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6" name="Google Shape;1902;p4"/>
            <p:cNvSpPr/>
            <p:nvPr/>
          </p:nvSpPr>
          <p:spPr>
            <a:xfrm>
              <a:off x="3921886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7" name="Google Shape;1903;p4"/>
            <p:cNvSpPr/>
            <p:nvPr/>
          </p:nvSpPr>
          <p:spPr>
            <a:xfrm>
              <a:off x="360736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8" name="Google Shape;1904;p4"/>
            <p:cNvSpPr/>
            <p:nvPr/>
          </p:nvSpPr>
          <p:spPr>
            <a:xfrm>
              <a:off x="3921886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19" name="Google Shape;1905;p4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0" name="Google Shape;1906;p4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1" name="Google Shape;1907;p4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2" name="Google Shape;1908;p4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3" name="Google Shape;1909;p4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4" name="Google Shape;1910;p4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5" name="Google Shape;1911;p4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6" name="Google Shape;1912;p4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7" name="Google Shape;1913;p4"/>
            <p:cNvSpPr/>
            <p:nvPr/>
          </p:nvSpPr>
          <p:spPr>
            <a:xfrm>
              <a:off x="376388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8" name="Google Shape;1914;p4"/>
            <p:cNvSpPr/>
            <p:nvPr/>
          </p:nvSpPr>
          <p:spPr>
            <a:xfrm>
              <a:off x="360736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29" name="Google Shape;1915;p4"/>
            <p:cNvSpPr/>
            <p:nvPr/>
          </p:nvSpPr>
          <p:spPr>
            <a:xfrm>
              <a:off x="3921886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0" name="Google Shape;1916;p4"/>
            <p:cNvSpPr/>
            <p:nvPr/>
          </p:nvSpPr>
          <p:spPr>
            <a:xfrm>
              <a:off x="360736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1" name="Google Shape;1917;p4"/>
            <p:cNvSpPr/>
            <p:nvPr/>
          </p:nvSpPr>
          <p:spPr>
            <a:xfrm>
              <a:off x="3921886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2" name="Google Shape;1918;p4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3" name="Google Shape;1919;p4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4" name="Google Shape;1920;p4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5" name="Google Shape;1921;p4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6" name="Google Shape;1922;p4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7" name="Google Shape;1923;p4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8" name="Google Shape;1924;p4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39" name="Google Shape;1925;p4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0" name="Google Shape;1926;p4"/>
            <p:cNvSpPr/>
            <p:nvPr/>
          </p:nvSpPr>
          <p:spPr>
            <a:xfrm>
              <a:off x="376388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1" name="Google Shape;1927;p4"/>
            <p:cNvSpPr/>
            <p:nvPr/>
          </p:nvSpPr>
          <p:spPr>
            <a:xfrm>
              <a:off x="360736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2" name="Google Shape;1928;p4"/>
            <p:cNvSpPr/>
            <p:nvPr/>
          </p:nvSpPr>
          <p:spPr>
            <a:xfrm>
              <a:off x="3921886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3" name="Google Shape;1929;p4"/>
            <p:cNvSpPr/>
            <p:nvPr/>
          </p:nvSpPr>
          <p:spPr>
            <a:xfrm>
              <a:off x="360736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4" name="Google Shape;1930;p4"/>
            <p:cNvSpPr/>
            <p:nvPr/>
          </p:nvSpPr>
          <p:spPr>
            <a:xfrm>
              <a:off x="3921886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5" name="Google Shape;1931;p4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6" name="Google Shape;1932;p4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7" name="Google Shape;1933;p4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8" name="Google Shape;1934;p4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49" name="Google Shape;1935;p4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0" name="Google Shape;1936;p4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1" name="Google Shape;1937;p4"/>
            <p:cNvSpPr/>
            <p:nvPr/>
          </p:nvSpPr>
          <p:spPr>
            <a:xfrm>
              <a:off x="376388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2" name="Google Shape;1938;p4"/>
            <p:cNvSpPr/>
            <p:nvPr/>
          </p:nvSpPr>
          <p:spPr>
            <a:xfrm>
              <a:off x="360736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3" name="Google Shape;1939;p4"/>
            <p:cNvSpPr/>
            <p:nvPr/>
          </p:nvSpPr>
          <p:spPr>
            <a:xfrm>
              <a:off x="3921886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4" name="Google Shape;1940;p4"/>
            <p:cNvSpPr/>
            <p:nvPr/>
          </p:nvSpPr>
          <p:spPr>
            <a:xfrm>
              <a:off x="360736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5" name="Google Shape;1941;p4"/>
            <p:cNvSpPr/>
            <p:nvPr/>
          </p:nvSpPr>
          <p:spPr>
            <a:xfrm>
              <a:off x="3921886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6" name="Google Shape;1942;p4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7" name="Google Shape;1943;p4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8" name="Google Shape;1944;p4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59" name="Google Shape;1945;p4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0" name="Google Shape;1946;p4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1" name="Google Shape;1947;p4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2" name="Google Shape;1948;p4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3" name="Google Shape;1949;p4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4" name="Google Shape;1950;p4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5" name="Google Shape;1951;p4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6" name="Google Shape;1952;p4"/>
            <p:cNvSpPr/>
            <p:nvPr/>
          </p:nvSpPr>
          <p:spPr>
            <a:xfrm>
              <a:off x="31363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7" name="Google Shape;1953;p4"/>
            <p:cNvSpPr/>
            <p:nvPr/>
          </p:nvSpPr>
          <p:spPr>
            <a:xfrm>
              <a:off x="29797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8" name="Google Shape;1954;p4"/>
            <p:cNvSpPr/>
            <p:nvPr/>
          </p:nvSpPr>
          <p:spPr>
            <a:xfrm>
              <a:off x="329430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69" name="Google Shape;1955;p4"/>
            <p:cNvSpPr/>
            <p:nvPr/>
          </p:nvSpPr>
          <p:spPr>
            <a:xfrm>
              <a:off x="29797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0" name="Google Shape;1956;p4"/>
            <p:cNvSpPr/>
            <p:nvPr/>
          </p:nvSpPr>
          <p:spPr>
            <a:xfrm>
              <a:off x="329430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1" name="Google Shape;1957;p4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2" name="Google Shape;1958;p4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3" name="Google Shape;1959;p4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4" name="Google Shape;1960;p4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5" name="Google Shape;1961;p4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6" name="Google Shape;1962;p4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7" name="Google Shape;1963;p4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8" name="Google Shape;1964;p4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79" name="Google Shape;1965;p4"/>
            <p:cNvSpPr/>
            <p:nvPr/>
          </p:nvSpPr>
          <p:spPr>
            <a:xfrm>
              <a:off x="31363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0" name="Google Shape;1966;p4"/>
            <p:cNvSpPr/>
            <p:nvPr/>
          </p:nvSpPr>
          <p:spPr>
            <a:xfrm>
              <a:off x="29797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1" name="Google Shape;1967;p4"/>
            <p:cNvSpPr/>
            <p:nvPr/>
          </p:nvSpPr>
          <p:spPr>
            <a:xfrm>
              <a:off x="329430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2" name="Google Shape;1968;p4"/>
            <p:cNvSpPr/>
            <p:nvPr/>
          </p:nvSpPr>
          <p:spPr>
            <a:xfrm>
              <a:off x="29797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3" name="Google Shape;1969;p4"/>
            <p:cNvSpPr/>
            <p:nvPr/>
          </p:nvSpPr>
          <p:spPr>
            <a:xfrm>
              <a:off x="329430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4" name="Google Shape;1970;p4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5" name="Google Shape;1971;p4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6" name="Google Shape;1972;p4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7" name="Google Shape;1973;p4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8" name="Google Shape;1974;p4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89" name="Google Shape;1975;p4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0" name="Google Shape;1976;p4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1" name="Google Shape;1977;p4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2" name="Google Shape;1978;p4"/>
            <p:cNvSpPr/>
            <p:nvPr/>
          </p:nvSpPr>
          <p:spPr>
            <a:xfrm>
              <a:off x="31363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3" name="Google Shape;1979;p4"/>
            <p:cNvSpPr/>
            <p:nvPr/>
          </p:nvSpPr>
          <p:spPr>
            <a:xfrm>
              <a:off x="29797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4" name="Google Shape;1980;p4"/>
            <p:cNvSpPr/>
            <p:nvPr/>
          </p:nvSpPr>
          <p:spPr>
            <a:xfrm>
              <a:off x="329430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5" name="Google Shape;1981;p4"/>
            <p:cNvSpPr/>
            <p:nvPr/>
          </p:nvSpPr>
          <p:spPr>
            <a:xfrm>
              <a:off x="29797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6" name="Google Shape;1982;p4"/>
            <p:cNvSpPr/>
            <p:nvPr/>
          </p:nvSpPr>
          <p:spPr>
            <a:xfrm>
              <a:off x="329430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7" name="Google Shape;1983;p4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8" name="Google Shape;1984;p4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999" name="Google Shape;1985;p4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0" name="Google Shape;1986;p4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1" name="Google Shape;1987;p4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2" name="Google Shape;1988;p4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3" name="Google Shape;1989;p4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4" name="Google Shape;1990;p4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5" name="Google Shape;1991;p4"/>
            <p:cNvSpPr/>
            <p:nvPr/>
          </p:nvSpPr>
          <p:spPr>
            <a:xfrm>
              <a:off x="31363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6" name="Google Shape;1992;p4"/>
            <p:cNvSpPr/>
            <p:nvPr/>
          </p:nvSpPr>
          <p:spPr>
            <a:xfrm>
              <a:off x="29797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7" name="Google Shape;1993;p4"/>
            <p:cNvSpPr/>
            <p:nvPr/>
          </p:nvSpPr>
          <p:spPr>
            <a:xfrm>
              <a:off x="329430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8" name="Google Shape;1994;p4"/>
            <p:cNvSpPr/>
            <p:nvPr/>
          </p:nvSpPr>
          <p:spPr>
            <a:xfrm>
              <a:off x="29797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09" name="Google Shape;1995;p4"/>
            <p:cNvSpPr/>
            <p:nvPr/>
          </p:nvSpPr>
          <p:spPr>
            <a:xfrm>
              <a:off x="329430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0" name="Google Shape;1996;p4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1" name="Google Shape;1997;p4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2" name="Google Shape;1998;p4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3" name="Google Shape;1999;p4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4" name="Google Shape;2000;p4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5" name="Google Shape;2001;p4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6" name="Google Shape;2002;p4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7" name="Google Shape;2003;p4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8" name="Google Shape;2004;p4"/>
            <p:cNvSpPr/>
            <p:nvPr/>
          </p:nvSpPr>
          <p:spPr>
            <a:xfrm>
              <a:off x="31363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19" name="Google Shape;2005;p4"/>
            <p:cNvSpPr/>
            <p:nvPr/>
          </p:nvSpPr>
          <p:spPr>
            <a:xfrm>
              <a:off x="29797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0" name="Google Shape;2006;p4"/>
            <p:cNvSpPr/>
            <p:nvPr/>
          </p:nvSpPr>
          <p:spPr>
            <a:xfrm>
              <a:off x="329430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1" name="Google Shape;2007;p4"/>
            <p:cNvSpPr/>
            <p:nvPr/>
          </p:nvSpPr>
          <p:spPr>
            <a:xfrm>
              <a:off x="29797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2" name="Google Shape;2008;p4"/>
            <p:cNvSpPr/>
            <p:nvPr/>
          </p:nvSpPr>
          <p:spPr>
            <a:xfrm>
              <a:off x="329430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3" name="Google Shape;2009;p4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4" name="Google Shape;2010;p4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5" name="Google Shape;2011;p4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6" name="Google Shape;2012;p4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7" name="Google Shape;2013;p4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8" name="Google Shape;2014;p4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29" name="Google Shape;2015;p4"/>
            <p:cNvSpPr/>
            <p:nvPr/>
          </p:nvSpPr>
          <p:spPr>
            <a:xfrm>
              <a:off x="31363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0" name="Google Shape;2016;p4"/>
            <p:cNvSpPr/>
            <p:nvPr/>
          </p:nvSpPr>
          <p:spPr>
            <a:xfrm>
              <a:off x="29797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1" name="Google Shape;2017;p4"/>
            <p:cNvSpPr/>
            <p:nvPr/>
          </p:nvSpPr>
          <p:spPr>
            <a:xfrm>
              <a:off x="329430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2" name="Google Shape;2018;p4"/>
            <p:cNvSpPr/>
            <p:nvPr/>
          </p:nvSpPr>
          <p:spPr>
            <a:xfrm>
              <a:off x="29797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3" name="Google Shape;2019;p4"/>
            <p:cNvSpPr/>
            <p:nvPr/>
          </p:nvSpPr>
          <p:spPr>
            <a:xfrm>
              <a:off x="329430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4" name="Google Shape;2020;p4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5" name="Google Shape;2021;p4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6" name="Google Shape;2022;p4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7" name="Google Shape;2023;p4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8" name="Google Shape;2024;p4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39" name="Google Shape;2025;p4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0" name="Google Shape;2026;p4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1" name="Google Shape;2027;p4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2" name="Google Shape;2028;p4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3" name="Google Shape;2029;p4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4" name="Google Shape;2030;p4"/>
            <p:cNvSpPr/>
            <p:nvPr/>
          </p:nvSpPr>
          <p:spPr>
            <a:xfrm>
              <a:off x="2510322" y="31440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5" name="Google Shape;2031;p4"/>
            <p:cNvSpPr/>
            <p:nvPr/>
          </p:nvSpPr>
          <p:spPr>
            <a:xfrm>
              <a:off x="2352321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6" name="Google Shape;2032;p4"/>
            <p:cNvSpPr/>
            <p:nvPr/>
          </p:nvSpPr>
          <p:spPr>
            <a:xfrm>
              <a:off x="2666849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7" name="Google Shape;2033;p4"/>
            <p:cNvSpPr/>
            <p:nvPr/>
          </p:nvSpPr>
          <p:spPr>
            <a:xfrm>
              <a:off x="2352321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8" name="Google Shape;2034;p4"/>
            <p:cNvSpPr/>
            <p:nvPr/>
          </p:nvSpPr>
          <p:spPr>
            <a:xfrm>
              <a:off x="2666849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49" name="Google Shape;2035;p4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0" name="Google Shape;2036;p4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1" name="Google Shape;2037;p4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2" name="Google Shape;2038;p4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3" name="Google Shape;2039;p4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4" name="Google Shape;2040;p4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5" name="Google Shape;2041;p4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6" name="Google Shape;2042;p4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7" name="Google Shape;2043;p4"/>
            <p:cNvSpPr/>
            <p:nvPr/>
          </p:nvSpPr>
          <p:spPr>
            <a:xfrm>
              <a:off x="2510322" y="94198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8" name="Google Shape;2044;p4"/>
            <p:cNvSpPr/>
            <p:nvPr/>
          </p:nvSpPr>
          <p:spPr>
            <a:xfrm>
              <a:off x="2352321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59" name="Google Shape;2045;p4"/>
            <p:cNvSpPr/>
            <p:nvPr/>
          </p:nvSpPr>
          <p:spPr>
            <a:xfrm>
              <a:off x="2666849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0" name="Google Shape;2046;p4"/>
            <p:cNvSpPr/>
            <p:nvPr/>
          </p:nvSpPr>
          <p:spPr>
            <a:xfrm>
              <a:off x="2352321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1" name="Google Shape;2047;p4"/>
            <p:cNvSpPr/>
            <p:nvPr/>
          </p:nvSpPr>
          <p:spPr>
            <a:xfrm>
              <a:off x="2666849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2" name="Google Shape;2048;p4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3" name="Google Shape;2049;p4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4" name="Google Shape;2050;p4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5" name="Google Shape;2051;p4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6" name="Google Shape;2052;p4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7" name="Google Shape;2053;p4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8" name="Google Shape;2054;p4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69" name="Google Shape;2055;p4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0" name="Google Shape;2056;p4"/>
            <p:cNvSpPr/>
            <p:nvPr/>
          </p:nvSpPr>
          <p:spPr>
            <a:xfrm>
              <a:off x="2510322" y="1568091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1" name="Google Shape;2057;p4"/>
            <p:cNvSpPr/>
            <p:nvPr/>
          </p:nvSpPr>
          <p:spPr>
            <a:xfrm>
              <a:off x="2352321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2" name="Google Shape;2058;p4"/>
            <p:cNvSpPr/>
            <p:nvPr/>
          </p:nvSpPr>
          <p:spPr>
            <a:xfrm>
              <a:off x="2666849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3" name="Google Shape;2059;p4"/>
            <p:cNvSpPr/>
            <p:nvPr/>
          </p:nvSpPr>
          <p:spPr>
            <a:xfrm>
              <a:off x="2352321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4" name="Google Shape;2060;p4"/>
            <p:cNvSpPr/>
            <p:nvPr/>
          </p:nvSpPr>
          <p:spPr>
            <a:xfrm>
              <a:off x="2666849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5" name="Google Shape;2061;p4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6" name="Google Shape;2062;p4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7" name="Google Shape;2063;p4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8" name="Google Shape;2064;p4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79" name="Google Shape;2065;p4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0" name="Google Shape;2066;p4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1" name="Google Shape;2067;p4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2" name="Google Shape;2068;p4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3" name="Google Shape;2069;p4"/>
            <p:cNvSpPr/>
            <p:nvPr/>
          </p:nvSpPr>
          <p:spPr>
            <a:xfrm>
              <a:off x="2510322" y="219567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4" name="Google Shape;2070;p4"/>
            <p:cNvSpPr/>
            <p:nvPr/>
          </p:nvSpPr>
          <p:spPr>
            <a:xfrm>
              <a:off x="2352321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5" name="Google Shape;2071;p4"/>
            <p:cNvSpPr/>
            <p:nvPr/>
          </p:nvSpPr>
          <p:spPr>
            <a:xfrm>
              <a:off x="2666849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6" name="Google Shape;2072;p4"/>
            <p:cNvSpPr/>
            <p:nvPr/>
          </p:nvSpPr>
          <p:spPr>
            <a:xfrm>
              <a:off x="2352321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7" name="Google Shape;2073;p4"/>
            <p:cNvSpPr/>
            <p:nvPr/>
          </p:nvSpPr>
          <p:spPr>
            <a:xfrm>
              <a:off x="2666849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8" name="Google Shape;2074;p4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89" name="Google Shape;2075;p4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0" name="Google Shape;2076;p4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1" name="Google Shape;2077;p4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2" name="Google Shape;2078;p4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3" name="Google Shape;2079;p4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4" name="Google Shape;2080;p4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5" name="Google Shape;2081;p4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6" name="Google Shape;2082;p4"/>
            <p:cNvSpPr/>
            <p:nvPr/>
          </p:nvSpPr>
          <p:spPr>
            <a:xfrm>
              <a:off x="2510322" y="2823253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7" name="Google Shape;2083;p4"/>
            <p:cNvSpPr/>
            <p:nvPr/>
          </p:nvSpPr>
          <p:spPr>
            <a:xfrm>
              <a:off x="2352321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8" name="Google Shape;2084;p4"/>
            <p:cNvSpPr/>
            <p:nvPr/>
          </p:nvSpPr>
          <p:spPr>
            <a:xfrm>
              <a:off x="2666849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099" name="Google Shape;2085;p4"/>
            <p:cNvSpPr/>
            <p:nvPr/>
          </p:nvSpPr>
          <p:spPr>
            <a:xfrm>
              <a:off x="2352321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0" name="Google Shape;2086;p4"/>
            <p:cNvSpPr/>
            <p:nvPr/>
          </p:nvSpPr>
          <p:spPr>
            <a:xfrm>
              <a:off x="2666849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1" name="Google Shape;2087;p4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2" name="Google Shape;2088;p4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3" name="Google Shape;2089;p4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4" name="Google Shape;2090;p4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5" name="Google Shape;2091;p4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6" name="Google Shape;2092;p4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7" name="Google Shape;2093;p4"/>
            <p:cNvSpPr/>
            <p:nvPr/>
          </p:nvSpPr>
          <p:spPr>
            <a:xfrm>
              <a:off x="2510322" y="345218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8" name="Google Shape;2094;p4"/>
            <p:cNvSpPr/>
            <p:nvPr/>
          </p:nvSpPr>
          <p:spPr>
            <a:xfrm>
              <a:off x="2352321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09" name="Google Shape;2095;p4"/>
            <p:cNvSpPr/>
            <p:nvPr/>
          </p:nvSpPr>
          <p:spPr>
            <a:xfrm>
              <a:off x="2666849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0" name="Google Shape;2096;p4"/>
            <p:cNvSpPr/>
            <p:nvPr/>
          </p:nvSpPr>
          <p:spPr>
            <a:xfrm>
              <a:off x="2352321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1" name="Google Shape;2097;p4"/>
            <p:cNvSpPr/>
            <p:nvPr/>
          </p:nvSpPr>
          <p:spPr>
            <a:xfrm>
              <a:off x="2666849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2" name="Google Shape;2098;p4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3" name="Google Shape;2099;p4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4" name="Google Shape;2100;p4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5" name="Google Shape;2101;p4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6" name="Google Shape;2102;p4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7" name="Google Shape;2103;p4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8" name="Google Shape;2104;p4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19" name="Google Shape;2105;p4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0" name="Google Shape;2106;p4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1" name="Google Shape;2107;p4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2" name="Google Shape;2108;p4"/>
            <p:cNvSpPr/>
            <p:nvPr/>
          </p:nvSpPr>
          <p:spPr>
            <a:xfrm>
              <a:off x="188274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3" name="Google Shape;2109;p4"/>
            <p:cNvSpPr/>
            <p:nvPr/>
          </p:nvSpPr>
          <p:spPr>
            <a:xfrm>
              <a:off x="172621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4" name="Google Shape;2110;p4"/>
            <p:cNvSpPr/>
            <p:nvPr/>
          </p:nvSpPr>
          <p:spPr>
            <a:xfrm>
              <a:off x="2037794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5" name="Google Shape;2111;p4"/>
            <p:cNvSpPr/>
            <p:nvPr/>
          </p:nvSpPr>
          <p:spPr>
            <a:xfrm>
              <a:off x="172621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6" name="Google Shape;2112;p4"/>
            <p:cNvSpPr/>
            <p:nvPr/>
          </p:nvSpPr>
          <p:spPr>
            <a:xfrm>
              <a:off x="2037794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7" name="Google Shape;2113;p4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8" name="Google Shape;2114;p4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29" name="Google Shape;2115;p4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0" name="Google Shape;2116;p4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1" name="Google Shape;2117;p4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2" name="Google Shape;2118;p4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3" name="Google Shape;2119;p4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4" name="Google Shape;2120;p4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5" name="Google Shape;2121;p4"/>
            <p:cNvSpPr/>
            <p:nvPr/>
          </p:nvSpPr>
          <p:spPr>
            <a:xfrm>
              <a:off x="188274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6" name="Google Shape;2122;p4"/>
            <p:cNvSpPr/>
            <p:nvPr/>
          </p:nvSpPr>
          <p:spPr>
            <a:xfrm>
              <a:off x="172621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7" name="Google Shape;2123;p4"/>
            <p:cNvSpPr/>
            <p:nvPr/>
          </p:nvSpPr>
          <p:spPr>
            <a:xfrm>
              <a:off x="2037794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8" name="Google Shape;2124;p4"/>
            <p:cNvSpPr/>
            <p:nvPr/>
          </p:nvSpPr>
          <p:spPr>
            <a:xfrm>
              <a:off x="172621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39" name="Google Shape;2125;p4"/>
            <p:cNvSpPr/>
            <p:nvPr/>
          </p:nvSpPr>
          <p:spPr>
            <a:xfrm>
              <a:off x="2037794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0" name="Google Shape;2126;p4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1" name="Google Shape;2127;p4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2" name="Google Shape;2128;p4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3" name="Google Shape;2129;p4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4" name="Google Shape;2130;p4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5" name="Google Shape;2131;p4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6" name="Google Shape;2132;p4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7" name="Google Shape;2133;p4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8" name="Google Shape;2134;p4"/>
            <p:cNvSpPr/>
            <p:nvPr/>
          </p:nvSpPr>
          <p:spPr>
            <a:xfrm>
              <a:off x="188274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49" name="Google Shape;2135;p4"/>
            <p:cNvSpPr/>
            <p:nvPr/>
          </p:nvSpPr>
          <p:spPr>
            <a:xfrm>
              <a:off x="172621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0" name="Google Shape;2136;p4"/>
            <p:cNvSpPr/>
            <p:nvPr/>
          </p:nvSpPr>
          <p:spPr>
            <a:xfrm>
              <a:off x="2037794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1" name="Google Shape;2137;p4"/>
            <p:cNvSpPr/>
            <p:nvPr/>
          </p:nvSpPr>
          <p:spPr>
            <a:xfrm>
              <a:off x="172621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2" name="Google Shape;2138;p4"/>
            <p:cNvSpPr/>
            <p:nvPr/>
          </p:nvSpPr>
          <p:spPr>
            <a:xfrm>
              <a:off x="2037794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3" name="Google Shape;2139;p4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4" name="Google Shape;2140;p4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5" name="Google Shape;2141;p4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6" name="Google Shape;2142;p4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7" name="Google Shape;2143;p4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8" name="Google Shape;2144;p4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59" name="Google Shape;2145;p4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0" name="Google Shape;2146;p4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1" name="Google Shape;2147;p4"/>
            <p:cNvSpPr/>
            <p:nvPr/>
          </p:nvSpPr>
          <p:spPr>
            <a:xfrm>
              <a:off x="188274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2" name="Google Shape;2148;p4"/>
            <p:cNvSpPr/>
            <p:nvPr/>
          </p:nvSpPr>
          <p:spPr>
            <a:xfrm>
              <a:off x="172621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3" name="Google Shape;2149;p4"/>
            <p:cNvSpPr/>
            <p:nvPr/>
          </p:nvSpPr>
          <p:spPr>
            <a:xfrm>
              <a:off x="2037794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4" name="Google Shape;2150;p4"/>
            <p:cNvSpPr/>
            <p:nvPr/>
          </p:nvSpPr>
          <p:spPr>
            <a:xfrm>
              <a:off x="172621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5" name="Google Shape;2151;p4"/>
            <p:cNvSpPr/>
            <p:nvPr/>
          </p:nvSpPr>
          <p:spPr>
            <a:xfrm>
              <a:off x="2037794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6" name="Google Shape;2152;p4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7" name="Google Shape;2153;p4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8" name="Google Shape;2154;p4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69" name="Google Shape;2155;p4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0" name="Google Shape;2156;p4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1" name="Google Shape;2157;p4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2" name="Google Shape;2158;p4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3" name="Google Shape;2159;p4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4" name="Google Shape;2160;p4"/>
            <p:cNvSpPr/>
            <p:nvPr/>
          </p:nvSpPr>
          <p:spPr>
            <a:xfrm>
              <a:off x="188274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5" name="Google Shape;2161;p4"/>
            <p:cNvSpPr/>
            <p:nvPr/>
          </p:nvSpPr>
          <p:spPr>
            <a:xfrm>
              <a:off x="172621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6" name="Google Shape;2162;p4"/>
            <p:cNvSpPr/>
            <p:nvPr/>
          </p:nvSpPr>
          <p:spPr>
            <a:xfrm>
              <a:off x="2037794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7" name="Google Shape;2163;p4"/>
            <p:cNvSpPr/>
            <p:nvPr/>
          </p:nvSpPr>
          <p:spPr>
            <a:xfrm>
              <a:off x="172621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8" name="Google Shape;2164;p4"/>
            <p:cNvSpPr/>
            <p:nvPr/>
          </p:nvSpPr>
          <p:spPr>
            <a:xfrm>
              <a:off x="2037794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79" name="Google Shape;2165;p4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0" name="Google Shape;2166;p4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1" name="Google Shape;2167;p4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2" name="Google Shape;2168;p4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3" name="Google Shape;2169;p4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4" name="Google Shape;2170;p4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5" name="Google Shape;2171;p4"/>
            <p:cNvSpPr/>
            <p:nvPr/>
          </p:nvSpPr>
          <p:spPr>
            <a:xfrm>
              <a:off x="188274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6" name="Google Shape;2172;p4"/>
            <p:cNvSpPr/>
            <p:nvPr/>
          </p:nvSpPr>
          <p:spPr>
            <a:xfrm>
              <a:off x="172621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7" name="Google Shape;2173;p4"/>
            <p:cNvSpPr/>
            <p:nvPr/>
          </p:nvSpPr>
          <p:spPr>
            <a:xfrm>
              <a:off x="2037794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8" name="Google Shape;2174;p4"/>
            <p:cNvSpPr/>
            <p:nvPr/>
          </p:nvSpPr>
          <p:spPr>
            <a:xfrm>
              <a:off x="172621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89" name="Google Shape;2175;p4"/>
            <p:cNvSpPr/>
            <p:nvPr/>
          </p:nvSpPr>
          <p:spPr>
            <a:xfrm>
              <a:off x="2037794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0" name="Google Shape;2176;p4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1" name="Google Shape;2177;p4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2" name="Google Shape;2178;p4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3" name="Google Shape;2179;p4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4" name="Google Shape;2180;p4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5" name="Google Shape;2181;p4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6" name="Google Shape;2182;p4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7" name="Google Shape;2183;p4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8" name="Google Shape;2184;p4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199" name="Google Shape;2185;p4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0" name="Google Shape;2186;p4"/>
            <p:cNvSpPr/>
            <p:nvPr/>
          </p:nvSpPr>
          <p:spPr>
            <a:xfrm>
              <a:off x="1253687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1" name="Google Shape;2187;p4"/>
            <p:cNvSpPr/>
            <p:nvPr/>
          </p:nvSpPr>
          <p:spPr>
            <a:xfrm>
              <a:off x="1098635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2" name="Google Shape;2188;p4"/>
            <p:cNvSpPr/>
            <p:nvPr/>
          </p:nvSpPr>
          <p:spPr>
            <a:xfrm>
              <a:off x="1410213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3" name="Google Shape;2189;p4"/>
            <p:cNvSpPr/>
            <p:nvPr/>
          </p:nvSpPr>
          <p:spPr>
            <a:xfrm>
              <a:off x="1098635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4" name="Google Shape;2190;p4"/>
            <p:cNvSpPr/>
            <p:nvPr/>
          </p:nvSpPr>
          <p:spPr>
            <a:xfrm>
              <a:off x="1410213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5" name="Google Shape;2191;p4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6" name="Google Shape;2192;p4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7" name="Google Shape;2193;p4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8" name="Google Shape;2194;p4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09" name="Google Shape;2195;p4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0" name="Google Shape;2196;p4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1" name="Google Shape;2197;p4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2" name="Google Shape;2198;p4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3" name="Google Shape;2199;p4"/>
            <p:cNvSpPr/>
            <p:nvPr/>
          </p:nvSpPr>
          <p:spPr>
            <a:xfrm>
              <a:off x="1253687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4" name="Google Shape;2200;p4"/>
            <p:cNvSpPr/>
            <p:nvPr/>
          </p:nvSpPr>
          <p:spPr>
            <a:xfrm>
              <a:off x="1098635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5" name="Google Shape;2201;p4"/>
            <p:cNvSpPr/>
            <p:nvPr/>
          </p:nvSpPr>
          <p:spPr>
            <a:xfrm>
              <a:off x="1410213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6" name="Google Shape;2202;p4"/>
            <p:cNvSpPr/>
            <p:nvPr/>
          </p:nvSpPr>
          <p:spPr>
            <a:xfrm>
              <a:off x="1098635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7" name="Google Shape;2203;p4"/>
            <p:cNvSpPr/>
            <p:nvPr/>
          </p:nvSpPr>
          <p:spPr>
            <a:xfrm>
              <a:off x="1410213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8" name="Google Shape;2204;p4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19" name="Google Shape;2205;p4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0" name="Google Shape;2206;p4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1" name="Google Shape;2207;p4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2" name="Google Shape;2208;p4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3" name="Google Shape;2209;p4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4" name="Google Shape;2210;p4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5" name="Google Shape;2211;p4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6" name="Google Shape;2212;p4"/>
            <p:cNvSpPr/>
            <p:nvPr/>
          </p:nvSpPr>
          <p:spPr>
            <a:xfrm>
              <a:off x="1253687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7" name="Google Shape;2213;p4"/>
            <p:cNvSpPr/>
            <p:nvPr/>
          </p:nvSpPr>
          <p:spPr>
            <a:xfrm>
              <a:off x="1098635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8" name="Google Shape;2214;p4"/>
            <p:cNvSpPr/>
            <p:nvPr/>
          </p:nvSpPr>
          <p:spPr>
            <a:xfrm>
              <a:off x="1410213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29" name="Google Shape;2215;p4"/>
            <p:cNvSpPr/>
            <p:nvPr/>
          </p:nvSpPr>
          <p:spPr>
            <a:xfrm>
              <a:off x="1098635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0" name="Google Shape;2216;p4"/>
            <p:cNvSpPr/>
            <p:nvPr/>
          </p:nvSpPr>
          <p:spPr>
            <a:xfrm>
              <a:off x="1410213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1" name="Google Shape;2217;p4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2" name="Google Shape;2218;p4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3" name="Google Shape;2219;p4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4" name="Google Shape;2220;p4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5" name="Google Shape;2221;p4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6" name="Google Shape;2222;p4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7" name="Google Shape;2223;p4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8" name="Google Shape;2224;p4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39" name="Google Shape;2225;p4"/>
            <p:cNvSpPr/>
            <p:nvPr/>
          </p:nvSpPr>
          <p:spPr>
            <a:xfrm>
              <a:off x="1253687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0" name="Google Shape;2226;p4"/>
            <p:cNvSpPr/>
            <p:nvPr/>
          </p:nvSpPr>
          <p:spPr>
            <a:xfrm>
              <a:off x="1098635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1" name="Google Shape;2227;p4"/>
            <p:cNvSpPr/>
            <p:nvPr/>
          </p:nvSpPr>
          <p:spPr>
            <a:xfrm>
              <a:off x="1410213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2" name="Google Shape;2228;p4"/>
            <p:cNvSpPr/>
            <p:nvPr/>
          </p:nvSpPr>
          <p:spPr>
            <a:xfrm>
              <a:off x="1098635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3" name="Google Shape;2229;p4"/>
            <p:cNvSpPr/>
            <p:nvPr/>
          </p:nvSpPr>
          <p:spPr>
            <a:xfrm>
              <a:off x="1410213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4" name="Google Shape;2230;p4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5" name="Google Shape;2231;p4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6" name="Google Shape;2232;p4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7" name="Google Shape;2233;p4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8" name="Google Shape;2234;p4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49" name="Google Shape;2235;p4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0" name="Google Shape;2236;p4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1" name="Google Shape;2237;p4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2" name="Google Shape;2238;p4"/>
            <p:cNvSpPr/>
            <p:nvPr/>
          </p:nvSpPr>
          <p:spPr>
            <a:xfrm>
              <a:off x="1253687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3" name="Google Shape;2239;p4"/>
            <p:cNvSpPr/>
            <p:nvPr/>
          </p:nvSpPr>
          <p:spPr>
            <a:xfrm>
              <a:off x="1098635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4" name="Google Shape;2240;p4"/>
            <p:cNvSpPr/>
            <p:nvPr/>
          </p:nvSpPr>
          <p:spPr>
            <a:xfrm>
              <a:off x="1410213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5" name="Google Shape;2241;p4"/>
            <p:cNvSpPr/>
            <p:nvPr/>
          </p:nvSpPr>
          <p:spPr>
            <a:xfrm>
              <a:off x="1098635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6" name="Google Shape;2242;p4"/>
            <p:cNvSpPr/>
            <p:nvPr/>
          </p:nvSpPr>
          <p:spPr>
            <a:xfrm>
              <a:off x="1410213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7" name="Google Shape;2243;p4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8" name="Google Shape;2244;p4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59" name="Google Shape;2245;p4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0" name="Google Shape;2246;p4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1" name="Google Shape;2247;p4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2" name="Google Shape;2248;p4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3" name="Google Shape;2249;p4"/>
            <p:cNvSpPr/>
            <p:nvPr/>
          </p:nvSpPr>
          <p:spPr>
            <a:xfrm>
              <a:off x="1253687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4" name="Google Shape;2250;p4"/>
            <p:cNvSpPr/>
            <p:nvPr/>
          </p:nvSpPr>
          <p:spPr>
            <a:xfrm>
              <a:off x="1098635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5" name="Google Shape;2251;p4"/>
            <p:cNvSpPr/>
            <p:nvPr/>
          </p:nvSpPr>
          <p:spPr>
            <a:xfrm>
              <a:off x="1410213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6" name="Google Shape;2252;p4"/>
            <p:cNvSpPr/>
            <p:nvPr/>
          </p:nvSpPr>
          <p:spPr>
            <a:xfrm>
              <a:off x="1098635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7" name="Google Shape;2253;p4"/>
            <p:cNvSpPr/>
            <p:nvPr/>
          </p:nvSpPr>
          <p:spPr>
            <a:xfrm>
              <a:off x="1410213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8" name="Google Shape;2254;p4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69" name="Google Shape;2255;p4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0" name="Google Shape;2256;p4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1" name="Google Shape;2257;p4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2" name="Google Shape;2258;p4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3" name="Google Shape;2259;p4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4" name="Google Shape;2260;p4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5" name="Google Shape;2261;p4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6" name="Google Shape;2262;p4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7" name="Google Shape;2263;p4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8" name="Google Shape;2264;p4"/>
            <p:cNvSpPr/>
            <p:nvPr/>
          </p:nvSpPr>
          <p:spPr>
            <a:xfrm>
              <a:off x="6261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79" name="Google Shape;2265;p4"/>
            <p:cNvSpPr/>
            <p:nvPr/>
          </p:nvSpPr>
          <p:spPr>
            <a:xfrm>
              <a:off x="4695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0" name="Google Shape;2266;p4"/>
            <p:cNvSpPr/>
            <p:nvPr/>
          </p:nvSpPr>
          <p:spPr>
            <a:xfrm>
              <a:off x="78410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1" name="Google Shape;2267;p4"/>
            <p:cNvSpPr/>
            <p:nvPr/>
          </p:nvSpPr>
          <p:spPr>
            <a:xfrm>
              <a:off x="4695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2" name="Google Shape;2268;p4"/>
            <p:cNvSpPr/>
            <p:nvPr/>
          </p:nvSpPr>
          <p:spPr>
            <a:xfrm>
              <a:off x="78410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3" name="Google Shape;2269;p4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4" name="Google Shape;2270;p4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5" name="Google Shape;2271;p4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6" name="Google Shape;2272;p4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7" name="Google Shape;2273;p4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8" name="Google Shape;2274;p4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89" name="Google Shape;2275;p4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0" name="Google Shape;2276;p4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1" name="Google Shape;2277;p4"/>
            <p:cNvSpPr/>
            <p:nvPr/>
          </p:nvSpPr>
          <p:spPr>
            <a:xfrm>
              <a:off x="6261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2" name="Google Shape;2278;p4"/>
            <p:cNvSpPr/>
            <p:nvPr/>
          </p:nvSpPr>
          <p:spPr>
            <a:xfrm>
              <a:off x="4695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3" name="Google Shape;2279;p4"/>
            <p:cNvSpPr/>
            <p:nvPr/>
          </p:nvSpPr>
          <p:spPr>
            <a:xfrm>
              <a:off x="78410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4" name="Google Shape;2280;p4"/>
            <p:cNvSpPr/>
            <p:nvPr/>
          </p:nvSpPr>
          <p:spPr>
            <a:xfrm>
              <a:off x="4695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5" name="Google Shape;2281;p4"/>
            <p:cNvSpPr/>
            <p:nvPr/>
          </p:nvSpPr>
          <p:spPr>
            <a:xfrm>
              <a:off x="78410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6" name="Google Shape;2282;p4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7" name="Google Shape;2283;p4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8" name="Google Shape;2284;p4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299" name="Google Shape;2285;p4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0" name="Google Shape;2286;p4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1" name="Google Shape;2287;p4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2" name="Google Shape;2288;p4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3" name="Google Shape;2289;p4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4" name="Google Shape;2290;p4"/>
            <p:cNvSpPr/>
            <p:nvPr/>
          </p:nvSpPr>
          <p:spPr>
            <a:xfrm>
              <a:off x="6261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5" name="Google Shape;2291;p4"/>
            <p:cNvSpPr/>
            <p:nvPr/>
          </p:nvSpPr>
          <p:spPr>
            <a:xfrm>
              <a:off x="4695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6" name="Google Shape;2292;p4"/>
            <p:cNvSpPr/>
            <p:nvPr/>
          </p:nvSpPr>
          <p:spPr>
            <a:xfrm>
              <a:off x="78410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7" name="Google Shape;2293;p4"/>
            <p:cNvSpPr/>
            <p:nvPr/>
          </p:nvSpPr>
          <p:spPr>
            <a:xfrm>
              <a:off x="4695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8" name="Google Shape;2294;p4"/>
            <p:cNvSpPr/>
            <p:nvPr/>
          </p:nvSpPr>
          <p:spPr>
            <a:xfrm>
              <a:off x="78410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09" name="Google Shape;2295;p4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0" name="Google Shape;2296;p4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1" name="Google Shape;2297;p4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2" name="Google Shape;2298;p4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3" name="Google Shape;2299;p4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4" name="Google Shape;2300;p4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5" name="Google Shape;2301;p4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6" name="Google Shape;2302;p4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7" name="Google Shape;2303;p4"/>
            <p:cNvSpPr/>
            <p:nvPr/>
          </p:nvSpPr>
          <p:spPr>
            <a:xfrm>
              <a:off x="6261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8" name="Google Shape;2304;p4"/>
            <p:cNvSpPr/>
            <p:nvPr/>
          </p:nvSpPr>
          <p:spPr>
            <a:xfrm>
              <a:off x="4695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19" name="Google Shape;2305;p4"/>
            <p:cNvSpPr/>
            <p:nvPr/>
          </p:nvSpPr>
          <p:spPr>
            <a:xfrm>
              <a:off x="78410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0" name="Google Shape;2306;p4"/>
            <p:cNvSpPr/>
            <p:nvPr/>
          </p:nvSpPr>
          <p:spPr>
            <a:xfrm>
              <a:off x="4695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1" name="Google Shape;2307;p4"/>
            <p:cNvSpPr/>
            <p:nvPr/>
          </p:nvSpPr>
          <p:spPr>
            <a:xfrm>
              <a:off x="78410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2" name="Google Shape;2308;p4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3" name="Google Shape;2309;p4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4" name="Google Shape;2310;p4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5" name="Google Shape;2311;p4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6" name="Google Shape;2312;p4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7" name="Google Shape;2313;p4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8" name="Google Shape;2314;p4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29" name="Google Shape;2315;p4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0" name="Google Shape;2316;p4"/>
            <p:cNvSpPr/>
            <p:nvPr/>
          </p:nvSpPr>
          <p:spPr>
            <a:xfrm>
              <a:off x="6261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1" name="Google Shape;2317;p4"/>
            <p:cNvSpPr/>
            <p:nvPr/>
          </p:nvSpPr>
          <p:spPr>
            <a:xfrm>
              <a:off x="4695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2" name="Google Shape;2318;p4"/>
            <p:cNvSpPr/>
            <p:nvPr/>
          </p:nvSpPr>
          <p:spPr>
            <a:xfrm>
              <a:off x="78410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3" name="Google Shape;2319;p4"/>
            <p:cNvSpPr/>
            <p:nvPr/>
          </p:nvSpPr>
          <p:spPr>
            <a:xfrm>
              <a:off x="4695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4" name="Google Shape;2320;p4"/>
            <p:cNvSpPr/>
            <p:nvPr/>
          </p:nvSpPr>
          <p:spPr>
            <a:xfrm>
              <a:off x="78410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5" name="Google Shape;2321;p4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6" name="Google Shape;2322;p4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7" name="Google Shape;2323;p4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8" name="Google Shape;2324;p4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39" name="Google Shape;2325;p4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0" name="Google Shape;2326;p4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1" name="Google Shape;2327;p4"/>
            <p:cNvSpPr/>
            <p:nvPr/>
          </p:nvSpPr>
          <p:spPr>
            <a:xfrm>
              <a:off x="6261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2" name="Google Shape;2328;p4"/>
            <p:cNvSpPr/>
            <p:nvPr/>
          </p:nvSpPr>
          <p:spPr>
            <a:xfrm>
              <a:off x="4695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3" name="Google Shape;2329;p4"/>
            <p:cNvSpPr/>
            <p:nvPr/>
          </p:nvSpPr>
          <p:spPr>
            <a:xfrm>
              <a:off x="78410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4" name="Google Shape;2330;p4"/>
            <p:cNvSpPr/>
            <p:nvPr/>
          </p:nvSpPr>
          <p:spPr>
            <a:xfrm>
              <a:off x="4695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5" name="Google Shape;2331;p4"/>
            <p:cNvSpPr/>
            <p:nvPr/>
          </p:nvSpPr>
          <p:spPr>
            <a:xfrm>
              <a:off x="78410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6" name="Google Shape;2332;p4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7" name="Google Shape;2333;p4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8" name="Google Shape;2334;p4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49" name="Google Shape;2335;p4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0" name="Google Shape;2336;p4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1" name="Google Shape;2337;p4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2" name="Google Shape;2338;p4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3" name="Google Shape;2339;p4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4" name="Google Shape;2340;p4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5" name="Google Shape;2341;p4"/>
            <p:cNvSpPr/>
            <p:nvPr/>
          </p:nvSpPr>
          <p:spPr>
            <a:xfrm>
              <a:off x="-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6" name="Google Shape;2342;p4"/>
            <p:cNvSpPr/>
            <p:nvPr/>
          </p:nvSpPr>
          <p:spPr>
            <a:xfrm>
              <a:off x="15652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7" name="Google Shape;2343;p4"/>
            <p:cNvSpPr/>
            <p:nvPr/>
          </p:nvSpPr>
          <p:spPr>
            <a:xfrm>
              <a:off x="15652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8" name="Google Shape;2344;p4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59" name="Google Shape;2345;p4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0" name="Google Shape;2346;p4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1" name="Google Shape;2347;p4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2" name="Google Shape;2348;p4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3" name="Google Shape;2349;p4"/>
            <p:cNvSpPr/>
            <p:nvPr/>
          </p:nvSpPr>
          <p:spPr>
            <a:xfrm>
              <a:off x="-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4" name="Google Shape;2350;p4"/>
            <p:cNvSpPr/>
            <p:nvPr/>
          </p:nvSpPr>
          <p:spPr>
            <a:xfrm>
              <a:off x="15652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5" name="Google Shape;2351;p4"/>
            <p:cNvSpPr/>
            <p:nvPr/>
          </p:nvSpPr>
          <p:spPr>
            <a:xfrm>
              <a:off x="15652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6" name="Google Shape;2352;p4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7" name="Google Shape;2353;p4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8" name="Google Shape;2354;p4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69" name="Google Shape;2355;p4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0" name="Google Shape;2356;p4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1" name="Google Shape;2357;p4"/>
            <p:cNvSpPr/>
            <p:nvPr/>
          </p:nvSpPr>
          <p:spPr>
            <a:xfrm>
              <a:off x="-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2" name="Google Shape;2358;p4"/>
            <p:cNvSpPr/>
            <p:nvPr/>
          </p:nvSpPr>
          <p:spPr>
            <a:xfrm>
              <a:off x="15652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3" name="Google Shape;2359;p4"/>
            <p:cNvSpPr/>
            <p:nvPr/>
          </p:nvSpPr>
          <p:spPr>
            <a:xfrm>
              <a:off x="15652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4" name="Google Shape;2360;p4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5" name="Google Shape;2361;p4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6" name="Google Shape;2362;p4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7" name="Google Shape;2363;p4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8" name="Google Shape;2364;p4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79" name="Google Shape;2365;p4"/>
            <p:cNvSpPr/>
            <p:nvPr/>
          </p:nvSpPr>
          <p:spPr>
            <a:xfrm>
              <a:off x="-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0" name="Google Shape;2366;p4"/>
            <p:cNvSpPr/>
            <p:nvPr/>
          </p:nvSpPr>
          <p:spPr>
            <a:xfrm>
              <a:off x="15652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1" name="Google Shape;2367;p4"/>
            <p:cNvSpPr/>
            <p:nvPr/>
          </p:nvSpPr>
          <p:spPr>
            <a:xfrm>
              <a:off x="15652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2" name="Google Shape;2368;p4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3" name="Google Shape;2369;p4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4" name="Google Shape;2370;p4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5" name="Google Shape;2371;p4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6" name="Google Shape;2372;p4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7" name="Google Shape;2373;p4"/>
            <p:cNvSpPr/>
            <p:nvPr/>
          </p:nvSpPr>
          <p:spPr>
            <a:xfrm>
              <a:off x="-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8" name="Google Shape;2374;p4"/>
            <p:cNvSpPr/>
            <p:nvPr/>
          </p:nvSpPr>
          <p:spPr>
            <a:xfrm>
              <a:off x="15652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89" name="Google Shape;2375;p4"/>
            <p:cNvSpPr/>
            <p:nvPr/>
          </p:nvSpPr>
          <p:spPr>
            <a:xfrm>
              <a:off x="15652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0" name="Google Shape;2376;p4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1" name="Google Shape;2377;p4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2" name="Google Shape;2378;p4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3" name="Google Shape;2379;p4"/>
            <p:cNvSpPr/>
            <p:nvPr/>
          </p:nvSpPr>
          <p:spPr>
            <a:xfrm>
              <a:off x="-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4" name="Google Shape;2380;p4"/>
            <p:cNvSpPr/>
            <p:nvPr/>
          </p:nvSpPr>
          <p:spPr>
            <a:xfrm>
              <a:off x="15652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5" name="Google Shape;2381;p4"/>
            <p:cNvSpPr/>
            <p:nvPr/>
          </p:nvSpPr>
          <p:spPr>
            <a:xfrm>
              <a:off x="15652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6" name="Google Shape;2382;p4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7" name="Google Shape;2383;p4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8" name="Google Shape;2384;p4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399" name="Google Shape;2385;p4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0" name="Google Shape;2386;p4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1" name="Google Shape;2387;p4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2" name="Google Shape;2388;p4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3" name="Google Shape;2389;p4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4" name="Google Shape;2390;p4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5" name="Google Shape;2391;p4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6" name="Google Shape;2392;p4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7" name="Google Shape;2393;p4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8" name="Google Shape;2394;p4"/>
            <p:cNvSpPr/>
            <p:nvPr/>
          </p:nvSpPr>
          <p:spPr>
            <a:xfrm>
              <a:off x="5647980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09" name="Google Shape;2395;p4"/>
            <p:cNvSpPr/>
            <p:nvPr/>
          </p:nvSpPr>
          <p:spPr>
            <a:xfrm>
              <a:off x="5490102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0" name="Google Shape;2396;p4"/>
            <p:cNvSpPr/>
            <p:nvPr/>
          </p:nvSpPr>
          <p:spPr>
            <a:xfrm>
              <a:off x="580450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1" name="Google Shape;2397;p4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2" name="Google Shape;2398;p4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3" name="Google Shape;2399;p4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4" name="Google Shape;2400;p4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5" name="Google Shape;2401;p4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6" name="Google Shape;2402;p4"/>
            <p:cNvSpPr/>
            <p:nvPr/>
          </p:nvSpPr>
          <p:spPr>
            <a:xfrm>
              <a:off x="5647980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7" name="Google Shape;2403;p4"/>
            <p:cNvSpPr/>
            <p:nvPr/>
          </p:nvSpPr>
          <p:spPr>
            <a:xfrm>
              <a:off x="5490102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8" name="Google Shape;2404;p4"/>
            <p:cNvSpPr/>
            <p:nvPr/>
          </p:nvSpPr>
          <p:spPr>
            <a:xfrm>
              <a:off x="580450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19" name="Google Shape;2405;p4"/>
            <p:cNvSpPr/>
            <p:nvPr/>
          </p:nvSpPr>
          <p:spPr>
            <a:xfrm>
              <a:off x="5490102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0" name="Google Shape;2406;p4"/>
            <p:cNvSpPr/>
            <p:nvPr/>
          </p:nvSpPr>
          <p:spPr>
            <a:xfrm>
              <a:off x="580450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1" name="Google Shape;2407;p4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2" name="Google Shape;2408;p4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3" name="Google Shape;2409;p4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4" name="Google Shape;2410;p4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5" name="Google Shape;2411;p4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6" name="Google Shape;2412;p4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7" name="Google Shape;2413;p4"/>
            <p:cNvSpPr/>
            <p:nvPr/>
          </p:nvSpPr>
          <p:spPr>
            <a:xfrm>
              <a:off x="5647980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8" name="Google Shape;2414;p4"/>
            <p:cNvSpPr/>
            <p:nvPr/>
          </p:nvSpPr>
          <p:spPr>
            <a:xfrm>
              <a:off x="5490102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29" name="Google Shape;2415;p4"/>
            <p:cNvSpPr/>
            <p:nvPr/>
          </p:nvSpPr>
          <p:spPr>
            <a:xfrm>
              <a:off x="580450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0" name="Google Shape;2416;p4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1" name="Google Shape;2417;p4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2" name="Google Shape;2418;p4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3" name="Google Shape;2419;p4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4" name="Google Shape;2420;p4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5" name="Google Shape;2421;p4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6" name="Google Shape;2422;p4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7" name="Google Shape;2423;p4"/>
            <p:cNvSpPr/>
            <p:nvPr/>
          </p:nvSpPr>
          <p:spPr>
            <a:xfrm>
              <a:off x="502052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8" name="Google Shape;2424;p4"/>
            <p:cNvSpPr/>
            <p:nvPr/>
          </p:nvSpPr>
          <p:spPr>
            <a:xfrm>
              <a:off x="486399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39" name="Google Shape;2425;p4"/>
            <p:cNvSpPr/>
            <p:nvPr/>
          </p:nvSpPr>
          <p:spPr>
            <a:xfrm>
              <a:off x="51770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0" name="Google Shape;2426;p4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1" name="Google Shape;2427;p4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2" name="Google Shape;2428;p4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3" name="Google Shape;2429;p4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4" name="Google Shape;2430;p4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5" name="Google Shape;2431;p4"/>
            <p:cNvSpPr/>
            <p:nvPr/>
          </p:nvSpPr>
          <p:spPr>
            <a:xfrm>
              <a:off x="502052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6" name="Google Shape;2432;p4"/>
            <p:cNvSpPr/>
            <p:nvPr/>
          </p:nvSpPr>
          <p:spPr>
            <a:xfrm>
              <a:off x="486399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7" name="Google Shape;2433;p4"/>
            <p:cNvSpPr/>
            <p:nvPr/>
          </p:nvSpPr>
          <p:spPr>
            <a:xfrm>
              <a:off x="51770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8" name="Google Shape;2434;p4"/>
            <p:cNvSpPr/>
            <p:nvPr/>
          </p:nvSpPr>
          <p:spPr>
            <a:xfrm>
              <a:off x="486399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49" name="Google Shape;2435;p4"/>
            <p:cNvSpPr/>
            <p:nvPr/>
          </p:nvSpPr>
          <p:spPr>
            <a:xfrm>
              <a:off x="51770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0" name="Google Shape;2436;p4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1" name="Google Shape;2437;p4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2" name="Google Shape;2438;p4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3" name="Google Shape;2439;p4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4" name="Google Shape;2440;p4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5" name="Google Shape;2441;p4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6" name="Google Shape;2442;p4"/>
            <p:cNvSpPr/>
            <p:nvPr/>
          </p:nvSpPr>
          <p:spPr>
            <a:xfrm>
              <a:off x="502052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7" name="Google Shape;2443;p4"/>
            <p:cNvSpPr/>
            <p:nvPr/>
          </p:nvSpPr>
          <p:spPr>
            <a:xfrm>
              <a:off x="486399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8" name="Google Shape;2444;p4"/>
            <p:cNvSpPr/>
            <p:nvPr/>
          </p:nvSpPr>
          <p:spPr>
            <a:xfrm>
              <a:off x="51770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59" name="Google Shape;2445;p4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0" name="Google Shape;2446;p4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1" name="Google Shape;2447;p4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2" name="Google Shape;2448;p4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3" name="Google Shape;2449;p4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4" name="Google Shape;2450;p4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5" name="Google Shape;2451;p4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6" name="Google Shape;2452;p4"/>
            <p:cNvSpPr/>
            <p:nvPr/>
          </p:nvSpPr>
          <p:spPr>
            <a:xfrm>
              <a:off x="439294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7" name="Google Shape;2453;p4"/>
            <p:cNvSpPr/>
            <p:nvPr/>
          </p:nvSpPr>
          <p:spPr>
            <a:xfrm>
              <a:off x="4236415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8" name="Google Shape;2454;p4"/>
            <p:cNvSpPr/>
            <p:nvPr/>
          </p:nvSpPr>
          <p:spPr>
            <a:xfrm>
              <a:off x="4549468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69" name="Google Shape;2455;p4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0" name="Google Shape;2456;p4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1" name="Google Shape;2457;p4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2" name="Google Shape;2458;p4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3" name="Google Shape;2459;p4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4" name="Google Shape;2460;p4"/>
            <p:cNvSpPr/>
            <p:nvPr/>
          </p:nvSpPr>
          <p:spPr>
            <a:xfrm>
              <a:off x="439294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5" name="Google Shape;2461;p4"/>
            <p:cNvSpPr/>
            <p:nvPr/>
          </p:nvSpPr>
          <p:spPr>
            <a:xfrm>
              <a:off x="4236415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6" name="Google Shape;2462;p4"/>
            <p:cNvSpPr/>
            <p:nvPr/>
          </p:nvSpPr>
          <p:spPr>
            <a:xfrm>
              <a:off x="4549468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7" name="Google Shape;2463;p4"/>
            <p:cNvSpPr/>
            <p:nvPr/>
          </p:nvSpPr>
          <p:spPr>
            <a:xfrm>
              <a:off x="4236415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8" name="Google Shape;2464;p4"/>
            <p:cNvSpPr/>
            <p:nvPr/>
          </p:nvSpPr>
          <p:spPr>
            <a:xfrm>
              <a:off x="4549468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79" name="Google Shape;2465;p4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0" name="Google Shape;2466;p4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1" name="Google Shape;2467;p4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2" name="Google Shape;2468;p4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3" name="Google Shape;2469;p4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4" name="Google Shape;2470;p4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5" name="Google Shape;2471;p4"/>
            <p:cNvSpPr/>
            <p:nvPr/>
          </p:nvSpPr>
          <p:spPr>
            <a:xfrm>
              <a:off x="439294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6" name="Google Shape;2472;p4"/>
            <p:cNvSpPr/>
            <p:nvPr/>
          </p:nvSpPr>
          <p:spPr>
            <a:xfrm>
              <a:off x="4236415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7" name="Google Shape;2473;p4"/>
            <p:cNvSpPr/>
            <p:nvPr/>
          </p:nvSpPr>
          <p:spPr>
            <a:xfrm>
              <a:off x="4549468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8" name="Google Shape;2474;p4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89" name="Google Shape;2475;p4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0" name="Google Shape;2476;p4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1" name="Google Shape;2477;p4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2" name="Google Shape;2478;p4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3" name="Google Shape;2479;p4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4" name="Google Shape;2480;p4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5" name="Google Shape;2481;p4"/>
            <p:cNvSpPr/>
            <p:nvPr/>
          </p:nvSpPr>
          <p:spPr>
            <a:xfrm>
              <a:off x="376388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6" name="Google Shape;2482;p4"/>
            <p:cNvSpPr/>
            <p:nvPr/>
          </p:nvSpPr>
          <p:spPr>
            <a:xfrm>
              <a:off x="360736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7" name="Google Shape;2483;p4"/>
            <p:cNvSpPr/>
            <p:nvPr/>
          </p:nvSpPr>
          <p:spPr>
            <a:xfrm>
              <a:off x="3921886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8" name="Google Shape;2484;p4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499" name="Google Shape;2485;p4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0" name="Google Shape;2486;p4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1" name="Google Shape;2487;p4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2" name="Google Shape;2488;p4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3" name="Google Shape;2489;p4"/>
            <p:cNvSpPr/>
            <p:nvPr/>
          </p:nvSpPr>
          <p:spPr>
            <a:xfrm>
              <a:off x="376388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4" name="Google Shape;2490;p4"/>
            <p:cNvSpPr/>
            <p:nvPr/>
          </p:nvSpPr>
          <p:spPr>
            <a:xfrm>
              <a:off x="360736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5" name="Google Shape;2491;p4"/>
            <p:cNvSpPr/>
            <p:nvPr/>
          </p:nvSpPr>
          <p:spPr>
            <a:xfrm>
              <a:off x="3921886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6" name="Google Shape;2492;p4"/>
            <p:cNvSpPr/>
            <p:nvPr/>
          </p:nvSpPr>
          <p:spPr>
            <a:xfrm>
              <a:off x="360736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7" name="Google Shape;2493;p4"/>
            <p:cNvSpPr/>
            <p:nvPr/>
          </p:nvSpPr>
          <p:spPr>
            <a:xfrm>
              <a:off x="3921886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8" name="Google Shape;2494;p4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09" name="Google Shape;2495;p4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0" name="Google Shape;2496;p4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1" name="Google Shape;2497;p4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2" name="Google Shape;2498;p4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3" name="Google Shape;2499;p4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4" name="Google Shape;2500;p4"/>
            <p:cNvSpPr/>
            <p:nvPr/>
          </p:nvSpPr>
          <p:spPr>
            <a:xfrm>
              <a:off x="376388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5" name="Google Shape;2501;p4"/>
            <p:cNvSpPr/>
            <p:nvPr/>
          </p:nvSpPr>
          <p:spPr>
            <a:xfrm>
              <a:off x="360736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6" name="Google Shape;2502;p4"/>
            <p:cNvSpPr/>
            <p:nvPr/>
          </p:nvSpPr>
          <p:spPr>
            <a:xfrm>
              <a:off x="3921886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7" name="Google Shape;2503;p4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8" name="Google Shape;2504;p4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19" name="Google Shape;2505;p4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0" name="Google Shape;2506;p4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1" name="Google Shape;2507;p4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2" name="Google Shape;2508;p4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3" name="Google Shape;2509;p4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4" name="Google Shape;2510;p4"/>
            <p:cNvSpPr/>
            <p:nvPr/>
          </p:nvSpPr>
          <p:spPr>
            <a:xfrm>
              <a:off x="31363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5" name="Google Shape;2511;p4"/>
            <p:cNvSpPr/>
            <p:nvPr/>
          </p:nvSpPr>
          <p:spPr>
            <a:xfrm>
              <a:off x="29797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6" name="Google Shape;2512;p4"/>
            <p:cNvSpPr/>
            <p:nvPr/>
          </p:nvSpPr>
          <p:spPr>
            <a:xfrm>
              <a:off x="329430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7" name="Google Shape;2513;p4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8" name="Google Shape;2514;p4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29" name="Google Shape;2515;p4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0" name="Google Shape;2516;p4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1" name="Google Shape;2517;p4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2" name="Google Shape;2518;p4"/>
            <p:cNvSpPr/>
            <p:nvPr/>
          </p:nvSpPr>
          <p:spPr>
            <a:xfrm>
              <a:off x="31363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3" name="Google Shape;2519;p4"/>
            <p:cNvSpPr/>
            <p:nvPr/>
          </p:nvSpPr>
          <p:spPr>
            <a:xfrm>
              <a:off x="29797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4" name="Google Shape;2520;p4"/>
            <p:cNvSpPr/>
            <p:nvPr/>
          </p:nvSpPr>
          <p:spPr>
            <a:xfrm>
              <a:off x="329430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5" name="Google Shape;2521;p4"/>
            <p:cNvSpPr/>
            <p:nvPr/>
          </p:nvSpPr>
          <p:spPr>
            <a:xfrm>
              <a:off x="29797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6" name="Google Shape;2522;p4"/>
            <p:cNvSpPr/>
            <p:nvPr/>
          </p:nvSpPr>
          <p:spPr>
            <a:xfrm>
              <a:off x="329430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7" name="Google Shape;2523;p4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8" name="Google Shape;2524;p4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39" name="Google Shape;2525;p4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0" name="Google Shape;2526;p4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1" name="Google Shape;2527;p4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2" name="Google Shape;2528;p4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3" name="Google Shape;2529;p4"/>
            <p:cNvSpPr/>
            <p:nvPr/>
          </p:nvSpPr>
          <p:spPr>
            <a:xfrm>
              <a:off x="31363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4" name="Google Shape;2530;p4"/>
            <p:cNvSpPr/>
            <p:nvPr/>
          </p:nvSpPr>
          <p:spPr>
            <a:xfrm>
              <a:off x="29797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5" name="Google Shape;2531;p4"/>
            <p:cNvSpPr/>
            <p:nvPr/>
          </p:nvSpPr>
          <p:spPr>
            <a:xfrm>
              <a:off x="329430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6" name="Google Shape;2532;p4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7" name="Google Shape;2533;p4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8" name="Google Shape;2534;p4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49" name="Google Shape;2535;p4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0" name="Google Shape;2536;p4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1" name="Google Shape;2537;p4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2" name="Google Shape;2538;p4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3" name="Google Shape;2539;p4"/>
            <p:cNvSpPr/>
            <p:nvPr/>
          </p:nvSpPr>
          <p:spPr>
            <a:xfrm>
              <a:off x="2510322" y="3747670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4" name="Google Shape;2540;p4"/>
            <p:cNvSpPr/>
            <p:nvPr/>
          </p:nvSpPr>
          <p:spPr>
            <a:xfrm>
              <a:off x="2352321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5" name="Google Shape;2541;p4"/>
            <p:cNvSpPr/>
            <p:nvPr/>
          </p:nvSpPr>
          <p:spPr>
            <a:xfrm>
              <a:off x="2666849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6" name="Google Shape;2542;p4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7" name="Google Shape;2543;p4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8" name="Google Shape;2544;p4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59" name="Google Shape;2545;p4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0" name="Google Shape;2546;p4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1" name="Google Shape;2547;p4"/>
            <p:cNvSpPr/>
            <p:nvPr/>
          </p:nvSpPr>
          <p:spPr>
            <a:xfrm>
              <a:off x="2510322" y="437672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2" name="Google Shape;2548;p4"/>
            <p:cNvSpPr/>
            <p:nvPr/>
          </p:nvSpPr>
          <p:spPr>
            <a:xfrm>
              <a:off x="2352321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3" name="Google Shape;2549;p4"/>
            <p:cNvSpPr/>
            <p:nvPr/>
          </p:nvSpPr>
          <p:spPr>
            <a:xfrm>
              <a:off x="2666849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4" name="Google Shape;2550;p4"/>
            <p:cNvSpPr/>
            <p:nvPr/>
          </p:nvSpPr>
          <p:spPr>
            <a:xfrm>
              <a:off x="2352321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5" name="Google Shape;2551;p4"/>
            <p:cNvSpPr/>
            <p:nvPr/>
          </p:nvSpPr>
          <p:spPr>
            <a:xfrm>
              <a:off x="2666849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6" name="Google Shape;2552;p4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7" name="Google Shape;2553;p4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8" name="Google Shape;2554;p4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69" name="Google Shape;2555;p4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0" name="Google Shape;2556;p4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1" name="Google Shape;2557;p4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2" name="Google Shape;2558;p4"/>
            <p:cNvSpPr/>
            <p:nvPr/>
          </p:nvSpPr>
          <p:spPr>
            <a:xfrm>
              <a:off x="2510322" y="500430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3" name="Google Shape;2559;p4"/>
            <p:cNvSpPr/>
            <p:nvPr/>
          </p:nvSpPr>
          <p:spPr>
            <a:xfrm>
              <a:off x="2352321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4" name="Google Shape;2560;p4"/>
            <p:cNvSpPr/>
            <p:nvPr/>
          </p:nvSpPr>
          <p:spPr>
            <a:xfrm>
              <a:off x="2666849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5" name="Google Shape;2561;p4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6" name="Google Shape;2562;p4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7" name="Google Shape;2563;p4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8" name="Google Shape;2564;p4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79" name="Google Shape;2565;p4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0" name="Google Shape;2566;p4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1" name="Google Shape;2567;p4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2" name="Google Shape;2568;p4"/>
            <p:cNvSpPr/>
            <p:nvPr/>
          </p:nvSpPr>
          <p:spPr>
            <a:xfrm>
              <a:off x="188274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3" name="Google Shape;2569;p4"/>
            <p:cNvSpPr/>
            <p:nvPr/>
          </p:nvSpPr>
          <p:spPr>
            <a:xfrm>
              <a:off x="172621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4" name="Google Shape;2570;p4"/>
            <p:cNvSpPr/>
            <p:nvPr/>
          </p:nvSpPr>
          <p:spPr>
            <a:xfrm>
              <a:off x="2037794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5" name="Google Shape;2571;p4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6" name="Google Shape;2572;p4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7" name="Google Shape;2573;p4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8" name="Google Shape;2574;p4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89" name="Google Shape;2575;p4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0" name="Google Shape;2576;p4"/>
            <p:cNvSpPr/>
            <p:nvPr/>
          </p:nvSpPr>
          <p:spPr>
            <a:xfrm>
              <a:off x="188274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1" name="Google Shape;2577;p4"/>
            <p:cNvSpPr/>
            <p:nvPr/>
          </p:nvSpPr>
          <p:spPr>
            <a:xfrm>
              <a:off x="172621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2" name="Google Shape;2578;p4"/>
            <p:cNvSpPr/>
            <p:nvPr/>
          </p:nvSpPr>
          <p:spPr>
            <a:xfrm>
              <a:off x="2037794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3" name="Google Shape;2579;p4"/>
            <p:cNvSpPr/>
            <p:nvPr/>
          </p:nvSpPr>
          <p:spPr>
            <a:xfrm>
              <a:off x="172621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4" name="Google Shape;2580;p4"/>
            <p:cNvSpPr/>
            <p:nvPr/>
          </p:nvSpPr>
          <p:spPr>
            <a:xfrm>
              <a:off x="2037794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5" name="Google Shape;2581;p4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6" name="Google Shape;2582;p4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7" name="Google Shape;2583;p4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8" name="Google Shape;2584;p4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599" name="Google Shape;2585;p4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0" name="Google Shape;2586;p4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1" name="Google Shape;2587;p4"/>
            <p:cNvSpPr/>
            <p:nvPr/>
          </p:nvSpPr>
          <p:spPr>
            <a:xfrm>
              <a:off x="188274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2" name="Google Shape;2588;p4"/>
            <p:cNvSpPr/>
            <p:nvPr/>
          </p:nvSpPr>
          <p:spPr>
            <a:xfrm>
              <a:off x="172621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3" name="Google Shape;2589;p4"/>
            <p:cNvSpPr/>
            <p:nvPr/>
          </p:nvSpPr>
          <p:spPr>
            <a:xfrm>
              <a:off x="2037794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4" name="Google Shape;2590;p4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5" name="Google Shape;2591;p4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6" name="Google Shape;2592;p4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7" name="Google Shape;2593;p4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8" name="Google Shape;2594;p4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09" name="Google Shape;2595;p4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0" name="Google Shape;2596;p4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1" name="Google Shape;2597;p4"/>
            <p:cNvSpPr/>
            <p:nvPr/>
          </p:nvSpPr>
          <p:spPr>
            <a:xfrm>
              <a:off x="1253687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2" name="Google Shape;2598;p4"/>
            <p:cNvSpPr/>
            <p:nvPr/>
          </p:nvSpPr>
          <p:spPr>
            <a:xfrm>
              <a:off x="1098635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3" name="Google Shape;2599;p4"/>
            <p:cNvSpPr/>
            <p:nvPr/>
          </p:nvSpPr>
          <p:spPr>
            <a:xfrm>
              <a:off x="1410213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4" name="Google Shape;2600;p4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5" name="Google Shape;2601;p4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6" name="Google Shape;2602;p4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7" name="Google Shape;2603;p4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8" name="Google Shape;2604;p4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19" name="Google Shape;2605;p4"/>
            <p:cNvSpPr/>
            <p:nvPr/>
          </p:nvSpPr>
          <p:spPr>
            <a:xfrm>
              <a:off x="1253687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0" name="Google Shape;2606;p4"/>
            <p:cNvSpPr/>
            <p:nvPr/>
          </p:nvSpPr>
          <p:spPr>
            <a:xfrm>
              <a:off x="1098635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1" name="Google Shape;2607;p4"/>
            <p:cNvSpPr/>
            <p:nvPr/>
          </p:nvSpPr>
          <p:spPr>
            <a:xfrm>
              <a:off x="1410213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2" name="Google Shape;2608;p4"/>
            <p:cNvSpPr/>
            <p:nvPr/>
          </p:nvSpPr>
          <p:spPr>
            <a:xfrm>
              <a:off x="1098635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3" name="Google Shape;2609;p4"/>
            <p:cNvSpPr/>
            <p:nvPr/>
          </p:nvSpPr>
          <p:spPr>
            <a:xfrm>
              <a:off x="1410213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4" name="Google Shape;2610;p4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5" name="Google Shape;2611;p4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6" name="Google Shape;2612;p4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7" name="Google Shape;2613;p4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8" name="Google Shape;2614;p4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29" name="Google Shape;2615;p4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0" name="Google Shape;2616;p4"/>
            <p:cNvSpPr/>
            <p:nvPr/>
          </p:nvSpPr>
          <p:spPr>
            <a:xfrm>
              <a:off x="1253687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1" name="Google Shape;2617;p4"/>
            <p:cNvSpPr/>
            <p:nvPr/>
          </p:nvSpPr>
          <p:spPr>
            <a:xfrm>
              <a:off x="1098635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2" name="Google Shape;2618;p4"/>
            <p:cNvSpPr/>
            <p:nvPr/>
          </p:nvSpPr>
          <p:spPr>
            <a:xfrm>
              <a:off x="1410213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3" name="Google Shape;2619;p4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4" name="Google Shape;2620;p4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5" name="Google Shape;2621;p4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6" name="Google Shape;2622;p4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7" name="Google Shape;2623;p4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8" name="Google Shape;2624;p4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39" name="Google Shape;2625;p4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0" name="Google Shape;2626;p4"/>
            <p:cNvSpPr/>
            <p:nvPr/>
          </p:nvSpPr>
          <p:spPr>
            <a:xfrm>
              <a:off x="6261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1" name="Google Shape;2627;p4"/>
            <p:cNvSpPr/>
            <p:nvPr/>
          </p:nvSpPr>
          <p:spPr>
            <a:xfrm>
              <a:off x="4695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2" name="Google Shape;2628;p4"/>
            <p:cNvSpPr/>
            <p:nvPr/>
          </p:nvSpPr>
          <p:spPr>
            <a:xfrm>
              <a:off x="78410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3" name="Google Shape;2629;p4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4" name="Google Shape;2630;p4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5" name="Google Shape;2631;p4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6" name="Google Shape;2632;p4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7" name="Google Shape;2633;p4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8" name="Google Shape;2634;p4"/>
            <p:cNvSpPr/>
            <p:nvPr/>
          </p:nvSpPr>
          <p:spPr>
            <a:xfrm>
              <a:off x="6261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49" name="Google Shape;2635;p4"/>
            <p:cNvSpPr/>
            <p:nvPr/>
          </p:nvSpPr>
          <p:spPr>
            <a:xfrm>
              <a:off x="4695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0" name="Google Shape;2636;p4"/>
            <p:cNvSpPr/>
            <p:nvPr/>
          </p:nvSpPr>
          <p:spPr>
            <a:xfrm>
              <a:off x="78410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1" name="Google Shape;2637;p4"/>
            <p:cNvSpPr/>
            <p:nvPr/>
          </p:nvSpPr>
          <p:spPr>
            <a:xfrm>
              <a:off x="4695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2" name="Google Shape;2638;p4"/>
            <p:cNvSpPr/>
            <p:nvPr/>
          </p:nvSpPr>
          <p:spPr>
            <a:xfrm>
              <a:off x="78410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3" name="Google Shape;2639;p4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4" name="Google Shape;2640;p4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5" name="Google Shape;2641;p4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6" name="Google Shape;2642;p4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7" name="Google Shape;2643;p4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8" name="Google Shape;2644;p4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59" name="Google Shape;2645;p4"/>
            <p:cNvSpPr/>
            <p:nvPr/>
          </p:nvSpPr>
          <p:spPr>
            <a:xfrm>
              <a:off x="6261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0" name="Google Shape;2646;p4"/>
            <p:cNvSpPr/>
            <p:nvPr/>
          </p:nvSpPr>
          <p:spPr>
            <a:xfrm>
              <a:off x="4695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1" name="Google Shape;2647;p4"/>
            <p:cNvSpPr/>
            <p:nvPr/>
          </p:nvSpPr>
          <p:spPr>
            <a:xfrm>
              <a:off x="78410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2" name="Google Shape;2648;p4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3" name="Google Shape;2649;p4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4" name="Google Shape;2650;p4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5" name="Google Shape;2651;p4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6" name="Google Shape;2652;p4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7" name="Google Shape;2653;p4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8" name="Google Shape;2654;p4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69" name="Google Shape;2655;p4"/>
            <p:cNvSpPr/>
            <p:nvPr/>
          </p:nvSpPr>
          <p:spPr>
            <a:xfrm>
              <a:off x="-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0" name="Google Shape;2656;p4"/>
            <p:cNvSpPr/>
            <p:nvPr/>
          </p:nvSpPr>
          <p:spPr>
            <a:xfrm>
              <a:off x="15652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1" name="Google Shape;2657;p4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2" name="Google Shape;2658;p4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3" name="Google Shape;2659;p4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4" name="Google Shape;2660;p4"/>
            <p:cNvSpPr/>
            <p:nvPr/>
          </p:nvSpPr>
          <p:spPr>
            <a:xfrm>
              <a:off x="-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5" name="Google Shape;2661;p4"/>
            <p:cNvSpPr/>
            <p:nvPr/>
          </p:nvSpPr>
          <p:spPr>
            <a:xfrm>
              <a:off x="15652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6" name="Google Shape;2662;p4"/>
            <p:cNvSpPr/>
            <p:nvPr/>
          </p:nvSpPr>
          <p:spPr>
            <a:xfrm>
              <a:off x="15652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7" name="Google Shape;2663;p4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8" name="Google Shape;2664;p4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79" name="Google Shape;2665;p4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0" name="Google Shape;2666;p4"/>
            <p:cNvSpPr/>
            <p:nvPr/>
          </p:nvSpPr>
          <p:spPr>
            <a:xfrm>
              <a:off x="-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1" name="Google Shape;2667;p4"/>
            <p:cNvSpPr/>
            <p:nvPr/>
          </p:nvSpPr>
          <p:spPr>
            <a:xfrm>
              <a:off x="15652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2" name="Google Shape;2668;p4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3" name="Google Shape;2669;p4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4" name="Google Shape;2670;p4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5" name="Google Shape;2671;p4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6" name="Google Shape;2672;p4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7" name="Google Shape;2673;p4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8" name="Google Shape;2674;p4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89" name="Google Shape;2675;p4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0" name="Google Shape;2676;p4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1" name="Google Shape;2677;p4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2" name="Google Shape;2678;p4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3" name="Google Shape;2679;p4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4" name="Google Shape;2680;p4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5" name="Google Shape;2681;p4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6" name="Google Shape;2682;p4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7" name="Google Shape;2683;p4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8" name="Google Shape;2684;p4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699" name="Google Shape;2685;p4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0" name="Google Shape;2686;p4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1" name="Google Shape;2687;p4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2" name="Google Shape;2688;p4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3" name="Google Shape;2689;p4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4" name="Google Shape;2690;p4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5" name="Google Shape;2691;p4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6" name="Google Shape;2692;p4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7" name="Google Shape;2693;p4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8" name="Google Shape;2694;p4"/>
            <p:cNvSpPr/>
            <p:nvPr/>
          </p:nvSpPr>
          <p:spPr>
            <a:xfrm>
              <a:off x="878722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09" name="Google Shape;2695;p4"/>
            <p:cNvSpPr/>
            <p:nvPr/>
          </p:nvSpPr>
          <p:spPr>
            <a:xfrm>
              <a:off x="8629343" y="46945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0" name="Google Shape;2696;p4"/>
            <p:cNvSpPr/>
            <p:nvPr/>
          </p:nvSpPr>
          <p:spPr>
            <a:xfrm>
              <a:off x="894374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1" name="Google Shape;2697;p4"/>
            <p:cNvSpPr/>
            <p:nvPr/>
          </p:nvSpPr>
          <p:spPr>
            <a:xfrm>
              <a:off x="8629343" y="156403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2" name="Google Shape;2698;p4"/>
            <p:cNvSpPr/>
            <p:nvPr/>
          </p:nvSpPr>
          <p:spPr>
            <a:xfrm>
              <a:off x="894374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3" name="Google Shape;2699;p4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4" name="Google Shape;2700;p4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5" name="Google Shape;2701;p4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6" name="Google Shape;2702;p4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7" name="Google Shape;2703;p4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8" name="Google Shape;2704;p4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19" name="Google Shape;2705;p4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0" name="Google Shape;2706;p4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1" name="Google Shape;2707;p4"/>
            <p:cNvSpPr/>
            <p:nvPr/>
          </p:nvSpPr>
          <p:spPr>
            <a:xfrm>
              <a:off x="878722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2" name="Google Shape;2708;p4"/>
            <p:cNvSpPr/>
            <p:nvPr/>
          </p:nvSpPr>
          <p:spPr>
            <a:xfrm>
              <a:off x="8629343" y="1098512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3" name="Google Shape;2709;p4"/>
            <p:cNvSpPr/>
            <p:nvPr/>
          </p:nvSpPr>
          <p:spPr>
            <a:xfrm>
              <a:off x="894374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4" name="Google Shape;2710;p4"/>
            <p:cNvSpPr/>
            <p:nvPr/>
          </p:nvSpPr>
          <p:spPr>
            <a:xfrm>
              <a:off x="8629343" y="7839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5" name="Google Shape;2711;p4"/>
            <p:cNvSpPr/>
            <p:nvPr/>
          </p:nvSpPr>
          <p:spPr>
            <a:xfrm>
              <a:off x="894374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6" name="Google Shape;2712;p4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7" name="Google Shape;2713;p4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8" name="Google Shape;2714;p4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29" name="Google Shape;2715;p4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0" name="Google Shape;2716;p4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1" name="Google Shape;2717;p4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2" name="Google Shape;2718;p4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3" name="Google Shape;2719;p4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4" name="Google Shape;2720;p4"/>
            <p:cNvSpPr/>
            <p:nvPr/>
          </p:nvSpPr>
          <p:spPr>
            <a:xfrm>
              <a:off x="878722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5" name="Google Shape;2721;p4"/>
            <p:cNvSpPr/>
            <p:nvPr/>
          </p:nvSpPr>
          <p:spPr>
            <a:xfrm>
              <a:off x="8629343" y="172609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6" name="Google Shape;2722;p4"/>
            <p:cNvSpPr/>
            <p:nvPr/>
          </p:nvSpPr>
          <p:spPr>
            <a:xfrm>
              <a:off x="894374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7" name="Google Shape;2723;p4"/>
            <p:cNvSpPr/>
            <p:nvPr/>
          </p:nvSpPr>
          <p:spPr>
            <a:xfrm>
              <a:off x="8629343" y="141156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8" name="Google Shape;2724;p4"/>
            <p:cNvSpPr/>
            <p:nvPr/>
          </p:nvSpPr>
          <p:spPr>
            <a:xfrm>
              <a:off x="894374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39" name="Google Shape;2725;p4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0" name="Google Shape;2726;p4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1" name="Google Shape;2727;p4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2" name="Google Shape;2728;p4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3" name="Google Shape;2729;p4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4" name="Google Shape;2730;p4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5" name="Google Shape;2731;p4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6" name="Google Shape;2732;p4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7" name="Google Shape;2733;p4"/>
            <p:cNvSpPr/>
            <p:nvPr/>
          </p:nvSpPr>
          <p:spPr>
            <a:xfrm>
              <a:off x="878722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8" name="Google Shape;2734;p4"/>
            <p:cNvSpPr/>
            <p:nvPr/>
          </p:nvSpPr>
          <p:spPr>
            <a:xfrm>
              <a:off x="8629343" y="235219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49" name="Google Shape;2735;p4"/>
            <p:cNvSpPr/>
            <p:nvPr/>
          </p:nvSpPr>
          <p:spPr>
            <a:xfrm>
              <a:off x="894374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0" name="Google Shape;2736;p4"/>
            <p:cNvSpPr/>
            <p:nvPr/>
          </p:nvSpPr>
          <p:spPr>
            <a:xfrm>
              <a:off x="8629343" y="203914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1" name="Google Shape;2737;p4"/>
            <p:cNvSpPr/>
            <p:nvPr/>
          </p:nvSpPr>
          <p:spPr>
            <a:xfrm>
              <a:off x="894374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2" name="Google Shape;2738;p4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3" name="Google Shape;2739;p4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4" name="Google Shape;2740;p4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5" name="Google Shape;2741;p4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6" name="Google Shape;2742;p4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7" name="Google Shape;2743;p4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8" name="Google Shape;2744;p4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59" name="Google Shape;2745;p4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0" name="Google Shape;2746;p4"/>
            <p:cNvSpPr/>
            <p:nvPr/>
          </p:nvSpPr>
          <p:spPr>
            <a:xfrm>
              <a:off x="878722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1" name="Google Shape;2747;p4"/>
            <p:cNvSpPr/>
            <p:nvPr/>
          </p:nvSpPr>
          <p:spPr>
            <a:xfrm>
              <a:off x="8629343" y="297965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2" name="Google Shape;2748;p4"/>
            <p:cNvSpPr/>
            <p:nvPr/>
          </p:nvSpPr>
          <p:spPr>
            <a:xfrm>
              <a:off x="894374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3" name="Google Shape;2749;p4"/>
            <p:cNvSpPr/>
            <p:nvPr/>
          </p:nvSpPr>
          <p:spPr>
            <a:xfrm>
              <a:off x="8629343" y="2668079"/>
              <a:ext cx="94975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4" name="Google Shape;2750;p4"/>
            <p:cNvSpPr/>
            <p:nvPr/>
          </p:nvSpPr>
          <p:spPr>
            <a:xfrm>
              <a:off x="894374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5" name="Google Shape;2751;p4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6" name="Google Shape;2752;p4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7" name="Google Shape;2753;p4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8" name="Google Shape;2754;p4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69" name="Google Shape;2755;p4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0" name="Google Shape;2756;p4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1" name="Google Shape;2757;p4"/>
            <p:cNvSpPr/>
            <p:nvPr/>
          </p:nvSpPr>
          <p:spPr>
            <a:xfrm>
              <a:off x="878722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2" name="Google Shape;2758;p4"/>
            <p:cNvSpPr/>
            <p:nvPr/>
          </p:nvSpPr>
          <p:spPr>
            <a:xfrm>
              <a:off x="8629343" y="360723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3" name="Google Shape;2759;p4"/>
            <p:cNvSpPr/>
            <p:nvPr/>
          </p:nvSpPr>
          <p:spPr>
            <a:xfrm>
              <a:off x="894374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4" name="Google Shape;2760;p4"/>
            <p:cNvSpPr/>
            <p:nvPr/>
          </p:nvSpPr>
          <p:spPr>
            <a:xfrm>
              <a:off x="8629343" y="32941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5" name="Google Shape;2761;p4"/>
            <p:cNvSpPr/>
            <p:nvPr/>
          </p:nvSpPr>
          <p:spPr>
            <a:xfrm>
              <a:off x="894374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6" name="Google Shape;2762;p4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7" name="Google Shape;2763;p4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8" name="Google Shape;2764;p4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79" name="Google Shape;2765;p4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0" name="Google Shape;2766;p4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1" name="Google Shape;2767;p4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2" name="Google Shape;2768;p4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3" name="Google Shape;2769;p4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4" name="Google Shape;2770;p4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5" name="Google Shape;2771;p4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6" name="Google Shape;2772;p4"/>
            <p:cNvSpPr/>
            <p:nvPr/>
          </p:nvSpPr>
          <p:spPr>
            <a:xfrm>
              <a:off x="8159763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7" name="Google Shape;2773;p4"/>
            <p:cNvSpPr/>
            <p:nvPr/>
          </p:nvSpPr>
          <p:spPr>
            <a:xfrm>
              <a:off x="800323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8" name="Google Shape;2774;p4"/>
            <p:cNvSpPr/>
            <p:nvPr/>
          </p:nvSpPr>
          <p:spPr>
            <a:xfrm>
              <a:off x="831629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89" name="Google Shape;2775;p4"/>
            <p:cNvSpPr/>
            <p:nvPr/>
          </p:nvSpPr>
          <p:spPr>
            <a:xfrm>
              <a:off x="800323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0" name="Google Shape;2776;p4"/>
            <p:cNvSpPr/>
            <p:nvPr/>
          </p:nvSpPr>
          <p:spPr>
            <a:xfrm>
              <a:off x="831629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1" name="Google Shape;2777;p4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2" name="Google Shape;2778;p4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3" name="Google Shape;2779;p4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4" name="Google Shape;2780;p4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5" name="Google Shape;2781;p4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6" name="Google Shape;2782;p4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7" name="Google Shape;2783;p4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8" name="Google Shape;2784;p4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799" name="Google Shape;2785;p4"/>
            <p:cNvSpPr/>
            <p:nvPr/>
          </p:nvSpPr>
          <p:spPr>
            <a:xfrm>
              <a:off x="8159763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0" name="Google Shape;2786;p4"/>
            <p:cNvSpPr/>
            <p:nvPr/>
          </p:nvSpPr>
          <p:spPr>
            <a:xfrm>
              <a:off x="800323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1" name="Google Shape;2787;p4"/>
            <p:cNvSpPr/>
            <p:nvPr/>
          </p:nvSpPr>
          <p:spPr>
            <a:xfrm>
              <a:off x="831629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2" name="Google Shape;2788;p4"/>
            <p:cNvSpPr/>
            <p:nvPr/>
          </p:nvSpPr>
          <p:spPr>
            <a:xfrm>
              <a:off x="800323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3" name="Google Shape;2789;p4"/>
            <p:cNvSpPr/>
            <p:nvPr/>
          </p:nvSpPr>
          <p:spPr>
            <a:xfrm>
              <a:off x="831629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4" name="Google Shape;2790;p4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5" name="Google Shape;2791;p4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6" name="Google Shape;2792;p4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7" name="Google Shape;2793;p4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8" name="Google Shape;2794;p4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09" name="Google Shape;2795;p4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0" name="Google Shape;2796;p4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1" name="Google Shape;2797;p4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2" name="Google Shape;2798;p4"/>
            <p:cNvSpPr/>
            <p:nvPr/>
          </p:nvSpPr>
          <p:spPr>
            <a:xfrm>
              <a:off x="8159763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3" name="Google Shape;2799;p4"/>
            <p:cNvSpPr/>
            <p:nvPr/>
          </p:nvSpPr>
          <p:spPr>
            <a:xfrm>
              <a:off x="800323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4" name="Google Shape;2800;p4"/>
            <p:cNvSpPr/>
            <p:nvPr/>
          </p:nvSpPr>
          <p:spPr>
            <a:xfrm>
              <a:off x="831629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5" name="Google Shape;2801;p4"/>
            <p:cNvSpPr/>
            <p:nvPr/>
          </p:nvSpPr>
          <p:spPr>
            <a:xfrm>
              <a:off x="800323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6" name="Google Shape;2802;p4"/>
            <p:cNvSpPr/>
            <p:nvPr/>
          </p:nvSpPr>
          <p:spPr>
            <a:xfrm>
              <a:off x="831629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7" name="Google Shape;2803;p4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8" name="Google Shape;2804;p4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19" name="Google Shape;2805;p4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0" name="Google Shape;2806;p4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1" name="Google Shape;2807;p4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2" name="Google Shape;2808;p4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3" name="Google Shape;2809;p4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4" name="Google Shape;2810;p4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5" name="Google Shape;2811;p4"/>
            <p:cNvSpPr/>
            <p:nvPr/>
          </p:nvSpPr>
          <p:spPr>
            <a:xfrm>
              <a:off x="8159763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6" name="Google Shape;2812;p4"/>
            <p:cNvSpPr/>
            <p:nvPr/>
          </p:nvSpPr>
          <p:spPr>
            <a:xfrm>
              <a:off x="800323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7" name="Google Shape;2813;p4"/>
            <p:cNvSpPr/>
            <p:nvPr/>
          </p:nvSpPr>
          <p:spPr>
            <a:xfrm>
              <a:off x="831629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8" name="Google Shape;2814;p4"/>
            <p:cNvSpPr/>
            <p:nvPr/>
          </p:nvSpPr>
          <p:spPr>
            <a:xfrm>
              <a:off x="800323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29" name="Google Shape;2815;p4"/>
            <p:cNvSpPr/>
            <p:nvPr/>
          </p:nvSpPr>
          <p:spPr>
            <a:xfrm>
              <a:off x="831629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0" name="Google Shape;2816;p4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1" name="Google Shape;2817;p4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2" name="Google Shape;2818;p4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3" name="Google Shape;2819;p4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4" name="Google Shape;2820;p4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5" name="Google Shape;2821;p4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6" name="Google Shape;2822;p4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7" name="Google Shape;2823;p4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8" name="Google Shape;2824;p4"/>
            <p:cNvSpPr/>
            <p:nvPr/>
          </p:nvSpPr>
          <p:spPr>
            <a:xfrm>
              <a:off x="8159763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39" name="Google Shape;2825;p4"/>
            <p:cNvSpPr/>
            <p:nvPr/>
          </p:nvSpPr>
          <p:spPr>
            <a:xfrm>
              <a:off x="800323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0" name="Google Shape;2826;p4"/>
            <p:cNvSpPr/>
            <p:nvPr/>
          </p:nvSpPr>
          <p:spPr>
            <a:xfrm>
              <a:off x="831629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1" name="Google Shape;2827;p4"/>
            <p:cNvSpPr/>
            <p:nvPr/>
          </p:nvSpPr>
          <p:spPr>
            <a:xfrm>
              <a:off x="800323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2" name="Google Shape;2828;p4"/>
            <p:cNvSpPr/>
            <p:nvPr/>
          </p:nvSpPr>
          <p:spPr>
            <a:xfrm>
              <a:off x="831629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3" name="Google Shape;2829;p4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4" name="Google Shape;2830;p4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5" name="Google Shape;2831;p4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6" name="Google Shape;2832;p4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7" name="Google Shape;2833;p4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8" name="Google Shape;2834;p4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49" name="Google Shape;2835;p4"/>
            <p:cNvSpPr/>
            <p:nvPr/>
          </p:nvSpPr>
          <p:spPr>
            <a:xfrm>
              <a:off x="8159763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0" name="Google Shape;2836;p4"/>
            <p:cNvSpPr/>
            <p:nvPr/>
          </p:nvSpPr>
          <p:spPr>
            <a:xfrm>
              <a:off x="800323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1" name="Google Shape;2837;p4"/>
            <p:cNvSpPr/>
            <p:nvPr/>
          </p:nvSpPr>
          <p:spPr>
            <a:xfrm>
              <a:off x="831629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2" name="Google Shape;2838;p4"/>
            <p:cNvSpPr/>
            <p:nvPr/>
          </p:nvSpPr>
          <p:spPr>
            <a:xfrm>
              <a:off x="800323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3" name="Google Shape;2839;p4"/>
            <p:cNvSpPr/>
            <p:nvPr/>
          </p:nvSpPr>
          <p:spPr>
            <a:xfrm>
              <a:off x="831629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4" name="Google Shape;2840;p4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5" name="Google Shape;2841;p4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6" name="Google Shape;2842;p4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7" name="Google Shape;2843;p4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8" name="Google Shape;2844;p4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59" name="Google Shape;2845;p4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0" name="Google Shape;2846;p4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1" name="Google Shape;2847;p4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2" name="Google Shape;2848;p4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3" name="Google Shape;2849;p4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4" name="Google Shape;2850;p4"/>
            <p:cNvSpPr/>
            <p:nvPr/>
          </p:nvSpPr>
          <p:spPr>
            <a:xfrm>
              <a:off x="7532182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5" name="Google Shape;2851;p4"/>
            <p:cNvSpPr/>
            <p:nvPr/>
          </p:nvSpPr>
          <p:spPr>
            <a:xfrm>
              <a:off x="737565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6" name="Google Shape;2852;p4"/>
            <p:cNvSpPr/>
            <p:nvPr/>
          </p:nvSpPr>
          <p:spPr>
            <a:xfrm>
              <a:off x="7688709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7" name="Google Shape;2853;p4"/>
            <p:cNvSpPr/>
            <p:nvPr/>
          </p:nvSpPr>
          <p:spPr>
            <a:xfrm>
              <a:off x="737565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8" name="Google Shape;2854;p4"/>
            <p:cNvSpPr/>
            <p:nvPr/>
          </p:nvSpPr>
          <p:spPr>
            <a:xfrm>
              <a:off x="7688709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69" name="Google Shape;2855;p4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0" name="Google Shape;2856;p4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1" name="Google Shape;2857;p4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2" name="Google Shape;2858;p4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3" name="Google Shape;2859;p4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4" name="Google Shape;2860;p4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5" name="Google Shape;2861;p4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6" name="Google Shape;2862;p4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7" name="Google Shape;2863;p4"/>
            <p:cNvSpPr/>
            <p:nvPr/>
          </p:nvSpPr>
          <p:spPr>
            <a:xfrm>
              <a:off x="7532182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8" name="Google Shape;2864;p4"/>
            <p:cNvSpPr/>
            <p:nvPr/>
          </p:nvSpPr>
          <p:spPr>
            <a:xfrm>
              <a:off x="737565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79" name="Google Shape;2865;p4"/>
            <p:cNvSpPr/>
            <p:nvPr/>
          </p:nvSpPr>
          <p:spPr>
            <a:xfrm>
              <a:off x="7688709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0" name="Google Shape;2866;p4"/>
            <p:cNvSpPr/>
            <p:nvPr/>
          </p:nvSpPr>
          <p:spPr>
            <a:xfrm>
              <a:off x="737565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1" name="Google Shape;2867;p4"/>
            <p:cNvSpPr/>
            <p:nvPr/>
          </p:nvSpPr>
          <p:spPr>
            <a:xfrm>
              <a:off x="7688709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2" name="Google Shape;2868;p4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3" name="Google Shape;2869;p4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4" name="Google Shape;2870;p4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5" name="Google Shape;2871;p4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6" name="Google Shape;2872;p4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7" name="Google Shape;2873;p4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8" name="Google Shape;2874;p4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89" name="Google Shape;2875;p4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0" name="Google Shape;2876;p4"/>
            <p:cNvSpPr/>
            <p:nvPr/>
          </p:nvSpPr>
          <p:spPr>
            <a:xfrm>
              <a:off x="7532182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1" name="Google Shape;2877;p4"/>
            <p:cNvSpPr/>
            <p:nvPr/>
          </p:nvSpPr>
          <p:spPr>
            <a:xfrm>
              <a:off x="737565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2" name="Google Shape;2878;p4"/>
            <p:cNvSpPr/>
            <p:nvPr/>
          </p:nvSpPr>
          <p:spPr>
            <a:xfrm>
              <a:off x="7688709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3" name="Google Shape;2879;p4"/>
            <p:cNvSpPr/>
            <p:nvPr/>
          </p:nvSpPr>
          <p:spPr>
            <a:xfrm>
              <a:off x="737565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4" name="Google Shape;2880;p4"/>
            <p:cNvSpPr/>
            <p:nvPr/>
          </p:nvSpPr>
          <p:spPr>
            <a:xfrm>
              <a:off x="7688709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5" name="Google Shape;2881;p4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6" name="Google Shape;2882;p4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7" name="Google Shape;2883;p4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8" name="Google Shape;2884;p4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899" name="Google Shape;2885;p4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0" name="Google Shape;2886;p4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1" name="Google Shape;2887;p4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2" name="Google Shape;2888;p4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3" name="Google Shape;2889;p4"/>
            <p:cNvSpPr/>
            <p:nvPr/>
          </p:nvSpPr>
          <p:spPr>
            <a:xfrm>
              <a:off x="7532182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4" name="Google Shape;2890;p4"/>
            <p:cNvSpPr/>
            <p:nvPr/>
          </p:nvSpPr>
          <p:spPr>
            <a:xfrm>
              <a:off x="737565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5" name="Google Shape;2891;p4"/>
            <p:cNvSpPr/>
            <p:nvPr/>
          </p:nvSpPr>
          <p:spPr>
            <a:xfrm>
              <a:off x="7688709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6" name="Google Shape;2892;p4"/>
            <p:cNvSpPr/>
            <p:nvPr/>
          </p:nvSpPr>
          <p:spPr>
            <a:xfrm>
              <a:off x="737565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7" name="Google Shape;2893;p4"/>
            <p:cNvSpPr/>
            <p:nvPr/>
          </p:nvSpPr>
          <p:spPr>
            <a:xfrm>
              <a:off x="7688709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8" name="Google Shape;2894;p4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09" name="Google Shape;2895;p4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0" name="Google Shape;2896;p4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1" name="Google Shape;2897;p4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2" name="Google Shape;2898;p4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3" name="Google Shape;2899;p4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4" name="Google Shape;2900;p4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5" name="Google Shape;2901;p4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6" name="Google Shape;2902;p4"/>
            <p:cNvSpPr/>
            <p:nvPr/>
          </p:nvSpPr>
          <p:spPr>
            <a:xfrm>
              <a:off x="7532182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7" name="Google Shape;2903;p4"/>
            <p:cNvSpPr/>
            <p:nvPr/>
          </p:nvSpPr>
          <p:spPr>
            <a:xfrm>
              <a:off x="737565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8" name="Google Shape;2904;p4"/>
            <p:cNvSpPr/>
            <p:nvPr/>
          </p:nvSpPr>
          <p:spPr>
            <a:xfrm>
              <a:off x="7688709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19" name="Google Shape;2905;p4"/>
            <p:cNvSpPr/>
            <p:nvPr/>
          </p:nvSpPr>
          <p:spPr>
            <a:xfrm>
              <a:off x="737565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0" name="Google Shape;2906;p4"/>
            <p:cNvSpPr/>
            <p:nvPr/>
          </p:nvSpPr>
          <p:spPr>
            <a:xfrm>
              <a:off x="7688709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1" name="Google Shape;2907;p4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2" name="Google Shape;2908;p4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3" name="Google Shape;2909;p4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4" name="Google Shape;2910;p4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5" name="Google Shape;2911;p4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6" name="Google Shape;2912;p4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7" name="Google Shape;2913;p4"/>
            <p:cNvSpPr/>
            <p:nvPr/>
          </p:nvSpPr>
          <p:spPr>
            <a:xfrm>
              <a:off x="7532182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8" name="Google Shape;2914;p4"/>
            <p:cNvSpPr/>
            <p:nvPr/>
          </p:nvSpPr>
          <p:spPr>
            <a:xfrm>
              <a:off x="737565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29" name="Google Shape;2915;p4"/>
            <p:cNvSpPr/>
            <p:nvPr/>
          </p:nvSpPr>
          <p:spPr>
            <a:xfrm>
              <a:off x="7688709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0" name="Google Shape;2916;p4"/>
            <p:cNvSpPr/>
            <p:nvPr/>
          </p:nvSpPr>
          <p:spPr>
            <a:xfrm>
              <a:off x="737565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1" name="Google Shape;2917;p4"/>
            <p:cNvSpPr/>
            <p:nvPr/>
          </p:nvSpPr>
          <p:spPr>
            <a:xfrm>
              <a:off x="7688709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2" name="Google Shape;2918;p4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3" name="Google Shape;2919;p4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4" name="Google Shape;2920;p4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5" name="Google Shape;2921;p4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6" name="Google Shape;2922;p4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7" name="Google Shape;2923;p4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8" name="Google Shape;2924;p4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39" name="Google Shape;2925;p4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0" name="Google Shape;2926;p4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1" name="Google Shape;2927;p4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2" name="Google Shape;2928;p4"/>
            <p:cNvSpPr/>
            <p:nvPr/>
          </p:nvSpPr>
          <p:spPr>
            <a:xfrm>
              <a:off x="690312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3" name="Google Shape;2929;p4"/>
            <p:cNvSpPr/>
            <p:nvPr/>
          </p:nvSpPr>
          <p:spPr>
            <a:xfrm>
              <a:off x="6746602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4" name="Google Shape;2930;p4"/>
            <p:cNvSpPr/>
            <p:nvPr/>
          </p:nvSpPr>
          <p:spPr>
            <a:xfrm>
              <a:off x="7061129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5" name="Google Shape;2931;p4"/>
            <p:cNvSpPr/>
            <p:nvPr/>
          </p:nvSpPr>
          <p:spPr>
            <a:xfrm>
              <a:off x="6746602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6" name="Google Shape;2932;p4"/>
            <p:cNvSpPr/>
            <p:nvPr/>
          </p:nvSpPr>
          <p:spPr>
            <a:xfrm>
              <a:off x="7061129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7" name="Google Shape;2933;p4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8" name="Google Shape;2934;p4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49" name="Google Shape;2935;p4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0" name="Google Shape;2936;p4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1" name="Google Shape;2937;p4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2" name="Google Shape;2938;p4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3" name="Google Shape;2939;p4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4" name="Google Shape;2940;p4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5" name="Google Shape;2941;p4"/>
            <p:cNvSpPr/>
            <p:nvPr/>
          </p:nvSpPr>
          <p:spPr>
            <a:xfrm>
              <a:off x="690312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6" name="Google Shape;2942;p4"/>
            <p:cNvSpPr/>
            <p:nvPr/>
          </p:nvSpPr>
          <p:spPr>
            <a:xfrm>
              <a:off x="6746602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7" name="Google Shape;2943;p4"/>
            <p:cNvSpPr/>
            <p:nvPr/>
          </p:nvSpPr>
          <p:spPr>
            <a:xfrm>
              <a:off x="7061129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8" name="Google Shape;2944;p4"/>
            <p:cNvSpPr/>
            <p:nvPr/>
          </p:nvSpPr>
          <p:spPr>
            <a:xfrm>
              <a:off x="6746602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59" name="Google Shape;2945;p4"/>
            <p:cNvSpPr/>
            <p:nvPr/>
          </p:nvSpPr>
          <p:spPr>
            <a:xfrm>
              <a:off x="7061129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0" name="Google Shape;2946;p4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1" name="Google Shape;2947;p4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2" name="Google Shape;2948;p4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3" name="Google Shape;2949;p4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4" name="Google Shape;2950;p4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5" name="Google Shape;2951;p4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6" name="Google Shape;2952;p4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7" name="Google Shape;2953;p4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8" name="Google Shape;2954;p4"/>
            <p:cNvSpPr/>
            <p:nvPr/>
          </p:nvSpPr>
          <p:spPr>
            <a:xfrm>
              <a:off x="690312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69" name="Google Shape;2955;p4"/>
            <p:cNvSpPr/>
            <p:nvPr/>
          </p:nvSpPr>
          <p:spPr>
            <a:xfrm>
              <a:off x="6746602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0" name="Google Shape;2956;p4"/>
            <p:cNvSpPr/>
            <p:nvPr/>
          </p:nvSpPr>
          <p:spPr>
            <a:xfrm>
              <a:off x="7061129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1" name="Google Shape;2957;p4"/>
            <p:cNvSpPr/>
            <p:nvPr/>
          </p:nvSpPr>
          <p:spPr>
            <a:xfrm>
              <a:off x="6746602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2" name="Google Shape;2958;p4"/>
            <p:cNvSpPr/>
            <p:nvPr/>
          </p:nvSpPr>
          <p:spPr>
            <a:xfrm>
              <a:off x="7061129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3" name="Google Shape;2959;p4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4" name="Google Shape;2960;p4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5" name="Google Shape;2961;p4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6" name="Google Shape;2962;p4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7" name="Google Shape;2963;p4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8" name="Google Shape;2964;p4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79" name="Google Shape;2965;p4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0" name="Google Shape;2966;p4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1" name="Google Shape;2967;p4"/>
            <p:cNvSpPr/>
            <p:nvPr/>
          </p:nvSpPr>
          <p:spPr>
            <a:xfrm>
              <a:off x="690312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2" name="Google Shape;2968;p4"/>
            <p:cNvSpPr/>
            <p:nvPr/>
          </p:nvSpPr>
          <p:spPr>
            <a:xfrm>
              <a:off x="6746602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3" name="Google Shape;2969;p4"/>
            <p:cNvSpPr/>
            <p:nvPr/>
          </p:nvSpPr>
          <p:spPr>
            <a:xfrm>
              <a:off x="7061129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4" name="Google Shape;2970;p4"/>
            <p:cNvSpPr/>
            <p:nvPr/>
          </p:nvSpPr>
          <p:spPr>
            <a:xfrm>
              <a:off x="6746602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5" name="Google Shape;2971;p4"/>
            <p:cNvSpPr/>
            <p:nvPr/>
          </p:nvSpPr>
          <p:spPr>
            <a:xfrm>
              <a:off x="7061129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6" name="Google Shape;2972;p4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7" name="Google Shape;2973;p4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8" name="Google Shape;2974;p4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89" name="Google Shape;2975;p4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0" name="Google Shape;2976;p4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1" name="Google Shape;2977;p4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2" name="Google Shape;2978;p4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3" name="Google Shape;2979;p4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4" name="Google Shape;2980;p4"/>
            <p:cNvSpPr/>
            <p:nvPr/>
          </p:nvSpPr>
          <p:spPr>
            <a:xfrm>
              <a:off x="690312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5" name="Google Shape;2981;p4"/>
            <p:cNvSpPr/>
            <p:nvPr/>
          </p:nvSpPr>
          <p:spPr>
            <a:xfrm>
              <a:off x="6746602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6" name="Google Shape;2982;p4"/>
            <p:cNvSpPr/>
            <p:nvPr/>
          </p:nvSpPr>
          <p:spPr>
            <a:xfrm>
              <a:off x="7061129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7" name="Google Shape;2983;p4"/>
            <p:cNvSpPr/>
            <p:nvPr/>
          </p:nvSpPr>
          <p:spPr>
            <a:xfrm>
              <a:off x="6746602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8" name="Google Shape;2984;p4"/>
            <p:cNvSpPr/>
            <p:nvPr/>
          </p:nvSpPr>
          <p:spPr>
            <a:xfrm>
              <a:off x="7061129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2999" name="Google Shape;2985;p4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0" name="Google Shape;2986;p4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1" name="Google Shape;2987;p4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2" name="Google Shape;2988;p4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3" name="Google Shape;2989;p4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4" name="Google Shape;2990;p4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5" name="Google Shape;2991;p4"/>
            <p:cNvSpPr/>
            <p:nvPr/>
          </p:nvSpPr>
          <p:spPr>
            <a:xfrm>
              <a:off x="690312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6" name="Google Shape;2992;p4"/>
            <p:cNvSpPr/>
            <p:nvPr/>
          </p:nvSpPr>
          <p:spPr>
            <a:xfrm>
              <a:off x="6746602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7" name="Google Shape;2993;p4"/>
            <p:cNvSpPr/>
            <p:nvPr/>
          </p:nvSpPr>
          <p:spPr>
            <a:xfrm>
              <a:off x="7061129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8" name="Google Shape;2994;p4"/>
            <p:cNvSpPr/>
            <p:nvPr/>
          </p:nvSpPr>
          <p:spPr>
            <a:xfrm>
              <a:off x="6746602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09" name="Google Shape;2995;p4"/>
            <p:cNvSpPr/>
            <p:nvPr/>
          </p:nvSpPr>
          <p:spPr>
            <a:xfrm>
              <a:off x="7061129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0" name="Google Shape;2996;p4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1" name="Google Shape;2997;p4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2" name="Google Shape;2998;p4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3" name="Google Shape;2999;p4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4" name="Google Shape;3000;p4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5" name="Google Shape;3001;p4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6" name="Google Shape;3002;p4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7" name="Google Shape;3003;p4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8" name="Google Shape;3004;p4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19" name="Google Shape;3005;p4"/>
            <p:cNvSpPr/>
            <p:nvPr/>
          </p:nvSpPr>
          <p:spPr>
            <a:xfrm>
              <a:off x="6275548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0" name="Google Shape;3006;p4"/>
            <p:cNvSpPr/>
            <p:nvPr/>
          </p:nvSpPr>
          <p:spPr>
            <a:xfrm>
              <a:off x="6119021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1" name="Google Shape;3007;p4"/>
            <p:cNvSpPr/>
            <p:nvPr/>
          </p:nvSpPr>
          <p:spPr>
            <a:xfrm>
              <a:off x="64335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2" name="Google Shape;3008;p4"/>
            <p:cNvSpPr/>
            <p:nvPr/>
          </p:nvSpPr>
          <p:spPr>
            <a:xfrm>
              <a:off x="6119021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3" name="Google Shape;3009;p4"/>
            <p:cNvSpPr/>
            <p:nvPr/>
          </p:nvSpPr>
          <p:spPr>
            <a:xfrm>
              <a:off x="64335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4" name="Google Shape;3010;p4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5" name="Google Shape;3011;p4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6" name="Google Shape;3012;p4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7" name="Google Shape;3013;p4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8" name="Google Shape;3014;p4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29" name="Google Shape;3015;p4"/>
            <p:cNvSpPr/>
            <p:nvPr/>
          </p:nvSpPr>
          <p:spPr>
            <a:xfrm>
              <a:off x="6275548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0" name="Google Shape;3016;p4"/>
            <p:cNvSpPr/>
            <p:nvPr/>
          </p:nvSpPr>
          <p:spPr>
            <a:xfrm>
              <a:off x="6119021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1" name="Google Shape;3017;p4"/>
            <p:cNvSpPr/>
            <p:nvPr/>
          </p:nvSpPr>
          <p:spPr>
            <a:xfrm>
              <a:off x="64335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2" name="Google Shape;3018;p4"/>
            <p:cNvSpPr/>
            <p:nvPr/>
          </p:nvSpPr>
          <p:spPr>
            <a:xfrm>
              <a:off x="6119021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3" name="Google Shape;3019;p4"/>
            <p:cNvSpPr/>
            <p:nvPr/>
          </p:nvSpPr>
          <p:spPr>
            <a:xfrm>
              <a:off x="64335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4" name="Google Shape;3020;p4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5" name="Google Shape;3021;p4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6" name="Google Shape;3022;p4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7" name="Google Shape;3023;p4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8" name="Google Shape;3024;p4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39" name="Google Shape;3025;p4"/>
            <p:cNvSpPr/>
            <p:nvPr/>
          </p:nvSpPr>
          <p:spPr>
            <a:xfrm>
              <a:off x="6275548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0" name="Google Shape;3026;p4"/>
            <p:cNvSpPr/>
            <p:nvPr/>
          </p:nvSpPr>
          <p:spPr>
            <a:xfrm>
              <a:off x="6119021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1" name="Google Shape;3027;p4"/>
            <p:cNvSpPr/>
            <p:nvPr/>
          </p:nvSpPr>
          <p:spPr>
            <a:xfrm>
              <a:off x="64335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2" name="Google Shape;3028;p4"/>
            <p:cNvSpPr/>
            <p:nvPr/>
          </p:nvSpPr>
          <p:spPr>
            <a:xfrm>
              <a:off x="6119021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3" name="Google Shape;3029;p4"/>
            <p:cNvSpPr/>
            <p:nvPr/>
          </p:nvSpPr>
          <p:spPr>
            <a:xfrm>
              <a:off x="64335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4" name="Google Shape;3030;p4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5" name="Google Shape;3031;p4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6" name="Google Shape;3032;p4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7" name="Google Shape;3033;p4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8" name="Google Shape;3034;p4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49" name="Google Shape;3035;p4"/>
            <p:cNvSpPr/>
            <p:nvPr/>
          </p:nvSpPr>
          <p:spPr>
            <a:xfrm>
              <a:off x="6275548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0" name="Google Shape;3036;p4"/>
            <p:cNvSpPr/>
            <p:nvPr/>
          </p:nvSpPr>
          <p:spPr>
            <a:xfrm>
              <a:off x="6119021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1" name="Google Shape;3037;p4"/>
            <p:cNvSpPr/>
            <p:nvPr/>
          </p:nvSpPr>
          <p:spPr>
            <a:xfrm>
              <a:off x="64335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2" name="Google Shape;3038;p4"/>
            <p:cNvSpPr/>
            <p:nvPr/>
          </p:nvSpPr>
          <p:spPr>
            <a:xfrm>
              <a:off x="6119021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3" name="Google Shape;3039;p4"/>
            <p:cNvSpPr/>
            <p:nvPr/>
          </p:nvSpPr>
          <p:spPr>
            <a:xfrm>
              <a:off x="64335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4" name="Google Shape;3040;p4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5" name="Google Shape;3041;p4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6" name="Google Shape;3042;p4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7" name="Google Shape;3043;p4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8" name="Google Shape;3044;p4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59" name="Google Shape;3045;p4"/>
            <p:cNvSpPr/>
            <p:nvPr/>
          </p:nvSpPr>
          <p:spPr>
            <a:xfrm>
              <a:off x="6275548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0" name="Google Shape;3046;p4"/>
            <p:cNvSpPr/>
            <p:nvPr/>
          </p:nvSpPr>
          <p:spPr>
            <a:xfrm>
              <a:off x="6119021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1" name="Google Shape;3047;p4"/>
            <p:cNvSpPr/>
            <p:nvPr/>
          </p:nvSpPr>
          <p:spPr>
            <a:xfrm>
              <a:off x="64335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2" name="Google Shape;3048;p4"/>
            <p:cNvSpPr/>
            <p:nvPr/>
          </p:nvSpPr>
          <p:spPr>
            <a:xfrm>
              <a:off x="6119021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3" name="Google Shape;3049;p4"/>
            <p:cNvSpPr/>
            <p:nvPr/>
          </p:nvSpPr>
          <p:spPr>
            <a:xfrm>
              <a:off x="64335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4" name="Google Shape;3050;p4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5" name="Google Shape;3051;p4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6" name="Google Shape;3052;p4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7" name="Google Shape;3053;p4"/>
            <p:cNvSpPr/>
            <p:nvPr/>
          </p:nvSpPr>
          <p:spPr>
            <a:xfrm>
              <a:off x="6275548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8" name="Google Shape;3054;p4"/>
            <p:cNvSpPr/>
            <p:nvPr/>
          </p:nvSpPr>
          <p:spPr>
            <a:xfrm>
              <a:off x="6119021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69" name="Google Shape;3055;p4"/>
            <p:cNvSpPr/>
            <p:nvPr/>
          </p:nvSpPr>
          <p:spPr>
            <a:xfrm>
              <a:off x="64335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0" name="Google Shape;3056;p4"/>
            <p:cNvSpPr/>
            <p:nvPr/>
          </p:nvSpPr>
          <p:spPr>
            <a:xfrm>
              <a:off x="6119021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1" name="Google Shape;3057;p4"/>
            <p:cNvSpPr/>
            <p:nvPr/>
          </p:nvSpPr>
          <p:spPr>
            <a:xfrm>
              <a:off x="64335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2" name="Google Shape;3058;p4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3" name="Google Shape;3059;p4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4" name="Google Shape;3060;p4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5" name="Google Shape;3061;p4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6" name="Google Shape;3062;p4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7" name="Google Shape;3063;p4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8" name="Google Shape;3064;p4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79" name="Google Shape;3065;p4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0" name="Google Shape;3066;p4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1" name="Google Shape;3067;p4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2" name="Google Shape;3068;p4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3" name="Google Shape;3069;p4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4" name="Google Shape;3070;p4"/>
            <p:cNvSpPr/>
            <p:nvPr/>
          </p:nvSpPr>
          <p:spPr>
            <a:xfrm>
              <a:off x="878722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5" name="Google Shape;3071;p4"/>
            <p:cNvSpPr/>
            <p:nvPr/>
          </p:nvSpPr>
          <p:spPr>
            <a:xfrm>
              <a:off x="8629343" y="3905671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6" name="Google Shape;3072;p4"/>
            <p:cNvSpPr/>
            <p:nvPr/>
          </p:nvSpPr>
          <p:spPr>
            <a:xfrm>
              <a:off x="894374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7" name="Google Shape;3073;p4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8" name="Google Shape;3074;p4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89" name="Google Shape;3075;p4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0" name="Google Shape;3076;p4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1" name="Google Shape;3077;p4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2" name="Google Shape;3078;p4"/>
            <p:cNvSpPr/>
            <p:nvPr/>
          </p:nvSpPr>
          <p:spPr>
            <a:xfrm>
              <a:off x="878722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3" name="Google Shape;3079;p4"/>
            <p:cNvSpPr/>
            <p:nvPr/>
          </p:nvSpPr>
          <p:spPr>
            <a:xfrm>
              <a:off x="8629343" y="4533251"/>
              <a:ext cx="94975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4" name="Google Shape;3080;p4"/>
            <p:cNvSpPr/>
            <p:nvPr/>
          </p:nvSpPr>
          <p:spPr>
            <a:xfrm>
              <a:off x="894374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5" name="Google Shape;3081;p4"/>
            <p:cNvSpPr/>
            <p:nvPr/>
          </p:nvSpPr>
          <p:spPr>
            <a:xfrm>
              <a:off x="8629343" y="422019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6" name="Google Shape;3082;p4"/>
            <p:cNvSpPr/>
            <p:nvPr/>
          </p:nvSpPr>
          <p:spPr>
            <a:xfrm>
              <a:off x="894374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7" name="Google Shape;3083;p4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8" name="Google Shape;3084;p4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099" name="Google Shape;3085;p4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0" name="Google Shape;3086;p4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1" name="Google Shape;3087;p4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2" name="Google Shape;3088;p4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3" name="Google Shape;3089;p4"/>
            <p:cNvSpPr/>
            <p:nvPr/>
          </p:nvSpPr>
          <p:spPr>
            <a:xfrm>
              <a:off x="878722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4" name="Google Shape;3090;p4"/>
            <p:cNvSpPr/>
            <p:nvPr/>
          </p:nvSpPr>
          <p:spPr>
            <a:xfrm>
              <a:off x="8629343" y="4847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5" name="Google Shape;3091;p4"/>
            <p:cNvSpPr/>
            <p:nvPr/>
          </p:nvSpPr>
          <p:spPr>
            <a:xfrm>
              <a:off x="894374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6" name="Google Shape;3092;p4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7" name="Google Shape;3093;p4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8" name="Google Shape;3094;p4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09" name="Google Shape;3095;p4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0" name="Google Shape;3096;p4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1" name="Google Shape;3097;p4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2" name="Google Shape;3098;p4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3" name="Google Shape;3099;p4"/>
            <p:cNvSpPr/>
            <p:nvPr/>
          </p:nvSpPr>
          <p:spPr>
            <a:xfrm>
              <a:off x="8159763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4" name="Google Shape;3100;p4"/>
            <p:cNvSpPr/>
            <p:nvPr/>
          </p:nvSpPr>
          <p:spPr>
            <a:xfrm>
              <a:off x="800323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5" name="Google Shape;3101;p4"/>
            <p:cNvSpPr/>
            <p:nvPr/>
          </p:nvSpPr>
          <p:spPr>
            <a:xfrm>
              <a:off x="831629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6" name="Google Shape;3102;p4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7" name="Google Shape;3103;p4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8" name="Google Shape;3104;p4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19" name="Google Shape;3105;p4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0" name="Google Shape;3106;p4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1" name="Google Shape;3107;p4"/>
            <p:cNvSpPr/>
            <p:nvPr/>
          </p:nvSpPr>
          <p:spPr>
            <a:xfrm>
              <a:off x="8159763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2" name="Google Shape;3108;p4"/>
            <p:cNvSpPr/>
            <p:nvPr/>
          </p:nvSpPr>
          <p:spPr>
            <a:xfrm>
              <a:off x="800323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3" name="Google Shape;3109;p4"/>
            <p:cNvSpPr/>
            <p:nvPr/>
          </p:nvSpPr>
          <p:spPr>
            <a:xfrm>
              <a:off x="831629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4" name="Google Shape;3110;p4"/>
            <p:cNvSpPr/>
            <p:nvPr/>
          </p:nvSpPr>
          <p:spPr>
            <a:xfrm>
              <a:off x="800323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5" name="Google Shape;3111;p4"/>
            <p:cNvSpPr/>
            <p:nvPr/>
          </p:nvSpPr>
          <p:spPr>
            <a:xfrm>
              <a:off x="831629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6" name="Google Shape;3112;p4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7" name="Google Shape;3113;p4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8" name="Google Shape;3114;p4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29" name="Google Shape;3115;p4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0" name="Google Shape;3116;p4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1" name="Google Shape;3117;p4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2" name="Google Shape;3118;p4"/>
            <p:cNvSpPr/>
            <p:nvPr/>
          </p:nvSpPr>
          <p:spPr>
            <a:xfrm>
              <a:off x="8159763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3" name="Google Shape;3119;p4"/>
            <p:cNvSpPr/>
            <p:nvPr/>
          </p:nvSpPr>
          <p:spPr>
            <a:xfrm>
              <a:off x="800323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4" name="Google Shape;3120;p4"/>
            <p:cNvSpPr/>
            <p:nvPr/>
          </p:nvSpPr>
          <p:spPr>
            <a:xfrm>
              <a:off x="831629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5" name="Google Shape;3121;p4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6" name="Google Shape;3122;p4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7" name="Google Shape;3123;p4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8" name="Google Shape;3124;p4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39" name="Google Shape;3125;p4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0" name="Google Shape;3126;p4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1" name="Google Shape;3127;p4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2" name="Google Shape;3128;p4"/>
            <p:cNvSpPr/>
            <p:nvPr/>
          </p:nvSpPr>
          <p:spPr>
            <a:xfrm>
              <a:off x="7532182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3" name="Google Shape;3129;p4"/>
            <p:cNvSpPr/>
            <p:nvPr/>
          </p:nvSpPr>
          <p:spPr>
            <a:xfrm>
              <a:off x="737565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4" name="Google Shape;3130;p4"/>
            <p:cNvSpPr/>
            <p:nvPr/>
          </p:nvSpPr>
          <p:spPr>
            <a:xfrm>
              <a:off x="7688709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5" name="Google Shape;3131;p4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6" name="Google Shape;3132;p4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7" name="Google Shape;3133;p4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8" name="Google Shape;3134;p4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49" name="Google Shape;3135;p4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0" name="Google Shape;3136;p4"/>
            <p:cNvSpPr/>
            <p:nvPr/>
          </p:nvSpPr>
          <p:spPr>
            <a:xfrm>
              <a:off x="7532182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1" name="Google Shape;3137;p4"/>
            <p:cNvSpPr/>
            <p:nvPr/>
          </p:nvSpPr>
          <p:spPr>
            <a:xfrm>
              <a:off x="737565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2" name="Google Shape;3138;p4"/>
            <p:cNvSpPr/>
            <p:nvPr/>
          </p:nvSpPr>
          <p:spPr>
            <a:xfrm>
              <a:off x="7688709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3" name="Google Shape;3139;p4"/>
            <p:cNvSpPr/>
            <p:nvPr/>
          </p:nvSpPr>
          <p:spPr>
            <a:xfrm>
              <a:off x="737565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4" name="Google Shape;3140;p4"/>
            <p:cNvSpPr/>
            <p:nvPr/>
          </p:nvSpPr>
          <p:spPr>
            <a:xfrm>
              <a:off x="7688709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5" name="Google Shape;3141;p4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6" name="Google Shape;3142;p4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7" name="Google Shape;3143;p4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8" name="Google Shape;3144;p4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59" name="Google Shape;3145;p4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0" name="Google Shape;3146;p4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1" name="Google Shape;3147;p4"/>
            <p:cNvSpPr/>
            <p:nvPr/>
          </p:nvSpPr>
          <p:spPr>
            <a:xfrm>
              <a:off x="7532182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2" name="Google Shape;3148;p4"/>
            <p:cNvSpPr/>
            <p:nvPr/>
          </p:nvSpPr>
          <p:spPr>
            <a:xfrm>
              <a:off x="737565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3" name="Google Shape;3149;p4"/>
            <p:cNvSpPr/>
            <p:nvPr/>
          </p:nvSpPr>
          <p:spPr>
            <a:xfrm>
              <a:off x="7688709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4" name="Google Shape;3150;p4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5" name="Google Shape;3151;p4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6" name="Google Shape;3152;p4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7" name="Google Shape;3153;p4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8" name="Google Shape;3154;p4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69" name="Google Shape;3155;p4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0" name="Google Shape;3156;p4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1" name="Google Shape;3157;p4"/>
            <p:cNvSpPr/>
            <p:nvPr/>
          </p:nvSpPr>
          <p:spPr>
            <a:xfrm>
              <a:off x="690312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2" name="Google Shape;3158;p4"/>
            <p:cNvSpPr/>
            <p:nvPr/>
          </p:nvSpPr>
          <p:spPr>
            <a:xfrm>
              <a:off x="6746602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3" name="Google Shape;3159;p4"/>
            <p:cNvSpPr/>
            <p:nvPr/>
          </p:nvSpPr>
          <p:spPr>
            <a:xfrm>
              <a:off x="7061129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4" name="Google Shape;3160;p4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5" name="Google Shape;3161;p4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6" name="Google Shape;3162;p4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7" name="Google Shape;3163;p4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8" name="Google Shape;3164;p4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79" name="Google Shape;3165;p4"/>
            <p:cNvSpPr/>
            <p:nvPr/>
          </p:nvSpPr>
          <p:spPr>
            <a:xfrm>
              <a:off x="690312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0" name="Google Shape;3166;p4"/>
            <p:cNvSpPr/>
            <p:nvPr/>
          </p:nvSpPr>
          <p:spPr>
            <a:xfrm>
              <a:off x="6746602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1" name="Google Shape;3167;p4"/>
            <p:cNvSpPr/>
            <p:nvPr/>
          </p:nvSpPr>
          <p:spPr>
            <a:xfrm>
              <a:off x="7061129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2" name="Google Shape;3168;p4"/>
            <p:cNvSpPr/>
            <p:nvPr/>
          </p:nvSpPr>
          <p:spPr>
            <a:xfrm>
              <a:off x="6746602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3" name="Google Shape;3169;p4"/>
            <p:cNvSpPr/>
            <p:nvPr/>
          </p:nvSpPr>
          <p:spPr>
            <a:xfrm>
              <a:off x="7061129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4" name="Google Shape;3170;p4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5" name="Google Shape;3171;p4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6" name="Google Shape;3172;p4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7" name="Google Shape;3173;p4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8" name="Google Shape;3174;p4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89" name="Google Shape;3175;p4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0" name="Google Shape;3176;p4"/>
            <p:cNvSpPr/>
            <p:nvPr/>
          </p:nvSpPr>
          <p:spPr>
            <a:xfrm>
              <a:off x="690312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1" name="Google Shape;3177;p4"/>
            <p:cNvSpPr/>
            <p:nvPr/>
          </p:nvSpPr>
          <p:spPr>
            <a:xfrm>
              <a:off x="6746602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2" name="Google Shape;3178;p4"/>
            <p:cNvSpPr/>
            <p:nvPr/>
          </p:nvSpPr>
          <p:spPr>
            <a:xfrm>
              <a:off x="7061129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3" name="Google Shape;3179;p4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4" name="Google Shape;3180;p4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5" name="Google Shape;3181;p4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6" name="Google Shape;3182;p4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7" name="Google Shape;3183;p4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8" name="Google Shape;3184;p4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199" name="Google Shape;3185;p4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0" name="Google Shape;3186;p4"/>
            <p:cNvSpPr/>
            <p:nvPr/>
          </p:nvSpPr>
          <p:spPr>
            <a:xfrm>
              <a:off x="6275548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1" name="Google Shape;3187;p4"/>
            <p:cNvSpPr/>
            <p:nvPr/>
          </p:nvSpPr>
          <p:spPr>
            <a:xfrm>
              <a:off x="6119021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2" name="Google Shape;3188;p4"/>
            <p:cNvSpPr/>
            <p:nvPr/>
          </p:nvSpPr>
          <p:spPr>
            <a:xfrm>
              <a:off x="64335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3" name="Google Shape;3189;p4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4" name="Google Shape;3190;p4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5" name="Google Shape;3191;p4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6" name="Google Shape;3192;p4"/>
            <p:cNvSpPr/>
            <p:nvPr/>
          </p:nvSpPr>
          <p:spPr>
            <a:xfrm>
              <a:off x="6275548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7" name="Google Shape;3193;p4"/>
            <p:cNvSpPr/>
            <p:nvPr/>
          </p:nvSpPr>
          <p:spPr>
            <a:xfrm>
              <a:off x="6119021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8" name="Google Shape;3194;p4"/>
            <p:cNvSpPr/>
            <p:nvPr/>
          </p:nvSpPr>
          <p:spPr>
            <a:xfrm>
              <a:off x="64335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09" name="Google Shape;3195;p4"/>
            <p:cNvSpPr/>
            <p:nvPr/>
          </p:nvSpPr>
          <p:spPr>
            <a:xfrm>
              <a:off x="6119021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0" name="Google Shape;3196;p4"/>
            <p:cNvSpPr/>
            <p:nvPr/>
          </p:nvSpPr>
          <p:spPr>
            <a:xfrm>
              <a:off x="64335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1" name="Google Shape;3197;p4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2" name="Google Shape;3198;p4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3" name="Google Shape;3199;p4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4" name="Google Shape;3200;p4"/>
            <p:cNvSpPr/>
            <p:nvPr/>
          </p:nvSpPr>
          <p:spPr>
            <a:xfrm>
              <a:off x="6275548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5" name="Google Shape;3201;p4"/>
            <p:cNvSpPr/>
            <p:nvPr/>
          </p:nvSpPr>
          <p:spPr>
            <a:xfrm>
              <a:off x="6119021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6" name="Google Shape;3202;p4"/>
            <p:cNvSpPr/>
            <p:nvPr/>
          </p:nvSpPr>
          <p:spPr>
            <a:xfrm>
              <a:off x="64335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7" name="Google Shape;3203;p4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18" name="Google Shape;3204;p4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3220" name="نص العنوان"/>
          <p:cNvSpPr txBox="1"/>
          <p:nvPr>
            <p:ph type="title"/>
          </p:nvPr>
        </p:nvSpPr>
        <p:spPr>
          <a:xfrm>
            <a:off x="2705998" y="2303248"/>
            <a:ext cx="3732004" cy="841802"/>
          </a:xfrm>
          <a:prstGeom prst="rect">
            <a:avLst/>
          </a:prstGeom>
        </p:spPr>
        <p:txBody>
          <a:bodyPr anchor="ctr"/>
          <a:lstStyle>
            <a:lvl1pPr>
              <a:defRPr sz="4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3221" name="مستوى النص الأول…"/>
          <p:cNvSpPr txBox="1"/>
          <p:nvPr>
            <p:ph type="body" sz="quarter" idx="1"/>
          </p:nvPr>
        </p:nvSpPr>
        <p:spPr>
          <a:xfrm>
            <a:off x="3193975" y="2905374"/>
            <a:ext cx="2755801" cy="599402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222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4" name="Google Shape;6847;p31"/>
          <p:cNvGrpSpPr/>
          <p:nvPr/>
        </p:nvGrpSpPr>
        <p:grpSpPr>
          <a:xfrm>
            <a:off x="-4" y="-204"/>
            <a:ext cx="9148144" cy="5143602"/>
            <a:chOff x="-2" y="-102"/>
            <a:chExt cx="9148142" cy="5143600"/>
          </a:xfrm>
        </p:grpSpPr>
        <p:sp>
          <p:nvSpPr>
            <p:cNvPr id="7002" name="Google Shape;6848;p31"/>
            <p:cNvSpPr/>
            <p:nvPr/>
          </p:nvSpPr>
          <p:spPr>
            <a:xfrm>
              <a:off x="4325126" y="17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079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3" name="Google Shape;6849;p31"/>
            <p:cNvSpPr/>
            <p:nvPr/>
          </p:nvSpPr>
          <p:spPr>
            <a:xfrm>
              <a:off x="2276474" y="17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4" name="Google Shape;6850;p31"/>
            <p:cNvSpPr/>
            <p:nvPr/>
          </p:nvSpPr>
          <p:spPr>
            <a:xfrm>
              <a:off x="-3" y="-53"/>
              <a:ext cx="4576093" cy="2571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763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5" name="Google Shape;6851;p31"/>
            <p:cNvSpPr/>
            <p:nvPr/>
          </p:nvSpPr>
          <p:spPr>
            <a:xfrm>
              <a:off x="-3" y="2224614"/>
              <a:ext cx="4576093" cy="693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10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6" name="Google Shape;6852;p31"/>
            <p:cNvSpPr/>
            <p:nvPr/>
          </p:nvSpPr>
          <p:spPr>
            <a:xfrm>
              <a:off x="-3" y="2571139"/>
              <a:ext cx="4576093" cy="2572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3841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7" name="Google Shape;6853;p31"/>
            <p:cNvSpPr/>
            <p:nvPr/>
          </p:nvSpPr>
          <p:spPr>
            <a:xfrm>
              <a:off x="2276474" y="2571743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7763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8" name="Google Shape;6854;p31"/>
            <p:cNvSpPr/>
            <p:nvPr/>
          </p:nvSpPr>
          <p:spPr>
            <a:xfrm>
              <a:off x="4325126" y="2571733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8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0798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09" name="Google Shape;6855;p31"/>
            <p:cNvSpPr/>
            <p:nvPr/>
          </p:nvSpPr>
          <p:spPr>
            <a:xfrm>
              <a:off x="4571948" y="2571743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3837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0" name="Google Shape;6856;p31"/>
            <p:cNvSpPr/>
            <p:nvPr/>
          </p:nvSpPr>
          <p:spPr>
            <a:xfrm>
              <a:off x="4572048" y="2571143"/>
              <a:ext cx="4576093" cy="2572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3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1" name="Google Shape;6857;p31"/>
            <p:cNvSpPr/>
            <p:nvPr/>
          </p:nvSpPr>
          <p:spPr>
            <a:xfrm>
              <a:off x="4572048" y="2224612"/>
              <a:ext cx="4576093" cy="693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80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2" name="Google Shape;6858;p31"/>
            <p:cNvSpPr/>
            <p:nvPr/>
          </p:nvSpPr>
          <p:spPr>
            <a:xfrm>
              <a:off x="4572048" y="-103"/>
              <a:ext cx="4576093" cy="2571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77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13" name="Google Shape;6859;p31"/>
            <p:cNvSpPr/>
            <p:nvPr/>
          </p:nvSpPr>
          <p:spPr>
            <a:xfrm>
              <a:off x="4571948" y="17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3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015" name="نص العنوان"/>
          <p:cNvSpPr txBox="1"/>
          <p:nvPr>
            <p:ph type="title"/>
          </p:nvPr>
        </p:nvSpPr>
        <p:spPr>
          <a:xfrm>
            <a:off x="1262698" y="539999"/>
            <a:ext cx="6618602" cy="9924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7016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2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5" name="Google Shape;6862;p32"/>
          <p:cNvGrpSpPr/>
          <p:nvPr/>
        </p:nvGrpSpPr>
        <p:grpSpPr>
          <a:xfrm>
            <a:off x="-4" y="-204"/>
            <a:ext cx="9148144" cy="5143602"/>
            <a:chOff x="-2" y="-102"/>
            <a:chExt cx="9148142" cy="5143600"/>
          </a:xfrm>
        </p:grpSpPr>
        <p:sp>
          <p:nvSpPr>
            <p:cNvPr id="7023" name="Google Shape;6863;p32"/>
            <p:cNvSpPr/>
            <p:nvPr/>
          </p:nvSpPr>
          <p:spPr>
            <a:xfrm>
              <a:off x="4325126" y="17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0798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4" name="Google Shape;6864;p32"/>
            <p:cNvSpPr/>
            <p:nvPr/>
          </p:nvSpPr>
          <p:spPr>
            <a:xfrm>
              <a:off x="2276474" y="17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763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5" name="Google Shape;6865;p32"/>
            <p:cNvSpPr/>
            <p:nvPr/>
          </p:nvSpPr>
          <p:spPr>
            <a:xfrm>
              <a:off x="-3" y="-53"/>
              <a:ext cx="4576093" cy="2571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763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6" name="Google Shape;6866;p32"/>
            <p:cNvSpPr/>
            <p:nvPr/>
          </p:nvSpPr>
          <p:spPr>
            <a:xfrm>
              <a:off x="-3" y="2224614"/>
              <a:ext cx="4576093" cy="693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108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7" name="Google Shape;6867;p32"/>
            <p:cNvSpPr/>
            <p:nvPr/>
          </p:nvSpPr>
          <p:spPr>
            <a:xfrm>
              <a:off x="-3" y="2571139"/>
              <a:ext cx="4576093" cy="2572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3841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8" name="Google Shape;6868;p32"/>
            <p:cNvSpPr/>
            <p:nvPr/>
          </p:nvSpPr>
          <p:spPr>
            <a:xfrm>
              <a:off x="2276474" y="2571743"/>
              <a:ext cx="2295494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7763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29" name="Google Shape;6869;p32"/>
            <p:cNvSpPr/>
            <p:nvPr/>
          </p:nvSpPr>
          <p:spPr>
            <a:xfrm>
              <a:off x="4325126" y="2571733"/>
              <a:ext cx="493726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798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10798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0" name="Google Shape;6870;p32"/>
            <p:cNvSpPr/>
            <p:nvPr/>
          </p:nvSpPr>
          <p:spPr>
            <a:xfrm>
              <a:off x="4571948" y="2571743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3837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1" name="Google Shape;6871;p32"/>
            <p:cNvSpPr/>
            <p:nvPr/>
          </p:nvSpPr>
          <p:spPr>
            <a:xfrm>
              <a:off x="4572048" y="2571143"/>
              <a:ext cx="4576093" cy="2572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3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2" name="Google Shape;6872;p32"/>
            <p:cNvSpPr/>
            <p:nvPr/>
          </p:nvSpPr>
          <p:spPr>
            <a:xfrm>
              <a:off x="4572048" y="2224612"/>
              <a:ext cx="4576093" cy="693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80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3" name="Google Shape;6873;p32"/>
            <p:cNvSpPr/>
            <p:nvPr/>
          </p:nvSpPr>
          <p:spPr>
            <a:xfrm>
              <a:off x="4572048" y="-103"/>
              <a:ext cx="4576093" cy="2571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776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34" name="Google Shape;6874;p32"/>
            <p:cNvSpPr/>
            <p:nvPr/>
          </p:nvSpPr>
          <p:spPr>
            <a:xfrm>
              <a:off x="4571948" y="17"/>
              <a:ext cx="2295581" cy="2571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383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036" name="نص العنوان"/>
          <p:cNvSpPr txBox="1"/>
          <p:nvPr>
            <p:ph type="title"/>
          </p:nvPr>
        </p:nvSpPr>
        <p:spPr>
          <a:xfrm>
            <a:off x="1262698" y="539999"/>
            <a:ext cx="6618602" cy="9924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7037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8" name="Google Shape;6877;p33"/>
          <p:cNvGrpSpPr/>
          <p:nvPr/>
        </p:nvGrpSpPr>
        <p:grpSpPr>
          <a:xfrm>
            <a:off x="-29" y="-419021"/>
            <a:ext cx="9136341" cy="5562531"/>
            <a:chOff x="-2" y="0"/>
            <a:chExt cx="9136340" cy="5562529"/>
          </a:xfrm>
        </p:grpSpPr>
        <p:sp>
          <p:nvSpPr>
            <p:cNvPr id="7044" name="Google Shape;6878;p33"/>
            <p:cNvSpPr/>
            <p:nvPr/>
          </p:nvSpPr>
          <p:spPr>
            <a:xfrm>
              <a:off x="6854432" y="2980895"/>
              <a:ext cx="2281905" cy="1033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7057" name="Google Shape;6879;p33"/>
            <p:cNvGrpSpPr/>
            <p:nvPr/>
          </p:nvGrpSpPr>
          <p:grpSpPr>
            <a:xfrm>
              <a:off x="-3" y="-1"/>
              <a:ext cx="9136341" cy="5562531"/>
              <a:chOff x="-1" y="0"/>
              <a:chExt cx="9136339" cy="5562528"/>
            </a:xfrm>
          </p:grpSpPr>
          <p:sp>
            <p:nvSpPr>
              <p:cNvPr id="7045" name="Google Shape;6880;p33"/>
              <p:cNvSpPr/>
              <p:nvPr/>
            </p:nvSpPr>
            <p:spPr>
              <a:xfrm>
                <a:off x="5338853" y="419064"/>
                <a:ext cx="1515602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46" name="Google Shape;6881;p33"/>
              <p:cNvSpPr/>
              <p:nvPr/>
            </p:nvSpPr>
            <p:spPr>
              <a:xfrm>
                <a:off x="30" y="2980901"/>
                <a:ext cx="6854409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47" name="Google Shape;6882;p33"/>
              <p:cNvSpPr/>
              <p:nvPr/>
            </p:nvSpPr>
            <p:spPr>
              <a:xfrm>
                <a:off x="-2" y="399167"/>
                <a:ext cx="6854411" cy="25817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48" name="Google Shape;6883;p33"/>
              <p:cNvSpPr/>
              <p:nvPr/>
            </p:nvSpPr>
            <p:spPr>
              <a:xfrm>
                <a:off x="3752933" y="2980890"/>
                <a:ext cx="3101547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49" name="Google Shape;6884;p33"/>
              <p:cNvSpPr/>
              <p:nvPr/>
            </p:nvSpPr>
            <p:spPr>
              <a:xfrm>
                <a:off x="6444502" y="2980896"/>
                <a:ext cx="409938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50" name="Google Shape;6885;p33"/>
              <p:cNvSpPr/>
              <p:nvPr/>
            </p:nvSpPr>
            <p:spPr>
              <a:xfrm>
                <a:off x="6854433" y="419064"/>
                <a:ext cx="1515111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51" name="Google Shape;6886;p33"/>
              <p:cNvSpPr/>
              <p:nvPr/>
            </p:nvSpPr>
            <p:spPr>
              <a:xfrm>
                <a:off x="6854433" y="2980896"/>
                <a:ext cx="881702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52" name="Google Shape;6887;p33"/>
              <p:cNvSpPr/>
              <p:nvPr/>
            </p:nvSpPr>
            <p:spPr>
              <a:xfrm>
                <a:off x="6854433" y="753186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53" name="Google Shape;6888;p33"/>
              <p:cNvSpPr/>
              <p:nvPr/>
            </p:nvSpPr>
            <p:spPr>
              <a:xfrm>
                <a:off x="5979040" y="419064"/>
                <a:ext cx="875406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54" name="Google Shape;6889;p33"/>
              <p:cNvSpPr/>
              <p:nvPr/>
            </p:nvSpPr>
            <p:spPr>
              <a:xfrm>
                <a:off x="6854433" y="419064"/>
                <a:ext cx="405563" cy="25618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55" name="Google Shape;6890;p33"/>
              <p:cNvSpPr/>
              <p:nvPr/>
            </p:nvSpPr>
            <p:spPr>
              <a:xfrm>
                <a:off x="3752875" y="0"/>
                <a:ext cx="3101616" cy="29809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7056" name="Google Shape;6891;p33"/>
              <p:cNvSpPr/>
              <p:nvPr/>
            </p:nvSpPr>
            <p:spPr>
              <a:xfrm>
                <a:off x="6854433" y="2980896"/>
                <a:ext cx="2281906" cy="25816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7059" name="مستوى النص الأول…"/>
          <p:cNvSpPr txBox="1"/>
          <p:nvPr>
            <p:ph type="body" sz="quarter" idx="1"/>
          </p:nvPr>
        </p:nvSpPr>
        <p:spPr>
          <a:xfrm>
            <a:off x="5467200" y="691674"/>
            <a:ext cx="2499600" cy="304802"/>
          </a:xfrm>
          <a:prstGeom prst="rect">
            <a:avLst/>
          </a:prstGeom>
        </p:spPr>
        <p:txBody>
          <a:bodyPr/>
          <a:lstStyle>
            <a:lvl1pPr marL="203200" indent="-762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marL="203200" indent="1270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marL="203200" indent="1270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marL="203200" indent="1270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marL="203200" indent="127000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7060" name="نص العنوان"/>
          <p:cNvSpPr txBox="1"/>
          <p:nvPr>
            <p:ph type="title"/>
          </p:nvPr>
        </p:nvSpPr>
        <p:spPr>
          <a:xfrm>
            <a:off x="719998" y="539999"/>
            <a:ext cx="4337703" cy="737702"/>
          </a:xfrm>
          <a:prstGeom prst="rect">
            <a:avLst/>
          </a:prstGeom>
        </p:spPr>
        <p:txBody>
          <a:bodyPr/>
          <a:lstStyle>
            <a:lvl1pPr algn="l"/>
          </a:lstStyle>
          <a:p>
            <a:pPr/>
            <a:r>
              <a:t>نص العنوان</a:t>
            </a:r>
          </a:p>
        </p:txBody>
      </p:sp>
      <p:sp>
        <p:nvSpPr>
          <p:cNvPr id="706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8" name="Google Shape;6900;p34"/>
          <p:cNvGrpSpPr/>
          <p:nvPr/>
        </p:nvGrpSpPr>
        <p:grpSpPr>
          <a:xfrm>
            <a:off x="-66808" y="-86803"/>
            <a:ext cx="9277591" cy="6239528"/>
            <a:chOff x="0" y="0"/>
            <a:chExt cx="9277590" cy="6239526"/>
          </a:xfrm>
        </p:grpSpPr>
        <p:sp>
          <p:nvSpPr>
            <p:cNvPr id="7068" name="Google Shape;6901;p34"/>
            <p:cNvSpPr/>
            <p:nvPr/>
          </p:nvSpPr>
          <p:spPr>
            <a:xfrm>
              <a:off x="4150940" y="-1"/>
              <a:ext cx="487484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69" name="Google Shape;6902;p34"/>
            <p:cNvSpPr/>
            <p:nvPr/>
          </p:nvSpPr>
          <p:spPr>
            <a:xfrm>
              <a:off x="3131313" y="-1"/>
              <a:ext cx="1507111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0" name="Google Shape;6903;p34"/>
            <p:cNvSpPr/>
            <p:nvPr/>
          </p:nvSpPr>
          <p:spPr>
            <a:xfrm>
              <a:off x="1960251" y="-1"/>
              <a:ext cx="2678173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9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1" name="Google Shape;6904;p34"/>
            <p:cNvSpPr/>
            <p:nvPr/>
          </p:nvSpPr>
          <p:spPr>
            <a:xfrm>
              <a:off x="461653" y="-1"/>
              <a:ext cx="4176771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2" name="Google Shape;6905;p34"/>
            <p:cNvSpPr/>
            <p:nvPr/>
          </p:nvSpPr>
          <p:spPr>
            <a:xfrm>
              <a:off x="-1" y="262582"/>
              <a:ext cx="4638424" cy="2373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3" name="Google Shape;6906;p34"/>
            <p:cNvSpPr/>
            <p:nvPr/>
          </p:nvSpPr>
          <p:spPr>
            <a:xfrm>
              <a:off x="-1" y="1113806"/>
              <a:ext cx="4638424" cy="1521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944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4" name="Google Shape;6907;p34"/>
            <p:cNvSpPr/>
            <p:nvPr/>
          </p:nvSpPr>
          <p:spPr>
            <a:xfrm>
              <a:off x="-1" y="1779412"/>
              <a:ext cx="4638424" cy="856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465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5" name="Google Shape;6908;p34"/>
            <p:cNvSpPr/>
            <p:nvPr/>
          </p:nvSpPr>
          <p:spPr>
            <a:xfrm>
              <a:off x="-1" y="2358807"/>
              <a:ext cx="4638424" cy="276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6" name="Google Shape;6909;p34"/>
            <p:cNvSpPr/>
            <p:nvPr/>
          </p:nvSpPr>
          <p:spPr>
            <a:xfrm>
              <a:off x="-1" y="2635736"/>
              <a:ext cx="4638424" cy="560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679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7" name="Google Shape;6910;p34"/>
            <p:cNvSpPr/>
            <p:nvPr/>
          </p:nvSpPr>
          <p:spPr>
            <a:xfrm>
              <a:off x="-1" y="2635736"/>
              <a:ext cx="4638424" cy="1173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5767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8" name="Google Shape;6911;p34"/>
            <p:cNvSpPr/>
            <p:nvPr/>
          </p:nvSpPr>
          <p:spPr>
            <a:xfrm>
              <a:off x="-1" y="2635736"/>
              <a:ext cx="4638424" cy="191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163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79" name="Google Shape;6912;p34"/>
            <p:cNvSpPr/>
            <p:nvPr/>
          </p:nvSpPr>
          <p:spPr>
            <a:xfrm>
              <a:off x="-1" y="2635736"/>
              <a:ext cx="4638424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9446"/>
                  </a:lnTo>
                  <a:lnTo>
                    <a:pt x="0" y="21600"/>
                  </a:lnTo>
                  <a:lnTo>
                    <a:pt x="215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0" name="Google Shape;6913;p34"/>
            <p:cNvSpPr/>
            <p:nvPr/>
          </p:nvSpPr>
          <p:spPr>
            <a:xfrm>
              <a:off x="1268190" y="2635736"/>
              <a:ext cx="3370234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4435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1" name="Google Shape;6914;p34"/>
            <p:cNvSpPr/>
            <p:nvPr/>
          </p:nvSpPr>
          <p:spPr>
            <a:xfrm>
              <a:off x="2573341" y="2635736"/>
              <a:ext cx="2065083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5836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2" name="Google Shape;6915;p34"/>
            <p:cNvSpPr/>
            <p:nvPr/>
          </p:nvSpPr>
          <p:spPr>
            <a:xfrm>
              <a:off x="3297022" y="2635736"/>
              <a:ext cx="1341402" cy="3589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11113" y="2110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3" name="Google Shape;6916;p34"/>
            <p:cNvSpPr/>
            <p:nvPr/>
          </p:nvSpPr>
          <p:spPr>
            <a:xfrm>
              <a:off x="4632240" y="2635736"/>
              <a:ext cx="672061" cy="349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9" y="0"/>
                  </a:moveTo>
                  <a:lnTo>
                    <a:pt x="0" y="21543"/>
                  </a:lnTo>
                  <a:lnTo>
                    <a:pt x="21600" y="2160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4" name="Google Shape;6917;p34"/>
            <p:cNvSpPr/>
            <p:nvPr/>
          </p:nvSpPr>
          <p:spPr>
            <a:xfrm>
              <a:off x="4638422" y="2635736"/>
              <a:ext cx="1838107" cy="3603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5885" y="21600"/>
                  </a:lnTo>
                  <a:lnTo>
                    <a:pt x="21600" y="19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5" name="Google Shape;6918;p34"/>
            <p:cNvSpPr/>
            <p:nvPr/>
          </p:nvSpPr>
          <p:spPr>
            <a:xfrm>
              <a:off x="4638422" y="2635736"/>
              <a:ext cx="2678141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6658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6" name="Google Shape;6919;p34"/>
            <p:cNvSpPr/>
            <p:nvPr/>
          </p:nvSpPr>
          <p:spPr>
            <a:xfrm>
              <a:off x="4638422" y="2635736"/>
              <a:ext cx="4176770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7429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7" name="Google Shape;6920;p34"/>
            <p:cNvSpPr/>
            <p:nvPr/>
          </p:nvSpPr>
          <p:spPr>
            <a:xfrm>
              <a:off x="4638422" y="2635736"/>
              <a:ext cx="4639168" cy="2373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74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8" name="Google Shape;6921;p34"/>
            <p:cNvSpPr/>
            <p:nvPr/>
          </p:nvSpPr>
          <p:spPr>
            <a:xfrm>
              <a:off x="4638422" y="2635736"/>
              <a:ext cx="4639168" cy="1521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66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89" name="Google Shape;6922;p34"/>
            <p:cNvSpPr/>
            <p:nvPr/>
          </p:nvSpPr>
          <p:spPr>
            <a:xfrm>
              <a:off x="4638422" y="2635736"/>
              <a:ext cx="4639168" cy="856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4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0" name="Google Shape;6923;p34"/>
            <p:cNvSpPr/>
            <p:nvPr/>
          </p:nvSpPr>
          <p:spPr>
            <a:xfrm>
              <a:off x="4638422" y="2635736"/>
              <a:ext cx="4639168" cy="276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1" name="Google Shape;6924;p34"/>
            <p:cNvSpPr/>
            <p:nvPr/>
          </p:nvSpPr>
          <p:spPr>
            <a:xfrm>
              <a:off x="4638422" y="2075358"/>
              <a:ext cx="4639168" cy="560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109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2" name="Google Shape;6925;p34"/>
            <p:cNvSpPr/>
            <p:nvPr/>
          </p:nvSpPr>
          <p:spPr>
            <a:xfrm>
              <a:off x="4638422" y="1462133"/>
              <a:ext cx="4639168" cy="1173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583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3" name="Google Shape;6926;p34"/>
            <p:cNvSpPr/>
            <p:nvPr/>
          </p:nvSpPr>
          <p:spPr>
            <a:xfrm>
              <a:off x="4638422" y="720750"/>
              <a:ext cx="4639168" cy="1914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443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4" name="Google Shape;6927;p34"/>
            <p:cNvSpPr/>
            <p:nvPr/>
          </p:nvSpPr>
          <p:spPr>
            <a:xfrm>
              <a:off x="4638422" y="-1"/>
              <a:ext cx="4639168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5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5" name="Google Shape;6928;p34"/>
            <p:cNvSpPr/>
            <p:nvPr/>
          </p:nvSpPr>
          <p:spPr>
            <a:xfrm>
              <a:off x="4638422" y="-1"/>
              <a:ext cx="3370234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164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6" name="Google Shape;6929;p34"/>
            <p:cNvSpPr/>
            <p:nvPr/>
          </p:nvSpPr>
          <p:spPr>
            <a:xfrm>
              <a:off x="4638422" y="-1"/>
              <a:ext cx="2065439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097" name="Google Shape;6930;p34"/>
            <p:cNvSpPr/>
            <p:nvPr/>
          </p:nvSpPr>
          <p:spPr>
            <a:xfrm>
              <a:off x="4638422" y="-1"/>
              <a:ext cx="986099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099" name="مستوى النص الأول…"/>
          <p:cNvSpPr txBox="1"/>
          <p:nvPr>
            <p:ph type="body" sz="quarter" idx="1"/>
          </p:nvPr>
        </p:nvSpPr>
        <p:spPr>
          <a:xfrm>
            <a:off x="6191100" y="2095899"/>
            <a:ext cx="2004300" cy="304801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marL="203200" indent="1270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marL="203200" indent="1270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marL="203200" indent="1270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marL="203200" indent="1270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7100" name="نص العنوان"/>
          <p:cNvSpPr txBox="1"/>
          <p:nvPr>
            <p:ph type="title"/>
          </p:nvPr>
        </p:nvSpPr>
        <p:spPr>
          <a:xfrm>
            <a:off x="1470598" y="539999"/>
            <a:ext cx="6202804" cy="9924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710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1_1_1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23" name="Google Shape;6945;p35"/>
          <p:cNvGrpSpPr/>
          <p:nvPr/>
        </p:nvGrpSpPr>
        <p:grpSpPr>
          <a:xfrm>
            <a:off x="-613" y="32"/>
            <a:ext cx="9162930" cy="5162808"/>
            <a:chOff x="0" y="0"/>
            <a:chExt cx="9162928" cy="5162807"/>
          </a:xfrm>
        </p:grpSpPr>
        <p:sp>
          <p:nvSpPr>
            <p:cNvPr id="7108" name="Google Shape;6946;p35"/>
            <p:cNvSpPr/>
            <p:nvPr/>
          </p:nvSpPr>
          <p:spPr>
            <a:xfrm>
              <a:off x="0" y="514338"/>
              <a:ext cx="4581098" cy="4648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09" name="Google Shape;6947;p35"/>
            <p:cNvSpPr/>
            <p:nvPr/>
          </p:nvSpPr>
          <p:spPr>
            <a:xfrm>
              <a:off x="0" y="3485462"/>
              <a:ext cx="4581098" cy="1677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465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0" name="Google Shape;6948;p35"/>
            <p:cNvSpPr/>
            <p:nvPr/>
          </p:nvSpPr>
          <p:spPr>
            <a:xfrm>
              <a:off x="4581097" y="2863984"/>
              <a:ext cx="4581833" cy="2298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583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1" name="Google Shape;6949;p35"/>
            <p:cNvSpPr/>
            <p:nvPr/>
          </p:nvSpPr>
          <p:spPr>
            <a:xfrm>
              <a:off x="1936024" y="0"/>
              <a:ext cx="264507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9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2" name="Google Shape;6950;p35"/>
            <p:cNvSpPr/>
            <p:nvPr/>
          </p:nvSpPr>
          <p:spPr>
            <a:xfrm>
              <a:off x="4099639" y="0"/>
              <a:ext cx="481459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3" name="Google Shape;6951;p35"/>
            <p:cNvSpPr/>
            <p:nvPr/>
          </p:nvSpPr>
          <p:spPr>
            <a:xfrm>
              <a:off x="4581095" y="0"/>
              <a:ext cx="203991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4" name="Google Shape;6952;p35"/>
            <p:cNvSpPr/>
            <p:nvPr/>
          </p:nvSpPr>
          <p:spPr>
            <a:xfrm>
              <a:off x="4581097" y="0"/>
              <a:ext cx="458183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5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5" name="Google Shape;6953;p35"/>
            <p:cNvSpPr/>
            <p:nvPr/>
          </p:nvSpPr>
          <p:spPr>
            <a:xfrm>
              <a:off x="0" y="4620366"/>
              <a:ext cx="4581098" cy="542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6" name="Google Shape;6954;p35"/>
            <p:cNvSpPr/>
            <p:nvPr/>
          </p:nvSpPr>
          <p:spPr>
            <a:xfrm>
              <a:off x="0" y="2181692"/>
              <a:ext cx="4581098" cy="2981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944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7" name="Google Shape;6955;p35"/>
            <p:cNvSpPr/>
            <p:nvPr/>
          </p:nvSpPr>
          <p:spPr>
            <a:xfrm>
              <a:off x="455948" y="0"/>
              <a:ext cx="4125150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8" name="Google Shape;6956;p35"/>
            <p:cNvSpPr/>
            <p:nvPr/>
          </p:nvSpPr>
          <p:spPr>
            <a:xfrm>
              <a:off x="3092613" y="0"/>
              <a:ext cx="1488485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19" name="Google Shape;6957;p35"/>
            <p:cNvSpPr/>
            <p:nvPr/>
          </p:nvSpPr>
          <p:spPr>
            <a:xfrm>
              <a:off x="4581095" y="0"/>
              <a:ext cx="97391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0" name="Google Shape;6958;p35"/>
            <p:cNvSpPr/>
            <p:nvPr/>
          </p:nvSpPr>
          <p:spPr>
            <a:xfrm>
              <a:off x="4581096" y="0"/>
              <a:ext cx="332858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164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1" name="Google Shape;6959;p35"/>
            <p:cNvSpPr/>
            <p:nvPr/>
          </p:nvSpPr>
          <p:spPr>
            <a:xfrm>
              <a:off x="4581097" y="1411784"/>
              <a:ext cx="4581833" cy="3751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443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22" name="Google Shape;6960;p35"/>
            <p:cNvSpPr/>
            <p:nvPr/>
          </p:nvSpPr>
          <p:spPr>
            <a:xfrm>
              <a:off x="4581097" y="4065153"/>
              <a:ext cx="4581833" cy="109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109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124" name="مستوى النص الأول…"/>
          <p:cNvSpPr txBox="1"/>
          <p:nvPr>
            <p:ph type="body" sz="quarter" idx="1"/>
          </p:nvPr>
        </p:nvSpPr>
        <p:spPr>
          <a:xfrm>
            <a:off x="5534900" y="2095899"/>
            <a:ext cx="2004302" cy="304801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marL="203200" indent="1270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marL="203200" indent="1270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marL="203200" indent="1270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marL="203200" indent="127000" algn="ctr"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7125" name="نص العنوان"/>
          <p:cNvSpPr txBox="1"/>
          <p:nvPr>
            <p:ph type="title"/>
          </p:nvPr>
        </p:nvSpPr>
        <p:spPr>
          <a:xfrm>
            <a:off x="1470598" y="539999"/>
            <a:ext cx="6202804" cy="9924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7126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8" name="Google Shape;6971;p36"/>
          <p:cNvGrpSpPr/>
          <p:nvPr/>
        </p:nvGrpSpPr>
        <p:grpSpPr>
          <a:xfrm>
            <a:off x="-613" y="32"/>
            <a:ext cx="9162930" cy="5162808"/>
            <a:chOff x="0" y="0"/>
            <a:chExt cx="9162928" cy="5162807"/>
          </a:xfrm>
        </p:grpSpPr>
        <p:sp>
          <p:nvSpPr>
            <p:cNvPr id="7133" name="Google Shape;6972;p36"/>
            <p:cNvSpPr/>
            <p:nvPr/>
          </p:nvSpPr>
          <p:spPr>
            <a:xfrm>
              <a:off x="0" y="514338"/>
              <a:ext cx="4581098" cy="4648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4" name="Google Shape;6973;p36"/>
            <p:cNvSpPr/>
            <p:nvPr/>
          </p:nvSpPr>
          <p:spPr>
            <a:xfrm>
              <a:off x="0" y="3485462"/>
              <a:ext cx="4581098" cy="1677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465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5" name="Google Shape;6974;p36"/>
            <p:cNvSpPr/>
            <p:nvPr/>
          </p:nvSpPr>
          <p:spPr>
            <a:xfrm>
              <a:off x="4581097" y="2863984"/>
              <a:ext cx="4581833" cy="2298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583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6" name="Google Shape;6975;p36"/>
            <p:cNvSpPr/>
            <p:nvPr/>
          </p:nvSpPr>
          <p:spPr>
            <a:xfrm>
              <a:off x="1936024" y="0"/>
              <a:ext cx="264507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9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7" name="Google Shape;6976;p36"/>
            <p:cNvSpPr/>
            <p:nvPr/>
          </p:nvSpPr>
          <p:spPr>
            <a:xfrm>
              <a:off x="4099639" y="0"/>
              <a:ext cx="481459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8" name="Google Shape;6977;p36"/>
            <p:cNvSpPr/>
            <p:nvPr/>
          </p:nvSpPr>
          <p:spPr>
            <a:xfrm>
              <a:off x="4581095" y="0"/>
              <a:ext cx="203991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39" name="Google Shape;6978;p36"/>
            <p:cNvSpPr/>
            <p:nvPr/>
          </p:nvSpPr>
          <p:spPr>
            <a:xfrm>
              <a:off x="4581097" y="0"/>
              <a:ext cx="458183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5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0" name="Google Shape;6979;p36"/>
            <p:cNvSpPr/>
            <p:nvPr/>
          </p:nvSpPr>
          <p:spPr>
            <a:xfrm>
              <a:off x="0" y="4620366"/>
              <a:ext cx="4581098" cy="542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1" name="Google Shape;6980;p36"/>
            <p:cNvSpPr/>
            <p:nvPr/>
          </p:nvSpPr>
          <p:spPr>
            <a:xfrm>
              <a:off x="0" y="2181692"/>
              <a:ext cx="4581098" cy="2981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944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2" name="Google Shape;6981;p36"/>
            <p:cNvSpPr/>
            <p:nvPr/>
          </p:nvSpPr>
          <p:spPr>
            <a:xfrm>
              <a:off x="455948" y="0"/>
              <a:ext cx="4125150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3" name="Google Shape;6982;p36"/>
            <p:cNvSpPr/>
            <p:nvPr/>
          </p:nvSpPr>
          <p:spPr>
            <a:xfrm>
              <a:off x="3092613" y="0"/>
              <a:ext cx="1488485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4" name="Google Shape;6983;p36"/>
            <p:cNvSpPr/>
            <p:nvPr/>
          </p:nvSpPr>
          <p:spPr>
            <a:xfrm>
              <a:off x="4581095" y="0"/>
              <a:ext cx="97391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5" name="Google Shape;6984;p36"/>
            <p:cNvSpPr/>
            <p:nvPr/>
          </p:nvSpPr>
          <p:spPr>
            <a:xfrm>
              <a:off x="4581096" y="0"/>
              <a:ext cx="332858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164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6" name="Google Shape;6985;p36"/>
            <p:cNvSpPr/>
            <p:nvPr/>
          </p:nvSpPr>
          <p:spPr>
            <a:xfrm>
              <a:off x="4581097" y="1411784"/>
              <a:ext cx="4581833" cy="3751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443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47" name="Google Shape;6986;p36"/>
            <p:cNvSpPr/>
            <p:nvPr/>
          </p:nvSpPr>
          <p:spPr>
            <a:xfrm>
              <a:off x="4581097" y="4065153"/>
              <a:ext cx="4581833" cy="109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109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7149" name="نص العنوان"/>
          <p:cNvSpPr txBox="1"/>
          <p:nvPr>
            <p:ph type="title"/>
          </p:nvPr>
        </p:nvSpPr>
        <p:spPr>
          <a:xfrm>
            <a:off x="1661548" y="539999"/>
            <a:ext cx="5820904" cy="4776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7150" name="مستوى النص الأول…"/>
          <p:cNvSpPr txBox="1"/>
          <p:nvPr>
            <p:ph type="body" sz="quarter" idx="1"/>
          </p:nvPr>
        </p:nvSpPr>
        <p:spPr>
          <a:xfrm>
            <a:off x="1238250" y="2066925"/>
            <a:ext cx="1704901" cy="304800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marL="203200" indent="127000" algn="ctr">
              <a:buClrTx/>
              <a:buSzTx/>
              <a:buFontTx/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2pPr>
            <a:lvl3pPr marL="203200" indent="127000" algn="ctr">
              <a:buClrTx/>
              <a:buSzTx/>
              <a:buFontTx/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3pPr>
            <a:lvl4pPr marL="203200" indent="127000" algn="ctr">
              <a:buClrTx/>
              <a:buSzTx/>
              <a:buFontTx/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4pPr>
            <a:lvl5pPr marL="203200" indent="127000" algn="ctr">
              <a:buClrTx/>
              <a:buSzTx/>
              <a:buFontTx/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715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4">
    <p:bg>
      <p:bgPr>
        <a:solidFill>
          <a:schemeClr val="accent3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47" name="Google Shape;7007;p37"/>
          <p:cNvGrpSpPr/>
          <p:nvPr/>
        </p:nvGrpSpPr>
        <p:grpSpPr>
          <a:xfrm>
            <a:off x="-52972" y="37119"/>
            <a:ext cx="9196846" cy="5099405"/>
            <a:chOff x="0" y="0"/>
            <a:chExt cx="9196845" cy="5099402"/>
          </a:xfrm>
        </p:grpSpPr>
        <p:sp>
          <p:nvSpPr>
            <p:cNvPr id="7158" name="Google Shape;7008;p37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59" name="Google Shape;7009;p37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0" name="Google Shape;7010;p37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1" name="Google Shape;7011;p37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2" name="Google Shape;7012;p37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3" name="Google Shape;7013;p37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4" name="Google Shape;7014;p37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5" name="Google Shape;7015;p37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6" name="Google Shape;7016;p37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7" name="Google Shape;7017;p37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8" name="Google Shape;7018;p37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69" name="Google Shape;7019;p37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0" name="Google Shape;7020;p37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1" name="Google Shape;7021;p37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2" name="Google Shape;7022;p37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3" name="Google Shape;7023;p37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4" name="Google Shape;7024;p37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5" name="Google Shape;7025;p37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6" name="Google Shape;7026;p37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7" name="Google Shape;7027;p37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8" name="Google Shape;7028;p37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79" name="Google Shape;7029;p37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0" name="Google Shape;7030;p37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1" name="Google Shape;7031;p37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2" name="Google Shape;7032;p37"/>
            <p:cNvSpPr/>
            <p:nvPr/>
          </p:nvSpPr>
          <p:spPr>
            <a:xfrm>
              <a:off x="5647980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3" name="Google Shape;7033;p37"/>
            <p:cNvSpPr/>
            <p:nvPr/>
          </p:nvSpPr>
          <p:spPr>
            <a:xfrm>
              <a:off x="5490102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4" name="Google Shape;7034;p37"/>
            <p:cNvSpPr/>
            <p:nvPr/>
          </p:nvSpPr>
          <p:spPr>
            <a:xfrm>
              <a:off x="580450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5" name="Google Shape;7035;p37"/>
            <p:cNvSpPr/>
            <p:nvPr/>
          </p:nvSpPr>
          <p:spPr>
            <a:xfrm>
              <a:off x="5490102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6" name="Google Shape;7036;p37"/>
            <p:cNvSpPr/>
            <p:nvPr/>
          </p:nvSpPr>
          <p:spPr>
            <a:xfrm>
              <a:off x="580450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7" name="Google Shape;7037;p37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8" name="Google Shape;7038;p37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89" name="Google Shape;7039;p37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0" name="Google Shape;7040;p37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1" name="Google Shape;7041;p37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2" name="Google Shape;7042;p37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3" name="Google Shape;7043;p37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4" name="Google Shape;7044;p37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5" name="Google Shape;7045;p37"/>
            <p:cNvSpPr/>
            <p:nvPr/>
          </p:nvSpPr>
          <p:spPr>
            <a:xfrm>
              <a:off x="5647980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6" name="Google Shape;7046;p37"/>
            <p:cNvSpPr/>
            <p:nvPr/>
          </p:nvSpPr>
          <p:spPr>
            <a:xfrm>
              <a:off x="5490102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7" name="Google Shape;7047;p37"/>
            <p:cNvSpPr/>
            <p:nvPr/>
          </p:nvSpPr>
          <p:spPr>
            <a:xfrm>
              <a:off x="580450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8" name="Google Shape;7048;p37"/>
            <p:cNvSpPr/>
            <p:nvPr/>
          </p:nvSpPr>
          <p:spPr>
            <a:xfrm>
              <a:off x="5490102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199" name="Google Shape;7049;p37"/>
            <p:cNvSpPr/>
            <p:nvPr/>
          </p:nvSpPr>
          <p:spPr>
            <a:xfrm>
              <a:off x="580450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0" name="Google Shape;7050;p37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1" name="Google Shape;7051;p37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2" name="Google Shape;7052;p37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3" name="Google Shape;7053;p37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4" name="Google Shape;7054;p37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5" name="Google Shape;7055;p37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6" name="Google Shape;7056;p37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7" name="Google Shape;7057;p37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8" name="Google Shape;7058;p37"/>
            <p:cNvSpPr/>
            <p:nvPr/>
          </p:nvSpPr>
          <p:spPr>
            <a:xfrm>
              <a:off x="5647980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09" name="Google Shape;7059;p37"/>
            <p:cNvSpPr/>
            <p:nvPr/>
          </p:nvSpPr>
          <p:spPr>
            <a:xfrm>
              <a:off x="5490102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0" name="Google Shape;7060;p37"/>
            <p:cNvSpPr/>
            <p:nvPr/>
          </p:nvSpPr>
          <p:spPr>
            <a:xfrm>
              <a:off x="580450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1" name="Google Shape;7061;p37"/>
            <p:cNvSpPr/>
            <p:nvPr/>
          </p:nvSpPr>
          <p:spPr>
            <a:xfrm>
              <a:off x="5490102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2" name="Google Shape;7062;p37"/>
            <p:cNvSpPr/>
            <p:nvPr/>
          </p:nvSpPr>
          <p:spPr>
            <a:xfrm>
              <a:off x="580450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3" name="Google Shape;7063;p37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4" name="Google Shape;7064;p37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5" name="Google Shape;7065;p37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6" name="Google Shape;7066;p37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7" name="Google Shape;7067;p37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8" name="Google Shape;7068;p37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19" name="Google Shape;7069;p37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0" name="Google Shape;7070;p37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1" name="Google Shape;7071;p37"/>
            <p:cNvSpPr/>
            <p:nvPr/>
          </p:nvSpPr>
          <p:spPr>
            <a:xfrm>
              <a:off x="5647980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2" name="Google Shape;7072;p37"/>
            <p:cNvSpPr/>
            <p:nvPr/>
          </p:nvSpPr>
          <p:spPr>
            <a:xfrm>
              <a:off x="5490102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3" name="Google Shape;7073;p37"/>
            <p:cNvSpPr/>
            <p:nvPr/>
          </p:nvSpPr>
          <p:spPr>
            <a:xfrm>
              <a:off x="580450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4" name="Google Shape;7074;p37"/>
            <p:cNvSpPr/>
            <p:nvPr/>
          </p:nvSpPr>
          <p:spPr>
            <a:xfrm>
              <a:off x="5490102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5" name="Google Shape;7075;p37"/>
            <p:cNvSpPr/>
            <p:nvPr/>
          </p:nvSpPr>
          <p:spPr>
            <a:xfrm>
              <a:off x="580450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6" name="Google Shape;7076;p37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7" name="Google Shape;7077;p37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8" name="Google Shape;7078;p37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29" name="Google Shape;7079;p37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0" name="Google Shape;7080;p37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1" name="Google Shape;7081;p37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2" name="Google Shape;7082;p37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3" name="Google Shape;7083;p37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4" name="Google Shape;7084;p37"/>
            <p:cNvSpPr/>
            <p:nvPr/>
          </p:nvSpPr>
          <p:spPr>
            <a:xfrm>
              <a:off x="5647980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5" name="Google Shape;7085;p37"/>
            <p:cNvSpPr/>
            <p:nvPr/>
          </p:nvSpPr>
          <p:spPr>
            <a:xfrm>
              <a:off x="5490102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6" name="Google Shape;7086;p37"/>
            <p:cNvSpPr/>
            <p:nvPr/>
          </p:nvSpPr>
          <p:spPr>
            <a:xfrm>
              <a:off x="580450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7" name="Google Shape;7087;p37"/>
            <p:cNvSpPr/>
            <p:nvPr/>
          </p:nvSpPr>
          <p:spPr>
            <a:xfrm>
              <a:off x="5490102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8" name="Google Shape;7088;p37"/>
            <p:cNvSpPr/>
            <p:nvPr/>
          </p:nvSpPr>
          <p:spPr>
            <a:xfrm>
              <a:off x="580450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39" name="Google Shape;7089;p37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0" name="Google Shape;7090;p37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1" name="Google Shape;7091;p37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2" name="Google Shape;7092;p37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3" name="Google Shape;7093;p37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4" name="Google Shape;7094;p37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5" name="Google Shape;7095;p37"/>
            <p:cNvSpPr/>
            <p:nvPr/>
          </p:nvSpPr>
          <p:spPr>
            <a:xfrm>
              <a:off x="5647980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6" name="Google Shape;7096;p37"/>
            <p:cNvSpPr/>
            <p:nvPr/>
          </p:nvSpPr>
          <p:spPr>
            <a:xfrm>
              <a:off x="5490102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7" name="Google Shape;7097;p37"/>
            <p:cNvSpPr/>
            <p:nvPr/>
          </p:nvSpPr>
          <p:spPr>
            <a:xfrm>
              <a:off x="580450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8" name="Google Shape;7098;p37"/>
            <p:cNvSpPr/>
            <p:nvPr/>
          </p:nvSpPr>
          <p:spPr>
            <a:xfrm>
              <a:off x="5490102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49" name="Google Shape;7099;p37"/>
            <p:cNvSpPr/>
            <p:nvPr/>
          </p:nvSpPr>
          <p:spPr>
            <a:xfrm>
              <a:off x="580450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0" name="Google Shape;7100;p37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1" name="Google Shape;7101;p37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2" name="Google Shape;7102;p37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3" name="Google Shape;7103;p37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4" name="Google Shape;7104;p37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5" name="Google Shape;7105;p37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6" name="Google Shape;7106;p37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7" name="Google Shape;7107;p37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8" name="Google Shape;7108;p37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59" name="Google Shape;7109;p37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0" name="Google Shape;7110;p37"/>
            <p:cNvSpPr/>
            <p:nvPr/>
          </p:nvSpPr>
          <p:spPr>
            <a:xfrm>
              <a:off x="502052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1" name="Google Shape;7111;p37"/>
            <p:cNvSpPr/>
            <p:nvPr/>
          </p:nvSpPr>
          <p:spPr>
            <a:xfrm>
              <a:off x="486399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2" name="Google Shape;7112;p37"/>
            <p:cNvSpPr/>
            <p:nvPr/>
          </p:nvSpPr>
          <p:spPr>
            <a:xfrm>
              <a:off x="51770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3" name="Google Shape;7113;p37"/>
            <p:cNvSpPr/>
            <p:nvPr/>
          </p:nvSpPr>
          <p:spPr>
            <a:xfrm>
              <a:off x="486399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4" name="Google Shape;7114;p37"/>
            <p:cNvSpPr/>
            <p:nvPr/>
          </p:nvSpPr>
          <p:spPr>
            <a:xfrm>
              <a:off x="51770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5" name="Google Shape;7115;p37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6" name="Google Shape;7116;p37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7" name="Google Shape;7117;p37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8" name="Google Shape;7118;p37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69" name="Google Shape;7119;p37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0" name="Google Shape;7120;p37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1" name="Google Shape;7121;p37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2" name="Google Shape;7122;p37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3" name="Google Shape;7123;p37"/>
            <p:cNvSpPr/>
            <p:nvPr/>
          </p:nvSpPr>
          <p:spPr>
            <a:xfrm>
              <a:off x="502052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4" name="Google Shape;7124;p37"/>
            <p:cNvSpPr/>
            <p:nvPr/>
          </p:nvSpPr>
          <p:spPr>
            <a:xfrm>
              <a:off x="486399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5" name="Google Shape;7125;p37"/>
            <p:cNvSpPr/>
            <p:nvPr/>
          </p:nvSpPr>
          <p:spPr>
            <a:xfrm>
              <a:off x="51770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6" name="Google Shape;7126;p37"/>
            <p:cNvSpPr/>
            <p:nvPr/>
          </p:nvSpPr>
          <p:spPr>
            <a:xfrm>
              <a:off x="486399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7" name="Google Shape;7127;p37"/>
            <p:cNvSpPr/>
            <p:nvPr/>
          </p:nvSpPr>
          <p:spPr>
            <a:xfrm>
              <a:off x="51770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8" name="Google Shape;7128;p37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79" name="Google Shape;7129;p37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0" name="Google Shape;7130;p37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1" name="Google Shape;7131;p37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2" name="Google Shape;7132;p37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3" name="Google Shape;7133;p37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4" name="Google Shape;7134;p37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5" name="Google Shape;7135;p37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6" name="Google Shape;7136;p37"/>
            <p:cNvSpPr/>
            <p:nvPr/>
          </p:nvSpPr>
          <p:spPr>
            <a:xfrm>
              <a:off x="502052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7" name="Google Shape;7137;p37"/>
            <p:cNvSpPr/>
            <p:nvPr/>
          </p:nvSpPr>
          <p:spPr>
            <a:xfrm>
              <a:off x="486399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8" name="Google Shape;7138;p37"/>
            <p:cNvSpPr/>
            <p:nvPr/>
          </p:nvSpPr>
          <p:spPr>
            <a:xfrm>
              <a:off x="51770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89" name="Google Shape;7139;p37"/>
            <p:cNvSpPr/>
            <p:nvPr/>
          </p:nvSpPr>
          <p:spPr>
            <a:xfrm>
              <a:off x="486399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0" name="Google Shape;7140;p37"/>
            <p:cNvSpPr/>
            <p:nvPr/>
          </p:nvSpPr>
          <p:spPr>
            <a:xfrm>
              <a:off x="51770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1" name="Google Shape;7141;p37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2" name="Google Shape;7142;p37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3" name="Google Shape;7143;p37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4" name="Google Shape;7144;p37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5" name="Google Shape;7145;p37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6" name="Google Shape;7146;p37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7" name="Google Shape;7147;p37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8" name="Google Shape;7148;p37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299" name="Google Shape;7149;p37"/>
            <p:cNvSpPr/>
            <p:nvPr/>
          </p:nvSpPr>
          <p:spPr>
            <a:xfrm>
              <a:off x="502052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0" name="Google Shape;7150;p37"/>
            <p:cNvSpPr/>
            <p:nvPr/>
          </p:nvSpPr>
          <p:spPr>
            <a:xfrm>
              <a:off x="486399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1" name="Google Shape;7151;p37"/>
            <p:cNvSpPr/>
            <p:nvPr/>
          </p:nvSpPr>
          <p:spPr>
            <a:xfrm>
              <a:off x="51770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2" name="Google Shape;7152;p37"/>
            <p:cNvSpPr/>
            <p:nvPr/>
          </p:nvSpPr>
          <p:spPr>
            <a:xfrm>
              <a:off x="486399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3" name="Google Shape;7153;p37"/>
            <p:cNvSpPr/>
            <p:nvPr/>
          </p:nvSpPr>
          <p:spPr>
            <a:xfrm>
              <a:off x="51770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4" name="Google Shape;7154;p37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5" name="Google Shape;7155;p37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6" name="Google Shape;7156;p37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7" name="Google Shape;7157;p37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8" name="Google Shape;7158;p37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09" name="Google Shape;7159;p37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0" name="Google Shape;7160;p37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1" name="Google Shape;7161;p37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2" name="Google Shape;7162;p37"/>
            <p:cNvSpPr/>
            <p:nvPr/>
          </p:nvSpPr>
          <p:spPr>
            <a:xfrm>
              <a:off x="502052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3" name="Google Shape;7163;p37"/>
            <p:cNvSpPr/>
            <p:nvPr/>
          </p:nvSpPr>
          <p:spPr>
            <a:xfrm>
              <a:off x="486399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4" name="Google Shape;7164;p37"/>
            <p:cNvSpPr/>
            <p:nvPr/>
          </p:nvSpPr>
          <p:spPr>
            <a:xfrm>
              <a:off x="51770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5" name="Google Shape;7165;p37"/>
            <p:cNvSpPr/>
            <p:nvPr/>
          </p:nvSpPr>
          <p:spPr>
            <a:xfrm>
              <a:off x="486399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6" name="Google Shape;7166;p37"/>
            <p:cNvSpPr/>
            <p:nvPr/>
          </p:nvSpPr>
          <p:spPr>
            <a:xfrm>
              <a:off x="51770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7" name="Google Shape;7167;p37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8" name="Google Shape;7168;p37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19" name="Google Shape;7169;p37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0" name="Google Shape;7170;p37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1" name="Google Shape;7171;p37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2" name="Google Shape;7172;p37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3" name="Google Shape;7173;p37"/>
            <p:cNvSpPr/>
            <p:nvPr/>
          </p:nvSpPr>
          <p:spPr>
            <a:xfrm>
              <a:off x="502052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4" name="Google Shape;7174;p37"/>
            <p:cNvSpPr/>
            <p:nvPr/>
          </p:nvSpPr>
          <p:spPr>
            <a:xfrm>
              <a:off x="486399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5" name="Google Shape;7175;p37"/>
            <p:cNvSpPr/>
            <p:nvPr/>
          </p:nvSpPr>
          <p:spPr>
            <a:xfrm>
              <a:off x="51770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6" name="Google Shape;7176;p37"/>
            <p:cNvSpPr/>
            <p:nvPr/>
          </p:nvSpPr>
          <p:spPr>
            <a:xfrm>
              <a:off x="486399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7" name="Google Shape;7177;p37"/>
            <p:cNvSpPr/>
            <p:nvPr/>
          </p:nvSpPr>
          <p:spPr>
            <a:xfrm>
              <a:off x="51770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8" name="Google Shape;7178;p37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29" name="Google Shape;7179;p37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0" name="Google Shape;7180;p37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1" name="Google Shape;7181;p37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2" name="Google Shape;7182;p37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3" name="Google Shape;7183;p37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4" name="Google Shape;7184;p37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5" name="Google Shape;7185;p37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6" name="Google Shape;7186;p37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7" name="Google Shape;7187;p37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8" name="Google Shape;7188;p37"/>
            <p:cNvSpPr/>
            <p:nvPr/>
          </p:nvSpPr>
          <p:spPr>
            <a:xfrm>
              <a:off x="439294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39" name="Google Shape;7189;p37"/>
            <p:cNvSpPr/>
            <p:nvPr/>
          </p:nvSpPr>
          <p:spPr>
            <a:xfrm>
              <a:off x="4236415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0" name="Google Shape;7190;p37"/>
            <p:cNvSpPr/>
            <p:nvPr/>
          </p:nvSpPr>
          <p:spPr>
            <a:xfrm>
              <a:off x="4549468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1" name="Google Shape;7191;p37"/>
            <p:cNvSpPr/>
            <p:nvPr/>
          </p:nvSpPr>
          <p:spPr>
            <a:xfrm>
              <a:off x="4236415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2" name="Google Shape;7192;p37"/>
            <p:cNvSpPr/>
            <p:nvPr/>
          </p:nvSpPr>
          <p:spPr>
            <a:xfrm>
              <a:off x="4549468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3" name="Google Shape;7193;p37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4" name="Google Shape;7194;p37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5" name="Google Shape;7195;p37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6" name="Google Shape;7196;p37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7" name="Google Shape;7197;p37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8" name="Google Shape;7198;p37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49" name="Google Shape;7199;p37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0" name="Google Shape;7200;p37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1" name="Google Shape;7201;p37"/>
            <p:cNvSpPr/>
            <p:nvPr/>
          </p:nvSpPr>
          <p:spPr>
            <a:xfrm>
              <a:off x="439294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2" name="Google Shape;7202;p37"/>
            <p:cNvSpPr/>
            <p:nvPr/>
          </p:nvSpPr>
          <p:spPr>
            <a:xfrm>
              <a:off x="4236415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3" name="Google Shape;7203;p37"/>
            <p:cNvSpPr/>
            <p:nvPr/>
          </p:nvSpPr>
          <p:spPr>
            <a:xfrm>
              <a:off x="4549468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4" name="Google Shape;7204;p37"/>
            <p:cNvSpPr/>
            <p:nvPr/>
          </p:nvSpPr>
          <p:spPr>
            <a:xfrm>
              <a:off x="4236415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5" name="Google Shape;7205;p37"/>
            <p:cNvSpPr/>
            <p:nvPr/>
          </p:nvSpPr>
          <p:spPr>
            <a:xfrm>
              <a:off x="4549468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6" name="Google Shape;7206;p37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7" name="Google Shape;7207;p37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8" name="Google Shape;7208;p37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59" name="Google Shape;7209;p37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0" name="Google Shape;7210;p37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1" name="Google Shape;7211;p37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2" name="Google Shape;7212;p37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3" name="Google Shape;7213;p37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4" name="Google Shape;7214;p37"/>
            <p:cNvSpPr/>
            <p:nvPr/>
          </p:nvSpPr>
          <p:spPr>
            <a:xfrm>
              <a:off x="439294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5" name="Google Shape;7215;p37"/>
            <p:cNvSpPr/>
            <p:nvPr/>
          </p:nvSpPr>
          <p:spPr>
            <a:xfrm>
              <a:off x="4236415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6" name="Google Shape;7216;p37"/>
            <p:cNvSpPr/>
            <p:nvPr/>
          </p:nvSpPr>
          <p:spPr>
            <a:xfrm>
              <a:off x="4549468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7" name="Google Shape;7217;p37"/>
            <p:cNvSpPr/>
            <p:nvPr/>
          </p:nvSpPr>
          <p:spPr>
            <a:xfrm>
              <a:off x="4236415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8" name="Google Shape;7218;p37"/>
            <p:cNvSpPr/>
            <p:nvPr/>
          </p:nvSpPr>
          <p:spPr>
            <a:xfrm>
              <a:off x="4549468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69" name="Google Shape;7219;p37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0" name="Google Shape;7220;p37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1" name="Google Shape;7221;p37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2" name="Google Shape;7222;p37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3" name="Google Shape;7223;p37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4" name="Google Shape;7224;p37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5" name="Google Shape;7225;p37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6" name="Google Shape;7226;p37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7" name="Google Shape;7227;p37"/>
            <p:cNvSpPr/>
            <p:nvPr/>
          </p:nvSpPr>
          <p:spPr>
            <a:xfrm>
              <a:off x="439294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8" name="Google Shape;7228;p37"/>
            <p:cNvSpPr/>
            <p:nvPr/>
          </p:nvSpPr>
          <p:spPr>
            <a:xfrm>
              <a:off x="4236415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79" name="Google Shape;7229;p37"/>
            <p:cNvSpPr/>
            <p:nvPr/>
          </p:nvSpPr>
          <p:spPr>
            <a:xfrm>
              <a:off x="4549468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0" name="Google Shape;7230;p37"/>
            <p:cNvSpPr/>
            <p:nvPr/>
          </p:nvSpPr>
          <p:spPr>
            <a:xfrm>
              <a:off x="4236415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1" name="Google Shape;7231;p37"/>
            <p:cNvSpPr/>
            <p:nvPr/>
          </p:nvSpPr>
          <p:spPr>
            <a:xfrm>
              <a:off x="4549468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2" name="Google Shape;7232;p37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3" name="Google Shape;7233;p37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4" name="Google Shape;7234;p37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5" name="Google Shape;7235;p37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6" name="Google Shape;7236;p37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7" name="Google Shape;7237;p37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8" name="Google Shape;7238;p37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89" name="Google Shape;7239;p37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0" name="Google Shape;7240;p37"/>
            <p:cNvSpPr/>
            <p:nvPr/>
          </p:nvSpPr>
          <p:spPr>
            <a:xfrm>
              <a:off x="439294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1" name="Google Shape;7241;p37"/>
            <p:cNvSpPr/>
            <p:nvPr/>
          </p:nvSpPr>
          <p:spPr>
            <a:xfrm>
              <a:off x="4236415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2" name="Google Shape;7242;p37"/>
            <p:cNvSpPr/>
            <p:nvPr/>
          </p:nvSpPr>
          <p:spPr>
            <a:xfrm>
              <a:off x="4549468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3" name="Google Shape;7243;p37"/>
            <p:cNvSpPr/>
            <p:nvPr/>
          </p:nvSpPr>
          <p:spPr>
            <a:xfrm>
              <a:off x="4236415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4" name="Google Shape;7244;p37"/>
            <p:cNvSpPr/>
            <p:nvPr/>
          </p:nvSpPr>
          <p:spPr>
            <a:xfrm>
              <a:off x="4549468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5" name="Google Shape;7245;p37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6" name="Google Shape;7246;p37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7" name="Google Shape;7247;p37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8" name="Google Shape;7248;p37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399" name="Google Shape;7249;p37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0" name="Google Shape;7250;p37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1" name="Google Shape;7251;p37"/>
            <p:cNvSpPr/>
            <p:nvPr/>
          </p:nvSpPr>
          <p:spPr>
            <a:xfrm>
              <a:off x="439294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2" name="Google Shape;7252;p37"/>
            <p:cNvSpPr/>
            <p:nvPr/>
          </p:nvSpPr>
          <p:spPr>
            <a:xfrm>
              <a:off x="4236415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3" name="Google Shape;7253;p37"/>
            <p:cNvSpPr/>
            <p:nvPr/>
          </p:nvSpPr>
          <p:spPr>
            <a:xfrm>
              <a:off x="4549468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4" name="Google Shape;7254;p37"/>
            <p:cNvSpPr/>
            <p:nvPr/>
          </p:nvSpPr>
          <p:spPr>
            <a:xfrm>
              <a:off x="4236415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5" name="Google Shape;7255;p37"/>
            <p:cNvSpPr/>
            <p:nvPr/>
          </p:nvSpPr>
          <p:spPr>
            <a:xfrm>
              <a:off x="4549468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6" name="Google Shape;7256;p37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7" name="Google Shape;7257;p37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8" name="Google Shape;7258;p37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09" name="Google Shape;7259;p37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0" name="Google Shape;7260;p37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1" name="Google Shape;7261;p37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2" name="Google Shape;7262;p37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3" name="Google Shape;7263;p37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4" name="Google Shape;7264;p37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5" name="Google Shape;7265;p37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6" name="Google Shape;7266;p37"/>
            <p:cNvSpPr/>
            <p:nvPr/>
          </p:nvSpPr>
          <p:spPr>
            <a:xfrm>
              <a:off x="376388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7" name="Google Shape;7267;p37"/>
            <p:cNvSpPr/>
            <p:nvPr/>
          </p:nvSpPr>
          <p:spPr>
            <a:xfrm>
              <a:off x="360736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8" name="Google Shape;7268;p37"/>
            <p:cNvSpPr/>
            <p:nvPr/>
          </p:nvSpPr>
          <p:spPr>
            <a:xfrm>
              <a:off x="3921886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19" name="Google Shape;7269;p37"/>
            <p:cNvSpPr/>
            <p:nvPr/>
          </p:nvSpPr>
          <p:spPr>
            <a:xfrm>
              <a:off x="360736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0" name="Google Shape;7270;p37"/>
            <p:cNvSpPr/>
            <p:nvPr/>
          </p:nvSpPr>
          <p:spPr>
            <a:xfrm>
              <a:off x="3921886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1" name="Google Shape;7271;p37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2" name="Google Shape;7272;p37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3" name="Google Shape;7273;p37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4" name="Google Shape;7274;p37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5" name="Google Shape;7275;p37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6" name="Google Shape;7276;p37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7" name="Google Shape;7277;p37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8" name="Google Shape;7278;p37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29" name="Google Shape;7279;p37"/>
            <p:cNvSpPr/>
            <p:nvPr/>
          </p:nvSpPr>
          <p:spPr>
            <a:xfrm>
              <a:off x="376388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0" name="Google Shape;7280;p37"/>
            <p:cNvSpPr/>
            <p:nvPr/>
          </p:nvSpPr>
          <p:spPr>
            <a:xfrm>
              <a:off x="360736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1" name="Google Shape;7281;p37"/>
            <p:cNvSpPr/>
            <p:nvPr/>
          </p:nvSpPr>
          <p:spPr>
            <a:xfrm>
              <a:off x="3921886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2" name="Google Shape;7282;p37"/>
            <p:cNvSpPr/>
            <p:nvPr/>
          </p:nvSpPr>
          <p:spPr>
            <a:xfrm>
              <a:off x="360736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3" name="Google Shape;7283;p37"/>
            <p:cNvSpPr/>
            <p:nvPr/>
          </p:nvSpPr>
          <p:spPr>
            <a:xfrm>
              <a:off x="3921886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4" name="Google Shape;7284;p37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5" name="Google Shape;7285;p37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6" name="Google Shape;7286;p37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7" name="Google Shape;7287;p37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8" name="Google Shape;7288;p37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39" name="Google Shape;7289;p37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0" name="Google Shape;7290;p37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1" name="Google Shape;7291;p37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2" name="Google Shape;7292;p37"/>
            <p:cNvSpPr/>
            <p:nvPr/>
          </p:nvSpPr>
          <p:spPr>
            <a:xfrm>
              <a:off x="376388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3" name="Google Shape;7293;p37"/>
            <p:cNvSpPr/>
            <p:nvPr/>
          </p:nvSpPr>
          <p:spPr>
            <a:xfrm>
              <a:off x="360736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4" name="Google Shape;7294;p37"/>
            <p:cNvSpPr/>
            <p:nvPr/>
          </p:nvSpPr>
          <p:spPr>
            <a:xfrm>
              <a:off x="3921886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5" name="Google Shape;7295;p37"/>
            <p:cNvSpPr/>
            <p:nvPr/>
          </p:nvSpPr>
          <p:spPr>
            <a:xfrm>
              <a:off x="360736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6" name="Google Shape;7296;p37"/>
            <p:cNvSpPr/>
            <p:nvPr/>
          </p:nvSpPr>
          <p:spPr>
            <a:xfrm>
              <a:off x="3921886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7" name="Google Shape;7297;p37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8" name="Google Shape;7298;p37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49" name="Google Shape;7299;p37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0" name="Google Shape;7300;p37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1" name="Google Shape;7301;p37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2" name="Google Shape;7302;p37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3" name="Google Shape;7303;p37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4" name="Google Shape;7304;p37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5" name="Google Shape;7305;p37"/>
            <p:cNvSpPr/>
            <p:nvPr/>
          </p:nvSpPr>
          <p:spPr>
            <a:xfrm>
              <a:off x="376388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6" name="Google Shape;7306;p37"/>
            <p:cNvSpPr/>
            <p:nvPr/>
          </p:nvSpPr>
          <p:spPr>
            <a:xfrm>
              <a:off x="360736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7" name="Google Shape;7307;p37"/>
            <p:cNvSpPr/>
            <p:nvPr/>
          </p:nvSpPr>
          <p:spPr>
            <a:xfrm>
              <a:off x="3921886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8" name="Google Shape;7308;p37"/>
            <p:cNvSpPr/>
            <p:nvPr/>
          </p:nvSpPr>
          <p:spPr>
            <a:xfrm>
              <a:off x="360736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59" name="Google Shape;7309;p37"/>
            <p:cNvSpPr/>
            <p:nvPr/>
          </p:nvSpPr>
          <p:spPr>
            <a:xfrm>
              <a:off x="3921886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0" name="Google Shape;7310;p37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1" name="Google Shape;7311;p37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2" name="Google Shape;7312;p37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3" name="Google Shape;7313;p37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4" name="Google Shape;7314;p37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5" name="Google Shape;7315;p37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6" name="Google Shape;7316;p37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7" name="Google Shape;7317;p37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8" name="Google Shape;7318;p37"/>
            <p:cNvSpPr/>
            <p:nvPr/>
          </p:nvSpPr>
          <p:spPr>
            <a:xfrm>
              <a:off x="376388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69" name="Google Shape;7319;p37"/>
            <p:cNvSpPr/>
            <p:nvPr/>
          </p:nvSpPr>
          <p:spPr>
            <a:xfrm>
              <a:off x="360736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0" name="Google Shape;7320;p37"/>
            <p:cNvSpPr/>
            <p:nvPr/>
          </p:nvSpPr>
          <p:spPr>
            <a:xfrm>
              <a:off x="3921886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1" name="Google Shape;7321;p37"/>
            <p:cNvSpPr/>
            <p:nvPr/>
          </p:nvSpPr>
          <p:spPr>
            <a:xfrm>
              <a:off x="360736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2" name="Google Shape;7322;p37"/>
            <p:cNvSpPr/>
            <p:nvPr/>
          </p:nvSpPr>
          <p:spPr>
            <a:xfrm>
              <a:off x="3921886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3" name="Google Shape;7323;p37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4" name="Google Shape;7324;p37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5" name="Google Shape;7325;p37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6" name="Google Shape;7326;p37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7" name="Google Shape;7327;p37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8" name="Google Shape;7328;p37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79" name="Google Shape;7329;p37"/>
            <p:cNvSpPr/>
            <p:nvPr/>
          </p:nvSpPr>
          <p:spPr>
            <a:xfrm>
              <a:off x="376388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0" name="Google Shape;7330;p37"/>
            <p:cNvSpPr/>
            <p:nvPr/>
          </p:nvSpPr>
          <p:spPr>
            <a:xfrm>
              <a:off x="360736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1" name="Google Shape;7331;p37"/>
            <p:cNvSpPr/>
            <p:nvPr/>
          </p:nvSpPr>
          <p:spPr>
            <a:xfrm>
              <a:off x="3921886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2" name="Google Shape;7332;p37"/>
            <p:cNvSpPr/>
            <p:nvPr/>
          </p:nvSpPr>
          <p:spPr>
            <a:xfrm>
              <a:off x="360736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3" name="Google Shape;7333;p37"/>
            <p:cNvSpPr/>
            <p:nvPr/>
          </p:nvSpPr>
          <p:spPr>
            <a:xfrm>
              <a:off x="3921886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4" name="Google Shape;7334;p37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5" name="Google Shape;7335;p37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6" name="Google Shape;7336;p37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7" name="Google Shape;7337;p37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8" name="Google Shape;7338;p37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89" name="Google Shape;7339;p37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0" name="Google Shape;7340;p37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1" name="Google Shape;7341;p37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2" name="Google Shape;7342;p37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3" name="Google Shape;7343;p37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4" name="Google Shape;7344;p37"/>
            <p:cNvSpPr/>
            <p:nvPr/>
          </p:nvSpPr>
          <p:spPr>
            <a:xfrm>
              <a:off x="31363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5" name="Google Shape;7345;p37"/>
            <p:cNvSpPr/>
            <p:nvPr/>
          </p:nvSpPr>
          <p:spPr>
            <a:xfrm>
              <a:off x="29797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6" name="Google Shape;7346;p37"/>
            <p:cNvSpPr/>
            <p:nvPr/>
          </p:nvSpPr>
          <p:spPr>
            <a:xfrm>
              <a:off x="329430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7" name="Google Shape;7347;p37"/>
            <p:cNvSpPr/>
            <p:nvPr/>
          </p:nvSpPr>
          <p:spPr>
            <a:xfrm>
              <a:off x="29797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8" name="Google Shape;7348;p37"/>
            <p:cNvSpPr/>
            <p:nvPr/>
          </p:nvSpPr>
          <p:spPr>
            <a:xfrm>
              <a:off x="329430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499" name="Google Shape;7349;p37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0" name="Google Shape;7350;p37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1" name="Google Shape;7351;p37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2" name="Google Shape;7352;p37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3" name="Google Shape;7353;p37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4" name="Google Shape;7354;p37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5" name="Google Shape;7355;p37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6" name="Google Shape;7356;p37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7" name="Google Shape;7357;p37"/>
            <p:cNvSpPr/>
            <p:nvPr/>
          </p:nvSpPr>
          <p:spPr>
            <a:xfrm>
              <a:off x="31363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8" name="Google Shape;7358;p37"/>
            <p:cNvSpPr/>
            <p:nvPr/>
          </p:nvSpPr>
          <p:spPr>
            <a:xfrm>
              <a:off x="29797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09" name="Google Shape;7359;p37"/>
            <p:cNvSpPr/>
            <p:nvPr/>
          </p:nvSpPr>
          <p:spPr>
            <a:xfrm>
              <a:off x="329430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0" name="Google Shape;7360;p37"/>
            <p:cNvSpPr/>
            <p:nvPr/>
          </p:nvSpPr>
          <p:spPr>
            <a:xfrm>
              <a:off x="29797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1" name="Google Shape;7361;p37"/>
            <p:cNvSpPr/>
            <p:nvPr/>
          </p:nvSpPr>
          <p:spPr>
            <a:xfrm>
              <a:off x="329430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2" name="Google Shape;7362;p37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3" name="Google Shape;7363;p37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4" name="Google Shape;7364;p37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5" name="Google Shape;7365;p37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6" name="Google Shape;7366;p37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7" name="Google Shape;7367;p37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8" name="Google Shape;7368;p37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19" name="Google Shape;7369;p37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0" name="Google Shape;7370;p37"/>
            <p:cNvSpPr/>
            <p:nvPr/>
          </p:nvSpPr>
          <p:spPr>
            <a:xfrm>
              <a:off x="31363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1" name="Google Shape;7371;p37"/>
            <p:cNvSpPr/>
            <p:nvPr/>
          </p:nvSpPr>
          <p:spPr>
            <a:xfrm>
              <a:off x="29797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2" name="Google Shape;7372;p37"/>
            <p:cNvSpPr/>
            <p:nvPr/>
          </p:nvSpPr>
          <p:spPr>
            <a:xfrm>
              <a:off x="329430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3" name="Google Shape;7373;p37"/>
            <p:cNvSpPr/>
            <p:nvPr/>
          </p:nvSpPr>
          <p:spPr>
            <a:xfrm>
              <a:off x="29797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4" name="Google Shape;7374;p37"/>
            <p:cNvSpPr/>
            <p:nvPr/>
          </p:nvSpPr>
          <p:spPr>
            <a:xfrm>
              <a:off x="329430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5" name="Google Shape;7375;p37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6" name="Google Shape;7376;p37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7" name="Google Shape;7377;p37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8" name="Google Shape;7378;p37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29" name="Google Shape;7379;p37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0" name="Google Shape;7380;p37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1" name="Google Shape;7381;p37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2" name="Google Shape;7382;p37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3" name="Google Shape;7383;p37"/>
            <p:cNvSpPr/>
            <p:nvPr/>
          </p:nvSpPr>
          <p:spPr>
            <a:xfrm>
              <a:off x="31363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4" name="Google Shape;7384;p37"/>
            <p:cNvSpPr/>
            <p:nvPr/>
          </p:nvSpPr>
          <p:spPr>
            <a:xfrm>
              <a:off x="29797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5" name="Google Shape;7385;p37"/>
            <p:cNvSpPr/>
            <p:nvPr/>
          </p:nvSpPr>
          <p:spPr>
            <a:xfrm>
              <a:off x="329430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6" name="Google Shape;7386;p37"/>
            <p:cNvSpPr/>
            <p:nvPr/>
          </p:nvSpPr>
          <p:spPr>
            <a:xfrm>
              <a:off x="29797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7" name="Google Shape;7387;p37"/>
            <p:cNvSpPr/>
            <p:nvPr/>
          </p:nvSpPr>
          <p:spPr>
            <a:xfrm>
              <a:off x="329430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8" name="Google Shape;7388;p37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39" name="Google Shape;7389;p37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0" name="Google Shape;7390;p37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1" name="Google Shape;7391;p37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2" name="Google Shape;7392;p37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3" name="Google Shape;7393;p37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4" name="Google Shape;7394;p37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5" name="Google Shape;7395;p37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6" name="Google Shape;7396;p37"/>
            <p:cNvSpPr/>
            <p:nvPr/>
          </p:nvSpPr>
          <p:spPr>
            <a:xfrm>
              <a:off x="31363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7" name="Google Shape;7397;p37"/>
            <p:cNvSpPr/>
            <p:nvPr/>
          </p:nvSpPr>
          <p:spPr>
            <a:xfrm>
              <a:off x="29797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8" name="Google Shape;7398;p37"/>
            <p:cNvSpPr/>
            <p:nvPr/>
          </p:nvSpPr>
          <p:spPr>
            <a:xfrm>
              <a:off x="329430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49" name="Google Shape;7399;p37"/>
            <p:cNvSpPr/>
            <p:nvPr/>
          </p:nvSpPr>
          <p:spPr>
            <a:xfrm>
              <a:off x="29797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0" name="Google Shape;7400;p37"/>
            <p:cNvSpPr/>
            <p:nvPr/>
          </p:nvSpPr>
          <p:spPr>
            <a:xfrm>
              <a:off x="329430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1" name="Google Shape;7401;p37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2" name="Google Shape;7402;p37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3" name="Google Shape;7403;p37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4" name="Google Shape;7404;p37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5" name="Google Shape;7405;p37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6" name="Google Shape;7406;p37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7" name="Google Shape;7407;p37"/>
            <p:cNvSpPr/>
            <p:nvPr/>
          </p:nvSpPr>
          <p:spPr>
            <a:xfrm>
              <a:off x="31363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8" name="Google Shape;7408;p37"/>
            <p:cNvSpPr/>
            <p:nvPr/>
          </p:nvSpPr>
          <p:spPr>
            <a:xfrm>
              <a:off x="29797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59" name="Google Shape;7409;p37"/>
            <p:cNvSpPr/>
            <p:nvPr/>
          </p:nvSpPr>
          <p:spPr>
            <a:xfrm>
              <a:off x="329430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0" name="Google Shape;7410;p37"/>
            <p:cNvSpPr/>
            <p:nvPr/>
          </p:nvSpPr>
          <p:spPr>
            <a:xfrm>
              <a:off x="29797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1" name="Google Shape;7411;p37"/>
            <p:cNvSpPr/>
            <p:nvPr/>
          </p:nvSpPr>
          <p:spPr>
            <a:xfrm>
              <a:off x="329430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2" name="Google Shape;7412;p37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3" name="Google Shape;7413;p37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4" name="Google Shape;7414;p37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5" name="Google Shape;7415;p37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6" name="Google Shape;7416;p37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7" name="Google Shape;7417;p37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8" name="Google Shape;7418;p37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69" name="Google Shape;7419;p37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0" name="Google Shape;7420;p37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1" name="Google Shape;7421;p37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2" name="Google Shape;7422;p37"/>
            <p:cNvSpPr/>
            <p:nvPr/>
          </p:nvSpPr>
          <p:spPr>
            <a:xfrm>
              <a:off x="2510322" y="31440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3" name="Google Shape;7423;p37"/>
            <p:cNvSpPr/>
            <p:nvPr/>
          </p:nvSpPr>
          <p:spPr>
            <a:xfrm>
              <a:off x="2352321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4" name="Google Shape;7424;p37"/>
            <p:cNvSpPr/>
            <p:nvPr/>
          </p:nvSpPr>
          <p:spPr>
            <a:xfrm>
              <a:off x="2666849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5" name="Google Shape;7425;p37"/>
            <p:cNvSpPr/>
            <p:nvPr/>
          </p:nvSpPr>
          <p:spPr>
            <a:xfrm>
              <a:off x="2352321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6" name="Google Shape;7426;p37"/>
            <p:cNvSpPr/>
            <p:nvPr/>
          </p:nvSpPr>
          <p:spPr>
            <a:xfrm>
              <a:off x="2666849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7" name="Google Shape;7427;p37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8" name="Google Shape;7428;p37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79" name="Google Shape;7429;p37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0" name="Google Shape;7430;p37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1" name="Google Shape;7431;p37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2" name="Google Shape;7432;p37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3" name="Google Shape;7433;p37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4" name="Google Shape;7434;p37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5" name="Google Shape;7435;p37"/>
            <p:cNvSpPr/>
            <p:nvPr/>
          </p:nvSpPr>
          <p:spPr>
            <a:xfrm>
              <a:off x="2510322" y="94198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6" name="Google Shape;7436;p37"/>
            <p:cNvSpPr/>
            <p:nvPr/>
          </p:nvSpPr>
          <p:spPr>
            <a:xfrm>
              <a:off x="2352321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7" name="Google Shape;7437;p37"/>
            <p:cNvSpPr/>
            <p:nvPr/>
          </p:nvSpPr>
          <p:spPr>
            <a:xfrm>
              <a:off x="2666849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8" name="Google Shape;7438;p37"/>
            <p:cNvSpPr/>
            <p:nvPr/>
          </p:nvSpPr>
          <p:spPr>
            <a:xfrm>
              <a:off x="2352321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89" name="Google Shape;7439;p37"/>
            <p:cNvSpPr/>
            <p:nvPr/>
          </p:nvSpPr>
          <p:spPr>
            <a:xfrm>
              <a:off x="2666849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0" name="Google Shape;7440;p37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1" name="Google Shape;7441;p37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2" name="Google Shape;7442;p37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3" name="Google Shape;7443;p37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4" name="Google Shape;7444;p37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5" name="Google Shape;7445;p37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6" name="Google Shape;7446;p37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7" name="Google Shape;7447;p37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8" name="Google Shape;7448;p37"/>
            <p:cNvSpPr/>
            <p:nvPr/>
          </p:nvSpPr>
          <p:spPr>
            <a:xfrm>
              <a:off x="2510322" y="1568091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599" name="Google Shape;7449;p37"/>
            <p:cNvSpPr/>
            <p:nvPr/>
          </p:nvSpPr>
          <p:spPr>
            <a:xfrm>
              <a:off x="2352321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0" name="Google Shape;7450;p37"/>
            <p:cNvSpPr/>
            <p:nvPr/>
          </p:nvSpPr>
          <p:spPr>
            <a:xfrm>
              <a:off x="2666849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1" name="Google Shape;7451;p37"/>
            <p:cNvSpPr/>
            <p:nvPr/>
          </p:nvSpPr>
          <p:spPr>
            <a:xfrm>
              <a:off x="2352321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2" name="Google Shape;7452;p37"/>
            <p:cNvSpPr/>
            <p:nvPr/>
          </p:nvSpPr>
          <p:spPr>
            <a:xfrm>
              <a:off x="2666849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3" name="Google Shape;7453;p37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4" name="Google Shape;7454;p37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5" name="Google Shape;7455;p37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6" name="Google Shape;7456;p37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7" name="Google Shape;7457;p37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8" name="Google Shape;7458;p37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09" name="Google Shape;7459;p37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0" name="Google Shape;7460;p37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1" name="Google Shape;7461;p37"/>
            <p:cNvSpPr/>
            <p:nvPr/>
          </p:nvSpPr>
          <p:spPr>
            <a:xfrm>
              <a:off x="2510322" y="219567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2" name="Google Shape;7462;p37"/>
            <p:cNvSpPr/>
            <p:nvPr/>
          </p:nvSpPr>
          <p:spPr>
            <a:xfrm>
              <a:off x="2352321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3" name="Google Shape;7463;p37"/>
            <p:cNvSpPr/>
            <p:nvPr/>
          </p:nvSpPr>
          <p:spPr>
            <a:xfrm>
              <a:off x="2666849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4" name="Google Shape;7464;p37"/>
            <p:cNvSpPr/>
            <p:nvPr/>
          </p:nvSpPr>
          <p:spPr>
            <a:xfrm>
              <a:off x="2352321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5" name="Google Shape;7465;p37"/>
            <p:cNvSpPr/>
            <p:nvPr/>
          </p:nvSpPr>
          <p:spPr>
            <a:xfrm>
              <a:off x="2666849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6" name="Google Shape;7466;p37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7" name="Google Shape;7467;p37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8" name="Google Shape;7468;p37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19" name="Google Shape;7469;p37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0" name="Google Shape;7470;p37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1" name="Google Shape;7471;p37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2" name="Google Shape;7472;p37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3" name="Google Shape;7473;p37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4" name="Google Shape;7474;p37"/>
            <p:cNvSpPr/>
            <p:nvPr/>
          </p:nvSpPr>
          <p:spPr>
            <a:xfrm>
              <a:off x="2510322" y="2823253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5" name="Google Shape;7475;p37"/>
            <p:cNvSpPr/>
            <p:nvPr/>
          </p:nvSpPr>
          <p:spPr>
            <a:xfrm>
              <a:off x="2352321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6" name="Google Shape;7476;p37"/>
            <p:cNvSpPr/>
            <p:nvPr/>
          </p:nvSpPr>
          <p:spPr>
            <a:xfrm>
              <a:off x="2666849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7" name="Google Shape;7477;p37"/>
            <p:cNvSpPr/>
            <p:nvPr/>
          </p:nvSpPr>
          <p:spPr>
            <a:xfrm>
              <a:off x="2352321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8" name="Google Shape;7478;p37"/>
            <p:cNvSpPr/>
            <p:nvPr/>
          </p:nvSpPr>
          <p:spPr>
            <a:xfrm>
              <a:off x="2666849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29" name="Google Shape;7479;p37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0" name="Google Shape;7480;p37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1" name="Google Shape;7481;p37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2" name="Google Shape;7482;p37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3" name="Google Shape;7483;p37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4" name="Google Shape;7484;p37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5" name="Google Shape;7485;p37"/>
            <p:cNvSpPr/>
            <p:nvPr/>
          </p:nvSpPr>
          <p:spPr>
            <a:xfrm>
              <a:off x="2510322" y="345218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6" name="Google Shape;7486;p37"/>
            <p:cNvSpPr/>
            <p:nvPr/>
          </p:nvSpPr>
          <p:spPr>
            <a:xfrm>
              <a:off x="2352321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7" name="Google Shape;7487;p37"/>
            <p:cNvSpPr/>
            <p:nvPr/>
          </p:nvSpPr>
          <p:spPr>
            <a:xfrm>
              <a:off x="2666849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8" name="Google Shape;7488;p37"/>
            <p:cNvSpPr/>
            <p:nvPr/>
          </p:nvSpPr>
          <p:spPr>
            <a:xfrm>
              <a:off x="2352321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39" name="Google Shape;7489;p37"/>
            <p:cNvSpPr/>
            <p:nvPr/>
          </p:nvSpPr>
          <p:spPr>
            <a:xfrm>
              <a:off x="2666849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0" name="Google Shape;7490;p37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1" name="Google Shape;7491;p37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2" name="Google Shape;7492;p37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3" name="Google Shape;7493;p37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4" name="Google Shape;7494;p37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5" name="Google Shape;7495;p37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6" name="Google Shape;7496;p37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7" name="Google Shape;7497;p37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8" name="Google Shape;7498;p37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49" name="Google Shape;7499;p37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0" name="Google Shape;7500;p37"/>
            <p:cNvSpPr/>
            <p:nvPr/>
          </p:nvSpPr>
          <p:spPr>
            <a:xfrm>
              <a:off x="188274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1" name="Google Shape;7501;p37"/>
            <p:cNvSpPr/>
            <p:nvPr/>
          </p:nvSpPr>
          <p:spPr>
            <a:xfrm>
              <a:off x="172621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2" name="Google Shape;7502;p37"/>
            <p:cNvSpPr/>
            <p:nvPr/>
          </p:nvSpPr>
          <p:spPr>
            <a:xfrm>
              <a:off x="2037794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3" name="Google Shape;7503;p37"/>
            <p:cNvSpPr/>
            <p:nvPr/>
          </p:nvSpPr>
          <p:spPr>
            <a:xfrm>
              <a:off x="172621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4" name="Google Shape;7504;p37"/>
            <p:cNvSpPr/>
            <p:nvPr/>
          </p:nvSpPr>
          <p:spPr>
            <a:xfrm>
              <a:off x="2037794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5" name="Google Shape;7505;p37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6" name="Google Shape;7506;p37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7" name="Google Shape;7507;p37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8" name="Google Shape;7508;p37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59" name="Google Shape;7509;p37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0" name="Google Shape;7510;p37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1" name="Google Shape;7511;p37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2" name="Google Shape;7512;p37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3" name="Google Shape;7513;p37"/>
            <p:cNvSpPr/>
            <p:nvPr/>
          </p:nvSpPr>
          <p:spPr>
            <a:xfrm>
              <a:off x="188274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4" name="Google Shape;7514;p37"/>
            <p:cNvSpPr/>
            <p:nvPr/>
          </p:nvSpPr>
          <p:spPr>
            <a:xfrm>
              <a:off x="172621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5" name="Google Shape;7515;p37"/>
            <p:cNvSpPr/>
            <p:nvPr/>
          </p:nvSpPr>
          <p:spPr>
            <a:xfrm>
              <a:off x="2037794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6" name="Google Shape;7516;p37"/>
            <p:cNvSpPr/>
            <p:nvPr/>
          </p:nvSpPr>
          <p:spPr>
            <a:xfrm>
              <a:off x="172621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7" name="Google Shape;7517;p37"/>
            <p:cNvSpPr/>
            <p:nvPr/>
          </p:nvSpPr>
          <p:spPr>
            <a:xfrm>
              <a:off x="2037794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8" name="Google Shape;7518;p37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69" name="Google Shape;7519;p37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0" name="Google Shape;7520;p37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1" name="Google Shape;7521;p37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2" name="Google Shape;7522;p37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3" name="Google Shape;7523;p37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4" name="Google Shape;7524;p37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5" name="Google Shape;7525;p37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6" name="Google Shape;7526;p37"/>
            <p:cNvSpPr/>
            <p:nvPr/>
          </p:nvSpPr>
          <p:spPr>
            <a:xfrm>
              <a:off x="188274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7" name="Google Shape;7527;p37"/>
            <p:cNvSpPr/>
            <p:nvPr/>
          </p:nvSpPr>
          <p:spPr>
            <a:xfrm>
              <a:off x="172621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8" name="Google Shape;7528;p37"/>
            <p:cNvSpPr/>
            <p:nvPr/>
          </p:nvSpPr>
          <p:spPr>
            <a:xfrm>
              <a:off x="2037794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79" name="Google Shape;7529;p37"/>
            <p:cNvSpPr/>
            <p:nvPr/>
          </p:nvSpPr>
          <p:spPr>
            <a:xfrm>
              <a:off x="172621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0" name="Google Shape;7530;p37"/>
            <p:cNvSpPr/>
            <p:nvPr/>
          </p:nvSpPr>
          <p:spPr>
            <a:xfrm>
              <a:off x="2037794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1" name="Google Shape;7531;p37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2" name="Google Shape;7532;p37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3" name="Google Shape;7533;p37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4" name="Google Shape;7534;p37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5" name="Google Shape;7535;p37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6" name="Google Shape;7536;p37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7" name="Google Shape;7537;p37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8" name="Google Shape;7538;p37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89" name="Google Shape;7539;p37"/>
            <p:cNvSpPr/>
            <p:nvPr/>
          </p:nvSpPr>
          <p:spPr>
            <a:xfrm>
              <a:off x="188274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0" name="Google Shape;7540;p37"/>
            <p:cNvSpPr/>
            <p:nvPr/>
          </p:nvSpPr>
          <p:spPr>
            <a:xfrm>
              <a:off x="172621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1" name="Google Shape;7541;p37"/>
            <p:cNvSpPr/>
            <p:nvPr/>
          </p:nvSpPr>
          <p:spPr>
            <a:xfrm>
              <a:off x="2037794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2" name="Google Shape;7542;p37"/>
            <p:cNvSpPr/>
            <p:nvPr/>
          </p:nvSpPr>
          <p:spPr>
            <a:xfrm>
              <a:off x="172621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3" name="Google Shape;7543;p37"/>
            <p:cNvSpPr/>
            <p:nvPr/>
          </p:nvSpPr>
          <p:spPr>
            <a:xfrm>
              <a:off x="2037794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4" name="Google Shape;7544;p37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5" name="Google Shape;7545;p37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6" name="Google Shape;7546;p37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7" name="Google Shape;7547;p37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8" name="Google Shape;7548;p37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699" name="Google Shape;7549;p37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0" name="Google Shape;7550;p37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1" name="Google Shape;7551;p37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2" name="Google Shape;7552;p37"/>
            <p:cNvSpPr/>
            <p:nvPr/>
          </p:nvSpPr>
          <p:spPr>
            <a:xfrm>
              <a:off x="188274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3" name="Google Shape;7553;p37"/>
            <p:cNvSpPr/>
            <p:nvPr/>
          </p:nvSpPr>
          <p:spPr>
            <a:xfrm>
              <a:off x="172621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4" name="Google Shape;7554;p37"/>
            <p:cNvSpPr/>
            <p:nvPr/>
          </p:nvSpPr>
          <p:spPr>
            <a:xfrm>
              <a:off x="2037794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5" name="Google Shape;7555;p37"/>
            <p:cNvSpPr/>
            <p:nvPr/>
          </p:nvSpPr>
          <p:spPr>
            <a:xfrm>
              <a:off x="172621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6" name="Google Shape;7556;p37"/>
            <p:cNvSpPr/>
            <p:nvPr/>
          </p:nvSpPr>
          <p:spPr>
            <a:xfrm>
              <a:off x="2037794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7" name="Google Shape;7557;p37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8" name="Google Shape;7558;p37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09" name="Google Shape;7559;p37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0" name="Google Shape;7560;p37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1" name="Google Shape;7561;p37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2" name="Google Shape;7562;p37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3" name="Google Shape;7563;p37"/>
            <p:cNvSpPr/>
            <p:nvPr/>
          </p:nvSpPr>
          <p:spPr>
            <a:xfrm>
              <a:off x="188274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4" name="Google Shape;7564;p37"/>
            <p:cNvSpPr/>
            <p:nvPr/>
          </p:nvSpPr>
          <p:spPr>
            <a:xfrm>
              <a:off x="172621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5" name="Google Shape;7565;p37"/>
            <p:cNvSpPr/>
            <p:nvPr/>
          </p:nvSpPr>
          <p:spPr>
            <a:xfrm>
              <a:off x="2037794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6" name="Google Shape;7566;p37"/>
            <p:cNvSpPr/>
            <p:nvPr/>
          </p:nvSpPr>
          <p:spPr>
            <a:xfrm>
              <a:off x="172621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7" name="Google Shape;7567;p37"/>
            <p:cNvSpPr/>
            <p:nvPr/>
          </p:nvSpPr>
          <p:spPr>
            <a:xfrm>
              <a:off x="2037794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8" name="Google Shape;7568;p37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19" name="Google Shape;7569;p37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0" name="Google Shape;7570;p37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1" name="Google Shape;7571;p37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2" name="Google Shape;7572;p37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3" name="Google Shape;7573;p37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4" name="Google Shape;7574;p37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5" name="Google Shape;7575;p37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6" name="Google Shape;7576;p37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7" name="Google Shape;7577;p37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8" name="Google Shape;7578;p37"/>
            <p:cNvSpPr/>
            <p:nvPr/>
          </p:nvSpPr>
          <p:spPr>
            <a:xfrm>
              <a:off x="1253687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29" name="Google Shape;7579;p37"/>
            <p:cNvSpPr/>
            <p:nvPr/>
          </p:nvSpPr>
          <p:spPr>
            <a:xfrm>
              <a:off x="1098635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0" name="Google Shape;7580;p37"/>
            <p:cNvSpPr/>
            <p:nvPr/>
          </p:nvSpPr>
          <p:spPr>
            <a:xfrm>
              <a:off x="1410213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1" name="Google Shape;7581;p37"/>
            <p:cNvSpPr/>
            <p:nvPr/>
          </p:nvSpPr>
          <p:spPr>
            <a:xfrm>
              <a:off x="1098635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2" name="Google Shape;7582;p37"/>
            <p:cNvSpPr/>
            <p:nvPr/>
          </p:nvSpPr>
          <p:spPr>
            <a:xfrm>
              <a:off x="1410213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3" name="Google Shape;7583;p37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4" name="Google Shape;7584;p37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5" name="Google Shape;7585;p37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6" name="Google Shape;7586;p37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7" name="Google Shape;7587;p37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8" name="Google Shape;7588;p37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39" name="Google Shape;7589;p37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0" name="Google Shape;7590;p37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1" name="Google Shape;7591;p37"/>
            <p:cNvSpPr/>
            <p:nvPr/>
          </p:nvSpPr>
          <p:spPr>
            <a:xfrm>
              <a:off x="1253687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2" name="Google Shape;7592;p37"/>
            <p:cNvSpPr/>
            <p:nvPr/>
          </p:nvSpPr>
          <p:spPr>
            <a:xfrm>
              <a:off x="1098635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3" name="Google Shape;7593;p37"/>
            <p:cNvSpPr/>
            <p:nvPr/>
          </p:nvSpPr>
          <p:spPr>
            <a:xfrm>
              <a:off x="1410213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4" name="Google Shape;7594;p37"/>
            <p:cNvSpPr/>
            <p:nvPr/>
          </p:nvSpPr>
          <p:spPr>
            <a:xfrm>
              <a:off x="1098635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5" name="Google Shape;7595;p37"/>
            <p:cNvSpPr/>
            <p:nvPr/>
          </p:nvSpPr>
          <p:spPr>
            <a:xfrm>
              <a:off x="1410213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6" name="Google Shape;7596;p37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7" name="Google Shape;7597;p37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8" name="Google Shape;7598;p37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49" name="Google Shape;7599;p37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0" name="Google Shape;7600;p37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1" name="Google Shape;7601;p37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2" name="Google Shape;7602;p37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3" name="Google Shape;7603;p37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4" name="Google Shape;7604;p37"/>
            <p:cNvSpPr/>
            <p:nvPr/>
          </p:nvSpPr>
          <p:spPr>
            <a:xfrm>
              <a:off x="1253687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5" name="Google Shape;7605;p37"/>
            <p:cNvSpPr/>
            <p:nvPr/>
          </p:nvSpPr>
          <p:spPr>
            <a:xfrm>
              <a:off x="1098635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6" name="Google Shape;7606;p37"/>
            <p:cNvSpPr/>
            <p:nvPr/>
          </p:nvSpPr>
          <p:spPr>
            <a:xfrm>
              <a:off x="1410213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7" name="Google Shape;7607;p37"/>
            <p:cNvSpPr/>
            <p:nvPr/>
          </p:nvSpPr>
          <p:spPr>
            <a:xfrm>
              <a:off x="1098635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8" name="Google Shape;7608;p37"/>
            <p:cNvSpPr/>
            <p:nvPr/>
          </p:nvSpPr>
          <p:spPr>
            <a:xfrm>
              <a:off x="1410213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59" name="Google Shape;7609;p37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0" name="Google Shape;7610;p37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1" name="Google Shape;7611;p37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2" name="Google Shape;7612;p37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3" name="Google Shape;7613;p37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4" name="Google Shape;7614;p37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5" name="Google Shape;7615;p37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6" name="Google Shape;7616;p37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7" name="Google Shape;7617;p37"/>
            <p:cNvSpPr/>
            <p:nvPr/>
          </p:nvSpPr>
          <p:spPr>
            <a:xfrm>
              <a:off x="1253687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8" name="Google Shape;7618;p37"/>
            <p:cNvSpPr/>
            <p:nvPr/>
          </p:nvSpPr>
          <p:spPr>
            <a:xfrm>
              <a:off x="1098635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69" name="Google Shape;7619;p37"/>
            <p:cNvSpPr/>
            <p:nvPr/>
          </p:nvSpPr>
          <p:spPr>
            <a:xfrm>
              <a:off x="1410213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0" name="Google Shape;7620;p37"/>
            <p:cNvSpPr/>
            <p:nvPr/>
          </p:nvSpPr>
          <p:spPr>
            <a:xfrm>
              <a:off x="1098635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1" name="Google Shape;7621;p37"/>
            <p:cNvSpPr/>
            <p:nvPr/>
          </p:nvSpPr>
          <p:spPr>
            <a:xfrm>
              <a:off x="1410213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2" name="Google Shape;7622;p37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3" name="Google Shape;7623;p37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4" name="Google Shape;7624;p37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5" name="Google Shape;7625;p37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6" name="Google Shape;7626;p37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7" name="Google Shape;7627;p37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8" name="Google Shape;7628;p37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79" name="Google Shape;7629;p37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0" name="Google Shape;7630;p37"/>
            <p:cNvSpPr/>
            <p:nvPr/>
          </p:nvSpPr>
          <p:spPr>
            <a:xfrm>
              <a:off x="1253687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1" name="Google Shape;7631;p37"/>
            <p:cNvSpPr/>
            <p:nvPr/>
          </p:nvSpPr>
          <p:spPr>
            <a:xfrm>
              <a:off x="1098635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2" name="Google Shape;7632;p37"/>
            <p:cNvSpPr/>
            <p:nvPr/>
          </p:nvSpPr>
          <p:spPr>
            <a:xfrm>
              <a:off x="1410213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3" name="Google Shape;7633;p37"/>
            <p:cNvSpPr/>
            <p:nvPr/>
          </p:nvSpPr>
          <p:spPr>
            <a:xfrm>
              <a:off x="1098635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4" name="Google Shape;7634;p37"/>
            <p:cNvSpPr/>
            <p:nvPr/>
          </p:nvSpPr>
          <p:spPr>
            <a:xfrm>
              <a:off x="1410213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5" name="Google Shape;7635;p37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6" name="Google Shape;7636;p37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7" name="Google Shape;7637;p37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8" name="Google Shape;7638;p37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89" name="Google Shape;7639;p37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0" name="Google Shape;7640;p37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1" name="Google Shape;7641;p37"/>
            <p:cNvSpPr/>
            <p:nvPr/>
          </p:nvSpPr>
          <p:spPr>
            <a:xfrm>
              <a:off x="1253687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2" name="Google Shape;7642;p37"/>
            <p:cNvSpPr/>
            <p:nvPr/>
          </p:nvSpPr>
          <p:spPr>
            <a:xfrm>
              <a:off x="1098635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3" name="Google Shape;7643;p37"/>
            <p:cNvSpPr/>
            <p:nvPr/>
          </p:nvSpPr>
          <p:spPr>
            <a:xfrm>
              <a:off x="1410213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4" name="Google Shape;7644;p37"/>
            <p:cNvSpPr/>
            <p:nvPr/>
          </p:nvSpPr>
          <p:spPr>
            <a:xfrm>
              <a:off x="1098635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5" name="Google Shape;7645;p37"/>
            <p:cNvSpPr/>
            <p:nvPr/>
          </p:nvSpPr>
          <p:spPr>
            <a:xfrm>
              <a:off x="1410213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6" name="Google Shape;7646;p37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7" name="Google Shape;7647;p37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8" name="Google Shape;7648;p37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799" name="Google Shape;7649;p37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0" name="Google Shape;7650;p37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1" name="Google Shape;7651;p37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2" name="Google Shape;7652;p37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3" name="Google Shape;7653;p37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4" name="Google Shape;7654;p37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5" name="Google Shape;7655;p37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6" name="Google Shape;7656;p37"/>
            <p:cNvSpPr/>
            <p:nvPr/>
          </p:nvSpPr>
          <p:spPr>
            <a:xfrm>
              <a:off x="6261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7" name="Google Shape;7657;p37"/>
            <p:cNvSpPr/>
            <p:nvPr/>
          </p:nvSpPr>
          <p:spPr>
            <a:xfrm>
              <a:off x="4695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8" name="Google Shape;7658;p37"/>
            <p:cNvSpPr/>
            <p:nvPr/>
          </p:nvSpPr>
          <p:spPr>
            <a:xfrm>
              <a:off x="78410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09" name="Google Shape;7659;p37"/>
            <p:cNvSpPr/>
            <p:nvPr/>
          </p:nvSpPr>
          <p:spPr>
            <a:xfrm>
              <a:off x="4695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0" name="Google Shape;7660;p37"/>
            <p:cNvSpPr/>
            <p:nvPr/>
          </p:nvSpPr>
          <p:spPr>
            <a:xfrm>
              <a:off x="78410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1" name="Google Shape;7661;p37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2" name="Google Shape;7662;p37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3" name="Google Shape;7663;p37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4" name="Google Shape;7664;p37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5" name="Google Shape;7665;p37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6" name="Google Shape;7666;p37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7" name="Google Shape;7667;p37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8" name="Google Shape;7668;p37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19" name="Google Shape;7669;p37"/>
            <p:cNvSpPr/>
            <p:nvPr/>
          </p:nvSpPr>
          <p:spPr>
            <a:xfrm>
              <a:off x="6261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0" name="Google Shape;7670;p37"/>
            <p:cNvSpPr/>
            <p:nvPr/>
          </p:nvSpPr>
          <p:spPr>
            <a:xfrm>
              <a:off x="4695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1" name="Google Shape;7671;p37"/>
            <p:cNvSpPr/>
            <p:nvPr/>
          </p:nvSpPr>
          <p:spPr>
            <a:xfrm>
              <a:off x="78410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2" name="Google Shape;7672;p37"/>
            <p:cNvSpPr/>
            <p:nvPr/>
          </p:nvSpPr>
          <p:spPr>
            <a:xfrm>
              <a:off x="4695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3" name="Google Shape;7673;p37"/>
            <p:cNvSpPr/>
            <p:nvPr/>
          </p:nvSpPr>
          <p:spPr>
            <a:xfrm>
              <a:off x="78410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4" name="Google Shape;7674;p37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5" name="Google Shape;7675;p37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6" name="Google Shape;7676;p37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7" name="Google Shape;7677;p37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8" name="Google Shape;7678;p37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29" name="Google Shape;7679;p37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0" name="Google Shape;7680;p37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1" name="Google Shape;7681;p37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2" name="Google Shape;7682;p37"/>
            <p:cNvSpPr/>
            <p:nvPr/>
          </p:nvSpPr>
          <p:spPr>
            <a:xfrm>
              <a:off x="6261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3" name="Google Shape;7683;p37"/>
            <p:cNvSpPr/>
            <p:nvPr/>
          </p:nvSpPr>
          <p:spPr>
            <a:xfrm>
              <a:off x="4695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4" name="Google Shape;7684;p37"/>
            <p:cNvSpPr/>
            <p:nvPr/>
          </p:nvSpPr>
          <p:spPr>
            <a:xfrm>
              <a:off x="78410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5" name="Google Shape;7685;p37"/>
            <p:cNvSpPr/>
            <p:nvPr/>
          </p:nvSpPr>
          <p:spPr>
            <a:xfrm>
              <a:off x="4695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6" name="Google Shape;7686;p37"/>
            <p:cNvSpPr/>
            <p:nvPr/>
          </p:nvSpPr>
          <p:spPr>
            <a:xfrm>
              <a:off x="78410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7" name="Google Shape;7687;p37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8" name="Google Shape;7688;p37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39" name="Google Shape;7689;p37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0" name="Google Shape;7690;p37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1" name="Google Shape;7691;p37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2" name="Google Shape;7692;p37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3" name="Google Shape;7693;p37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4" name="Google Shape;7694;p37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5" name="Google Shape;7695;p37"/>
            <p:cNvSpPr/>
            <p:nvPr/>
          </p:nvSpPr>
          <p:spPr>
            <a:xfrm>
              <a:off x="6261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6" name="Google Shape;7696;p37"/>
            <p:cNvSpPr/>
            <p:nvPr/>
          </p:nvSpPr>
          <p:spPr>
            <a:xfrm>
              <a:off x="4695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7" name="Google Shape;7697;p37"/>
            <p:cNvSpPr/>
            <p:nvPr/>
          </p:nvSpPr>
          <p:spPr>
            <a:xfrm>
              <a:off x="78410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8" name="Google Shape;7698;p37"/>
            <p:cNvSpPr/>
            <p:nvPr/>
          </p:nvSpPr>
          <p:spPr>
            <a:xfrm>
              <a:off x="4695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49" name="Google Shape;7699;p37"/>
            <p:cNvSpPr/>
            <p:nvPr/>
          </p:nvSpPr>
          <p:spPr>
            <a:xfrm>
              <a:off x="78410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0" name="Google Shape;7700;p37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1" name="Google Shape;7701;p37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2" name="Google Shape;7702;p37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3" name="Google Shape;7703;p37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4" name="Google Shape;7704;p37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5" name="Google Shape;7705;p37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6" name="Google Shape;7706;p37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7" name="Google Shape;7707;p37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8" name="Google Shape;7708;p37"/>
            <p:cNvSpPr/>
            <p:nvPr/>
          </p:nvSpPr>
          <p:spPr>
            <a:xfrm>
              <a:off x="6261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59" name="Google Shape;7709;p37"/>
            <p:cNvSpPr/>
            <p:nvPr/>
          </p:nvSpPr>
          <p:spPr>
            <a:xfrm>
              <a:off x="4695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0" name="Google Shape;7710;p37"/>
            <p:cNvSpPr/>
            <p:nvPr/>
          </p:nvSpPr>
          <p:spPr>
            <a:xfrm>
              <a:off x="78410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1" name="Google Shape;7711;p37"/>
            <p:cNvSpPr/>
            <p:nvPr/>
          </p:nvSpPr>
          <p:spPr>
            <a:xfrm>
              <a:off x="4695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2" name="Google Shape;7712;p37"/>
            <p:cNvSpPr/>
            <p:nvPr/>
          </p:nvSpPr>
          <p:spPr>
            <a:xfrm>
              <a:off x="78410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3" name="Google Shape;7713;p37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4" name="Google Shape;7714;p37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5" name="Google Shape;7715;p37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6" name="Google Shape;7716;p37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7" name="Google Shape;7717;p37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8" name="Google Shape;7718;p37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69" name="Google Shape;7719;p37"/>
            <p:cNvSpPr/>
            <p:nvPr/>
          </p:nvSpPr>
          <p:spPr>
            <a:xfrm>
              <a:off x="6261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0" name="Google Shape;7720;p37"/>
            <p:cNvSpPr/>
            <p:nvPr/>
          </p:nvSpPr>
          <p:spPr>
            <a:xfrm>
              <a:off x="4695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1" name="Google Shape;7721;p37"/>
            <p:cNvSpPr/>
            <p:nvPr/>
          </p:nvSpPr>
          <p:spPr>
            <a:xfrm>
              <a:off x="78410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2" name="Google Shape;7722;p37"/>
            <p:cNvSpPr/>
            <p:nvPr/>
          </p:nvSpPr>
          <p:spPr>
            <a:xfrm>
              <a:off x="4695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3" name="Google Shape;7723;p37"/>
            <p:cNvSpPr/>
            <p:nvPr/>
          </p:nvSpPr>
          <p:spPr>
            <a:xfrm>
              <a:off x="78410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4" name="Google Shape;7724;p37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5" name="Google Shape;7725;p37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6" name="Google Shape;7726;p37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7" name="Google Shape;7727;p37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8" name="Google Shape;7728;p37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79" name="Google Shape;7729;p37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0" name="Google Shape;7730;p37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1" name="Google Shape;7731;p37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2" name="Google Shape;7732;p37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3" name="Google Shape;7733;p37"/>
            <p:cNvSpPr/>
            <p:nvPr/>
          </p:nvSpPr>
          <p:spPr>
            <a:xfrm>
              <a:off x="-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4" name="Google Shape;7734;p37"/>
            <p:cNvSpPr/>
            <p:nvPr/>
          </p:nvSpPr>
          <p:spPr>
            <a:xfrm>
              <a:off x="15652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5" name="Google Shape;7735;p37"/>
            <p:cNvSpPr/>
            <p:nvPr/>
          </p:nvSpPr>
          <p:spPr>
            <a:xfrm>
              <a:off x="15652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6" name="Google Shape;7736;p37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7" name="Google Shape;7737;p37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8" name="Google Shape;7738;p37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89" name="Google Shape;7739;p37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0" name="Google Shape;7740;p37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1" name="Google Shape;7741;p37"/>
            <p:cNvSpPr/>
            <p:nvPr/>
          </p:nvSpPr>
          <p:spPr>
            <a:xfrm>
              <a:off x="-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2" name="Google Shape;7742;p37"/>
            <p:cNvSpPr/>
            <p:nvPr/>
          </p:nvSpPr>
          <p:spPr>
            <a:xfrm>
              <a:off x="15652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3" name="Google Shape;7743;p37"/>
            <p:cNvSpPr/>
            <p:nvPr/>
          </p:nvSpPr>
          <p:spPr>
            <a:xfrm>
              <a:off x="15652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4" name="Google Shape;7744;p37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5" name="Google Shape;7745;p37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6" name="Google Shape;7746;p37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7" name="Google Shape;7747;p37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8" name="Google Shape;7748;p37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899" name="Google Shape;7749;p37"/>
            <p:cNvSpPr/>
            <p:nvPr/>
          </p:nvSpPr>
          <p:spPr>
            <a:xfrm>
              <a:off x="-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0" name="Google Shape;7750;p37"/>
            <p:cNvSpPr/>
            <p:nvPr/>
          </p:nvSpPr>
          <p:spPr>
            <a:xfrm>
              <a:off x="15652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1" name="Google Shape;7751;p37"/>
            <p:cNvSpPr/>
            <p:nvPr/>
          </p:nvSpPr>
          <p:spPr>
            <a:xfrm>
              <a:off x="15652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2" name="Google Shape;7752;p37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3" name="Google Shape;7753;p37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4" name="Google Shape;7754;p37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5" name="Google Shape;7755;p37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6" name="Google Shape;7756;p37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7" name="Google Shape;7757;p37"/>
            <p:cNvSpPr/>
            <p:nvPr/>
          </p:nvSpPr>
          <p:spPr>
            <a:xfrm>
              <a:off x="-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8" name="Google Shape;7758;p37"/>
            <p:cNvSpPr/>
            <p:nvPr/>
          </p:nvSpPr>
          <p:spPr>
            <a:xfrm>
              <a:off x="15652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09" name="Google Shape;7759;p37"/>
            <p:cNvSpPr/>
            <p:nvPr/>
          </p:nvSpPr>
          <p:spPr>
            <a:xfrm>
              <a:off x="15652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0" name="Google Shape;7760;p37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1" name="Google Shape;7761;p37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2" name="Google Shape;7762;p37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3" name="Google Shape;7763;p37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4" name="Google Shape;7764;p37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5" name="Google Shape;7765;p37"/>
            <p:cNvSpPr/>
            <p:nvPr/>
          </p:nvSpPr>
          <p:spPr>
            <a:xfrm>
              <a:off x="-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6" name="Google Shape;7766;p37"/>
            <p:cNvSpPr/>
            <p:nvPr/>
          </p:nvSpPr>
          <p:spPr>
            <a:xfrm>
              <a:off x="15652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7" name="Google Shape;7767;p37"/>
            <p:cNvSpPr/>
            <p:nvPr/>
          </p:nvSpPr>
          <p:spPr>
            <a:xfrm>
              <a:off x="15652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8" name="Google Shape;7768;p37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19" name="Google Shape;7769;p37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0" name="Google Shape;7770;p37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1" name="Google Shape;7771;p37"/>
            <p:cNvSpPr/>
            <p:nvPr/>
          </p:nvSpPr>
          <p:spPr>
            <a:xfrm>
              <a:off x="-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2" name="Google Shape;7772;p37"/>
            <p:cNvSpPr/>
            <p:nvPr/>
          </p:nvSpPr>
          <p:spPr>
            <a:xfrm>
              <a:off x="15652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3" name="Google Shape;7773;p37"/>
            <p:cNvSpPr/>
            <p:nvPr/>
          </p:nvSpPr>
          <p:spPr>
            <a:xfrm>
              <a:off x="15652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4" name="Google Shape;7774;p37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5" name="Google Shape;7775;p37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6" name="Google Shape;7776;p37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7" name="Google Shape;7777;p37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8" name="Google Shape;7778;p37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29" name="Google Shape;7779;p37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0" name="Google Shape;7780;p37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1" name="Google Shape;7781;p37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2" name="Google Shape;7782;p37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3" name="Google Shape;7783;p37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4" name="Google Shape;7784;p37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5" name="Google Shape;7785;p37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6" name="Google Shape;7786;p37"/>
            <p:cNvSpPr/>
            <p:nvPr/>
          </p:nvSpPr>
          <p:spPr>
            <a:xfrm>
              <a:off x="5647980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7" name="Google Shape;7787;p37"/>
            <p:cNvSpPr/>
            <p:nvPr/>
          </p:nvSpPr>
          <p:spPr>
            <a:xfrm>
              <a:off x="5490102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8" name="Google Shape;7788;p37"/>
            <p:cNvSpPr/>
            <p:nvPr/>
          </p:nvSpPr>
          <p:spPr>
            <a:xfrm>
              <a:off x="580450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39" name="Google Shape;7789;p37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0" name="Google Shape;7790;p37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1" name="Google Shape;7791;p37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2" name="Google Shape;7792;p37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3" name="Google Shape;7793;p37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4" name="Google Shape;7794;p37"/>
            <p:cNvSpPr/>
            <p:nvPr/>
          </p:nvSpPr>
          <p:spPr>
            <a:xfrm>
              <a:off x="5647980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5" name="Google Shape;7795;p37"/>
            <p:cNvSpPr/>
            <p:nvPr/>
          </p:nvSpPr>
          <p:spPr>
            <a:xfrm>
              <a:off x="5490102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6" name="Google Shape;7796;p37"/>
            <p:cNvSpPr/>
            <p:nvPr/>
          </p:nvSpPr>
          <p:spPr>
            <a:xfrm>
              <a:off x="580450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7" name="Google Shape;7797;p37"/>
            <p:cNvSpPr/>
            <p:nvPr/>
          </p:nvSpPr>
          <p:spPr>
            <a:xfrm>
              <a:off x="5490102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8" name="Google Shape;7798;p37"/>
            <p:cNvSpPr/>
            <p:nvPr/>
          </p:nvSpPr>
          <p:spPr>
            <a:xfrm>
              <a:off x="580450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49" name="Google Shape;7799;p37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0" name="Google Shape;7800;p37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1" name="Google Shape;7801;p37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2" name="Google Shape;7802;p37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3" name="Google Shape;7803;p37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4" name="Google Shape;7804;p37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5" name="Google Shape;7805;p37"/>
            <p:cNvSpPr/>
            <p:nvPr/>
          </p:nvSpPr>
          <p:spPr>
            <a:xfrm>
              <a:off x="5647980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6" name="Google Shape;7806;p37"/>
            <p:cNvSpPr/>
            <p:nvPr/>
          </p:nvSpPr>
          <p:spPr>
            <a:xfrm>
              <a:off x="5490102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7" name="Google Shape;7807;p37"/>
            <p:cNvSpPr/>
            <p:nvPr/>
          </p:nvSpPr>
          <p:spPr>
            <a:xfrm>
              <a:off x="580450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8" name="Google Shape;7808;p37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59" name="Google Shape;7809;p37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0" name="Google Shape;7810;p37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1" name="Google Shape;7811;p37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2" name="Google Shape;7812;p37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3" name="Google Shape;7813;p37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4" name="Google Shape;7814;p37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5" name="Google Shape;7815;p37"/>
            <p:cNvSpPr/>
            <p:nvPr/>
          </p:nvSpPr>
          <p:spPr>
            <a:xfrm>
              <a:off x="502052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6" name="Google Shape;7816;p37"/>
            <p:cNvSpPr/>
            <p:nvPr/>
          </p:nvSpPr>
          <p:spPr>
            <a:xfrm>
              <a:off x="486399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7" name="Google Shape;7817;p37"/>
            <p:cNvSpPr/>
            <p:nvPr/>
          </p:nvSpPr>
          <p:spPr>
            <a:xfrm>
              <a:off x="51770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8" name="Google Shape;7818;p37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69" name="Google Shape;7819;p37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0" name="Google Shape;7820;p37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1" name="Google Shape;7821;p37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2" name="Google Shape;7822;p37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3" name="Google Shape;7823;p37"/>
            <p:cNvSpPr/>
            <p:nvPr/>
          </p:nvSpPr>
          <p:spPr>
            <a:xfrm>
              <a:off x="502052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4" name="Google Shape;7824;p37"/>
            <p:cNvSpPr/>
            <p:nvPr/>
          </p:nvSpPr>
          <p:spPr>
            <a:xfrm>
              <a:off x="486399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5" name="Google Shape;7825;p37"/>
            <p:cNvSpPr/>
            <p:nvPr/>
          </p:nvSpPr>
          <p:spPr>
            <a:xfrm>
              <a:off x="51770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6" name="Google Shape;7826;p37"/>
            <p:cNvSpPr/>
            <p:nvPr/>
          </p:nvSpPr>
          <p:spPr>
            <a:xfrm>
              <a:off x="486399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7" name="Google Shape;7827;p37"/>
            <p:cNvSpPr/>
            <p:nvPr/>
          </p:nvSpPr>
          <p:spPr>
            <a:xfrm>
              <a:off x="51770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8" name="Google Shape;7828;p37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79" name="Google Shape;7829;p37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0" name="Google Shape;7830;p37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1" name="Google Shape;7831;p37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2" name="Google Shape;7832;p37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3" name="Google Shape;7833;p37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4" name="Google Shape;7834;p37"/>
            <p:cNvSpPr/>
            <p:nvPr/>
          </p:nvSpPr>
          <p:spPr>
            <a:xfrm>
              <a:off x="502052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5" name="Google Shape;7835;p37"/>
            <p:cNvSpPr/>
            <p:nvPr/>
          </p:nvSpPr>
          <p:spPr>
            <a:xfrm>
              <a:off x="486399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6" name="Google Shape;7836;p37"/>
            <p:cNvSpPr/>
            <p:nvPr/>
          </p:nvSpPr>
          <p:spPr>
            <a:xfrm>
              <a:off x="51770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7" name="Google Shape;7837;p37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8" name="Google Shape;7838;p37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89" name="Google Shape;7839;p37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0" name="Google Shape;7840;p37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1" name="Google Shape;7841;p37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2" name="Google Shape;7842;p37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3" name="Google Shape;7843;p37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4" name="Google Shape;7844;p37"/>
            <p:cNvSpPr/>
            <p:nvPr/>
          </p:nvSpPr>
          <p:spPr>
            <a:xfrm>
              <a:off x="439294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5" name="Google Shape;7845;p37"/>
            <p:cNvSpPr/>
            <p:nvPr/>
          </p:nvSpPr>
          <p:spPr>
            <a:xfrm>
              <a:off x="4236415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6" name="Google Shape;7846;p37"/>
            <p:cNvSpPr/>
            <p:nvPr/>
          </p:nvSpPr>
          <p:spPr>
            <a:xfrm>
              <a:off x="4549468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7" name="Google Shape;7847;p37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8" name="Google Shape;7848;p37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7999" name="Google Shape;7849;p37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0" name="Google Shape;7850;p37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1" name="Google Shape;7851;p37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2" name="Google Shape;7852;p37"/>
            <p:cNvSpPr/>
            <p:nvPr/>
          </p:nvSpPr>
          <p:spPr>
            <a:xfrm>
              <a:off x="439294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3" name="Google Shape;7853;p37"/>
            <p:cNvSpPr/>
            <p:nvPr/>
          </p:nvSpPr>
          <p:spPr>
            <a:xfrm>
              <a:off x="4236415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4" name="Google Shape;7854;p37"/>
            <p:cNvSpPr/>
            <p:nvPr/>
          </p:nvSpPr>
          <p:spPr>
            <a:xfrm>
              <a:off x="4549468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5" name="Google Shape;7855;p37"/>
            <p:cNvSpPr/>
            <p:nvPr/>
          </p:nvSpPr>
          <p:spPr>
            <a:xfrm>
              <a:off x="4236415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6" name="Google Shape;7856;p37"/>
            <p:cNvSpPr/>
            <p:nvPr/>
          </p:nvSpPr>
          <p:spPr>
            <a:xfrm>
              <a:off x="4549468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7" name="Google Shape;7857;p37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8" name="Google Shape;7858;p37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09" name="Google Shape;7859;p37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0" name="Google Shape;7860;p37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1" name="Google Shape;7861;p37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2" name="Google Shape;7862;p37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3" name="Google Shape;7863;p37"/>
            <p:cNvSpPr/>
            <p:nvPr/>
          </p:nvSpPr>
          <p:spPr>
            <a:xfrm>
              <a:off x="439294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4" name="Google Shape;7864;p37"/>
            <p:cNvSpPr/>
            <p:nvPr/>
          </p:nvSpPr>
          <p:spPr>
            <a:xfrm>
              <a:off x="4236415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5" name="Google Shape;7865;p37"/>
            <p:cNvSpPr/>
            <p:nvPr/>
          </p:nvSpPr>
          <p:spPr>
            <a:xfrm>
              <a:off x="4549468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6" name="Google Shape;7866;p37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7" name="Google Shape;7867;p37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8" name="Google Shape;7868;p37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19" name="Google Shape;7869;p37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0" name="Google Shape;7870;p37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1" name="Google Shape;7871;p37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2" name="Google Shape;7872;p37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3" name="Google Shape;7873;p37"/>
            <p:cNvSpPr/>
            <p:nvPr/>
          </p:nvSpPr>
          <p:spPr>
            <a:xfrm>
              <a:off x="376388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4" name="Google Shape;7874;p37"/>
            <p:cNvSpPr/>
            <p:nvPr/>
          </p:nvSpPr>
          <p:spPr>
            <a:xfrm>
              <a:off x="360736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5" name="Google Shape;7875;p37"/>
            <p:cNvSpPr/>
            <p:nvPr/>
          </p:nvSpPr>
          <p:spPr>
            <a:xfrm>
              <a:off x="3921886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6" name="Google Shape;7876;p37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7" name="Google Shape;7877;p37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8" name="Google Shape;7878;p37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29" name="Google Shape;7879;p37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0" name="Google Shape;7880;p37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1" name="Google Shape;7881;p37"/>
            <p:cNvSpPr/>
            <p:nvPr/>
          </p:nvSpPr>
          <p:spPr>
            <a:xfrm>
              <a:off x="376388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2" name="Google Shape;7882;p37"/>
            <p:cNvSpPr/>
            <p:nvPr/>
          </p:nvSpPr>
          <p:spPr>
            <a:xfrm>
              <a:off x="360736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3" name="Google Shape;7883;p37"/>
            <p:cNvSpPr/>
            <p:nvPr/>
          </p:nvSpPr>
          <p:spPr>
            <a:xfrm>
              <a:off x="3921886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4" name="Google Shape;7884;p37"/>
            <p:cNvSpPr/>
            <p:nvPr/>
          </p:nvSpPr>
          <p:spPr>
            <a:xfrm>
              <a:off x="360736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5" name="Google Shape;7885;p37"/>
            <p:cNvSpPr/>
            <p:nvPr/>
          </p:nvSpPr>
          <p:spPr>
            <a:xfrm>
              <a:off x="3921886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6" name="Google Shape;7886;p37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7" name="Google Shape;7887;p37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8" name="Google Shape;7888;p37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39" name="Google Shape;7889;p37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0" name="Google Shape;7890;p37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1" name="Google Shape;7891;p37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2" name="Google Shape;7892;p37"/>
            <p:cNvSpPr/>
            <p:nvPr/>
          </p:nvSpPr>
          <p:spPr>
            <a:xfrm>
              <a:off x="376388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3" name="Google Shape;7893;p37"/>
            <p:cNvSpPr/>
            <p:nvPr/>
          </p:nvSpPr>
          <p:spPr>
            <a:xfrm>
              <a:off x="360736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4" name="Google Shape;7894;p37"/>
            <p:cNvSpPr/>
            <p:nvPr/>
          </p:nvSpPr>
          <p:spPr>
            <a:xfrm>
              <a:off x="3921886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5" name="Google Shape;7895;p37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6" name="Google Shape;7896;p37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7" name="Google Shape;7897;p37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8" name="Google Shape;7898;p37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49" name="Google Shape;7899;p37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0" name="Google Shape;7900;p37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1" name="Google Shape;7901;p37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2" name="Google Shape;7902;p37"/>
            <p:cNvSpPr/>
            <p:nvPr/>
          </p:nvSpPr>
          <p:spPr>
            <a:xfrm>
              <a:off x="31363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3" name="Google Shape;7903;p37"/>
            <p:cNvSpPr/>
            <p:nvPr/>
          </p:nvSpPr>
          <p:spPr>
            <a:xfrm>
              <a:off x="29797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4" name="Google Shape;7904;p37"/>
            <p:cNvSpPr/>
            <p:nvPr/>
          </p:nvSpPr>
          <p:spPr>
            <a:xfrm>
              <a:off x="329430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5" name="Google Shape;7905;p37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6" name="Google Shape;7906;p37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7" name="Google Shape;7907;p37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8" name="Google Shape;7908;p37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59" name="Google Shape;7909;p37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0" name="Google Shape;7910;p37"/>
            <p:cNvSpPr/>
            <p:nvPr/>
          </p:nvSpPr>
          <p:spPr>
            <a:xfrm>
              <a:off x="31363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1" name="Google Shape;7911;p37"/>
            <p:cNvSpPr/>
            <p:nvPr/>
          </p:nvSpPr>
          <p:spPr>
            <a:xfrm>
              <a:off x="29797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2" name="Google Shape;7912;p37"/>
            <p:cNvSpPr/>
            <p:nvPr/>
          </p:nvSpPr>
          <p:spPr>
            <a:xfrm>
              <a:off x="329430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3" name="Google Shape;7913;p37"/>
            <p:cNvSpPr/>
            <p:nvPr/>
          </p:nvSpPr>
          <p:spPr>
            <a:xfrm>
              <a:off x="29797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4" name="Google Shape;7914;p37"/>
            <p:cNvSpPr/>
            <p:nvPr/>
          </p:nvSpPr>
          <p:spPr>
            <a:xfrm>
              <a:off x="329430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5" name="Google Shape;7915;p37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6" name="Google Shape;7916;p37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7" name="Google Shape;7917;p37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8" name="Google Shape;7918;p37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69" name="Google Shape;7919;p37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0" name="Google Shape;7920;p37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1" name="Google Shape;7921;p37"/>
            <p:cNvSpPr/>
            <p:nvPr/>
          </p:nvSpPr>
          <p:spPr>
            <a:xfrm>
              <a:off x="31363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2" name="Google Shape;7922;p37"/>
            <p:cNvSpPr/>
            <p:nvPr/>
          </p:nvSpPr>
          <p:spPr>
            <a:xfrm>
              <a:off x="29797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3" name="Google Shape;7923;p37"/>
            <p:cNvSpPr/>
            <p:nvPr/>
          </p:nvSpPr>
          <p:spPr>
            <a:xfrm>
              <a:off x="329430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4" name="Google Shape;7924;p37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5" name="Google Shape;7925;p37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6" name="Google Shape;7926;p37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7" name="Google Shape;7927;p37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8" name="Google Shape;7928;p37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79" name="Google Shape;7929;p37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0" name="Google Shape;7930;p37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1" name="Google Shape;7931;p37"/>
            <p:cNvSpPr/>
            <p:nvPr/>
          </p:nvSpPr>
          <p:spPr>
            <a:xfrm>
              <a:off x="2510322" y="3747670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2" name="Google Shape;7932;p37"/>
            <p:cNvSpPr/>
            <p:nvPr/>
          </p:nvSpPr>
          <p:spPr>
            <a:xfrm>
              <a:off x="2352321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3" name="Google Shape;7933;p37"/>
            <p:cNvSpPr/>
            <p:nvPr/>
          </p:nvSpPr>
          <p:spPr>
            <a:xfrm>
              <a:off x="2666849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4" name="Google Shape;7934;p37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5" name="Google Shape;7935;p37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6" name="Google Shape;7936;p37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7" name="Google Shape;7937;p37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8" name="Google Shape;7938;p37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89" name="Google Shape;7939;p37"/>
            <p:cNvSpPr/>
            <p:nvPr/>
          </p:nvSpPr>
          <p:spPr>
            <a:xfrm>
              <a:off x="2510322" y="437672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0" name="Google Shape;7940;p37"/>
            <p:cNvSpPr/>
            <p:nvPr/>
          </p:nvSpPr>
          <p:spPr>
            <a:xfrm>
              <a:off x="2352321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1" name="Google Shape;7941;p37"/>
            <p:cNvSpPr/>
            <p:nvPr/>
          </p:nvSpPr>
          <p:spPr>
            <a:xfrm>
              <a:off x="2666849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2" name="Google Shape;7942;p37"/>
            <p:cNvSpPr/>
            <p:nvPr/>
          </p:nvSpPr>
          <p:spPr>
            <a:xfrm>
              <a:off x="2352321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3" name="Google Shape;7943;p37"/>
            <p:cNvSpPr/>
            <p:nvPr/>
          </p:nvSpPr>
          <p:spPr>
            <a:xfrm>
              <a:off x="2666849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4" name="Google Shape;7944;p37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5" name="Google Shape;7945;p37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6" name="Google Shape;7946;p37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7" name="Google Shape;7947;p37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8" name="Google Shape;7948;p37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099" name="Google Shape;7949;p37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0" name="Google Shape;7950;p37"/>
            <p:cNvSpPr/>
            <p:nvPr/>
          </p:nvSpPr>
          <p:spPr>
            <a:xfrm>
              <a:off x="2510322" y="500430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1" name="Google Shape;7951;p37"/>
            <p:cNvSpPr/>
            <p:nvPr/>
          </p:nvSpPr>
          <p:spPr>
            <a:xfrm>
              <a:off x="2352321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2" name="Google Shape;7952;p37"/>
            <p:cNvSpPr/>
            <p:nvPr/>
          </p:nvSpPr>
          <p:spPr>
            <a:xfrm>
              <a:off x="2666849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3" name="Google Shape;7953;p37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4" name="Google Shape;7954;p37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5" name="Google Shape;7955;p37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6" name="Google Shape;7956;p37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7" name="Google Shape;7957;p37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8" name="Google Shape;7958;p37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09" name="Google Shape;7959;p37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0" name="Google Shape;7960;p37"/>
            <p:cNvSpPr/>
            <p:nvPr/>
          </p:nvSpPr>
          <p:spPr>
            <a:xfrm>
              <a:off x="188274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1" name="Google Shape;7961;p37"/>
            <p:cNvSpPr/>
            <p:nvPr/>
          </p:nvSpPr>
          <p:spPr>
            <a:xfrm>
              <a:off x="172621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2" name="Google Shape;7962;p37"/>
            <p:cNvSpPr/>
            <p:nvPr/>
          </p:nvSpPr>
          <p:spPr>
            <a:xfrm>
              <a:off x="2037794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3" name="Google Shape;7963;p37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4" name="Google Shape;7964;p37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5" name="Google Shape;7965;p37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6" name="Google Shape;7966;p37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7" name="Google Shape;7967;p37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8" name="Google Shape;7968;p37"/>
            <p:cNvSpPr/>
            <p:nvPr/>
          </p:nvSpPr>
          <p:spPr>
            <a:xfrm>
              <a:off x="188274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19" name="Google Shape;7969;p37"/>
            <p:cNvSpPr/>
            <p:nvPr/>
          </p:nvSpPr>
          <p:spPr>
            <a:xfrm>
              <a:off x="172621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0" name="Google Shape;7970;p37"/>
            <p:cNvSpPr/>
            <p:nvPr/>
          </p:nvSpPr>
          <p:spPr>
            <a:xfrm>
              <a:off x="2037794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1" name="Google Shape;7971;p37"/>
            <p:cNvSpPr/>
            <p:nvPr/>
          </p:nvSpPr>
          <p:spPr>
            <a:xfrm>
              <a:off x="172621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2" name="Google Shape;7972;p37"/>
            <p:cNvSpPr/>
            <p:nvPr/>
          </p:nvSpPr>
          <p:spPr>
            <a:xfrm>
              <a:off x="2037794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3" name="Google Shape;7973;p37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4" name="Google Shape;7974;p37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5" name="Google Shape;7975;p37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6" name="Google Shape;7976;p37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7" name="Google Shape;7977;p37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8" name="Google Shape;7978;p37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29" name="Google Shape;7979;p37"/>
            <p:cNvSpPr/>
            <p:nvPr/>
          </p:nvSpPr>
          <p:spPr>
            <a:xfrm>
              <a:off x="188274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0" name="Google Shape;7980;p37"/>
            <p:cNvSpPr/>
            <p:nvPr/>
          </p:nvSpPr>
          <p:spPr>
            <a:xfrm>
              <a:off x="172621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1" name="Google Shape;7981;p37"/>
            <p:cNvSpPr/>
            <p:nvPr/>
          </p:nvSpPr>
          <p:spPr>
            <a:xfrm>
              <a:off x="2037794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2" name="Google Shape;7982;p37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3" name="Google Shape;7983;p37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4" name="Google Shape;7984;p37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5" name="Google Shape;7985;p37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6" name="Google Shape;7986;p37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7" name="Google Shape;7987;p37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8" name="Google Shape;7988;p37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39" name="Google Shape;7989;p37"/>
            <p:cNvSpPr/>
            <p:nvPr/>
          </p:nvSpPr>
          <p:spPr>
            <a:xfrm>
              <a:off x="1253687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0" name="Google Shape;7990;p37"/>
            <p:cNvSpPr/>
            <p:nvPr/>
          </p:nvSpPr>
          <p:spPr>
            <a:xfrm>
              <a:off x="1098635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1" name="Google Shape;7991;p37"/>
            <p:cNvSpPr/>
            <p:nvPr/>
          </p:nvSpPr>
          <p:spPr>
            <a:xfrm>
              <a:off x="1410213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2" name="Google Shape;7992;p37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3" name="Google Shape;7993;p37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4" name="Google Shape;7994;p37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5" name="Google Shape;7995;p37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6" name="Google Shape;7996;p37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7" name="Google Shape;7997;p37"/>
            <p:cNvSpPr/>
            <p:nvPr/>
          </p:nvSpPr>
          <p:spPr>
            <a:xfrm>
              <a:off x="1253687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8" name="Google Shape;7998;p37"/>
            <p:cNvSpPr/>
            <p:nvPr/>
          </p:nvSpPr>
          <p:spPr>
            <a:xfrm>
              <a:off x="1098635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49" name="Google Shape;7999;p37"/>
            <p:cNvSpPr/>
            <p:nvPr/>
          </p:nvSpPr>
          <p:spPr>
            <a:xfrm>
              <a:off x="1410213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0" name="Google Shape;8000;p37"/>
            <p:cNvSpPr/>
            <p:nvPr/>
          </p:nvSpPr>
          <p:spPr>
            <a:xfrm>
              <a:off x="1098635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1" name="Google Shape;8001;p37"/>
            <p:cNvSpPr/>
            <p:nvPr/>
          </p:nvSpPr>
          <p:spPr>
            <a:xfrm>
              <a:off x="1410213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2" name="Google Shape;8002;p37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3" name="Google Shape;8003;p37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4" name="Google Shape;8004;p37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5" name="Google Shape;8005;p37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6" name="Google Shape;8006;p37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7" name="Google Shape;8007;p37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8" name="Google Shape;8008;p37"/>
            <p:cNvSpPr/>
            <p:nvPr/>
          </p:nvSpPr>
          <p:spPr>
            <a:xfrm>
              <a:off x="1253687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59" name="Google Shape;8009;p37"/>
            <p:cNvSpPr/>
            <p:nvPr/>
          </p:nvSpPr>
          <p:spPr>
            <a:xfrm>
              <a:off x="1098635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0" name="Google Shape;8010;p37"/>
            <p:cNvSpPr/>
            <p:nvPr/>
          </p:nvSpPr>
          <p:spPr>
            <a:xfrm>
              <a:off x="1410213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1" name="Google Shape;8011;p37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2" name="Google Shape;8012;p37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3" name="Google Shape;8013;p37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4" name="Google Shape;8014;p37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5" name="Google Shape;8015;p37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6" name="Google Shape;8016;p37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7" name="Google Shape;8017;p37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8" name="Google Shape;8018;p37"/>
            <p:cNvSpPr/>
            <p:nvPr/>
          </p:nvSpPr>
          <p:spPr>
            <a:xfrm>
              <a:off x="6261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69" name="Google Shape;8019;p37"/>
            <p:cNvSpPr/>
            <p:nvPr/>
          </p:nvSpPr>
          <p:spPr>
            <a:xfrm>
              <a:off x="4695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0" name="Google Shape;8020;p37"/>
            <p:cNvSpPr/>
            <p:nvPr/>
          </p:nvSpPr>
          <p:spPr>
            <a:xfrm>
              <a:off x="78410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1" name="Google Shape;8021;p37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2" name="Google Shape;8022;p37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3" name="Google Shape;8023;p37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4" name="Google Shape;8024;p37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5" name="Google Shape;8025;p37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6" name="Google Shape;8026;p37"/>
            <p:cNvSpPr/>
            <p:nvPr/>
          </p:nvSpPr>
          <p:spPr>
            <a:xfrm>
              <a:off x="6261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7" name="Google Shape;8027;p37"/>
            <p:cNvSpPr/>
            <p:nvPr/>
          </p:nvSpPr>
          <p:spPr>
            <a:xfrm>
              <a:off x="4695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8" name="Google Shape;8028;p37"/>
            <p:cNvSpPr/>
            <p:nvPr/>
          </p:nvSpPr>
          <p:spPr>
            <a:xfrm>
              <a:off x="78410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79" name="Google Shape;8029;p37"/>
            <p:cNvSpPr/>
            <p:nvPr/>
          </p:nvSpPr>
          <p:spPr>
            <a:xfrm>
              <a:off x="4695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0" name="Google Shape;8030;p37"/>
            <p:cNvSpPr/>
            <p:nvPr/>
          </p:nvSpPr>
          <p:spPr>
            <a:xfrm>
              <a:off x="78410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1" name="Google Shape;8031;p37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2" name="Google Shape;8032;p37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3" name="Google Shape;8033;p37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4" name="Google Shape;8034;p37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5" name="Google Shape;8035;p37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6" name="Google Shape;8036;p37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7" name="Google Shape;8037;p37"/>
            <p:cNvSpPr/>
            <p:nvPr/>
          </p:nvSpPr>
          <p:spPr>
            <a:xfrm>
              <a:off x="6261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8" name="Google Shape;8038;p37"/>
            <p:cNvSpPr/>
            <p:nvPr/>
          </p:nvSpPr>
          <p:spPr>
            <a:xfrm>
              <a:off x="4695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89" name="Google Shape;8039;p37"/>
            <p:cNvSpPr/>
            <p:nvPr/>
          </p:nvSpPr>
          <p:spPr>
            <a:xfrm>
              <a:off x="78410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0" name="Google Shape;8040;p37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1" name="Google Shape;8041;p37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2" name="Google Shape;8042;p37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3" name="Google Shape;8043;p37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4" name="Google Shape;8044;p37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5" name="Google Shape;8045;p37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6" name="Google Shape;8046;p37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7" name="Google Shape;8047;p37"/>
            <p:cNvSpPr/>
            <p:nvPr/>
          </p:nvSpPr>
          <p:spPr>
            <a:xfrm>
              <a:off x="-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8" name="Google Shape;8048;p37"/>
            <p:cNvSpPr/>
            <p:nvPr/>
          </p:nvSpPr>
          <p:spPr>
            <a:xfrm>
              <a:off x="15652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199" name="Google Shape;8049;p37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0" name="Google Shape;8050;p37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1" name="Google Shape;8051;p37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2" name="Google Shape;8052;p37"/>
            <p:cNvSpPr/>
            <p:nvPr/>
          </p:nvSpPr>
          <p:spPr>
            <a:xfrm>
              <a:off x="-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3" name="Google Shape;8053;p37"/>
            <p:cNvSpPr/>
            <p:nvPr/>
          </p:nvSpPr>
          <p:spPr>
            <a:xfrm>
              <a:off x="15652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4" name="Google Shape;8054;p37"/>
            <p:cNvSpPr/>
            <p:nvPr/>
          </p:nvSpPr>
          <p:spPr>
            <a:xfrm>
              <a:off x="15652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5" name="Google Shape;8055;p37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6" name="Google Shape;8056;p37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7" name="Google Shape;8057;p37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8" name="Google Shape;8058;p37"/>
            <p:cNvSpPr/>
            <p:nvPr/>
          </p:nvSpPr>
          <p:spPr>
            <a:xfrm>
              <a:off x="-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09" name="Google Shape;8059;p37"/>
            <p:cNvSpPr/>
            <p:nvPr/>
          </p:nvSpPr>
          <p:spPr>
            <a:xfrm>
              <a:off x="15652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0" name="Google Shape;8060;p37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1" name="Google Shape;8061;p37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2" name="Google Shape;8062;p37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3" name="Google Shape;8063;p37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4" name="Google Shape;8064;p37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5" name="Google Shape;8065;p37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6" name="Google Shape;8066;p37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7" name="Google Shape;8067;p37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8" name="Google Shape;8068;p37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19" name="Google Shape;8069;p37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0" name="Google Shape;8070;p37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1" name="Google Shape;8071;p37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2" name="Google Shape;8072;p37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3" name="Google Shape;8073;p37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4" name="Google Shape;8074;p37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5" name="Google Shape;8075;p37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6" name="Google Shape;8076;p37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7" name="Google Shape;8077;p37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8" name="Google Shape;8078;p37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29" name="Google Shape;8079;p37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0" name="Google Shape;8080;p37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1" name="Google Shape;8081;p37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2" name="Google Shape;8082;p37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3" name="Google Shape;8083;p37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4" name="Google Shape;8084;p37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5" name="Google Shape;8085;p37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6" name="Google Shape;8086;p37"/>
            <p:cNvSpPr/>
            <p:nvPr/>
          </p:nvSpPr>
          <p:spPr>
            <a:xfrm>
              <a:off x="878722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7" name="Google Shape;8087;p37"/>
            <p:cNvSpPr/>
            <p:nvPr/>
          </p:nvSpPr>
          <p:spPr>
            <a:xfrm>
              <a:off x="8629343" y="46945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8" name="Google Shape;8088;p37"/>
            <p:cNvSpPr/>
            <p:nvPr/>
          </p:nvSpPr>
          <p:spPr>
            <a:xfrm>
              <a:off x="894374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39" name="Google Shape;8089;p37"/>
            <p:cNvSpPr/>
            <p:nvPr/>
          </p:nvSpPr>
          <p:spPr>
            <a:xfrm>
              <a:off x="8629343" y="156403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0" name="Google Shape;8090;p37"/>
            <p:cNvSpPr/>
            <p:nvPr/>
          </p:nvSpPr>
          <p:spPr>
            <a:xfrm>
              <a:off x="894374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1" name="Google Shape;8091;p37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2" name="Google Shape;8092;p37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3" name="Google Shape;8093;p37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4" name="Google Shape;8094;p37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5" name="Google Shape;8095;p37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6" name="Google Shape;8096;p37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7" name="Google Shape;8097;p37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8" name="Google Shape;8098;p37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49" name="Google Shape;8099;p37"/>
            <p:cNvSpPr/>
            <p:nvPr/>
          </p:nvSpPr>
          <p:spPr>
            <a:xfrm>
              <a:off x="878722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0" name="Google Shape;8100;p37"/>
            <p:cNvSpPr/>
            <p:nvPr/>
          </p:nvSpPr>
          <p:spPr>
            <a:xfrm>
              <a:off x="8629343" y="1098512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1" name="Google Shape;8101;p37"/>
            <p:cNvSpPr/>
            <p:nvPr/>
          </p:nvSpPr>
          <p:spPr>
            <a:xfrm>
              <a:off x="894374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2" name="Google Shape;8102;p37"/>
            <p:cNvSpPr/>
            <p:nvPr/>
          </p:nvSpPr>
          <p:spPr>
            <a:xfrm>
              <a:off x="8629343" y="7839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3" name="Google Shape;8103;p37"/>
            <p:cNvSpPr/>
            <p:nvPr/>
          </p:nvSpPr>
          <p:spPr>
            <a:xfrm>
              <a:off x="894374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4" name="Google Shape;8104;p37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5" name="Google Shape;8105;p37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6" name="Google Shape;8106;p37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7" name="Google Shape;8107;p37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8" name="Google Shape;8108;p37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59" name="Google Shape;8109;p37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0" name="Google Shape;8110;p37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1" name="Google Shape;8111;p37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2" name="Google Shape;8112;p37"/>
            <p:cNvSpPr/>
            <p:nvPr/>
          </p:nvSpPr>
          <p:spPr>
            <a:xfrm>
              <a:off x="878722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3" name="Google Shape;8113;p37"/>
            <p:cNvSpPr/>
            <p:nvPr/>
          </p:nvSpPr>
          <p:spPr>
            <a:xfrm>
              <a:off x="8629343" y="172609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4" name="Google Shape;8114;p37"/>
            <p:cNvSpPr/>
            <p:nvPr/>
          </p:nvSpPr>
          <p:spPr>
            <a:xfrm>
              <a:off x="894374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5" name="Google Shape;8115;p37"/>
            <p:cNvSpPr/>
            <p:nvPr/>
          </p:nvSpPr>
          <p:spPr>
            <a:xfrm>
              <a:off x="8629343" y="141156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6" name="Google Shape;8116;p37"/>
            <p:cNvSpPr/>
            <p:nvPr/>
          </p:nvSpPr>
          <p:spPr>
            <a:xfrm>
              <a:off x="894374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7" name="Google Shape;8117;p37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8" name="Google Shape;8118;p37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69" name="Google Shape;8119;p37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0" name="Google Shape;8120;p37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1" name="Google Shape;8121;p37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2" name="Google Shape;8122;p37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3" name="Google Shape;8123;p37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4" name="Google Shape;8124;p37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5" name="Google Shape;8125;p37"/>
            <p:cNvSpPr/>
            <p:nvPr/>
          </p:nvSpPr>
          <p:spPr>
            <a:xfrm>
              <a:off x="878722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6" name="Google Shape;8126;p37"/>
            <p:cNvSpPr/>
            <p:nvPr/>
          </p:nvSpPr>
          <p:spPr>
            <a:xfrm>
              <a:off x="8629343" y="235219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7" name="Google Shape;8127;p37"/>
            <p:cNvSpPr/>
            <p:nvPr/>
          </p:nvSpPr>
          <p:spPr>
            <a:xfrm>
              <a:off x="894374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8" name="Google Shape;8128;p37"/>
            <p:cNvSpPr/>
            <p:nvPr/>
          </p:nvSpPr>
          <p:spPr>
            <a:xfrm>
              <a:off x="8629343" y="203914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79" name="Google Shape;8129;p37"/>
            <p:cNvSpPr/>
            <p:nvPr/>
          </p:nvSpPr>
          <p:spPr>
            <a:xfrm>
              <a:off x="894374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0" name="Google Shape;8130;p37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1" name="Google Shape;8131;p37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2" name="Google Shape;8132;p37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3" name="Google Shape;8133;p37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4" name="Google Shape;8134;p37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5" name="Google Shape;8135;p37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6" name="Google Shape;8136;p37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7" name="Google Shape;8137;p37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8" name="Google Shape;8138;p37"/>
            <p:cNvSpPr/>
            <p:nvPr/>
          </p:nvSpPr>
          <p:spPr>
            <a:xfrm>
              <a:off x="878722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89" name="Google Shape;8139;p37"/>
            <p:cNvSpPr/>
            <p:nvPr/>
          </p:nvSpPr>
          <p:spPr>
            <a:xfrm>
              <a:off x="8629343" y="297965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0" name="Google Shape;8140;p37"/>
            <p:cNvSpPr/>
            <p:nvPr/>
          </p:nvSpPr>
          <p:spPr>
            <a:xfrm>
              <a:off x="894374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1" name="Google Shape;8141;p37"/>
            <p:cNvSpPr/>
            <p:nvPr/>
          </p:nvSpPr>
          <p:spPr>
            <a:xfrm>
              <a:off x="8629343" y="2668079"/>
              <a:ext cx="94975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2" name="Google Shape;8142;p37"/>
            <p:cNvSpPr/>
            <p:nvPr/>
          </p:nvSpPr>
          <p:spPr>
            <a:xfrm>
              <a:off x="894374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3" name="Google Shape;8143;p37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4" name="Google Shape;8144;p37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5" name="Google Shape;8145;p37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6" name="Google Shape;8146;p37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7" name="Google Shape;8147;p37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8" name="Google Shape;8148;p37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299" name="Google Shape;8149;p37"/>
            <p:cNvSpPr/>
            <p:nvPr/>
          </p:nvSpPr>
          <p:spPr>
            <a:xfrm>
              <a:off x="878722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0" name="Google Shape;8150;p37"/>
            <p:cNvSpPr/>
            <p:nvPr/>
          </p:nvSpPr>
          <p:spPr>
            <a:xfrm>
              <a:off x="8629343" y="360723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1" name="Google Shape;8151;p37"/>
            <p:cNvSpPr/>
            <p:nvPr/>
          </p:nvSpPr>
          <p:spPr>
            <a:xfrm>
              <a:off x="894374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2" name="Google Shape;8152;p37"/>
            <p:cNvSpPr/>
            <p:nvPr/>
          </p:nvSpPr>
          <p:spPr>
            <a:xfrm>
              <a:off x="8629343" y="32941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3" name="Google Shape;8153;p37"/>
            <p:cNvSpPr/>
            <p:nvPr/>
          </p:nvSpPr>
          <p:spPr>
            <a:xfrm>
              <a:off x="894374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4" name="Google Shape;8154;p37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5" name="Google Shape;8155;p37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6" name="Google Shape;8156;p37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7" name="Google Shape;8157;p37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8" name="Google Shape;8158;p37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09" name="Google Shape;8159;p37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0" name="Google Shape;8160;p37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1" name="Google Shape;8161;p37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2" name="Google Shape;8162;p37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3" name="Google Shape;8163;p37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4" name="Google Shape;8164;p37"/>
            <p:cNvSpPr/>
            <p:nvPr/>
          </p:nvSpPr>
          <p:spPr>
            <a:xfrm>
              <a:off x="8159763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5" name="Google Shape;8165;p37"/>
            <p:cNvSpPr/>
            <p:nvPr/>
          </p:nvSpPr>
          <p:spPr>
            <a:xfrm>
              <a:off x="800323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6" name="Google Shape;8166;p37"/>
            <p:cNvSpPr/>
            <p:nvPr/>
          </p:nvSpPr>
          <p:spPr>
            <a:xfrm>
              <a:off x="831629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7" name="Google Shape;8167;p37"/>
            <p:cNvSpPr/>
            <p:nvPr/>
          </p:nvSpPr>
          <p:spPr>
            <a:xfrm>
              <a:off x="800323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8" name="Google Shape;8168;p37"/>
            <p:cNvSpPr/>
            <p:nvPr/>
          </p:nvSpPr>
          <p:spPr>
            <a:xfrm>
              <a:off x="831629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19" name="Google Shape;8169;p37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0" name="Google Shape;8170;p37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1" name="Google Shape;8171;p37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2" name="Google Shape;8172;p37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3" name="Google Shape;8173;p37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4" name="Google Shape;8174;p37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5" name="Google Shape;8175;p37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6" name="Google Shape;8176;p37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7" name="Google Shape;8177;p37"/>
            <p:cNvSpPr/>
            <p:nvPr/>
          </p:nvSpPr>
          <p:spPr>
            <a:xfrm>
              <a:off x="8159763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8" name="Google Shape;8178;p37"/>
            <p:cNvSpPr/>
            <p:nvPr/>
          </p:nvSpPr>
          <p:spPr>
            <a:xfrm>
              <a:off x="800323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29" name="Google Shape;8179;p37"/>
            <p:cNvSpPr/>
            <p:nvPr/>
          </p:nvSpPr>
          <p:spPr>
            <a:xfrm>
              <a:off x="831629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0" name="Google Shape;8180;p37"/>
            <p:cNvSpPr/>
            <p:nvPr/>
          </p:nvSpPr>
          <p:spPr>
            <a:xfrm>
              <a:off x="800323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1" name="Google Shape;8181;p37"/>
            <p:cNvSpPr/>
            <p:nvPr/>
          </p:nvSpPr>
          <p:spPr>
            <a:xfrm>
              <a:off x="831629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2" name="Google Shape;8182;p37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3" name="Google Shape;8183;p37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4" name="Google Shape;8184;p37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5" name="Google Shape;8185;p37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6" name="Google Shape;8186;p37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7" name="Google Shape;8187;p37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8" name="Google Shape;8188;p37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39" name="Google Shape;8189;p37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0" name="Google Shape;8190;p37"/>
            <p:cNvSpPr/>
            <p:nvPr/>
          </p:nvSpPr>
          <p:spPr>
            <a:xfrm>
              <a:off x="8159763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1" name="Google Shape;8191;p37"/>
            <p:cNvSpPr/>
            <p:nvPr/>
          </p:nvSpPr>
          <p:spPr>
            <a:xfrm>
              <a:off x="800323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2" name="Google Shape;8192;p37"/>
            <p:cNvSpPr/>
            <p:nvPr/>
          </p:nvSpPr>
          <p:spPr>
            <a:xfrm>
              <a:off x="831629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3" name="Google Shape;8193;p37"/>
            <p:cNvSpPr/>
            <p:nvPr/>
          </p:nvSpPr>
          <p:spPr>
            <a:xfrm>
              <a:off x="800323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4" name="Google Shape;8194;p37"/>
            <p:cNvSpPr/>
            <p:nvPr/>
          </p:nvSpPr>
          <p:spPr>
            <a:xfrm>
              <a:off x="831629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5" name="Google Shape;8195;p37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6" name="Google Shape;8196;p37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7" name="Google Shape;8197;p37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8" name="Google Shape;8198;p37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49" name="Google Shape;8199;p37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0" name="Google Shape;8200;p37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1" name="Google Shape;8201;p37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2" name="Google Shape;8202;p37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3" name="Google Shape;8203;p37"/>
            <p:cNvSpPr/>
            <p:nvPr/>
          </p:nvSpPr>
          <p:spPr>
            <a:xfrm>
              <a:off x="8159763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4" name="Google Shape;8204;p37"/>
            <p:cNvSpPr/>
            <p:nvPr/>
          </p:nvSpPr>
          <p:spPr>
            <a:xfrm>
              <a:off x="800323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5" name="Google Shape;8205;p37"/>
            <p:cNvSpPr/>
            <p:nvPr/>
          </p:nvSpPr>
          <p:spPr>
            <a:xfrm>
              <a:off x="831629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6" name="Google Shape;8206;p37"/>
            <p:cNvSpPr/>
            <p:nvPr/>
          </p:nvSpPr>
          <p:spPr>
            <a:xfrm>
              <a:off x="800323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7" name="Google Shape;8207;p37"/>
            <p:cNvSpPr/>
            <p:nvPr/>
          </p:nvSpPr>
          <p:spPr>
            <a:xfrm>
              <a:off x="831629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8" name="Google Shape;8208;p37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59" name="Google Shape;8209;p37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0" name="Google Shape;8210;p37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1" name="Google Shape;8211;p37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2" name="Google Shape;8212;p37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3" name="Google Shape;8213;p37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4" name="Google Shape;8214;p37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5" name="Google Shape;8215;p37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6" name="Google Shape;8216;p37"/>
            <p:cNvSpPr/>
            <p:nvPr/>
          </p:nvSpPr>
          <p:spPr>
            <a:xfrm>
              <a:off x="8159763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7" name="Google Shape;8217;p37"/>
            <p:cNvSpPr/>
            <p:nvPr/>
          </p:nvSpPr>
          <p:spPr>
            <a:xfrm>
              <a:off x="800323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8" name="Google Shape;8218;p37"/>
            <p:cNvSpPr/>
            <p:nvPr/>
          </p:nvSpPr>
          <p:spPr>
            <a:xfrm>
              <a:off x="831629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69" name="Google Shape;8219;p37"/>
            <p:cNvSpPr/>
            <p:nvPr/>
          </p:nvSpPr>
          <p:spPr>
            <a:xfrm>
              <a:off x="800323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0" name="Google Shape;8220;p37"/>
            <p:cNvSpPr/>
            <p:nvPr/>
          </p:nvSpPr>
          <p:spPr>
            <a:xfrm>
              <a:off x="831629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1" name="Google Shape;8221;p37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2" name="Google Shape;8222;p37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3" name="Google Shape;8223;p37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4" name="Google Shape;8224;p37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5" name="Google Shape;8225;p37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6" name="Google Shape;8226;p37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7" name="Google Shape;8227;p37"/>
            <p:cNvSpPr/>
            <p:nvPr/>
          </p:nvSpPr>
          <p:spPr>
            <a:xfrm>
              <a:off x="8159763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8" name="Google Shape;8228;p37"/>
            <p:cNvSpPr/>
            <p:nvPr/>
          </p:nvSpPr>
          <p:spPr>
            <a:xfrm>
              <a:off x="800323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79" name="Google Shape;8229;p37"/>
            <p:cNvSpPr/>
            <p:nvPr/>
          </p:nvSpPr>
          <p:spPr>
            <a:xfrm>
              <a:off x="831629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0" name="Google Shape;8230;p37"/>
            <p:cNvSpPr/>
            <p:nvPr/>
          </p:nvSpPr>
          <p:spPr>
            <a:xfrm>
              <a:off x="800323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1" name="Google Shape;8231;p37"/>
            <p:cNvSpPr/>
            <p:nvPr/>
          </p:nvSpPr>
          <p:spPr>
            <a:xfrm>
              <a:off x="831629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2" name="Google Shape;8232;p37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3" name="Google Shape;8233;p37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4" name="Google Shape;8234;p37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5" name="Google Shape;8235;p37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6" name="Google Shape;8236;p37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7" name="Google Shape;8237;p37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8" name="Google Shape;8238;p37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89" name="Google Shape;8239;p37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0" name="Google Shape;8240;p37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1" name="Google Shape;8241;p37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2" name="Google Shape;8242;p37"/>
            <p:cNvSpPr/>
            <p:nvPr/>
          </p:nvSpPr>
          <p:spPr>
            <a:xfrm>
              <a:off x="7532182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3" name="Google Shape;8243;p37"/>
            <p:cNvSpPr/>
            <p:nvPr/>
          </p:nvSpPr>
          <p:spPr>
            <a:xfrm>
              <a:off x="737565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4" name="Google Shape;8244;p37"/>
            <p:cNvSpPr/>
            <p:nvPr/>
          </p:nvSpPr>
          <p:spPr>
            <a:xfrm>
              <a:off x="7688709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5" name="Google Shape;8245;p37"/>
            <p:cNvSpPr/>
            <p:nvPr/>
          </p:nvSpPr>
          <p:spPr>
            <a:xfrm>
              <a:off x="737565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6" name="Google Shape;8246;p37"/>
            <p:cNvSpPr/>
            <p:nvPr/>
          </p:nvSpPr>
          <p:spPr>
            <a:xfrm>
              <a:off x="7688709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7" name="Google Shape;8247;p37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8" name="Google Shape;8248;p37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399" name="Google Shape;8249;p37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0" name="Google Shape;8250;p37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1" name="Google Shape;8251;p37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2" name="Google Shape;8252;p37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3" name="Google Shape;8253;p37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4" name="Google Shape;8254;p37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5" name="Google Shape;8255;p37"/>
            <p:cNvSpPr/>
            <p:nvPr/>
          </p:nvSpPr>
          <p:spPr>
            <a:xfrm>
              <a:off x="7532182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6" name="Google Shape;8256;p37"/>
            <p:cNvSpPr/>
            <p:nvPr/>
          </p:nvSpPr>
          <p:spPr>
            <a:xfrm>
              <a:off x="737565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7" name="Google Shape;8257;p37"/>
            <p:cNvSpPr/>
            <p:nvPr/>
          </p:nvSpPr>
          <p:spPr>
            <a:xfrm>
              <a:off x="7688709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8" name="Google Shape;8258;p37"/>
            <p:cNvSpPr/>
            <p:nvPr/>
          </p:nvSpPr>
          <p:spPr>
            <a:xfrm>
              <a:off x="737565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09" name="Google Shape;8259;p37"/>
            <p:cNvSpPr/>
            <p:nvPr/>
          </p:nvSpPr>
          <p:spPr>
            <a:xfrm>
              <a:off x="7688709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0" name="Google Shape;8260;p37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1" name="Google Shape;8261;p37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2" name="Google Shape;8262;p37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3" name="Google Shape;8263;p37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4" name="Google Shape;8264;p37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5" name="Google Shape;8265;p37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6" name="Google Shape;8266;p37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7" name="Google Shape;8267;p37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8" name="Google Shape;8268;p37"/>
            <p:cNvSpPr/>
            <p:nvPr/>
          </p:nvSpPr>
          <p:spPr>
            <a:xfrm>
              <a:off x="7532182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19" name="Google Shape;8269;p37"/>
            <p:cNvSpPr/>
            <p:nvPr/>
          </p:nvSpPr>
          <p:spPr>
            <a:xfrm>
              <a:off x="737565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0" name="Google Shape;8270;p37"/>
            <p:cNvSpPr/>
            <p:nvPr/>
          </p:nvSpPr>
          <p:spPr>
            <a:xfrm>
              <a:off x="7688709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1" name="Google Shape;8271;p37"/>
            <p:cNvSpPr/>
            <p:nvPr/>
          </p:nvSpPr>
          <p:spPr>
            <a:xfrm>
              <a:off x="737565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2" name="Google Shape;8272;p37"/>
            <p:cNvSpPr/>
            <p:nvPr/>
          </p:nvSpPr>
          <p:spPr>
            <a:xfrm>
              <a:off x="7688709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3" name="Google Shape;8273;p37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4" name="Google Shape;8274;p37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5" name="Google Shape;8275;p37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6" name="Google Shape;8276;p37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7" name="Google Shape;8277;p37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8" name="Google Shape;8278;p37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29" name="Google Shape;8279;p37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0" name="Google Shape;8280;p37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1" name="Google Shape;8281;p37"/>
            <p:cNvSpPr/>
            <p:nvPr/>
          </p:nvSpPr>
          <p:spPr>
            <a:xfrm>
              <a:off x="7532182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2" name="Google Shape;8282;p37"/>
            <p:cNvSpPr/>
            <p:nvPr/>
          </p:nvSpPr>
          <p:spPr>
            <a:xfrm>
              <a:off x="737565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3" name="Google Shape;8283;p37"/>
            <p:cNvSpPr/>
            <p:nvPr/>
          </p:nvSpPr>
          <p:spPr>
            <a:xfrm>
              <a:off x="7688709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4" name="Google Shape;8284;p37"/>
            <p:cNvSpPr/>
            <p:nvPr/>
          </p:nvSpPr>
          <p:spPr>
            <a:xfrm>
              <a:off x="737565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5" name="Google Shape;8285;p37"/>
            <p:cNvSpPr/>
            <p:nvPr/>
          </p:nvSpPr>
          <p:spPr>
            <a:xfrm>
              <a:off x="7688709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6" name="Google Shape;8286;p37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7" name="Google Shape;8287;p37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8" name="Google Shape;8288;p37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39" name="Google Shape;8289;p37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0" name="Google Shape;8290;p37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1" name="Google Shape;8291;p37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2" name="Google Shape;8292;p37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3" name="Google Shape;8293;p37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4" name="Google Shape;8294;p37"/>
            <p:cNvSpPr/>
            <p:nvPr/>
          </p:nvSpPr>
          <p:spPr>
            <a:xfrm>
              <a:off x="7532182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5" name="Google Shape;8295;p37"/>
            <p:cNvSpPr/>
            <p:nvPr/>
          </p:nvSpPr>
          <p:spPr>
            <a:xfrm>
              <a:off x="737565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6" name="Google Shape;8296;p37"/>
            <p:cNvSpPr/>
            <p:nvPr/>
          </p:nvSpPr>
          <p:spPr>
            <a:xfrm>
              <a:off x="7688709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7" name="Google Shape;8297;p37"/>
            <p:cNvSpPr/>
            <p:nvPr/>
          </p:nvSpPr>
          <p:spPr>
            <a:xfrm>
              <a:off x="737565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8" name="Google Shape;8298;p37"/>
            <p:cNvSpPr/>
            <p:nvPr/>
          </p:nvSpPr>
          <p:spPr>
            <a:xfrm>
              <a:off x="7688709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49" name="Google Shape;8299;p37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0" name="Google Shape;8300;p37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1" name="Google Shape;8301;p37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2" name="Google Shape;8302;p37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3" name="Google Shape;8303;p37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4" name="Google Shape;8304;p37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5" name="Google Shape;8305;p37"/>
            <p:cNvSpPr/>
            <p:nvPr/>
          </p:nvSpPr>
          <p:spPr>
            <a:xfrm>
              <a:off x="7532182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6" name="Google Shape;8306;p37"/>
            <p:cNvSpPr/>
            <p:nvPr/>
          </p:nvSpPr>
          <p:spPr>
            <a:xfrm>
              <a:off x="737565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7" name="Google Shape;8307;p37"/>
            <p:cNvSpPr/>
            <p:nvPr/>
          </p:nvSpPr>
          <p:spPr>
            <a:xfrm>
              <a:off x="7688709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8" name="Google Shape;8308;p37"/>
            <p:cNvSpPr/>
            <p:nvPr/>
          </p:nvSpPr>
          <p:spPr>
            <a:xfrm>
              <a:off x="737565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59" name="Google Shape;8309;p37"/>
            <p:cNvSpPr/>
            <p:nvPr/>
          </p:nvSpPr>
          <p:spPr>
            <a:xfrm>
              <a:off x="7688709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0" name="Google Shape;8310;p37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1" name="Google Shape;8311;p37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2" name="Google Shape;8312;p37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3" name="Google Shape;8313;p37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4" name="Google Shape;8314;p37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5" name="Google Shape;8315;p37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6" name="Google Shape;8316;p37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7" name="Google Shape;8317;p37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8" name="Google Shape;8318;p37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69" name="Google Shape;8319;p37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0" name="Google Shape;8320;p37"/>
            <p:cNvSpPr/>
            <p:nvPr/>
          </p:nvSpPr>
          <p:spPr>
            <a:xfrm>
              <a:off x="690312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1" name="Google Shape;8321;p37"/>
            <p:cNvSpPr/>
            <p:nvPr/>
          </p:nvSpPr>
          <p:spPr>
            <a:xfrm>
              <a:off x="6746602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2" name="Google Shape;8322;p37"/>
            <p:cNvSpPr/>
            <p:nvPr/>
          </p:nvSpPr>
          <p:spPr>
            <a:xfrm>
              <a:off x="7061129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3" name="Google Shape;8323;p37"/>
            <p:cNvSpPr/>
            <p:nvPr/>
          </p:nvSpPr>
          <p:spPr>
            <a:xfrm>
              <a:off x="6746602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4" name="Google Shape;8324;p37"/>
            <p:cNvSpPr/>
            <p:nvPr/>
          </p:nvSpPr>
          <p:spPr>
            <a:xfrm>
              <a:off x="7061129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5" name="Google Shape;8325;p37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6" name="Google Shape;8326;p37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7" name="Google Shape;8327;p37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8" name="Google Shape;8328;p37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79" name="Google Shape;8329;p37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0" name="Google Shape;8330;p37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1" name="Google Shape;8331;p37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2" name="Google Shape;8332;p37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3" name="Google Shape;8333;p37"/>
            <p:cNvSpPr/>
            <p:nvPr/>
          </p:nvSpPr>
          <p:spPr>
            <a:xfrm>
              <a:off x="690312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4" name="Google Shape;8334;p37"/>
            <p:cNvSpPr/>
            <p:nvPr/>
          </p:nvSpPr>
          <p:spPr>
            <a:xfrm>
              <a:off x="6746602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5" name="Google Shape;8335;p37"/>
            <p:cNvSpPr/>
            <p:nvPr/>
          </p:nvSpPr>
          <p:spPr>
            <a:xfrm>
              <a:off x="7061129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6" name="Google Shape;8336;p37"/>
            <p:cNvSpPr/>
            <p:nvPr/>
          </p:nvSpPr>
          <p:spPr>
            <a:xfrm>
              <a:off x="6746602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7" name="Google Shape;8337;p37"/>
            <p:cNvSpPr/>
            <p:nvPr/>
          </p:nvSpPr>
          <p:spPr>
            <a:xfrm>
              <a:off x="7061129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8" name="Google Shape;8338;p37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89" name="Google Shape;8339;p37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0" name="Google Shape;8340;p37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1" name="Google Shape;8341;p37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2" name="Google Shape;8342;p37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3" name="Google Shape;8343;p37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4" name="Google Shape;8344;p37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5" name="Google Shape;8345;p37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6" name="Google Shape;8346;p37"/>
            <p:cNvSpPr/>
            <p:nvPr/>
          </p:nvSpPr>
          <p:spPr>
            <a:xfrm>
              <a:off x="690312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7" name="Google Shape;8347;p37"/>
            <p:cNvSpPr/>
            <p:nvPr/>
          </p:nvSpPr>
          <p:spPr>
            <a:xfrm>
              <a:off x="6746602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8" name="Google Shape;8348;p37"/>
            <p:cNvSpPr/>
            <p:nvPr/>
          </p:nvSpPr>
          <p:spPr>
            <a:xfrm>
              <a:off x="7061129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499" name="Google Shape;8349;p37"/>
            <p:cNvSpPr/>
            <p:nvPr/>
          </p:nvSpPr>
          <p:spPr>
            <a:xfrm>
              <a:off x="6746602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0" name="Google Shape;8350;p37"/>
            <p:cNvSpPr/>
            <p:nvPr/>
          </p:nvSpPr>
          <p:spPr>
            <a:xfrm>
              <a:off x="7061129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1" name="Google Shape;8351;p37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2" name="Google Shape;8352;p37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3" name="Google Shape;8353;p37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4" name="Google Shape;8354;p37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5" name="Google Shape;8355;p37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6" name="Google Shape;8356;p37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7" name="Google Shape;8357;p37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8" name="Google Shape;8358;p37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09" name="Google Shape;8359;p37"/>
            <p:cNvSpPr/>
            <p:nvPr/>
          </p:nvSpPr>
          <p:spPr>
            <a:xfrm>
              <a:off x="690312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0" name="Google Shape;8360;p37"/>
            <p:cNvSpPr/>
            <p:nvPr/>
          </p:nvSpPr>
          <p:spPr>
            <a:xfrm>
              <a:off x="6746602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1" name="Google Shape;8361;p37"/>
            <p:cNvSpPr/>
            <p:nvPr/>
          </p:nvSpPr>
          <p:spPr>
            <a:xfrm>
              <a:off x="7061129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2" name="Google Shape;8362;p37"/>
            <p:cNvSpPr/>
            <p:nvPr/>
          </p:nvSpPr>
          <p:spPr>
            <a:xfrm>
              <a:off x="6746602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3" name="Google Shape;8363;p37"/>
            <p:cNvSpPr/>
            <p:nvPr/>
          </p:nvSpPr>
          <p:spPr>
            <a:xfrm>
              <a:off x="7061129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4" name="Google Shape;8364;p37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5" name="Google Shape;8365;p37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6" name="Google Shape;8366;p37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7" name="Google Shape;8367;p37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8" name="Google Shape;8368;p37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19" name="Google Shape;8369;p37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0" name="Google Shape;8370;p37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1" name="Google Shape;8371;p37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2" name="Google Shape;8372;p37"/>
            <p:cNvSpPr/>
            <p:nvPr/>
          </p:nvSpPr>
          <p:spPr>
            <a:xfrm>
              <a:off x="690312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3" name="Google Shape;8373;p37"/>
            <p:cNvSpPr/>
            <p:nvPr/>
          </p:nvSpPr>
          <p:spPr>
            <a:xfrm>
              <a:off x="6746602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4" name="Google Shape;8374;p37"/>
            <p:cNvSpPr/>
            <p:nvPr/>
          </p:nvSpPr>
          <p:spPr>
            <a:xfrm>
              <a:off x="7061129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5" name="Google Shape;8375;p37"/>
            <p:cNvSpPr/>
            <p:nvPr/>
          </p:nvSpPr>
          <p:spPr>
            <a:xfrm>
              <a:off x="6746602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6" name="Google Shape;8376;p37"/>
            <p:cNvSpPr/>
            <p:nvPr/>
          </p:nvSpPr>
          <p:spPr>
            <a:xfrm>
              <a:off x="7061129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7" name="Google Shape;8377;p37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8" name="Google Shape;8378;p37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29" name="Google Shape;8379;p37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0" name="Google Shape;8380;p37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1" name="Google Shape;8381;p37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2" name="Google Shape;8382;p37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3" name="Google Shape;8383;p37"/>
            <p:cNvSpPr/>
            <p:nvPr/>
          </p:nvSpPr>
          <p:spPr>
            <a:xfrm>
              <a:off x="690312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4" name="Google Shape;8384;p37"/>
            <p:cNvSpPr/>
            <p:nvPr/>
          </p:nvSpPr>
          <p:spPr>
            <a:xfrm>
              <a:off x="6746602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5" name="Google Shape;8385;p37"/>
            <p:cNvSpPr/>
            <p:nvPr/>
          </p:nvSpPr>
          <p:spPr>
            <a:xfrm>
              <a:off x="7061129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6" name="Google Shape;8386;p37"/>
            <p:cNvSpPr/>
            <p:nvPr/>
          </p:nvSpPr>
          <p:spPr>
            <a:xfrm>
              <a:off x="6746602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7" name="Google Shape;8387;p37"/>
            <p:cNvSpPr/>
            <p:nvPr/>
          </p:nvSpPr>
          <p:spPr>
            <a:xfrm>
              <a:off x="7061129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8" name="Google Shape;8388;p37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39" name="Google Shape;8389;p37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0" name="Google Shape;8390;p37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1" name="Google Shape;8391;p37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2" name="Google Shape;8392;p37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3" name="Google Shape;8393;p37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4" name="Google Shape;8394;p37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5" name="Google Shape;8395;p37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6" name="Google Shape;8396;p37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7" name="Google Shape;8397;p37"/>
            <p:cNvSpPr/>
            <p:nvPr/>
          </p:nvSpPr>
          <p:spPr>
            <a:xfrm>
              <a:off x="6275548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8" name="Google Shape;8398;p37"/>
            <p:cNvSpPr/>
            <p:nvPr/>
          </p:nvSpPr>
          <p:spPr>
            <a:xfrm>
              <a:off x="6119021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49" name="Google Shape;8399;p37"/>
            <p:cNvSpPr/>
            <p:nvPr/>
          </p:nvSpPr>
          <p:spPr>
            <a:xfrm>
              <a:off x="64335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0" name="Google Shape;8400;p37"/>
            <p:cNvSpPr/>
            <p:nvPr/>
          </p:nvSpPr>
          <p:spPr>
            <a:xfrm>
              <a:off x="6119021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1" name="Google Shape;8401;p37"/>
            <p:cNvSpPr/>
            <p:nvPr/>
          </p:nvSpPr>
          <p:spPr>
            <a:xfrm>
              <a:off x="64335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2" name="Google Shape;8402;p37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3" name="Google Shape;8403;p37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4" name="Google Shape;8404;p37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5" name="Google Shape;8405;p37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6" name="Google Shape;8406;p37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7" name="Google Shape;8407;p37"/>
            <p:cNvSpPr/>
            <p:nvPr/>
          </p:nvSpPr>
          <p:spPr>
            <a:xfrm>
              <a:off x="6275548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8" name="Google Shape;8408;p37"/>
            <p:cNvSpPr/>
            <p:nvPr/>
          </p:nvSpPr>
          <p:spPr>
            <a:xfrm>
              <a:off x="6119021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59" name="Google Shape;8409;p37"/>
            <p:cNvSpPr/>
            <p:nvPr/>
          </p:nvSpPr>
          <p:spPr>
            <a:xfrm>
              <a:off x="64335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0" name="Google Shape;8410;p37"/>
            <p:cNvSpPr/>
            <p:nvPr/>
          </p:nvSpPr>
          <p:spPr>
            <a:xfrm>
              <a:off x="6119021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1" name="Google Shape;8411;p37"/>
            <p:cNvSpPr/>
            <p:nvPr/>
          </p:nvSpPr>
          <p:spPr>
            <a:xfrm>
              <a:off x="64335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2" name="Google Shape;8412;p37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3" name="Google Shape;8413;p37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4" name="Google Shape;8414;p37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5" name="Google Shape;8415;p37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6" name="Google Shape;8416;p37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7" name="Google Shape;8417;p37"/>
            <p:cNvSpPr/>
            <p:nvPr/>
          </p:nvSpPr>
          <p:spPr>
            <a:xfrm>
              <a:off x="6275548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8" name="Google Shape;8418;p37"/>
            <p:cNvSpPr/>
            <p:nvPr/>
          </p:nvSpPr>
          <p:spPr>
            <a:xfrm>
              <a:off x="6119021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69" name="Google Shape;8419;p37"/>
            <p:cNvSpPr/>
            <p:nvPr/>
          </p:nvSpPr>
          <p:spPr>
            <a:xfrm>
              <a:off x="64335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0" name="Google Shape;8420;p37"/>
            <p:cNvSpPr/>
            <p:nvPr/>
          </p:nvSpPr>
          <p:spPr>
            <a:xfrm>
              <a:off x="6119021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1" name="Google Shape;8421;p37"/>
            <p:cNvSpPr/>
            <p:nvPr/>
          </p:nvSpPr>
          <p:spPr>
            <a:xfrm>
              <a:off x="64335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2" name="Google Shape;8422;p37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3" name="Google Shape;8423;p37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4" name="Google Shape;8424;p37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5" name="Google Shape;8425;p37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6" name="Google Shape;8426;p37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7" name="Google Shape;8427;p37"/>
            <p:cNvSpPr/>
            <p:nvPr/>
          </p:nvSpPr>
          <p:spPr>
            <a:xfrm>
              <a:off x="6275548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8" name="Google Shape;8428;p37"/>
            <p:cNvSpPr/>
            <p:nvPr/>
          </p:nvSpPr>
          <p:spPr>
            <a:xfrm>
              <a:off x="6119021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79" name="Google Shape;8429;p37"/>
            <p:cNvSpPr/>
            <p:nvPr/>
          </p:nvSpPr>
          <p:spPr>
            <a:xfrm>
              <a:off x="64335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0" name="Google Shape;8430;p37"/>
            <p:cNvSpPr/>
            <p:nvPr/>
          </p:nvSpPr>
          <p:spPr>
            <a:xfrm>
              <a:off x="6119021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1" name="Google Shape;8431;p37"/>
            <p:cNvSpPr/>
            <p:nvPr/>
          </p:nvSpPr>
          <p:spPr>
            <a:xfrm>
              <a:off x="64335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2" name="Google Shape;8432;p37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3" name="Google Shape;8433;p37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4" name="Google Shape;8434;p37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5" name="Google Shape;8435;p37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6" name="Google Shape;8436;p37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7" name="Google Shape;8437;p37"/>
            <p:cNvSpPr/>
            <p:nvPr/>
          </p:nvSpPr>
          <p:spPr>
            <a:xfrm>
              <a:off x="6275548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8" name="Google Shape;8438;p37"/>
            <p:cNvSpPr/>
            <p:nvPr/>
          </p:nvSpPr>
          <p:spPr>
            <a:xfrm>
              <a:off x="6119021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89" name="Google Shape;8439;p37"/>
            <p:cNvSpPr/>
            <p:nvPr/>
          </p:nvSpPr>
          <p:spPr>
            <a:xfrm>
              <a:off x="64335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0" name="Google Shape;8440;p37"/>
            <p:cNvSpPr/>
            <p:nvPr/>
          </p:nvSpPr>
          <p:spPr>
            <a:xfrm>
              <a:off x="6119021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1" name="Google Shape;8441;p37"/>
            <p:cNvSpPr/>
            <p:nvPr/>
          </p:nvSpPr>
          <p:spPr>
            <a:xfrm>
              <a:off x="64335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2" name="Google Shape;8442;p37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3" name="Google Shape;8443;p37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4" name="Google Shape;8444;p37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5" name="Google Shape;8445;p37"/>
            <p:cNvSpPr/>
            <p:nvPr/>
          </p:nvSpPr>
          <p:spPr>
            <a:xfrm>
              <a:off x="6275548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6" name="Google Shape;8446;p37"/>
            <p:cNvSpPr/>
            <p:nvPr/>
          </p:nvSpPr>
          <p:spPr>
            <a:xfrm>
              <a:off x="6119021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7" name="Google Shape;8447;p37"/>
            <p:cNvSpPr/>
            <p:nvPr/>
          </p:nvSpPr>
          <p:spPr>
            <a:xfrm>
              <a:off x="64335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8" name="Google Shape;8448;p37"/>
            <p:cNvSpPr/>
            <p:nvPr/>
          </p:nvSpPr>
          <p:spPr>
            <a:xfrm>
              <a:off x="6119021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599" name="Google Shape;8449;p37"/>
            <p:cNvSpPr/>
            <p:nvPr/>
          </p:nvSpPr>
          <p:spPr>
            <a:xfrm>
              <a:off x="64335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0" name="Google Shape;8450;p37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1" name="Google Shape;8451;p37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2" name="Google Shape;8452;p37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3" name="Google Shape;8453;p37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4" name="Google Shape;8454;p37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5" name="Google Shape;8455;p37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6" name="Google Shape;8456;p37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7" name="Google Shape;8457;p37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8" name="Google Shape;8458;p37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09" name="Google Shape;8459;p37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0" name="Google Shape;8460;p37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1" name="Google Shape;8461;p37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2" name="Google Shape;8462;p37"/>
            <p:cNvSpPr/>
            <p:nvPr/>
          </p:nvSpPr>
          <p:spPr>
            <a:xfrm>
              <a:off x="878722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3" name="Google Shape;8463;p37"/>
            <p:cNvSpPr/>
            <p:nvPr/>
          </p:nvSpPr>
          <p:spPr>
            <a:xfrm>
              <a:off x="8629343" y="3905671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4" name="Google Shape;8464;p37"/>
            <p:cNvSpPr/>
            <p:nvPr/>
          </p:nvSpPr>
          <p:spPr>
            <a:xfrm>
              <a:off x="894374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5" name="Google Shape;8465;p37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6" name="Google Shape;8466;p37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7" name="Google Shape;8467;p37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8" name="Google Shape;8468;p37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19" name="Google Shape;8469;p37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0" name="Google Shape;8470;p37"/>
            <p:cNvSpPr/>
            <p:nvPr/>
          </p:nvSpPr>
          <p:spPr>
            <a:xfrm>
              <a:off x="878722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1" name="Google Shape;8471;p37"/>
            <p:cNvSpPr/>
            <p:nvPr/>
          </p:nvSpPr>
          <p:spPr>
            <a:xfrm>
              <a:off x="8629343" y="4533251"/>
              <a:ext cx="94975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2" name="Google Shape;8472;p37"/>
            <p:cNvSpPr/>
            <p:nvPr/>
          </p:nvSpPr>
          <p:spPr>
            <a:xfrm>
              <a:off x="894374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3" name="Google Shape;8473;p37"/>
            <p:cNvSpPr/>
            <p:nvPr/>
          </p:nvSpPr>
          <p:spPr>
            <a:xfrm>
              <a:off x="8629343" y="422019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4" name="Google Shape;8474;p37"/>
            <p:cNvSpPr/>
            <p:nvPr/>
          </p:nvSpPr>
          <p:spPr>
            <a:xfrm>
              <a:off x="894374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5" name="Google Shape;8475;p37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6" name="Google Shape;8476;p37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7" name="Google Shape;8477;p37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8" name="Google Shape;8478;p37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29" name="Google Shape;8479;p37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0" name="Google Shape;8480;p37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1" name="Google Shape;8481;p37"/>
            <p:cNvSpPr/>
            <p:nvPr/>
          </p:nvSpPr>
          <p:spPr>
            <a:xfrm>
              <a:off x="878722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2" name="Google Shape;8482;p37"/>
            <p:cNvSpPr/>
            <p:nvPr/>
          </p:nvSpPr>
          <p:spPr>
            <a:xfrm>
              <a:off x="8629343" y="4847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3" name="Google Shape;8483;p37"/>
            <p:cNvSpPr/>
            <p:nvPr/>
          </p:nvSpPr>
          <p:spPr>
            <a:xfrm>
              <a:off x="894374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4" name="Google Shape;8484;p37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5" name="Google Shape;8485;p37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6" name="Google Shape;8486;p37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7" name="Google Shape;8487;p37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8" name="Google Shape;8488;p37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39" name="Google Shape;8489;p37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0" name="Google Shape;8490;p37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1" name="Google Shape;8491;p37"/>
            <p:cNvSpPr/>
            <p:nvPr/>
          </p:nvSpPr>
          <p:spPr>
            <a:xfrm>
              <a:off x="8159763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2" name="Google Shape;8492;p37"/>
            <p:cNvSpPr/>
            <p:nvPr/>
          </p:nvSpPr>
          <p:spPr>
            <a:xfrm>
              <a:off x="800323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3" name="Google Shape;8493;p37"/>
            <p:cNvSpPr/>
            <p:nvPr/>
          </p:nvSpPr>
          <p:spPr>
            <a:xfrm>
              <a:off x="831629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4" name="Google Shape;8494;p37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5" name="Google Shape;8495;p37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6" name="Google Shape;8496;p37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7" name="Google Shape;8497;p37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8" name="Google Shape;8498;p37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49" name="Google Shape;8499;p37"/>
            <p:cNvSpPr/>
            <p:nvPr/>
          </p:nvSpPr>
          <p:spPr>
            <a:xfrm>
              <a:off x="8159763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0" name="Google Shape;8500;p37"/>
            <p:cNvSpPr/>
            <p:nvPr/>
          </p:nvSpPr>
          <p:spPr>
            <a:xfrm>
              <a:off x="800323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1" name="Google Shape;8501;p37"/>
            <p:cNvSpPr/>
            <p:nvPr/>
          </p:nvSpPr>
          <p:spPr>
            <a:xfrm>
              <a:off x="831629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2" name="Google Shape;8502;p37"/>
            <p:cNvSpPr/>
            <p:nvPr/>
          </p:nvSpPr>
          <p:spPr>
            <a:xfrm>
              <a:off x="800323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3" name="Google Shape;8503;p37"/>
            <p:cNvSpPr/>
            <p:nvPr/>
          </p:nvSpPr>
          <p:spPr>
            <a:xfrm>
              <a:off x="831629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4" name="Google Shape;8504;p37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5" name="Google Shape;8505;p37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6" name="Google Shape;8506;p37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7" name="Google Shape;8507;p37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8" name="Google Shape;8508;p37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59" name="Google Shape;8509;p37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0" name="Google Shape;8510;p37"/>
            <p:cNvSpPr/>
            <p:nvPr/>
          </p:nvSpPr>
          <p:spPr>
            <a:xfrm>
              <a:off x="8159763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1" name="Google Shape;8511;p37"/>
            <p:cNvSpPr/>
            <p:nvPr/>
          </p:nvSpPr>
          <p:spPr>
            <a:xfrm>
              <a:off x="800323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2" name="Google Shape;8512;p37"/>
            <p:cNvSpPr/>
            <p:nvPr/>
          </p:nvSpPr>
          <p:spPr>
            <a:xfrm>
              <a:off x="831629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3" name="Google Shape;8513;p37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4" name="Google Shape;8514;p37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5" name="Google Shape;8515;p37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6" name="Google Shape;8516;p37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7" name="Google Shape;8517;p37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8" name="Google Shape;8518;p37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69" name="Google Shape;8519;p37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0" name="Google Shape;8520;p37"/>
            <p:cNvSpPr/>
            <p:nvPr/>
          </p:nvSpPr>
          <p:spPr>
            <a:xfrm>
              <a:off x="7532182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1" name="Google Shape;8521;p37"/>
            <p:cNvSpPr/>
            <p:nvPr/>
          </p:nvSpPr>
          <p:spPr>
            <a:xfrm>
              <a:off x="737565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2" name="Google Shape;8522;p37"/>
            <p:cNvSpPr/>
            <p:nvPr/>
          </p:nvSpPr>
          <p:spPr>
            <a:xfrm>
              <a:off x="7688709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3" name="Google Shape;8523;p37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4" name="Google Shape;8524;p37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5" name="Google Shape;8525;p37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6" name="Google Shape;8526;p37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7" name="Google Shape;8527;p37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8" name="Google Shape;8528;p37"/>
            <p:cNvSpPr/>
            <p:nvPr/>
          </p:nvSpPr>
          <p:spPr>
            <a:xfrm>
              <a:off x="7532182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79" name="Google Shape;8529;p37"/>
            <p:cNvSpPr/>
            <p:nvPr/>
          </p:nvSpPr>
          <p:spPr>
            <a:xfrm>
              <a:off x="737565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0" name="Google Shape;8530;p37"/>
            <p:cNvSpPr/>
            <p:nvPr/>
          </p:nvSpPr>
          <p:spPr>
            <a:xfrm>
              <a:off x="7688709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1" name="Google Shape;8531;p37"/>
            <p:cNvSpPr/>
            <p:nvPr/>
          </p:nvSpPr>
          <p:spPr>
            <a:xfrm>
              <a:off x="737565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2" name="Google Shape;8532;p37"/>
            <p:cNvSpPr/>
            <p:nvPr/>
          </p:nvSpPr>
          <p:spPr>
            <a:xfrm>
              <a:off x="7688709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3" name="Google Shape;8533;p37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4" name="Google Shape;8534;p37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5" name="Google Shape;8535;p37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6" name="Google Shape;8536;p37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7" name="Google Shape;8537;p37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8" name="Google Shape;8538;p37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89" name="Google Shape;8539;p37"/>
            <p:cNvSpPr/>
            <p:nvPr/>
          </p:nvSpPr>
          <p:spPr>
            <a:xfrm>
              <a:off x="7532182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0" name="Google Shape;8540;p37"/>
            <p:cNvSpPr/>
            <p:nvPr/>
          </p:nvSpPr>
          <p:spPr>
            <a:xfrm>
              <a:off x="737565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1" name="Google Shape;8541;p37"/>
            <p:cNvSpPr/>
            <p:nvPr/>
          </p:nvSpPr>
          <p:spPr>
            <a:xfrm>
              <a:off x="7688709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2" name="Google Shape;8542;p37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3" name="Google Shape;8543;p37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4" name="Google Shape;8544;p37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5" name="Google Shape;8545;p37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6" name="Google Shape;8546;p37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7" name="Google Shape;8547;p37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8" name="Google Shape;8548;p37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699" name="Google Shape;8549;p37"/>
            <p:cNvSpPr/>
            <p:nvPr/>
          </p:nvSpPr>
          <p:spPr>
            <a:xfrm>
              <a:off x="690312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0" name="Google Shape;8550;p37"/>
            <p:cNvSpPr/>
            <p:nvPr/>
          </p:nvSpPr>
          <p:spPr>
            <a:xfrm>
              <a:off x="6746602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1" name="Google Shape;8551;p37"/>
            <p:cNvSpPr/>
            <p:nvPr/>
          </p:nvSpPr>
          <p:spPr>
            <a:xfrm>
              <a:off x="7061129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2" name="Google Shape;8552;p37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3" name="Google Shape;8553;p37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4" name="Google Shape;8554;p37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5" name="Google Shape;8555;p37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6" name="Google Shape;8556;p37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7" name="Google Shape;8557;p37"/>
            <p:cNvSpPr/>
            <p:nvPr/>
          </p:nvSpPr>
          <p:spPr>
            <a:xfrm>
              <a:off x="690312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8" name="Google Shape;8558;p37"/>
            <p:cNvSpPr/>
            <p:nvPr/>
          </p:nvSpPr>
          <p:spPr>
            <a:xfrm>
              <a:off x="6746602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09" name="Google Shape;8559;p37"/>
            <p:cNvSpPr/>
            <p:nvPr/>
          </p:nvSpPr>
          <p:spPr>
            <a:xfrm>
              <a:off x="7061129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0" name="Google Shape;8560;p37"/>
            <p:cNvSpPr/>
            <p:nvPr/>
          </p:nvSpPr>
          <p:spPr>
            <a:xfrm>
              <a:off x="6746602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1" name="Google Shape;8561;p37"/>
            <p:cNvSpPr/>
            <p:nvPr/>
          </p:nvSpPr>
          <p:spPr>
            <a:xfrm>
              <a:off x="7061129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2" name="Google Shape;8562;p37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3" name="Google Shape;8563;p37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4" name="Google Shape;8564;p37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5" name="Google Shape;8565;p37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6" name="Google Shape;8566;p37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7" name="Google Shape;8567;p37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8" name="Google Shape;8568;p37"/>
            <p:cNvSpPr/>
            <p:nvPr/>
          </p:nvSpPr>
          <p:spPr>
            <a:xfrm>
              <a:off x="690312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19" name="Google Shape;8569;p37"/>
            <p:cNvSpPr/>
            <p:nvPr/>
          </p:nvSpPr>
          <p:spPr>
            <a:xfrm>
              <a:off x="6746602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0" name="Google Shape;8570;p37"/>
            <p:cNvSpPr/>
            <p:nvPr/>
          </p:nvSpPr>
          <p:spPr>
            <a:xfrm>
              <a:off x="7061129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1" name="Google Shape;8571;p37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2" name="Google Shape;8572;p37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3" name="Google Shape;8573;p37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4" name="Google Shape;8574;p37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5" name="Google Shape;8575;p37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6" name="Google Shape;8576;p37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7" name="Google Shape;8577;p37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8" name="Google Shape;8578;p37"/>
            <p:cNvSpPr/>
            <p:nvPr/>
          </p:nvSpPr>
          <p:spPr>
            <a:xfrm>
              <a:off x="6275548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29" name="Google Shape;8579;p37"/>
            <p:cNvSpPr/>
            <p:nvPr/>
          </p:nvSpPr>
          <p:spPr>
            <a:xfrm>
              <a:off x="6119021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0" name="Google Shape;8580;p37"/>
            <p:cNvSpPr/>
            <p:nvPr/>
          </p:nvSpPr>
          <p:spPr>
            <a:xfrm>
              <a:off x="64335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1" name="Google Shape;8581;p37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2" name="Google Shape;8582;p37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3" name="Google Shape;8583;p37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4" name="Google Shape;8584;p37"/>
            <p:cNvSpPr/>
            <p:nvPr/>
          </p:nvSpPr>
          <p:spPr>
            <a:xfrm>
              <a:off x="6275548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5" name="Google Shape;8585;p37"/>
            <p:cNvSpPr/>
            <p:nvPr/>
          </p:nvSpPr>
          <p:spPr>
            <a:xfrm>
              <a:off x="6119021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6" name="Google Shape;8586;p37"/>
            <p:cNvSpPr/>
            <p:nvPr/>
          </p:nvSpPr>
          <p:spPr>
            <a:xfrm>
              <a:off x="64335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7" name="Google Shape;8587;p37"/>
            <p:cNvSpPr/>
            <p:nvPr/>
          </p:nvSpPr>
          <p:spPr>
            <a:xfrm>
              <a:off x="6119021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8" name="Google Shape;8588;p37"/>
            <p:cNvSpPr/>
            <p:nvPr/>
          </p:nvSpPr>
          <p:spPr>
            <a:xfrm>
              <a:off x="64335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39" name="Google Shape;8589;p37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0" name="Google Shape;8590;p37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1" name="Google Shape;8591;p37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2" name="Google Shape;8592;p37"/>
            <p:cNvSpPr/>
            <p:nvPr/>
          </p:nvSpPr>
          <p:spPr>
            <a:xfrm>
              <a:off x="6275548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3" name="Google Shape;8593;p37"/>
            <p:cNvSpPr/>
            <p:nvPr/>
          </p:nvSpPr>
          <p:spPr>
            <a:xfrm>
              <a:off x="6119021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4" name="Google Shape;8594;p37"/>
            <p:cNvSpPr/>
            <p:nvPr/>
          </p:nvSpPr>
          <p:spPr>
            <a:xfrm>
              <a:off x="64335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5" name="Google Shape;8595;p37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46" name="Google Shape;8596;p37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8748" name="Google Shape;8597;p37"/>
          <p:cNvSpPr/>
          <p:nvPr/>
        </p:nvSpPr>
        <p:spPr>
          <a:xfrm>
            <a:off x="657225" y="374975"/>
            <a:ext cx="7811501" cy="42733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806" y="0"/>
                </a:moveTo>
                <a:lnTo>
                  <a:pt x="0" y="21600"/>
                </a:lnTo>
                <a:lnTo>
                  <a:pt x="21306" y="21469"/>
                </a:lnTo>
                <a:lnTo>
                  <a:pt x="21600" y="322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8749" name="نص العنوان"/>
          <p:cNvSpPr txBox="1"/>
          <p:nvPr>
            <p:ph type="title"/>
          </p:nvPr>
        </p:nvSpPr>
        <p:spPr>
          <a:xfrm>
            <a:off x="2774088" y="757374"/>
            <a:ext cx="3595800" cy="540002"/>
          </a:xfrm>
          <a:prstGeom prst="rect">
            <a:avLst/>
          </a:prstGeom>
        </p:spPr>
        <p:txBody>
          <a:bodyPr/>
          <a:lstStyle>
            <a:lvl1pPr>
              <a:defRPr sz="4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8750" name="مستوى النص الأول…"/>
          <p:cNvSpPr txBox="1"/>
          <p:nvPr>
            <p:ph type="body" sz="quarter" idx="1"/>
          </p:nvPr>
        </p:nvSpPr>
        <p:spPr>
          <a:xfrm>
            <a:off x="2893348" y="1390724"/>
            <a:ext cx="3355202" cy="1038301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875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USTOM_4_1">
    <p:bg>
      <p:bgPr>
        <a:solidFill>
          <a:schemeClr val="accent3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7" name="Google Shape;8602;p38"/>
          <p:cNvGrpSpPr/>
          <p:nvPr/>
        </p:nvGrpSpPr>
        <p:grpSpPr>
          <a:xfrm>
            <a:off x="-52972" y="37119"/>
            <a:ext cx="9196846" cy="5099405"/>
            <a:chOff x="0" y="0"/>
            <a:chExt cx="9196845" cy="5099402"/>
          </a:xfrm>
        </p:grpSpPr>
        <p:sp>
          <p:nvSpPr>
            <p:cNvPr id="8758" name="Google Shape;8603;p38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59" name="Google Shape;8604;p38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0" name="Google Shape;8605;p38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1" name="Google Shape;8606;p38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2" name="Google Shape;8607;p38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3" name="Google Shape;8608;p38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4" name="Google Shape;8609;p38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5" name="Google Shape;8610;p38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6" name="Google Shape;8611;p38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7" name="Google Shape;8612;p38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8" name="Google Shape;8613;p38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69" name="Google Shape;8614;p38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0" name="Google Shape;8615;p38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1" name="Google Shape;8616;p38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2" name="Google Shape;8617;p38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3" name="Google Shape;8618;p38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4" name="Google Shape;8619;p38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5" name="Google Shape;8620;p38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6" name="Google Shape;8621;p38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7" name="Google Shape;8622;p38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8" name="Google Shape;8623;p38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79" name="Google Shape;8624;p38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0" name="Google Shape;8625;p38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1" name="Google Shape;8626;p38"/>
            <p:cNvSpPr/>
            <p:nvPr/>
          </p:nvSpPr>
          <p:spPr>
            <a:xfrm>
              <a:off x="596250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2" name="Google Shape;8627;p38"/>
            <p:cNvSpPr/>
            <p:nvPr/>
          </p:nvSpPr>
          <p:spPr>
            <a:xfrm>
              <a:off x="5647980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3" name="Google Shape;8628;p38"/>
            <p:cNvSpPr/>
            <p:nvPr/>
          </p:nvSpPr>
          <p:spPr>
            <a:xfrm>
              <a:off x="5490102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4" name="Google Shape;8629;p38"/>
            <p:cNvSpPr/>
            <p:nvPr/>
          </p:nvSpPr>
          <p:spPr>
            <a:xfrm>
              <a:off x="580450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5" name="Google Shape;8630;p38"/>
            <p:cNvSpPr/>
            <p:nvPr/>
          </p:nvSpPr>
          <p:spPr>
            <a:xfrm>
              <a:off x="5490102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6" name="Google Shape;8631;p38"/>
            <p:cNvSpPr/>
            <p:nvPr/>
          </p:nvSpPr>
          <p:spPr>
            <a:xfrm>
              <a:off x="580450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7" name="Google Shape;8632;p38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8" name="Google Shape;8633;p38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89" name="Google Shape;8634;p38"/>
            <p:cNvSpPr/>
            <p:nvPr/>
          </p:nvSpPr>
          <p:spPr>
            <a:xfrm>
              <a:off x="596250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0" name="Google Shape;8635;p38"/>
            <p:cNvSpPr/>
            <p:nvPr/>
          </p:nvSpPr>
          <p:spPr>
            <a:xfrm>
              <a:off x="5647980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1" name="Google Shape;8636;p38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2" name="Google Shape;8637;p38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3" name="Google Shape;8638;p38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4" name="Google Shape;8639;p38"/>
            <p:cNvSpPr/>
            <p:nvPr/>
          </p:nvSpPr>
          <p:spPr>
            <a:xfrm>
              <a:off x="596250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5" name="Google Shape;8640;p38"/>
            <p:cNvSpPr/>
            <p:nvPr/>
          </p:nvSpPr>
          <p:spPr>
            <a:xfrm>
              <a:off x="5647980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6" name="Google Shape;8641;p38"/>
            <p:cNvSpPr/>
            <p:nvPr/>
          </p:nvSpPr>
          <p:spPr>
            <a:xfrm>
              <a:off x="5490102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7" name="Google Shape;8642;p38"/>
            <p:cNvSpPr/>
            <p:nvPr/>
          </p:nvSpPr>
          <p:spPr>
            <a:xfrm>
              <a:off x="580450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8" name="Google Shape;8643;p38"/>
            <p:cNvSpPr/>
            <p:nvPr/>
          </p:nvSpPr>
          <p:spPr>
            <a:xfrm>
              <a:off x="5490102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799" name="Google Shape;8644;p38"/>
            <p:cNvSpPr/>
            <p:nvPr/>
          </p:nvSpPr>
          <p:spPr>
            <a:xfrm>
              <a:off x="580450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0" name="Google Shape;8645;p38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1" name="Google Shape;8646;p38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2" name="Google Shape;8647;p38"/>
            <p:cNvSpPr/>
            <p:nvPr/>
          </p:nvSpPr>
          <p:spPr>
            <a:xfrm>
              <a:off x="596250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3" name="Google Shape;8648;p38"/>
            <p:cNvSpPr/>
            <p:nvPr/>
          </p:nvSpPr>
          <p:spPr>
            <a:xfrm>
              <a:off x="5647980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4" name="Google Shape;8649;p38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5" name="Google Shape;8650;p38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6" name="Google Shape;8651;p38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7" name="Google Shape;8652;p38"/>
            <p:cNvSpPr/>
            <p:nvPr/>
          </p:nvSpPr>
          <p:spPr>
            <a:xfrm>
              <a:off x="596250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8" name="Google Shape;8653;p38"/>
            <p:cNvSpPr/>
            <p:nvPr/>
          </p:nvSpPr>
          <p:spPr>
            <a:xfrm>
              <a:off x="5647980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09" name="Google Shape;8654;p38"/>
            <p:cNvSpPr/>
            <p:nvPr/>
          </p:nvSpPr>
          <p:spPr>
            <a:xfrm>
              <a:off x="5490102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0" name="Google Shape;8655;p38"/>
            <p:cNvSpPr/>
            <p:nvPr/>
          </p:nvSpPr>
          <p:spPr>
            <a:xfrm>
              <a:off x="580450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1" name="Google Shape;8656;p38"/>
            <p:cNvSpPr/>
            <p:nvPr/>
          </p:nvSpPr>
          <p:spPr>
            <a:xfrm>
              <a:off x="5490102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2" name="Google Shape;8657;p38"/>
            <p:cNvSpPr/>
            <p:nvPr/>
          </p:nvSpPr>
          <p:spPr>
            <a:xfrm>
              <a:off x="580450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3" name="Google Shape;8658;p38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4" name="Google Shape;8659;p38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5" name="Google Shape;8660;p38"/>
            <p:cNvSpPr/>
            <p:nvPr/>
          </p:nvSpPr>
          <p:spPr>
            <a:xfrm>
              <a:off x="596250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6" name="Google Shape;8661;p38"/>
            <p:cNvSpPr/>
            <p:nvPr/>
          </p:nvSpPr>
          <p:spPr>
            <a:xfrm>
              <a:off x="5647980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7" name="Google Shape;8662;p38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8" name="Google Shape;8663;p38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19" name="Google Shape;8664;p38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0" name="Google Shape;8665;p38"/>
            <p:cNvSpPr/>
            <p:nvPr/>
          </p:nvSpPr>
          <p:spPr>
            <a:xfrm>
              <a:off x="596250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1" name="Google Shape;8666;p38"/>
            <p:cNvSpPr/>
            <p:nvPr/>
          </p:nvSpPr>
          <p:spPr>
            <a:xfrm>
              <a:off x="5647980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2" name="Google Shape;8667;p38"/>
            <p:cNvSpPr/>
            <p:nvPr/>
          </p:nvSpPr>
          <p:spPr>
            <a:xfrm>
              <a:off x="5490102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3" name="Google Shape;8668;p38"/>
            <p:cNvSpPr/>
            <p:nvPr/>
          </p:nvSpPr>
          <p:spPr>
            <a:xfrm>
              <a:off x="580450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4" name="Google Shape;8669;p38"/>
            <p:cNvSpPr/>
            <p:nvPr/>
          </p:nvSpPr>
          <p:spPr>
            <a:xfrm>
              <a:off x="5490102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5" name="Google Shape;8670;p38"/>
            <p:cNvSpPr/>
            <p:nvPr/>
          </p:nvSpPr>
          <p:spPr>
            <a:xfrm>
              <a:off x="580450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6" name="Google Shape;8671;p38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7" name="Google Shape;8672;p38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8" name="Google Shape;8673;p38"/>
            <p:cNvSpPr/>
            <p:nvPr/>
          </p:nvSpPr>
          <p:spPr>
            <a:xfrm>
              <a:off x="596250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29" name="Google Shape;8674;p38"/>
            <p:cNvSpPr/>
            <p:nvPr/>
          </p:nvSpPr>
          <p:spPr>
            <a:xfrm>
              <a:off x="5647980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0" name="Google Shape;8675;p38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1" name="Google Shape;8676;p38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2" name="Google Shape;8677;p38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3" name="Google Shape;8678;p38"/>
            <p:cNvSpPr/>
            <p:nvPr/>
          </p:nvSpPr>
          <p:spPr>
            <a:xfrm>
              <a:off x="596250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4" name="Google Shape;8679;p38"/>
            <p:cNvSpPr/>
            <p:nvPr/>
          </p:nvSpPr>
          <p:spPr>
            <a:xfrm>
              <a:off x="5647980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5" name="Google Shape;8680;p38"/>
            <p:cNvSpPr/>
            <p:nvPr/>
          </p:nvSpPr>
          <p:spPr>
            <a:xfrm>
              <a:off x="5490102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6" name="Google Shape;8681;p38"/>
            <p:cNvSpPr/>
            <p:nvPr/>
          </p:nvSpPr>
          <p:spPr>
            <a:xfrm>
              <a:off x="580450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7" name="Google Shape;8682;p38"/>
            <p:cNvSpPr/>
            <p:nvPr/>
          </p:nvSpPr>
          <p:spPr>
            <a:xfrm>
              <a:off x="5490102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8" name="Google Shape;8683;p38"/>
            <p:cNvSpPr/>
            <p:nvPr/>
          </p:nvSpPr>
          <p:spPr>
            <a:xfrm>
              <a:off x="580450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39" name="Google Shape;8684;p38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0" name="Google Shape;8685;p38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1" name="Google Shape;8686;p38"/>
            <p:cNvSpPr/>
            <p:nvPr/>
          </p:nvSpPr>
          <p:spPr>
            <a:xfrm>
              <a:off x="596250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2" name="Google Shape;8687;p38"/>
            <p:cNvSpPr/>
            <p:nvPr/>
          </p:nvSpPr>
          <p:spPr>
            <a:xfrm>
              <a:off x="5647980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3" name="Google Shape;8688;p38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4" name="Google Shape;8689;p38"/>
            <p:cNvSpPr/>
            <p:nvPr/>
          </p:nvSpPr>
          <p:spPr>
            <a:xfrm>
              <a:off x="596250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5" name="Google Shape;8690;p38"/>
            <p:cNvSpPr/>
            <p:nvPr/>
          </p:nvSpPr>
          <p:spPr>
            <a:xfrm>
              <a:off x="5647980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6" name="Google Shape;8691;p38"/>
            <p:cNvSpPr/>
            <p:nvPr/>
          </p:nvSpPr>
          <p:spPr>
            <a:xfrm>
              <a:off x="5490102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7" name="Google Shape;8692;p38"/>
            <p:cNvSpPr/>
            <p:nvPr/>
          </p:nvSpPr>
          <p:spPr>
            <a:xfrm>
              <a:off x="580450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8" name="Google Shape;8693;p38"/>
            <p:cNvSpPr/>
            <p:nvPr/>
          </p:nvSpPr>
          <p:spPr>
            <a:xfrm>
              <a:off x="5490102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49" name="Google Shape;8694;p38"/>
            <p:cNvSpPr/>
            <p:nvPr/>
          </p:nvSpPr>
          <p:spPr>
            <a:xfrm>
              <a:off x="580450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0" name="Google Shape;8695;p38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1" name="Google Shape;8696;p38"/>
            <p:cNvSpPr/>
            <p:nvPr/>
          </p:nvSpPr>
          <p:spPr>
            <a:xfrm>
              <a:off x="596250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2" name="Google Shape;8697;p38"/>
            <p:cNvSpPr/>
            <p:nvPr/>
          </p:nvSpPr>
          <p:spPr>
            <a:xfrm>
              <a:off x="5647980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3" name="Google Shape;8698;p38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4" name="Google Shape;8699;p38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5" name="Google Shape;8700;p38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6" name="Google Shape;8701;p38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7" name="Google Shape;8702;p38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8" name="Google Shape;8703;p38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59" name="Google Shape;8704;p38"/>
            <p:cNvSpPr/>
            <p:nvPr/>
          </p:nvSpPr>
          <p:spPr>
            <a:xfrm>
              <a:off x="533357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0" name="Google Shape;8705;p38"/>
            <p:cNvSpPr/>
            <p:nvPr/>
          </p:nvSpPr>
          <p:spPr>
            <a:xfrm>
              <a:off x="502052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1" name="Google Shape;8706;p38"/>
            <p:cNvSpPr/>
            <p:nvPr/>
          </p:nvSpPr>
          <p:spPr>
            <a:xfrm>
              <a:off x="486399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2" name="Google Shape;8707;p38"/>
            <p:cNvSpPr/>
            <p:nvPr/>
          </p:nvSpPr>
          <p:spPr>
            <a:xfrm>
              <a:off x="51770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3" name="Google Shape;8708;p38"/>
            <p:cNvSpPr/>
            <p:nvPr/>
          </p:nvSpPr>
          <p:spPr>
            <a:xfrm>
              <a:off x="486399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4" name="Google Shape;8709;p38"/>
            <p:cNvSpPr/>
            <p:nvPr/>
          </p:nvSpPr>
          <p:spPr>
            <a:xfrm>
              <a:off x="51770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5" name="Google Shape;8710;p38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6" name="Google Shape;8711;p38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7" name="Google Shape;8712;p38"/>
            <p:cNvSpPr/>
            <p:nvPr/>
          </p:nvSpPr>
          <p:spPr>
            <a:xfrm>
              <a:off x="533357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8" name="Google Shape;8713;p38"/>
            <p:cNvSpPr/>
            <p:nvPr/>
          </p:nvSpPr>
          <p:spPr>
            <a:xfrm>
              <a:off x="502052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69" name="Google Shape;8714;p38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0" name="Google Shape;8715;p38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1" name="Google Shape;8716;p38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2" name="Google Shape;8717;p38"/>
            <p:cNvSpPr/>
            <p:nvPr/>
          </p:nvSpPr>
          <p:spPr>
            <a:xfrm>
              <a:off x="533357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3" name="Google Shape;8718;p38"/>
            <p:cNvSpPr/>
            <p:nvPr/>
          </p:nvSpPr>
          <p:spPr>
            <a:xfrm>
              <a:off x="502052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4" name="Google Shape;8719;p38"/>
            <p:cNvSpPr/>
            <p:nvPr/>
          </p:nvSpPr>
          <p:spPr>
            <a:xfrm>
              <a:off x="486399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5" name="Google Shape;8720;p38"/>
            <p:cNvSpPr/>
            <p:nvPr/>
          </p:nvSpPr>
          <p:spPr>
            <a:xfrm>
              <a:off x="51770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6" name="Google Shape;8721;p38"/>
            <p:cNvSpPr/>
            <p:nvPr/>
          </p:nvSpPr>
          <p:spPr>
            <a:xfrm>
              <a:off x="486399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7" name="Google Shape;8722;p38"/>
            <p:cNvSpPr/>
            <p:nvPr/>
          </p:nvSpPr>
          <p:spPr>
            <a:xfrm>
              <a:off x="51770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8" name="Google Shape;8723;p38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79" name="Google Shape;8724;p38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0" name="Google Shape;8725;p38"/>
            <p:cNvSpPr/>
            <p:nvPr/>
          </p:nvSpPr>
          <p:spPr>
            <a:xfrm>
              <a:off x="533357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1" name="Google Shape;8726;p38"/>
            <p:cNvSpPr/>
            <p:nvPr/>
          </p:nvSpPr>
          <p:spPr>
            <a:xfrm>
              <a:off x="502052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2" name="Google Shape;8727;p38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3" name="Google Shape;8728;p38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4" name="Google Shape;8729;p38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5" name="Google Shape;8730;p38"/>
            <p:cNvSpPr/>
            <p:nvPr/>
          </p:nvSpPr>
          <p:spPr>
            <a:xfrm>
              <a:off x="533357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6" name="Google Shape;8731;p38"/>
            <p:cNvSpPr/>
            <p:nvPr/>
          </p:nvSpPr>
          <p:spPr>
            <a:xfrm>
              <a:off x="502052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7" name="Google Shape;8732;p38"/>
            <p:cNvSpPr/>
            <p:nvPr/>
          </p:nvSpPr>
          <p:spPr>
            <a:xfrm>
              <a:off x="486399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8" name="Google Shape;8733;p38"/>
            <p:cNvSpPr/>
            <p:nvPr/>
          </p:nvSpPr>
          <p:spPr>
            <a:xfrm>
              <a:off x="51770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89" name="Google Shape;8734;p38"/>
            <p:cNvSpPr/>
            <p:nvPr/>
          </p:nvSpPr>
          <p:spPr>
            <a:xfrm>
              <a:off x="486399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0" name="Google Shape;8735;p38"/>
            <p:cNvSpPr/>
            <p:nvPr/>
          </p:nvSpPr>
          <p:spPr>
            <a:xfrm>
              <a:off x="51770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1" name="Google Shape;8736;p38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2" name="Google Shape;8737;p38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3" name="Google Shape;8738;p38"/>
            <p:cNvSpPr/>
            <p:nvPr/>
          </p:nvSpPr>
          <p:spPr>
            <a:xfrm>
              <a:off x="533357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4" name="Google Shape;8739;p38"/>
            <p:cNvSpPr/>
            <p:nvPr/>
          </p:nvSpPr>
          <p:spPr>
            <a:xfrm>
              <a:off x="502052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5" name="Google Shape;8740;p38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6" name="Google Shape;8741;p38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7" name="Google Shape;8742;p38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8" name="Google Shape;8743;p38"/>
            <p:cNvSpPr/>
            <p:nvPr/>
          </p:nvSpPr>
          <p:spPr>
            <a:xfrm>
              <a:off x="533357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899" name="Google Shape;8744;p38"/>
            <p:cNvSpPr/>
            <p:nvPr/>
          </p:nvSpPr>
          <p:spPr>
            <a:xfrm>
              <a:off x="502052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0" name="Google Shape;8745;p38"/>
            <p:cNvSpPr/>
            <p:nvPr/>
          </p:nvSpPr>
          <p:spPr>
            <a:xfrm>
              <a:off x="486399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1" name="Google Shape;8746;p38"/>
            <p:cNvSpPr/>
            <p:nvPr/>
          </p:nvSpPr>
          <p:spPr>
            <a:xfrm>
              <a:off x="51770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2" name="Google Shape;8747;p38"/>
            <p:cNvSpPr/>
            <p:nvPr/>
          </p:nvSpPr>
          <p:spPr>
            <a:xfrm>
              <a:off x="486399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3" name="Google Shape;8748;p38"/>
            <p:cNvSpPr/>
            <p:nvPr/>
          </p:nvSpPr>
          <p:spPr>
            <a:xfrm>
              <a:off x="51770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4" name="Google Shape;8749;p38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5" name="Google Shape;8750;p38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6" name="Google Shape;8751;p38"/>
            <p:cNvSpPr/>
            <p:nvPr/>
          </p:nvSpPr>
          <p:spPr>
            <a:xfrm>
              <a:off x="533357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7" name="Google Shape;8752;p38"/>
            <p:cNvSpPr/>
            <p:nvPr/>
          </p:nvSpPr>
          <p:spPr>
            <a:xfrm>
              <a:off x="502052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8" name="Google Shape;8753;p38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09" name="Google Shape;8754;p38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0" name="Google Shape;8755;p38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1" name="Google Shape;8756;p38"/>
            <p:cNvSpPr/>
            <p:nvPr/>
          </p:nvSpPr>
          <p:spPr>
            <a:xfrm>
              <a:off x="533357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2" name="Google Shape;8757;p38"/>
            <p:cNvSpPr/>
            <p:nvPr/>
          </p:nvSpPr>
          <p:spPr>
            <a:xfrm>
              <a:off x="502052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3" name="Google Shape;8758;p38"/>
            <p:cNvSpPr/>
            <p:nvPr/>
          </p:nvSpPr>
          <p:spPr>
            <a:xfrm>
              <a:off x="486399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4" name="Google Shape;8759;p38"/>
            <p:cNvSpPr/>
            <p:nvPr/>
          </p:nvSpPr>
          <p:spPr>
            <a:xfrm>
              <a:off x="51770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5" name="Google Shape;8760;p38"/>
            <p:cNvSpPr/>
            <p:nvPr/>
          </p:nvSpPr>
          <p:spPr>
            <a:xfrm>
              <a:off x="486399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6" name="Google Shape;8761;p38"/>
            <p:cNvSpPr/>
            <p:nvPr/>
          </p:nvSpPr>
          <p:spPr>
            <a:xfrm>
              <a:off x="51770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7" name="Google Shape;8762;p38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8" name="Google Shape;8763;p38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19" name="Google Shape;8764;p38"/>
            <p:cNvSpPr/>
            <p:nvPr/>
          </p:nvSpPr>
          <p:spPr>
            <a:xfrm>
              <a:off x="533357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0" name="Google Shape;8765;p38"/>
            <p:cNvSpPr/>
            <p:nvPr/>
          </p:nvSpPr>
          <p:spPr>
            <a:xfrm>
              <a:off x="502052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1" name="Google Shape;8766;p38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2" name="Google Shape;8767;p38"/>
            <p:cNvSpPr/>
            <p:nvPr/>
          </p:nvSpPr>
          <p:spPr>
            <a:xfrm>
              <a:off x="533357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3" name="Google Shape;8768;p38"/>
            <p:cNvSpPr/>
            <p:nvPr/>
          </p:nvSpPr>
          <p:spPr>
            <a:xfrm>
              <a:off x="502052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4" name="Google Shape;8769;p38"/>
            <p:cNvSpPr/>
            <p:nvPr/>
          </p:nvSpPr>
          <p:spPr>
            <a:xfrm>
              <a:off x="486399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5" name="Google Shape;8770;p38"/>
            <p:cNvSpPr/>
            <p:nvPr/>
          </p:nvSpPr>
          <p:spPr>
            <a:xfrm>
              <a:off x="51770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6" name="Google Shape;8771;p38"/>
            <p:cNvSpPr/>
            <p:nvPr/>
          </p:nvSpPr>
          <p:spPr>
            <a:xfrm>
              <a:off x="486399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7" name="Google Shape;8772;p38"/>
            <p:cNvSpPr/>
            <p:nvPr/>
          </p:nvSpPr>
          <p:spPr>
            <a:xfrm>
              <a:off x="51770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8" name="Google Shape;8773;p38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29" name="Google Shape;8774;p38"/>
            <p:cNvSpPr/>
            <p:nvPr/>
          </p:nvSpPr>
          <p:spPr>
            <a:xfrm>
              <a:off x="533357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0" name="Google Shape;8775;p38"/>
            <p:cNvSpPr/>
            <p:nvPr/>
          </p:nvSpPr>
          <p:spPr>
            <a:xfrm>
              <a:off x="502052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1" name="Google Shape;8776;p38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2" name="Google Shape;8777;p38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3" name="Google Shape;8778;p38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4" name="Google Shape;8779;p38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5" name="Google Shape;8780;p38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6" name="Google Shape;8781;p38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7" name="Google Shape;8782;p38"/>
            <p:cNvSpPr/>
            <p:nvPr/>
          </p:nvSpPr>
          <p:spPr>
            <a:xfrm>
              <a:off x="470599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8" name="Google Shape;8783;p38"/>
            <p:cNvSpPr/>
            <p:nvPr/>
          </p:nvSpPr>
          <p:spPr>
            <a:xfrm>
              <a:off x="439294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39" name="Google Shape;8784;p38"/>
            <p:cNvSpPr/>
            <p:nvPr/>
          </p:nvSpPr>
          <p:spPr>
            <a:xfrm>
              <a:off x="4236415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0" name="Google Shape;8785;p38"/>
            <p:cNvSpPr/>
            <p:nvPr/>
          </p:nvSpPr>
          <p:spPr>
            <a:xfrm>
              <a:off x="4549468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1" name="Google Shape;8786;p38"/>
            <p:cNvSpPr/>
            <p:nvPr/>
          </p:nvSpPr>
          <p:spPr>
            <a:xfrm>
              <a:off x="4236415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2" name="Google Shape;8787;p38"/>
            <p:cNvSpPr/>
            <p:nvPr/>
          </p:nvSpPr>
          <p:spPr>
            <a:xfrm>
              <a:off x="4549468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3" name="Google Shape;8788;p38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4" name="Google Shape;8789;p38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5" name="Google Shape;8790;p38"/>
            <p:cNvSpPr/>
            <p:nvPr/>
          </p:nvSpPr>
          <p:spPr>
            <a:xfrm>
              <a:off x="470599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6" name="Google Shape;8791;p38"/>
            <p:cNvSpPr/>
            <p:nvPr/>
          </p:nvSpPr>
          <p:spPr>
            <a:xfrm>
              <a:off x="439294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7" name="Google Shape;8792;p38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8" name="Google Shape;8793;p38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49" name="Google Shape;8794;p38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0" name="Google Shape;8795;p38"/>
            <p:cNvSpPr/>
            <p:nvPr/>
          </p:nvSpPr>
          <p:spPr>
            <a:xfrm>
              <a:off x="470599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1" name="Google Shape;8796;p38"/>
            <p:cNvSpPr/>
            <p:nvPr/>
          </p:nvSpPr>
          <p:spPr>
            <a:xfrm>
              <a:off x="439294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2" name="Google Shape;8797;p38"/>
            <p:cNvSpPr/>
            <p:nvPr/>
          </p:nvSpPr>
          <p:spPr>
            <a:xfrm>
              <a:off x="4236415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3" name="Google Shape;8798;p38"/>
            <p:cNvSpPr/>
            <p:nvPr/>
          </p:nvSpPr>
          <p:spPr>
            <a:xfrm>
              <a:off x="4549468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4" name="Google Shape;8799;p38"/>
            <p:cNvSpPr/>
            <p:nvPr/>
          </p:nvSpPr>
          <p:spPr>
            <a:xfrm>
              <a:off x="4236415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5" name="Google Shape;8800;p38"/>
            <p:cNvSpPr/>
            <p:nvPr/>
          </p:nvSpPr>
          <p:spPr>
            <a:xfrm>
              <a:off x="4549468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6" name="Google Shape;8801;p38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7" name="Google Shape;8802;p38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8" name="Google Shape;8803;p38"/>
            <p:cNvSpPr/>
            <p:nvPr/>
          </p:nvSpPr>
          <p:spPr>
            <a:xfrm>
              <a:off x="470599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59" name="Google Shape;8804;p38"/>
            <p:cNvSpPr/>
            <p:nvPr/>
          </p:nvSpPr>
          <p:spPr>
            <a:xfrm>
              <a:off x="439294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0" name="Google Shape;8805;p38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1" name="Google Shape;8806;p38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2" name="Google Shape;8807;p38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3" name="Google Shape;8808;p38"/>
            <p:cNvSpPr/>
            <p:nvPr/>
          </p:nvSpPr>
          <p:spPr>
            <a:xfrm>
              <a:off x="470599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4" name="Google Shape;8809;p38"/>
            <p:cNvSpPr/>
            <p:nvPr/>
          </p:nvSpPr>
          <p:spPr>
            <a:xfrm>
              <a:off x="439294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5" name="Google Shape;8810;p38"/>
            <p:cNvSpPr/>
            <p:nvPr/>
          </p:nvSpPr>
          <p:spPr>
            <a:xfrm>
              <a:off x="4236415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6" name="Google Shape;8811;p38"/>
            <p:cNvSpPr/>
            <p:nvPr/>
          </p:nvSpPr>
          <p:spPr>
            <a:xfrm>
              <a:off x="4549468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7" name="Google Shape;8812;p38"/>
            <p:cNvSpPr/>
            <p:nvPr/>
          </p:nvSpPr>
          <p:spPr>
            <a:xfrm>
              <a:off x="4236415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8" name="Google Shape;8813;p38"/>
            <p:cNvSpPr/>
            <p:nvPr/>
          </p:nvSpPr>
          <p:spPr>
            <a:xfrm>
              <a:off x="4549468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69" name="Google Shape;8814;p38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0" name="Google Shape;8815;p38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1" name="Google Shape;8816;p38"/>
            <p:cNvSpPr/>
            <p:nvPr/>
          </p:nvSpPr>
          <p:spPr>
            <a:xfrm>
              <a:off x="470599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2" name="Google Shape;8817;p38"/>
            <p:cNvSpPr/>
            <p:nvPr/>
          </p:nvSpPr>
          <p:spPr>
            <a:xfrm>
              <a:off x="439294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3" name="Google Shape;8818;p38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4" name="Google Shape;8819;p38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5" name="Google Shape;8820;p38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6" name="Google Shape;8821;p38"/>
            <p:cNvSpPr/>
            <p:nvPr/>
          </p:nvSpPr>
          <p:spPr>
            <a:xfrm>
              <a:off x="470599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7" name="Google Shape;8822;p38"/>
            <p:cNvSpPr/>
            <p:nvPr/>
          </p:nvSpPr>
          <p:spPr>
            <a:xfrm>
              <a:off x="439294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8" name="Google Shape;8823;p38"/>
            <p:cNvSpPr/>
            <p:nvPr/>
          </p:nvSpPr>
          <p:spPr>
            <a:xfrm>
              <a:off x="4236415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79" name="Google Shape;8824;p38"/>
            <p:cNvSpPr/>
            <p:nvPr/>
          </p:nvSpPr>
          <p:spPr>
            <a:xfrm>
              <a:off x="4549468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0" name="Google Shape;8825;p38"/>
            <p:cNvSpPr/>
            <p:nvPr/>
          </p:nvSpPr>
          <p:spPr>
            <a:xfrm>
              <a:off x="4236415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1" name="Google Shape;8826;p38"/>
            <p:cNvSpPr/>
            <p:nvPr/>
          </p:nvSpPr>
          <p:spPr>
            <a:xfrm>
              <a:off x="4549468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2" name="Google Shape;8827;p38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3" name="Google Shape;8828;p38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4" name="Google Shape;8829;p38"/>
            <p:cNvSpPr/>
            <p:nvPr/>
          </p:nvSpPr>
          <p:spPr>
            <a:xfrm>
              <a:off x="470599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5" name="Google Shape;8830;p38"/>
            <p:cNvSpPr/>
            <p:nvPr/>
          </p:nvSpPr>
          <p:spPr>
            <a:xfrm>
              <a:off x="439294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6" name="Google Shape;8831;p38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7" name="Google Shape;8832;p38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8" name="Google Shape;8833;p38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89" name="Google Shape;8834;p38"/>
            <p:cNvSpPr/>
            <p:nvPr/>
          </p:nvSpPr>
          <p:spPr>
            <a:xfrm>
              <a:off x="470599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0" name="Google Shape;8835;p38"/>
            <p:cNvSpPr/>
            <p:nvPr/>
          </p:nvSpPr>
          <p:spPr>
            <a:xfrm>
              <a:off x="439294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1" name="Google Shape;8836;p38"/>
            <p:cNvSpPr/>
            <p:nvPr/>
          </p:nvSpPr>
          <p:spPr>
            <a:xfrm>
              <a:off x="4236415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2" name="Google Shape;8837;p38"/>
            <p:cNvSpPr/>
            <p:nvPr/>
          </p:nvSpPr>
          <p:spPr>
            <a:xfrm>
              <a:off x="4549468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3" name="Google Shape;8838;p38"/>
            <p:cNvSpPr/>
            <p:nvPr/>
          </p:nvSpPr>
          <p:spPr>
            <a:xfrm>
              <a:off x="4236415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4" name="Google Shape;8839;p38"/>
            <p:cNvSpPr/>
            <p:nvPr/>
          </p:nvSpPr>
          <p:spPr>
            <a:xfrm>
              <a:off x="4549468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5" name="Google Shape;8840;p38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6" name="Google Shape;8841;p38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7" name="Google Shape;8842;p38"/>
            <p:cNvSpPr/>
            <p:nvPr/>
          </p:nvSpPr>
          <p:spPr>
            <a:xfrm>
              <a:off x="470599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8" name="Google Shape;8843;p38"/>
            <p:cNvSpPr/>
            <p:nvPr/>
          </p:nvSpPr>
          <p:spPr>
            <a:xfrm>
              <a:off x="439294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8999" name="Google Shape;8844;p38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0" name="Google Shape;8845;p38"/>
            <p:cNvSpPr/>
            <p:nvPr/>
          </p:nvSpPr>
          <p:spPr>
            <a:xfrm>
              <a:off x="470599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1" name="Google Shape;8846;p38"/>
            <p:cNvSpPr/>
            <p:nvPr/>
          </p:nvSpPr>
          <p:spPr>
            <a:xfrm>
              <a:off x="439294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2" name="Google Shape;8847;p38"/>
            <p:cNvSpPr/>
            <p:nvPr/>
          </p:nvSpPr>
          <p:spPr>
            <a:xfrm>
              <a:off x="4236415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3" name="Google Shape;8848;p38"/>
            <p:cNvSpPr/>
            <p:nvPr/>
          </p:nvSpPr>
          <p:spPr>
            <a:xfrm>
              <a:off x="4549468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4" name="Google Shape;8849;p38"/>
            <p:cNvSpPr/>
            <p:nvPr/>
          </p:nvSpPr>
          <p:spPr>
            <a:xfrm>
              <a:off x="4236415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5" name="Google Shape;8850;p38"/>
            <p:cNvSpPr/>
            <p:nvPr/>
          </p:nvSpPr>
          <p:spPr>
            <a:xfrm>
              <a:off x="4549468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6" name="Google Shape;8851;p38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7" name="Google Shape;8852;p38"/>
            <p:cNvSpPr/>
            <p:nvPr/>
          </p:nvSpPr>
          <p:spPr>
            <a:xfrm>
              <a:off x="470599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8" name="Google Shape;8853;p38"/>
            <p:cNvSpPr/>
            <p:nvPr/>
          </p:nvSpPr>
          <p:spPr>
            <a:xfrm>
              <a:off x="439294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09" name="Google Shape;8854;p38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0" name="Google Shape;8855;p38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1" name="Google Shape;8856;p38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2" name="Google Shape;8857;p38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3" name="Google Shape;8858;p38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4" name="Google Shape;8859;p38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5" name="Google Shape;8860;p38"/>
            <p:cNvSpPr/>
            <p:nvPr/>
          </p:nvSpPr>
          <p:spPr>
            <a:xfrm>
              <a:off x="40784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6" name="Google Shape;8861;p38"/>
            <p:cNvSpPr/>
            <p:nvPr/>
          </p:nvSpPr>
          <p:spPr>
            <a:xfrm>
              <a:off x="376388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7" name="Google Shape;8862;p38"/>
            <p:cNvSpPr/>
            <p:nvPr/>
          </p:nvSpPr>
          <p:spPr>
            <a:xfrm>
              <a:off x="360736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8" name="Google Shape;8863;p38"/>
            <p:cNvSpPr/>
            <p:nvPr/>
          </p:nvSpPr>
          <p:spPr>
            <a:xfrm>
              <a:off x="3921886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19" name="Google Shape;8864;p38"/>
            <p:cNvSpPr/>
            <p:nvPr/>
          </p:nvSpPr>
          <p:spPr>
            <a:xfrm>
              <a:off x="360736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0" name="Google Shape;8865;p38"/>
            <p:cNvSpPr/>
            <p:nvPr/>
          </p:nvSpPr>
          <p:spPr>
            <a:xfrm>
              <a:off x="3921886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1" name="Google Shape;8866;p38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2" name="Google Shape;8867;p38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3" name="Google Shape;8868;p38"/>
            <p:cNvSpPr/>
            <p:nvPr/>
          </p:nvSpPr>
          <p:spPr>
            <a:xfrm>
              <a:off x="40784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4" name="Google Shape;8869;p38"/>
            <p:cNvSpPr/>
            <p:nvPr/>
          </p:nvSpPr>
          <p:spPr>
            <a:xfrm>
              <a:off x="376388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5" name="Google Shape;8870;p38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6" name="Google Shape;8871;p38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7" name="Google Shape;8872;p38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8" name="Google Shape;8873;p38"/>
            <p:cNvSpPr/>
            <p:nvPr/>
          </p:nvSpPr>
          <p:spPr>
            <a:xfrm>
              <a:off x="40784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29" name="Google Shape;8874;p38"/>
            <p:cNvSpPr/>
            <p:nvPr/>
          </p:nvSpPr>
          <p:spPr>
            <a:xfrm>
              <a:off x="376388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0" name="Google Shape;8875;p38"/>
            <p:cNvSpPr/>
            <p:nvPr/>
          </p:nvSpPr>
          <p:spPr>
            <a:xfrm>
              <a:off x="360736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1" name="Google Shape;8876;p38"/>
            <p:cNvSpPr/>
            <p:nvPr/>
          </p:nvSpPr>
          <p:spPr>
            <a:xfrm>
              <a:off x="3921886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2" name="Google Shape;8877;p38"/>
            <p:cNvSpPr/>
            <p:nvPr/>
          </p:nvSpPr>
          <p:spPr>
            <a:xfrm>
              <a:off x="360736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3" name="Google Shape;8878;p38"/>
            <p:cNvSpPr/>
            <p:nvPr/>
          </p:nvSpPr>
          <p:spPr>
            <a:xfrm>
              <a:off x="3921886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4" name="Google Shape;8879;p38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5" name="Google Shape;8880;p38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6" name="Google Shape;8881;p38"/>
            <p:cNvSpPr/>
            <p:nvPr/>
          </p:nvSpPr>
          <p:spPr>
            <a:xfrm>
              <a:off x="40784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7" name="Google Shape;8882;p38"/>
            <p:cNvSpPr/>
            <p:nvPr/>
          </p:nvSpPr>
          <p:spPr>
            <a:xfrm>
              <a:off x="376388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8" name="Google Shape;8883;p38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39" name="Google Shape;8884;p38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0" name="Google Shape;8885;p38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1" name="Google Shape;8886;p38"/>
            <p:cNvSpPr/>
            <p:nvPr/>
          </p:nvSpPr>
          <p:spPr>
            <a:xfrm>
              <a:off x="40784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2" name="Google Shape;8887;p38"/>
            <p:cNvSpPr/>
            <p:nvPr/>
          </p:nvSpPr>
          <p:spPr>
            <a:xfrm>
              <a:off x="376388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3" name="Google Shape;8888;p38"/>
            <p:cNvSpPr/>
            <p:nvPr/>
          </p:nvSpPr>
          <p:spPr>
            <a:xfrm>
              <a:off x="360736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4" name="Google Shape;8889;p38"/>
            <p:cNvSpPr/>
            <p:nvPr/>
          </p:nvSpPr>
          <p:spPr>
            <a:xfrm>
              <a:off x="3921886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5" name="Google Shape;8890;p38"/>
            <p:cNvSpPr/>
            <p:nvPr/>
          </p:nvSpPr>
          <p:spPr>
            <a:xfrm>
              <a:off x="360736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6" name="Google Shape;8891;p38"/>
            <p:cNvSpPr/>
            <p:nvPr/>
          </p:nvSpPr>
          <p:spPr>
            <a:xfrm>
              <a:off x="3921886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7" name="Google Shape;8892;p38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8" name="Google Shape;8893;p38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49" name="Google Shape;8894;p38"/>
            <p:cNvSpPr/>
            <p:nvPr/>
          </p:nvSpPr>
          <p:spPr>
            <a:xfrm>
              <a:off x="40784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0" name="Google Shape;8895;p38"/>
            <p:cNvSpPr/>
            <p:nvPr/>
          </p:nvSpPr>
          <p:spPr>
            <a:xfrm>
              <a:off x="376388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1" name="Google Shape;8896;p38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2" name="Google Shape;8897;p38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3" name="Google Shape;8898;p38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4" name="Google Shape;8899;p38"/>
            <p:cNvSpPr/>
            <p:nvPr/>
          </p:nvSpPr>
          <p:spPr>
            <a:xfrm>
              <a:off x="40784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5" name="Google Shape;8900;p38"/>
            <p:cNvSpPr/>
            <p:nvPr/>
          </p:nvSpPr>
          <p:spPr>
            <a:xfrm>
              <a:off x="376388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6" name="Google Shape;8901;p38"/>
            <p:cNvSpPr/>
            <p:nvPr/>
          </p:nvSpPr>
          <p:spPr>
            <a:xfrm>
              <a:off x="360736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7" name="Google Shape;8902;p38"/>
            <p:cNvSpPr/>
            <p:nvPr/>
          </p:nvSpPr>
          <p:spPr>
            <a:xfrm>
              <a:off x="3921886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8" name="Google Shape;8903;p38"/>
            <p:cNvSpPr/>
            <p:nvPr/>
          </p:nvSpPr>
          <p:spPr>
            <a:xfrm>
              <a:off x="360736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59" name="Google Shape;8904;p38"/>
            <p:cNvSpPr/>
            <p:nvPr/>
          </p:nvSpPr>
          <p:spPr>
            <a:xfrm>
              <a:off x="3921886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0" name="Google Shape;8905;p38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1" name="Google Shape;8906;p38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2" name="Google Shape;8907;p38"/>
            <p:cNvSpPr/>
            <p:nvPr/>
          </p:nvSpPr>
          <p:spPr>
            <a:xfrm>
              <a:off x="40784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3" name="Google Shape;8908;p38"/>
            <p:cNvSpPr/>
            <p:nvPr/>
          </p:nvSpPr>
          <p:spPr>
            <a:xfrm>
              <a:off x="376388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4" name="Google Shape;8909;p38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5" name="Google Shape;8910;p38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6" name="Google Shape;8911;p38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7" name="Google Shape;8912;p38"/>
            <p:cNvSpPr/>
            <p:nvPr/>
          </p:nvSpPr>
          <p:spPr>
            <a:xfrm>
              <a:off x="40784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8" name="Google Shape;8913;p38"/>
            <p:cNvSpPr/>
            <p:nvPr/>
          </p:nvSpPr>
          <p:spPr>
            <a:xfrm>
              <a:off x="376388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69" name="Google Shape;8914;p38"/>
            <p:cNvSpPr/>
            <p:nvPr/>
          </p:nvSpPr>
          <p:spPr>
            <a:xfrm>
              <a:off x="360736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0" name="Google Shape;8915;p38"/>
            <p:cNvSpPr/>
            <p:nvPr/>
          </p:nvSpPr>
          <p:spPr>
            <a:xfrm>
              <a:off x="3921886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1" name="Google Shape;8916;p38"/>
            <p:cNvSpPr/>
            <p:nvPr/>
          </p:nvSpPr>
          <p:spPr>
            <a:xfrm>
              <a:off x="360736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2" name="Google Shape;8917;p38"/>
            <p:cNvSpPr/>
            <p:nvPr/>
          </p:nvSpPr>
          <p:spPr>
            <a:xfrm>
              <a:off x="3921886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3" name="Google Shape;8918;p38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4" name="Google Shape;8919;p38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5" name="Google Shape;8920;p38"/>
            <p:cNvSpPr/>
            <p:nvPr/>
          </p:nvSpPr>
          <p:spPr>
            <a:xfrm>
              <a:off x="40784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6" name="Google Shape;8921;p38"/>
            <p:cNvSpPr/>
            <p:nvPr/>
          </p:nvSpPr>
          <p:spPr>
            <a:xfrm>
              <a:off x="376388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7" name="Google Shape;8922;p38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8" name="Google Shape;8923;p38"/>
            <p:cNvSpPr/>
            <p:nvPr/>
          </p:nvSpPr>
          <p:spPr>
            <a:xfrm>
              <a:off x="40784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79" name="Google Shape;8924;p38"/>
            <p:cNvSpPr/>
            <p:nvPr/>
          </p:nvSpPr>
          <p:spPr>
            <a:xfrm>
              <a:off x="376388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0" name="Google Shape;8925;p38"/>
            <p:cNvSpPr/>
            <p:nvPr/>
          </p:nvSpPr>
          <p:spPr>
            <a:xfrm>
              <a:off x="360736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1" name="Google Shape;8926;p38"/>
            <p:cNvSpPr/>
            <p:nvPr/>
          </p:nvSpPr>
          <p:spPr>
            <a:xfrm>
              <a:off x="3921886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2" name="Google Shape;8927;p38"/>
            <p:cNvSpPr/>
            <p:nvPr/>
          </p:nvSpPr>
          <p:spPr>
            <a:xfrm>
              <a:off x="360736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3" name="Google Shape;8928;p38"/>
            <p:cNvSpPr/>
            <p:nvPr/>
          </p:nvSpPr>
          <p:spPr>
            <a:xfrm>
              <a:off x="3921886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4" name="Google Shape;8929;p38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5" name="Google Shape;8930;p38"/>
            <p:cNvSpPr/>
            <p:nvPr/>
          </p:nvSpPr>
          <p:spPr>
            <a:xfrm>
              <a:off x="40784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6" name="Google Shape;8931;p38"/>
            <p:cNvSpPr/>
            <p:nvPr/>
          </p:nvSpPr>
          <p:spPr>
            <a:xfrm>
              <a:off x="376388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7" name="Google Shape;8932;p38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8" name="Google Shape;8933;p38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89" name="Google Shape;8934;p38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0" name="Google Shape;8935;p38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1" name="Google Shape;8936;p38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2" name="Google Shape;8937;p38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3" name="Google Shape;8938;p38"/>
            <p:cNvSpPr/>
            <p:nvPr/>
          </p:nvSpPr>
          <p:spPr>
            <a:xfrm>
              <a:off x="3452308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4" name="Google Shape;8939;p38"/>
            <p:cNvSpPr/>
            <p:nvPr/>
          </p:nvSpPr>
          <p:spPr>
            <a:xfrm>
              <a:off x="31363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5" name="Google Shape;8940;p38"/>
            <p:cNvSpPr/>
            <p:nvPr/>
          </p:nvSpPr>
          <p:spPr>
            <a:xfrm>
              <a:off x="29797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6" name="Google Shape;8941;p38"/>
            <p:cNvSpPr/>
            <p:nvPr/>
          </p:nvSpPr>
          <p:spPr>
            <a:xfrm>
              <a:off x="329430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7" name="Google Shape;8942;p38"/>
            <p:cNvSpPr/>
            <p:nvPr/>
          </p:nvSpPr>
          <p:spPr>
            <a:xfrm>
              <a:off x="29797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8" name="Google Shape;8943;p38"/>
            <p:cNvSpPr/>
            <p:nvPr/>
          </p:nvSpPr>
          <p:spPr>
            <a:xfrm>
              <a:off x="329430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099" name="Google Shape;8944;p38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0" name="Google Shape;8945;p38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1" name="Google Shape;8946;p38"/>
            <p:cNvSpPr/>
            <p:nvPr/>
          </p:nvSpPr>
          <p:spPr>
            <a:xfrm>
              <a:off x="3452308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2" name="Google Shape;8947;p38"/>
            <p:cNvSpPr/>
            <p:nvPr/>
          </p:nvSpPr>
          <p:spPr>
            <a:xfrm>
              <a:off x="31363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3" name="Google Shape;8948;p38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4" name="Google Shape;8949;p38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5" name="Google Shape;8950;p38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6" name="Google Shape;8951;p38"/>
            <p:cNvSpPr/>
            <p:nvPr/>
          </p:nvSpPr>
          <p:spPr>
            <a:xfrm>
              <a:off x="3452308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7" name="Google Shape;8952;p38"/>
            <p:cNvSpPr/>
            <p:nvPr/>
          </p:nvSpPr>
          <p:spPr>
            <a:xfrm>
              <a:off x="31363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8" name="Google Shape;8953;p38"/>
            <p:cNvSpPr/>
            <p:nvPr/>
          </p:nvSpPr>
          <p:spPr>
            <a:xfrm>
              <a:off x="29797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09" name="Google Shape;8954;p38"/>
            <p:cNvSpPr/>
            <p:nvPr/>
          </p:nvSpPr>
          <p:spPr>
            <a:xfrm>
              <a:off x="329430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0" name="Google Shape;8955;p38"/>
            <p:cNvSpPr/>
            <p:nvPr/>
          </p:nvSpPr>
          <p:spPr>
            <a:xfrm>
              <a:off x="29797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1" name="Google Shape;8956;p38"/>
            <p:cNvSpPr/>
            <p:nvPr/>
          </p:nvSpPr>
          <p:spPr>
            <a:xfrm>
              <a:off x="329430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2" name="Google Shape;8957;p38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3" name="Google Shape;8958;p38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4" name="Google Shape;8959;p38"/>
            <p:cNvSpPr/>
            <p:nvPr/>
          </p:nvSpPr>
          <p:spPr>
            <a:xfrm>
              <a:off x="3452308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5" name="Google Shape;8960;p38"/>
            <p:cNvSpPr/>
            <p:nvPr/>
          </p:nvSpPr>
          <p:spPr>
            <a:xfrm>
              <a:off x="31363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6" name="Google Shape;8961;p38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7" name="Google Shape;8962;p38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8" name="Google Shape;8963;p38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19" name="Google Shape;8964;p38"/>
            <p:cNvSpPr/>
            <p:nvPr/>
          </p:nvSpPr>
          <p:spPr>
            <a:xfrm>
              <a:off x="3452308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0" name="Google Shape;8965;p38"/>
            <p:cNvSpPr/>
            <p:nvPr/>
          </p:nvSpPr>
          <p:spPr>
            <a:xfrm>
              <a:off x="31363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1" name="Google Shape;8966;p38"/>
            <p:cNvSpPr/>
            <p:nvPr/>
          </p:nvSpPr>
          <p:spPr>
            <a:xfrm>
              <a:off x="29797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2" name="Google Shape;8967;p38"/>
            <p:cNvSpPr/>
            <p:nvPr/>
          </p:nvSpPr>
          <p:spPr>
            <a:xfrm>
              <a:off x="329430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3" name="Google Shape;8968;p38"/>
            <p:cNvSpPr/>
            <p:nvPr/>
          </p:nvSpPr>
          <p:spPr>
            <a:xfrm>
              <a:off x="29797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4" name="Google Shape;8969;p38"/>
            <p:cNvSpPr/>
            <p:nvPr/>
          </p:nvSpPr>
          <p:spPr>
            <a:xfrm>
              <a:off x="329430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5" name="Google Shape;8970;p38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6" name="Google Shape;8971;p38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7" name="Google Shape;8972;p38"/>
            <p:cNvSpPr/>
            <p:nvPr/>
          </p:nvSpPr>
          <p:spPr>
            <a:xfrm>
              <a:off x="3452308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8" name="Google Shape;8973;p38"/>
            <p:cNvSpPr/>
            <p:nvPr/>
          </p:nvSpPr>
          <p:spPr>
            <a:xfrm>
              <a:off x="31363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29" name="Google Shape;8974;p38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0" name="Google Shape;8975;p38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1" name="Google Shape;8976;p38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2" name="Google Shape;8977;p38"/>
            <p:cNvSpPr/>
            <p:nvPr/>
          </p:nvSpPr>
          <p:spPr>
            <a:xfrm>
              <a:off x="3452308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3" name="Google Shape;8978;p38"/>
            <p:cNvSpPr/>
            <p:nvPr/>
          </p:nvSpPr>
          <p:spPr>
            <a:xfrm>
              <a:off x="31363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4" name="Google Shape;8979;p38"/>
            <p:cNvSpPr/>
            <p:nvPr/>
          </p:nvSpPr>
          <p:spPr>
            <a:xfrm>
              <a:off x="29797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5" name="Google Shape;8980;p38"/>
            <p:cNvSpPr/>
            <p:nvPr/>
          </p:nvSpPr>
          <p:spPr>
            <a:xfrm>
              <a:off x="329430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6" name="Google Shape;8981;p38"/>
            <p:cNvSpPr/>
            <p:nvPr/>
          </p:nvSpPr>
          <p:spPr>
            <a:xfrm>
              <a:off x="29797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7" name="Google Shape;8982;p38"/>
            <p:cNvSpPr/>
            <p:nvPr/>
          </p:nvSpPr>
          <p:spPr>
            <a:xfrm>
              <a:off x="329430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8" name="Google Shape;8983;p38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39" name="Google Shape;8984;p38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0" name="Google Shape;8985;p38"/>
            <p:cNvSpPr/>
            <p:nvPr/>
          </p:nvSpPr>
          <p:spPr>
            <a:xfrm>
              <a:off x="3452308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1" name="Google Shape;8986;p38"/>
            <p:cNvSpPr/>
            <p:nvPr/>
          </p:nvSpPr>
          <p:spPr>
            <a:xfrm>
              <a:off x="31363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2" name="Google Shape;8987;p38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3" name="Google Shape;8988;p38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4" name="Google Shape;8989;p38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5" name="Google Shape;8990;p38"/>
            <p:cNvSpPr/>
            <p:nvPr/>
          </p:nvSpPr>
          <p:spPr>
            <a:xfrm>
              <a:off x="3452308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6" name="Google Shape;8991;p38"/>
            <p:cNvSpPr/>
            <p:nvPr/>
          </p:nvSpPr>
          <p:spPr>
            <a:xfrm>
              <a:off x="31363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7" name="Google Shape;8992;p38"/>
            <p:cNvSpPr/>
            <p:nvPr/>
          </p:nvSpPr>
          <p:spPr>
            <a:xfrm>
              <a:off x="29797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8" name="Google Shape;8993;p38"/>
            <p:cNvSpPr/>
            <p:nvPr/>
          </p:nvSpPr>
          <p:spPr>
            <a:xfrm>
              <a:off x="329430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49" name="Google Shape;8994;p38"/>
            <p:cNvSpPr/>
            <p:nvPr/>
          </p:nvSpPr>
          <p:spPr>
            <a:xfrm>
              <a:off x="29797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0" name="Google Shape;8995;p38"/>
            <p:cNvSpPr/>
            <p:nvPr/>
          </p:nvSpPr>
          <p:spPr>
            <a:xfrm>
              <a:off x="329430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1" name="Google Shape;8996;p38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2" name="Google Shape;8997;p38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3" name="Google Shape;8998;p38"/>
            <p:cNvSpPr/>
            <p:nvPr/>
          </p:nvSpPr>
          <p:spPr>
            <a:xfrm>
              <a:off x="3452308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4" name="Google Shape;8999;p38"/>
            <p:cNvSpPr/>
            <p:nvPr/>
          </p:nvSpPr>
          <p:spPr>
            <a:xfrm>
              <a:off x="31363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5" name="Google Shape;9000;p38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6" name="Google Shape;9001;p38"/>
            <p:cNvSpPr/>
            <p:nvPr/>
          </p:nvSpPr>
          <p:spPr>
            <a:xfrm>
              <a:off x="3452308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7" name="Google Shape;9002;p38"/>
            <p:cNvSpPr/>
            <p:nvPr/>
          </p:nvSpPr>
          <p:spPr>
            <a:xfrm>
              <a:off x="31363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8" name="Google Shape;9003;p38"/>
            <p:cNvSpPr/>
            <p:nvPr/>
          </p:nvSpPr>
          <p:spPr>
            <a:xfrm>
              <a:off x="29797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59" name="Google Shape;9004;p38"/>
            <p:cNvSpPr/>
            <p:nvPr/>
          </p:nvSpPr>
          <p:spPr>
            <a:xfrm>
              <a:off x="329430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0" name="Google Shape;9005;p38"/>
            <p:cNvSpPr/>
            <p:nvPr/>
          </p:nvSpPr>
          <p:spPr>
            <a:xfrm>
              <a:off x="29797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1" name="Google Shape;9006;p38"/>
            <p:cNvSpPr/>
            <p:nvPr/>
          </p:nvSpPr>
          <p:spPr>
            <a:xfrm>
              <a:off x="329430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2" name="Google Shape;9007;p38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3" name="Google Shape;9008;p38"/>
            <p:cNvSpPr/>
            <p:nvPr/>
          </p:nvSpPr>
          <p:spPr>
            <a:xfrm>
              <a:off x="3452308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4" name="Google Shape;9009;p38"/>
            <p:cNvSpPr/>
            <p:nvPr/>
          </p:nvSpPr>
          <p:spPr>
            <a:xfrm>
              <a:off x="31363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5" name="Google Shape;9010;p38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6" name="Google Shape;9011;p38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7" name="Google Shape;9012;p38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8" name="Google Shape;9013;p38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69" name="Google Shape;9014;p38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0" name="Google Shape;9015;p38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1" name="Google Shape;9016;p38"/>
            <p:cNvSpPr/>
            <p:nvPr/>
          </p:nvSpPr>
          <p:spPr>
            <a:xfrm>
              <a:off x="2823253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2" name="Google Shape;9017;p38"/>
            <p:cNvSpPr/>
            <p:nvPr/>
          </p:nvSpPr>
          <p:spPr>
            <a:xfrm>
              <a:off x="2510322" y="31440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3" name="Google Shape;9018;p38"/>
            <p:cNvSpPr/>
            <p:nvPr/>
          </p:nvSpPr>
          <p:spPr>
            <a:xfrm>
              <a:off x="2352321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4" name="Google Shape;9019;p38"/>
            <p:cNvSpPr/>
            <p:nvPr/>
          </p:nvSpPr>
          <p:spPr>
            <a:xfrm>
              <a:off x="2666849" y="469456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5" name="Google Shape;9020;p38"/>
            <p:cNvSpPr/>
            <p:nvPr/>
          </p:nvSpPr>
          <p:spPr>
            <a:xfrm>
              <a:off x="2352321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6" name="Google Shape;9021;p38"/>
            <p:cNvSpPr/>
            <p:nvPr/>
          </p:nvSpPr>
          <p:spPr>
            <a:xfrm>
              <a:off x="2666849" y="156403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7" name="Google Shape;9022;p38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8" name="Google Shape;9023;p38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79" name="Google Shape;9024;p38"/>
            <p:cNvSpPr/>
            <p:nvPr/>
          </p:nvSpPr>
          <p:spPr>
            <a:xfrm>
              <a:off x="2823253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0" name="Google Shape;9025;p38"/>
            <p:cNvSpPr/>
            <p:nvPr/>
          </p:nvSpPr>
          <p:spPr>
            <a:xfrm>
              <a:off x="2510322" y="0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1" name="Google Shape;9026;p38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2" name="Google Shape;9027;p38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3" name="Google Shape;9028;p38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4" name="Google Shape;9029;p38"/>
            <p:cNvSpPr/>
            <p:nvPr/>
          </p:nvSpPr>
          <p:spPr>
            <a:xfrm>
              <a:off x="2823253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5" name="Google Shape;9030;p38"/>
            <p:cNvSpPr/>
            <p:nvPr/>
          </p:nvSpPr>
          <p:spPr>
            <a:xfrm>
              <a:off x="2510322" y="94198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6" name="Google Shape;9031;p38"/>
            <p:cNvSpPr/>
            <p:nvPr/>
          </p:nvSpPr>
          <p:spPr>
            <a:xfrm>
              <a:off x="2352321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7" name="Google Shape;9032;p38"/>
            <p:cNvSpPr/>
            <p:nvPr/>
          </p:nvSpPr>
          <p:spPr>
            <a:xfrm>
              <a:off x="2666849" y="1098512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8" name="Google Shape;9033;p38"/>
            <p:cNvSpPr/>
            <p:nvPr/>
          </p:nvSpPr>
          <p:spPr>
            <a:xfrm>
              <a:off x="2352321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89" name="Google Shape;9034;p38"/>
            <p:cNvSpPr/>
            <p:nvPr/>
          </p:nvSpPr>
          <p:spPr>
            <a:xfrm>
              <a:off x="2666849" y="7839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0" name="Google Shape;9035;p38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1" name="Google Shape;9036;p38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2" name="Google Shape;9037;p38"/>
            <p:cNvSpPr/>
            <p:nvPr/>
          </p:nvSpPr>
          <p:spPr>
            <a:xfrm>
              <a:off x="2823253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3" name="Google Shape;9038;p38"/>
            <p:cNvSpPr/>
            <p:nvPr/>
          </p:nvSpPr>
          <p:spPr>
            <a:xfrm>
              <a:off x="2510322" y="625984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67"/>
                    <a:pt x="4639" y="21600"/>
                    <a:pt x="10646" y="21600"/>
                  </a:cubicBezTo>
                  <a:cubicBezTo>
                    <a:pt x="16626" y="21600"/>
                    <a:pt x="21600" y="16967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4" name="Google Shape;9039;p38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5" name="Google Shape;9040;p38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6" name="Google Shape;9041;p38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7" name="Google Shape;9042;p38"/>
            <p:cNvSpPr/>
            <p:nvPr/>
          </p:nvSpPr>
          <p:spPr>
            <a:xfrm>
              <a:off x="2823253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8" name="Google Shape;9043;p38"/>
            <p:cNvSpPr/>
            <p:nvPr/>
          </p:nvSpPr>
          <p:spPr>
            <a:xfrm>
              <a:off x="2510322" y="1568091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199" name="Google Shape;9044;p38"/>
            <p:cNvSpPr/>
            <p:nvPr/>
          </p:nvSpPr>
          <p:spPr>
            <a:xfrm>
              <a:off x="2352321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0" name="Google Shape;9045;p38"/>
            <p:cNvSpPr/>
            <p:nvPr/>
          </p:nvSpPr>
          <p:spPr>
            <a:xfrm>
              <a:off x="2666849" y="1726092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1" name="Google Shape;9046;p38"/>
            <p:cNvSpPr/>
            <p:nvPr/>
          </p:nvSpPr>
          <p:spPr>
            <a:xfrm>
              <a:off x="2352321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2" name="Google Shape;9047;p38"/>
            <p:cNvSpPr/>
            <p:nvPr/>
          </p:nvSpPr>
          <p:spPr>
            <a:xfrm>
              <a:off x="2666849" y="141156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3" name="Google Shape;9048;p38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4" name="Google Shape;9049;p38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5" name="Google Shape;9050;p38"/>
            <p:cNvSpPr/>
            <p:nvPr/>
          </p:nvSpPr>
          <p:spPr>
            <a:xfrm>
              <a:off x="2823253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6" name="Google Shape;9051;p38"/>
            <p:cNvSpPr/>
            <p:nvPr/>
          </p:nvSpPr>
          <p:spPr>
            <a:xfrm>
              <a:off x="2510322" y="125356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7" name="Google Shape;9052;p38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8" name="Google Shape;9053;p38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09" name="Google Shape;9054;p38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0" name="Google Shape;9055;p38"/>
            <p:cNvSpPr/>
            <p:nvPr/>
          </p:nvSpPr>
          <p:spPr>
            <a:xfrm>
              <a:off x="2823253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1" name="Google Shape;9056;p38"/>
            <p:cNvSpPr/>
            <p:nvPr/>
          </p:nvSpPr>
          <p:spPr>
            <a:xfrm>
              <a:off x="2510322" y="219567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2" name="Google Shape;9057;p38"/>
            <p:cNvSpPr/>
            <p:nvPr/>
          </p:nvSpPr>
          <p:spPr>
            <a:xfrm>
              <a:off x="2352321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3" name="Google Shape;9058;p38"/>
            <p:cNvSpPr/>
            <p:nvPr/>
          </p:nvSpPr>
          <p:spPr>
            <a:xfrm>
              <a:off x="2666849" y="2352199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4" name="Google Shape;9059;p38"/>
            <p:cNvSpPr/>
            <p:nvPr/>
          </p:nvSpPr>
          <p:spPr>
            <a:xfrm>
              <a:off x="2352321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5" name="Google Shape;9060;p38"/>
            <p:cNvSpPr/>
            <p:nvPr/>
          </p:nvSpPr>
          <p:spPr>
            <a:xfrm>
              <a:off x="2666849" y="2039145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6" name="Google Shape;9061;p38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7" name="Google Shape;9062;p38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8" name="Google Shape;9063;p38"/>
            <p:cNvSpPr/>
            <p:nvPr/>
          </p:nvSpPr>
          <p:spPr>
            <a:xfrm>
              <a:off x="2823253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19" name="Google Shape;9064;p38"/>
            <p:cNvSpPr/>
            <p:nvPr/>
          </p:nvSpPr>
          <p:spPr>
            <a:xfrm>
              <a:off x="2510322" y="188261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0" name="Google Shape;9065;p38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1" name="Google Shape;9066;p38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2" name="Google Shape;9067;p38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3" name="Google Shape;9068;p38"/>
            <p:cNvSpPr/>
            <p:nvPr/>
          </p:nvSpPr>
          <p:spPr>
            <a:xfrm>
              <a:off x="2823253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4" name="Google Shape;9069;p38"/>
            <p:cNvSpPr/>
            <p:nvPr/>
          </p:nvSpPr>
          <p:spPr>
            <a:xfrm>
              <a:off x="2510322" y="2823253"/>
              <a:ext cx="94975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39"/>
                    <a:pt x="0" y="10646"/>
                  </a:cubicBezTo>
                  <a:cubicBezTo>
                    <a:pt x="0" y="16626"/>
                    <a:pt x="4639" y="21600"/>
                    <a:pt x="10646" y="21600"/>
                  </a:cubicBezTo>
                  <a:cubicBezTo>
                    <a:pt x="16626" y="21600"/>
                    <a:pt x="21600" y="16626"/>
                    <a:pt x="21600" y="10646"/>
                  </a:cubicBezTo>
                  <a:cubicBezTo>
                    <a:pt x="21600" y="4639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5" name="Google Shape;9070;p38"/>
            <p:cNvSpPr/>
            <p:nvPr/>
          </p:nvSpPr>
          <p:spPr>
            <a:xfrm>
              <a:off x="2352321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6" name="Google Shape;9071;p38"/>
            <p:cNvSpPr/>
            <p:nvPr/>
          </p:nvSpPr>
          <p:spPr>
            <a:xfrm>
              <a:off x="2666849" y="297965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7" name="Google Shape;9072;p38"/>
            <p:cNvSpPr/>
            <p:nvPr/>
          </p:nvSpPr>
          <p:spPr>
            <a:xfrm>
              <a:off x="2352321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8" name="Google Shape;9073;p38"/>
            <p:cNvSpPr/>
            <p:nvPr/>
          </p:nvSpPr>
          <p:spPr>
            <a:xfrm>
              <a:off x="2666849" y="2668079"/>
              <a:ext cx="94974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29" name="Google Shape;9074;p38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0" name="Google Shape;9075;p38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1" name="Google Shape;9076;p38"/>
            <p:cNvSpPr/>
            <p:nvPr/>
          </p:nvSpPr>
          <p:spPr>
            <a:xfrm>
              <a:off x="2823253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2" name="Google Shape;9077;p38"/>
            <p:cNvSpPr/>
            <p:nvPr/>
          </p:nvSpPr>
          <p:spPr>
            <a:xfrm>
              <a:off x="2510322" y="2510200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3" name="Google Shape;9078;p38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4" name="Google Shape;9079;p38"/>
            <p:cNvSpPr/>
            <p:nvPr/>
          </p:nvSpPr>
          <p:spPr>
            <a:xfrm>
              <a:off x="2823253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5" name="Google Shape;9080;p38"/>
            <p:cNvSpPr/>
            <p:nvPr/>
          </p:nvSpPr>
          <p:spPr>
            <a:xfrm>
              <a:off x="2510322" y="345218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6" name="Google Shape;9081;p38"/>
            <p:cNvSpPr/>
            <p:nvPr/>
          </p:nvSpPr>
          <p:spPr>
            <a:xfrm>
              <a:off x="2352321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7" name="Google Shape;9082;p38"/>
            <p:cNvSpPr/>
            <p:nvPr/>
          </p:nvSpPr>
          <p:spPr>
            <a:xfrm>
              <a:off x="2666849" y="3607237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8" name="Google Shape;9083;p38"/>
            <p:cNvSpPr/>
            <p:nvPr/>
          </p:nvSpPr>
          <p:spPr>
            <a:xfrm>
              <a:off x="2352321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39" name="Google Shape;9084;p38"/>
            <p:cNvSpPr/>
            <p:nvPr/>
          </p:nvSpPr>
          <p:spPr>
            <a:xfrm>
              <a:off x="2666849" y="3294184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0" name="Google Shape;9085;p38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1" name="Google Shape;9086;p38"/>
            <p:cNvSpPr/>
            <p:nvPr/>
          </p:nvSpPr>
          <p:spPr>
            <a:xfrm>
              <a:off x="2823253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2" name="Google Shape;9087;p38"/>
            <p:cNvSpPr/>
            <p:nvPr/>
          </p:nvSpPr>
          <p:spPr>
            <a:xfrm>
              <a:off x="2510322" y="313765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660"/>
                    <a:pt x="0" y="10633"/>
                  </a:cubicBezTo>
                  <a:cubicBezTo>
                    <a:pt x="0" y="16633"/>
                    <a:pt x="4639" y="21600"/>
                    <a:pt x="10646" y="21600"/>
                  </a:cubicBezTo>
                  <a:cubicBezTo>
                    <a:pt x="16626" y="21600"/>
                    <a:pt x="21600" y="16633"/>
                    <a:pt x="21600" y="10633"/>
                  </a:cubicBezTo>
                  <a:cubicBezTo>
                    <a:pt x="21600" y="4660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3" name="Google Shape;9088;p38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4" name="Google Shape;9089;p38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5" name="Google Shape;9090;p38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6" name="Google Shape;9091;p38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7" name="Google Shape;9092;p38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8" name="Google Shape;9093;p38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49" name="Google Shape;9094;p38"/>
            <p:cNvSpPr/>
            <p:nvPr/>
          </p:nvSpPr>
          <p:spPr>
            <a:xfrm>
              <a:off x="2195795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0" name="Google Shape;9095;p38"/>
            <p:cNvSpPr/>
            <p:nvPr/>
          </p:nvSpPr>
          <p:spPr>
            <a:xfrm>
              <a:off x="188274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1" name="Google Shape;9096;p38"/>
            <p:cNvSpPr/>
            <p:nvPr/>
          </p:nvSpPr>
          <p:spPr>
            <a:xfrm>
              <a:off x="1726214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2" name="Google Shape;9097;p38"/>
            <p:cNvSpPr/>
            <p:nvPr/>
          </p:nvSpPr>
          <p:spPr>
            <a:xfrm>
              <a:off x="2037794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3" name="Google Shape;9098;p38"/>
            <p:cNvSpPr/>
            <p:nvPr/>
          </p:nvSpPr>
          <p:spPr>
            <a:xfrm>
              <a:off x="1726214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4" name="Google Shape;9099;p38"/>
            <p:cNvSpPr/>
            <p:nvPr/>
          </p:nvSpPr>
          <p:spPr>
            <a:xfrm>
              <a:off x="2037794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5" name="Google Shape;9100;p38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6" name="Google Shape;9101;p38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7" name="Google Shape;9102;p38"/>
            <p:cNvSpPr/>
            <p:nvPr/>
          </p:nvSpPr>
          <p:spPr>
            <a:xfrm>
              <a:off x="2195795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8" name="Google Shape;9103;p38"/>
            <p:cNvSpPr/>
            <p:nvPr/>
          </p:nvSpPr>
          <p:spPr>
            <a:xfrm>
              <a:off x="188274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59" name="Google Shape;9104;p38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0" name="Google Shape;9105;p38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1" name="Google Shape;9106;p38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2" name="Google Shape;9107;p38"/>
            <p:cNvSpPr/>
            <p:nvPr/>
          </p:nvSpPr>
          <p:spPr>
            <a:xfrm>
              <a:off x="2195795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3" name="Google Shape;9108;p38"/>
            <p:cNvSpPr/>
            <p:nvPr/>
          </p:nvSpPr>
          <p:spPr>
            <a:xfrm>
              <a:off x="188274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4" name="Google Shape;9109;p38"/>
            <p:cNvSpPr/>
            <p:nvPr/>
          </p:nvSpPr>
          <p:spPr>
            <a:xfrm>
              <a:off x="1726214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5" name="Google Shape;9110;p38"/>
            <p:cNvSpPr/>
            <p:nvPr/>
          </p:nvSpPr>
          <p:spPr>
            <a:xfrm>
              <a:off x="2037794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6" name="Google Shape;9111;p38"/>
            <p:cNvSpPr/>
            <p:nvPr/>
          </p:nvSpPr>
          <p:spPr>
            <a:xfrm>
              <a:off x="1726214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7" name="Google Shape;9112;p38"/>
            <p:cNvSpPr/>
            <p:nvPr/>
          </p:nvSpPr>
          <p:spPr>
            <a:xfrm>
              <a:off x="2037794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8" name="Google Shape;9113;p38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69" name="Google Shape;9114;p38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0" name="Google Shape;9115;p38"/>
            <p:cNvSpPr/>
            <p:nvPr/>
          </p:nvSpPr>
          <p:spPr>
            <a:xfrm>
              <a:off x="2195795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1" name="Google Shape;9116;p38"/>
            <p:cNvSpPr/>
            <p:nvPr/>
          </p:nvSpPr>
          <p:spPr>
            <a:xfrm>
              <a:off x="188274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2" name="Google Shape;9117;p38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3" name="Google Shape;9118;p38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4" name="Google Shape;9119;p38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5" name="Google Shape;9120;p38"/>
            <p:cNvSpPr/>
            <p:nvPr/>
          </p:nvSpPr>
          <p:spPr>
            <a:xfrm>
              <a:off x="2195795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6" name="Google Shape;9121;p38"/>
            <p:cNvSpPr/>
            <p:nvPr/>
          </p:nvSpPr>
          <p:spPr>
            <a:xfrm>
              <a:off x="188274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7" name="Google Shape;9122;p38"/>
            <p:cNvSpPr/>
            <p:nvPr/>
          </p:nvSpPr>
          <p:spPr>
            <a:xfrm>
              <a:off x="1726214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8" name="Google Shape;9123;p38"/>
            <p:cNvSpPr/>
            <p:nvPr/>
          </p:nvSpPr>
          <p:spPr>
            <a:xfrm>
              <a:off x="2037794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79" name="Google Shape;9124;p38"/>
            <p:cNvSpPr/>
            <p:nvPr/>
          </p:nvSpPr>
          <p:spPr>
            <a:xfrm>
              <a:off x="1726214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0" name="Google Shape;9125;p38"/>
            <p:cNvSpPr/>
            <p:nvPr/>
          </p:nvSpPr>
          <p:spPr>
            <a:xfrm>
              <a:off x="2037794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1" name="Google Shape;9126;p38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2" name="Google Shape;9127;p38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3" name="Google Shape;9128;p38"/>
            <p:cNvSpPr/>
            <p:nvPr/>
          </p:nvSpPr>
          <p:spPr>
            <a:xfrm>
              <a:off x="2195795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4" name="Google Shape;9129;p38"/>
            <p:cNvSpPr/>
            <p:nvPr/>
          </p:nvSpPr>
          <p:spPr>
            <a:xfrm>
              <a:off x="188274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5" name="Google Shape;9130;p38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6" name="Google Shape;9131;p38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7" name="Google Shape;9132;p38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8" name="Google Shape;9133;p38"/>
            <p:cNvSpPr/>
            <p:nvPr/>
          </p:nvSpPr>
          <p:spPr>
            <a:xfrm>
              <a:off x="2195795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89" name="Google Shape;9134;p38"/>
            <p:cNvSpPr/>
            <p:nvPr/>
          </p:nvSpPr>
          <p:spPr>
            <a:xfrm>
              <a:off x="188274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0" name="Google Shape;9135;p38"/>
            <p:cNvSpPr/>
            <p:nvPr/>
          </p:nvSpPr>
          <p:spPr>
            <a:xfrm>
              <a:off x="1726214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1" name="Google Shape;9136;p38"/>
            <p:cNvSpPr/>
            <p:nvPr/>
          </p:nvSpPr>
          <p:spPr>
            <a:xfrm>
              <a:off x="2037794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2" name="Google Shape;9137;p38"/>
            <p:cNvSpPr/>
            <p:nvPr/>
          </p:nvSpPr>
          <p:spPr>
            <a:xfrm>
              <a:off x="1726214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3" name="Google Shape;9138;p38"/>
            <p:cNvSpPr/>
            <p:nvPr/>
          </p:nvSpPr>
          <p:spPr>
            <a:xfrm>
              <a:off x="2037794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4" name="Google Shape;9139;p38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5" name="Google Shape;9140;p38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6" name="Google Shape;9141;p38"/>
            <p:cNvSpPr/>
            <p:nvPr/>
          </p:nvSpPr>
          <p:spPr>
            <a:xfrm>
              <a:off x="2195795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7" name="Google Shape;9142;p38"/>
            <p:cNvSpPr/>
            <p:nvPr/>
          </p:nvSpPr>
          <p:spPr>
            <a:xfrm>
              <a:off x="188274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8" name="Google Shape;9143;p38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299" name="Google Shape;9144;p38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0" name="Google Shape;9145;p38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1" name="Google Shape;9146;p38"/>
            <p:cNvSpPr/>
            <p:nvPr/>
          </p:nvSpPr>
          <p:spPr>
            <a:xfrm>
              <a:off x="2195795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2" name="Google Shape;9147;p38"/>
            <p:cNvSpPr/>
            <p:nvPr/>
          </p:nvSpPr>
          <p:spPr>
            <a:xfrm>
              <a:off x="188274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3" name="Google Shape;9148;p38"/>
            <p:cNvSpPr/>
            <p:nvPr/>
          </p:nvSpPr>
          <p:spPr>
            <a:xfrm>
              <a:off x="1726214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4" name="Google Shape;9149;p38"/>
            <p:cNvSpPr/>
            <p:nvPr/>
          </p:nvSpPr>
          <p:spPr>
            <a:xfrm>
              <a:off x="2037794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5" name="Google Shape;9150;p38"/>
            <p:cNvSpPr/>
            <p:nvPr/>
          </p:nvSpPr>
          <p:spPr>
            <a:xfrm>
              <a:off x="1726214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6" name="Google Shape;9151;p38"/>
            <p:cNvSpPr/>
            <p:nvPr/>
          </p:nvSpPr>
          <p:spPr>
            <a:xfrm>
              <a:off x="2037794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7" name="Google Shape;9152;p38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8" name="Google Shape;9153;p38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09" name="Google Shape;9154;p38"/>
            <p:cNvSpPr/>
            <p:nvPr/>
          </p:nvSpPr>
          <p:spPr>
            <a:xfrm>
              <a:off x="2195795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0" name="Google Shape;9155;p38"/>
            <p:cNvSpPr/>
            <p:nvPr/>
          </p:nvSpPr>
          <p:spPr>
            <a:xfrm>
              <a:off x="188274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1" name="Google Shape;9156;p38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2" name="Google Shape;9157;p38"/>
            <p:cNvSpPr/>
            <p:nvPr/>
          </p:nvSpPr>
          <p:spPr>
            <a:xfrm>
              <a:off x="2195795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3" name="Google Shape;9158;p38"/>
            <p:cNvSpPr/>
            <p:nvPr/>
          </p:nvSpPr>
          <p:spPr>
            <a:xfrm>
              <a:off x="188274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4" name="Google Shape;9159;p38"/>
            <p:cNvSpPr/>
            <p:nvPr/>
          </p:nvSpPr>
          <p:spPr>
            <a:xfrm>
              <a:off x="1726214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5" name="Google Shape;9160;p38"/>
            <p:cNvSpPr/>
            <p:nvPr/>
          </p:nvSpPr>
          <p:spPr>
            <a:xfrm>
              <a:off x="2037794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6" name="Google Shape;9161;p38"/>
            <p:cNvSpPr/>
            <p:nvPr/>
          </p:nvSpPr>
          <p:spPr>
            <a:xfrm>
              <a:off x="1726214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7" name="Google Shape;9162;p38"/>
            <p:cNvSpPr/>
            <p:nvPr/>
          </p:nvSpPr>
          <p:spPr>
            <a:xfrm>
              <a:off x="2037794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8" name="Google Shape;9163;p38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19" name="Google Shape;9164;p38"/>
            <p:cNvSpPr/>
            <p:nvPr/>
          </p:nvSpPr>
          <p:spPr>
            <a:xfrm>
              <a:off x="2195795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0" name="Google Shape;9165;p38"/>
            <p:cNvSpPr/>
            <p:nvPr/>
          </p:nvSpPr>
          <p:spPr>
            <a:xfrm>
              <a:off x="188274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1" name="Google Shape;9166;p38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2" name="Google Shape;9167;p38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3" name="Google Shape;9168;p38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4" name="Google Shape;9169;p38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5" name="Google Shape;9170;p38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6" name="Google Shape;9171;p38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7" name="Google Shape;9172;p38"/>
            <p:cNvSpPr/>
            <p:nvPr/>
          </p:nvSpPr>
          <p:spPr>
            <a:xfrm>
              <a:off x="156821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8" name="Google Shape;9173;p38"/>
            <p:cNvSpPr/>
            <p:nvPr/>
          </p:nvSpPr>
          <p:spPr>
            <a:xfrm>
              <a:off x="1253687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29" name="Google Shape;9174;p38"/>
            <p:cNvSpPr/>
            <p:nvPr/>
          </p:nvSpPr>
          <p:spPr>
            <a:xfrm>
              <a:off x="1098635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0" name="Google Shape;9175;p38"/>
            <p:cNvSpPr/>
            <p:nvPr/>
          </p:nvSpPr>
          <p:spPr>
            <a:xfrm>
              <a:off x="1410213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1" name="Google Shape;9176;p38"/>
            <p:cNvSpPr/>
            <p:nvPr/>
          </p:nvSpPr>
          <p:spPr>
            <a:xfrm>
              <a:off x="1098635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2" name="Google Shape;9177;p38"/>
            <p:cNvSpPr/>
            <p:nvPr/>
          </p:nvSpPr>
          <p:spPr>
            <a:xfrm>
              <a:off x="1410213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3" name="Google Shape;9178;p38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4" name="Google Shape;9179;p38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5" name="Google Shape;9180;p38"/>
            <p:cNvSpPr/>
            <p:nvPr/>
          </p:nvSpPr>
          <p:spPr>
            <a:xfrm>
              <a:off x="156821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6" name="Google Shape;9181;p38"/>
            <p:cNvSpPr/>
            <p:nvPr/>
          </p:nvSpPr>
          <p:spPr>
            <a:xfrm>
              <a:off x="1253687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7" name="Google Shape;9182;p38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8" name="Google Shape;9183;p38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39" name="Google Shape;9184;p38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0" name="Google Shape;9185;p38"/>
            <p:cNvSpPr/>
            <p:nvPr/>
          </p:nvSpPr>
          <p:spPr>
            <a:xfrm>
              <a:off x="156821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1" name="Google Shape;9186;p38"/>
            <p:cNvSpPr/>
            <p:nvPr/>
          </p:nvSpPr>
          <p:spPr>
            <a:xfrm>
              <a:off x="1253687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2" name="Google Shape;9187;p38"/>
            <p:cNvSpPr/>
            <p:nvPr/>
          </p:nvSpPr>
          <p:spPr>
            <a:xfrm>
              <a:off x="1098635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3" name="Google Shape;9188;p38"/>
            <p:cNvSpPr/>
            <p:nvPr/>
          </p:nvSpPr>
          <p:spPr>
            <a:xfrm>
              <a:off x="1410213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4" name="Google Shape;9189;p38"/>
            <p:cNvSpPr/>
            <p:nvPr/>
          </p:nvSpPr>
          <p:spPr>
            <a:xfrm>
              <a:off x="1098635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5" name="Google Shape;9190;p38"/>
            <p:cNvSpPr/>
            <p:nvPr/>
          </p:nvSpPr>
          <p:spPr>
            <a:xfrm>
              <a:off x="1410213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6" name="Google Shape;9191;p38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7" name="Google Shape;9192;p38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8" name="Google Shape;9193;p38"/>
            <p:cNvSpPr/>
            <p:nvPr/>
          </p:nvSpPr>
          <p:spPr>
            <a:xfrm>
              <a:off x="156821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49" name="Google Shape;9194;p38"/>
            <p:cNvSpPr/>
            <p:nvPr/>
          </p:nvSpPr>
          <p:spPr>
            <a:xfrm>
              <a:off x="1253687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0" name="Google Shape;9195;p38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1" name="Google Shape;9196;p38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2" name="Google Shape;9197;p38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3" name="Google Shape;9198;p38"/>
            <p:cNvSpPr/>
            <p:nvPr/>
          </p:nvSpPr>
          <p:spPr>
            <a:xfrm>
              <a:off x="156821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4" name="Google Shape;9199;p38"/>
            <p:cNvSpPr/>
            <p:nvPr/>
          </p:nvSpPr>
          <p:spPr>
            <a:xfrm>
              <a:off x="1253687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5" name="Google Shape;9200;p38"/>
            <p:cNvSpPr/>
            <p:nvPr/>
          </p:nvSpPr>
          <p:spPr>
            <a:xfrm>
              <a:off x="1098635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6" name="Google Shape;9201;p38"/>
            <p:cNvSpPr/>
            <p:nvPr/>
          </p:nvSpPr>
          <p:spPr>
            <a:xfrm>
              <a:off x="1410213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7" name="Google Shape;9202;p38"/>
            <p:cNvSpPr/>
            <p:nvPr/>
          </p:nvSpPr>
          <p:spPr>
            <a:xfrm>
              <a:off x="1098635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8" name="Google Shape;9203;p38"/>
            <p:cNvSpPr/>
            <p:nvPr/>
          </p:nvSpPr>
          <p:spPr>
            <a:xfrm>
              <a:off x="1410213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59" name="Google Shape;9204;p38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0" name="Google Shape;9205;p38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1" name="Google Shape;9206;p38"/>
            <p:cNvSpPr/>
            <p:nvPr/>
          </p:nvSpPr>
          <p:spPr>
            <a:xfrm>
              <a:off x="156821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2" name="Google Shape;9207;p38"/>
            <p:cNvSpPr/>
            <p:nvPr/>
          </p:nvSpPr>
          <p:spPr>
            <a:xfrm>
              <a:off x="1253687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3" name="Google Shape;9208;p38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4" name="Google Shape;9209;p38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5" name="Google Shape;9210;p38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6" name="Google Shape;9211;p38"/>
            <p:cNvSpPr/>
            <p:nvPr/>
          </p:nvSpPr>
          <p:spPr>
            <a:xfrm>
              <a:off x="156821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7" name="Google Shape;9212;p38"/>
            <p:cNvSpPr/>
            <p:nvPr/>
          </p:nvSpPr>
          <p:spPr>
            <a:xfrm>
              <a:off x="1253687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8" name="Google Shape;9213;p38"/>
            <p:cNvSpPr/>
            <p:nvPr/>
          </p:nvSpPr>
          <p:spPr>
            <a:xfrm>
              <a:off x="1098635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69" name="Google Shape;9214;p38"/>
            <p:cNvSpPr/>
            <p:nvPr/>
          </p:nvSpPr>
          <p:spPr>
            <a:xfrm>
              <a:off x="1410213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0" name="Google Shape;9215;p38"/>
            <p:cNvSpPr/>
            <p:nvPr/>
          </p:nvSpPr>
          <p:spPr>
            <a:xfrm>
              <a:off x="1098635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1" name="Google Shape;9216;p38"/>
            <p:cNvSpPr/>
            <p:nvPr/>
          </p:nvSpPr>
          <p:spPr>
            <a:xfrm>
              <a:off x="1410213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2" name="Google Shape;9217;p38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3" name="Google Shape;9218;p38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4" name="Google Shape;9219;p38"/>
            <p:cNvSpPr/>
            <p:nvPr/>
          </p:nvSpPr>
          <p:spPr>
            <a:xfrm>
              <a:off x="156821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5" name="Google Shape;9220;p38"/>
            <p:cNvSpPr/>
            <p:nvPr/>
          </p:nvSpPr>
          <p:spPr>
            <a:xfrm>
              <a:off x="1253687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6" name="Google Shape;9221;p38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7" name="Google Shape;9222;p38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8" name="Google Shape;9223;p38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79" name="Google Shape;9224;p38"/>
            <p:cNvSpPr/>
            <p:nvPr/>
          </p:nvSpPr>
          <p:spPr>
            <a:xfrm>
              <a:off x="156821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0" name="Google Shape;9225;p38"/>
            <p:cNvSpPr/>
            <p:nvPr/>
          </p:nvSpPr>
          <p:spPr>
            <a:xfrm>
              <a:off x="1253687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1" name="Google Shape;9226;p38"/>
            <p:cNvSpPr/>
            <p:nvPr/>
          </p:nvSpPr>
          <p:spPr>
            <a:xfrm>
              <a:off x="1098635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2" name="Google Shape;9227;p38"/>
            <p:cNvSpPr/>
            <p:nvPr/>
          </p:nvSpPr>
          <p:spPr>
            <a:xfrm>
              <a:off x="1410213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3" name="Google Shape;9228;p38"/>
            <p:cNvSpPr/>
            <p:nvPr/>
          </p:nvSpPr>
          <p:spPr>
            <a:xfrm>
              <a:off x="1098635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4" name="Google Shape;9229;p38"/>
            <p:cNvSpPr/>
            <p:nvPr/>
          </p:nvSpPr>
          <p:spPr>
            <a:xfrm>
              <a:off x="1410213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5" name="Google Shape;9230;p38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6" name="Google Shape;9231;p38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7" name="Google Shape;9232;p38"/>
            <p:cNvSpPr/>
            <p:nvPr/>
          </p:nvSpPr>
          <p:spPr>
            <a:xfrm>
              <a:off x="156821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8" name="Google Shape;9233;p38"/>
            <p:cNvSpPr/>
            <p:nvPr/>
          </p:nvSpPr>
          <p:spPr>
            <a:xfrm>
              <a:off x="1253687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89" name="Google Shape;9234;p38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0" name="Google Shape;9235;p38"/>
            <p:cNvSpPr/>
            <p:nvPr/>
          </p:nvSpPr>
          <p:spPr>
            <a:xfrm>
              <a:off x="156821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1" name="Google Shape;9236;p38"/>
            <p:cNvSpPr/>
            <p:nvPr/>
          </p:nvSpPr>
          <p:spPr>
            <a:xfrm>
              <a:off x="1253687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2" name="Google Shape;9237;p38"/>
            <p:cNvSpPr/>
            <p:nvPr/>
          </p:nvSpPr>
          <p:spPr>
            <a:xfrm>
              <a:off x="1098635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3" name="Google Shape;9238;p38"/>
            <p:cNvSpPr/>
            <p:nvPr/>
          </p:nvSpPr>
          <p:spPr>
            <a:xfrm>
              <a:off x="1410213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4" name="Google Shape;9239;p38"/>
            <p:cNvSpPr/>
            <p:nvPr/>
          </p:nvSpPr>
          <p:spPr>
            <a:xfrm>
              <a:off x="1098635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5" name="Google Shape;9240;p38"/>
            <p:cNvSpPr/>
            <p:nvPr/>
          </p:nvSpPr>
          <p:spPr>
            <a:xfrm>
              <a:off x="1410213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6" name="Google Shape;9241;p38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7" name="Google Shape;9242;p38"/>
            <p:cNvSpPr/>
            <p:nvPr/>
          </p:nvSpPr>
          <p:spPr>
            <a:xfrm>
              <a:off x="156821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8" name="Google Shape;9243;p38"/>
            <p:cNvSpPr/>
            <p:nvPr/>
          </p:nvSpPr>
          <p:spPr>
            <a:xfrm>
              <a:off x="1253687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399" name="Google Shape;9244;p38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0" name="Google Shape;9245;p38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1" name="Google Shape;9246;p38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2" name="Google Shape;9247;p38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3" name="Google Shape;9248;p38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4" name="Google Shape;9249;p38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5" name="Google Shape;9250;p38"/>
            <p:cNvSpPr/>
            <p:nvPr/>
          </p:nvSpPr>
          <p:spPr>
            <a:xfrm>
              <a:off x="940634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6" name="Google Shape;9251;p38"/>
            <p:cNvSpPr/>
            <p:nvPr/>
          </p:nvSpPr>
          <p:spPr>
            <a:xfrm>
              <a:off x="626106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7" name="Google Shape;9252;p38"/>
            <p:cNvSpPr/>
            <p:nvPr/>
          </p:nvSpPr>
          <p:spPr>
            <a:xfrm>
              <a:off x="46957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8" name="Google Shape;9253;p38"/>
            <p:cNvSpPr/>
            <p:nvPr/>
          </p:nvSpPr>
          <p:spPr>
            <a:xfrm>
              <a:off x="78410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09" name="Google Shape;9254;p38"/>
            <p:cNvSpPr/>
            <p:nvPr/>
          </p:nvSpPr>
          <p:spPr>
            <a:xfrm>
              <a:off x="46957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0" name="Google Shape;9255;p38"/>
            <p:cNvSpPr/>
            <p:nvPr/>
          </p:nvSpPr>
          <p:spPr>
            <a:xfrm>
              <a:off x="78410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1" name="Google Shape;9256;p38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2" name="Google Shape;9257;p38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3" name="Google Shape;9258;p38"/>
            <p:cNvSpPr/>
            <p:nvPr/>
          </p:nvSpPr>
          <p:spPr>
            <a:xfrm>
              <a:off x="940634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4" name="Google Shape;9259;p38"/>
            <p:cNvSpPr/>
            <p:nvPr/>
          </p:nvSpPr>
          <p:spPr>
            <a:xfrm>
              <a:off x="626106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5" name="Google Shape;9260;p38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6" name="Google Shape;9261;p38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7" name="Google Shape;9262;p38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8" name="Google Shape;9263;p38"/>
            <p:cNvSpPr/>
            <p:nvPr/>
          </p:nvSpPr>
          <p:spPr>
            <a:xfrm>
              <a:off x="940634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19" name="Google Shape;9264;p38"/>
            <p:cNvSpPr/>
            <p:nvPr/>
          </p:nvSpPr>
          <p:spPr>
            <a:xfrm>
              <a:off x="626106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0" name="Google Shape;9265;p38"/>
            <p:cNvSpPr/>
            <p:nvPr/>
          </p:nvSpPr>
          <p:spPr>
            <a:xfrm>
              <a:off x="46957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1" name="Google Shape;9266;p38"/>
            <p:cNvSpPr/>
            <p:nvPr/>
          </p:nvSpPr>
          <p:spPr>
            <a:xfrm>
              <a:off x="78410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2" name="Google Shape;9267;p38"/>
            <p:cNvSpPr/>
            <p:nvPr/>
          </p:nvSpPr>
          <p:spPr>
            <a:xfrm>
              <a:off x="46957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3" name="Google Shape;9268;p38"/>
            <p:cNvSpPr/>
            <p:nvPr/>
          </p:nvSpPr>
          <p:spPr>
            <a:xfrm>
              <a:off x="78410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4" name="Google Shape;9269;p38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5" name="Google Shape;9270;p38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6" name="Google Shape;9271;p38"/>
            <p:cNvSpPr/>
            <p:nvPr/>
          </p:nvSpPr>
          <p:spPr>
            <a:xfrm>
              <a:off x="940634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7" name="Google Shape;9272;p38"/>
            <p:cNvSpPr/>
            <p:nvPr/>
          </p:nvSpPr>
          <p:spPr>
            <a:xfrm>
              <a:off x="626106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8" name="Google Shape;9273;p38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29" name="Google Shape;9274;p38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0" name="Google Shape;9275;p38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1" name="Google Shape;9276;p38"/>
            <p:cNvSpPr/>
            <p:nvPr/>
          </p:nvSpPr>
          <p:spPr>
            <a:xfrm>
              <a:off x="940634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2" name="Google Shape;9277;p38"/>
            <p:cNvSpPr/>
            <p:nvPr/>
          </p:nvSpPr>
          <p:spPr>
            <a:xfrm>
              <a:off x="626106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3" name="Google Shape;9278;p38"/>
            <p:cNvSpPr/>
            <p:nvPr/>
          </p:nvSpPr>
          <p:spPr>
            <a:xfrm>
              <a:off x="46957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4" name="Google Shape;9279;p38"/>
            <p:cNvSpPr/>
            <p:nvPr/>
          </p:nvSpPr>
          <p:spPr>
            <a:xfrm>
              <a:off x="78410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5" name="Google Shape;9280;p38"/>
            <p:cNvSpPr/>
            <p:nvPr/>
          </p:nvSpPr>
          <p:spPr>
            <a:xfrm>
              <a:off x="46957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6" name="Google Shape;9281;p38"/>
            <p:cNvSpPr/>
            <p:nvPr/>
          </p:nvSpPr>
          <p:spPr>
            <a:xfrm>
              <a:off x="78410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7" name="Google Shape;9282;p38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8" name="Google Shape;9283;p38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39" name="Google Shape;9284;p38"/>
            <p:cNvSpPr/>
            <p:nvPr/>
          </p:nvSpPr>
          <p:spPr>
            <a:xfrm>
              <a:off x="940634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0" name="Google Shape;9285;p38"/>
            <p:cNvSpPr/>
            <p:nvPr/>
          </p:nvSpPr>
          <p:spPr>
            <a:xfrm>
              <a:off x="626106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1" name="Google Shape;9286;p38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2" name="Google Shape;9287;p38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3" name="Google Shape;9288;p38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4" name="Google Shape;9289;p38"/>
            <p:cNvSpPr/>
            <p:nvPr/>
          </p:nvSpPr>
          <p:spPr>
            <a:xfrm>
              <a:off x="940634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5" name="Google Shape;9290;p38"/>
            <p:cNvSpPr/>
            <p:nvPr/>
          </p:nvSpPr>
          <p:spPr>
            <a:xfrm>
              <a:off x="626106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6" name="Google Shape;9291;p38"/>
            <p:cNvSpPr/>
            <p:nvPr/>
          </p:nvSpPr>
          <p:spPr>
            <a:xfrm>
              <a:off x="46957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7" name="Google Shape;9292;p38"/>
            <p:cNvSpPr/>
            <p:nvPr/>
          </p:nvSpPr>
          <p:spPr>
            <a:xfrm>
              <a:off x="78410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8" name="Google Shape;9293;p38"/>
            <p:cNvSpPr/>
            <p:nvPr/>
          </p:nvSpPr>
          <p:spPr>
            <a:xfrm>
              <a:off x="46957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49" name="Google Shape;9294;p38"/>
            <p:cNvSpPr/>
            <p:nvPr/>
          </p:nvSpPr>
          <p:spPr>
            <a:xfrm>
              <a:off x="78410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0" name="Google Shape;9295;p38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1" name="Google Shape;9296;p38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2" name="Google Shape;9297;p38"/>
            <p:cNvSpPr/>
            <p:nvPr/>
          </p:nvSpPr>
          <p:spPr>
            <a:xfrm>
              <a:off x="940634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3" name="Google Shape;9298;p38"/>
            <p:cNvSpPr/>
            <p:nvPr/>
          </p:nvSpPr>
          <p:spPr>
            <a:xfrm>
              <a:off x="626106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4" name="Google Shape;9299;p38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5" name="Google Shape;9300;p38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6" name="Google Shape;9301;p38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7" name="Google Shape;9302;p38"/>
            <p:cNvSpPr/>
            <p:nvPr/>
          </p:nvSpPr>
          <p:spPr>
            <a:xfrm>
              <a:off x="940634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8" name="Google Shape;9303;p38"/>
            <p:cNvSpPr/>
            <p:nvPr/>
          </p:nvSpPr>
          <p:spPr>
            <a:xfrm>
              <a:off x="626106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59" name="Google Shape;9304;p38"/>
            <p:cNvSpPr/>
            <p:nvPr/>
          </p:nvSpPr>
          <p:spPr>
            <a:xfrm>
              <a:off x="46957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0" name="Google Shape;9305;p38"/>
            <p:cNvSpPr/>
            <p:nvPr/>
          </p:nvSpPr>
          <p:spPr>
            <a:xfrm>
              <a:off x="78410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1" name="Google Shape;9306;p38"/>
            <p:cNvSpPr/>
            <p:nvPr/>
          </p:nvSpPr>
          <p:spPr>
            <a:xfrm>
              <a:off x="46957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2" name="Google Shape;9307;p38"/>
            <p:cNvSpPr/>
            <p:nvPr/>
          </p:nvSpPr>
          <p:spPr>
            <a:xfrm>
              <a:off x="78410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3" name="Google Shape;9308;p38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4" name="Google Shape;9309;p38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5" name="Google Shape;9310;p38"/>
            <p:cNvSpPr/>
            <p:nvPr/>
          </p:nvSpPr>
          <p:spPr>
            <a:xfrm>
              <a:off x="940634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6" name="Google Shape;9311;p38"/>
            <p:cNvSpPr/>
            <p:nvPr/>
          </p:nvSpPr>
          <p:spPr>
            <a:xfrm>
              <a:off x="626106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7" name="Google Shape;9312;p38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8" name="Google Shape;9313;p38"/>
            <p:cNvSpPr/>
            <p:nvPr/>
          </p:nvSpPr>
          <p:spPr>
            <a:xfrm>
              <a:off x="940634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69" name="Google Shape;9314;p38"/>
            <p:cNvSpPr/>
            <p:nvPr/>
          </p:nvSpPr>
          <p:spPr>
            <a:xfrm>
              <a:off x="626106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0" name="Google Shape;9315;p38"/>
            <p:cNvSpPr/>
            <p:nvPr/>
          </p:nvSpPr>
          <p:spPr>
            <a:xfrm>
              <a:off x="46957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1" name="Google Shape;9316;p38"/>
            <p:cNvSpPr/>
            <p:nvPr/>
          </p:nvSpPr>
          <p:spPr>
            <a:xfrm>
              <a:off x="78410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2" name="Google Shape;9317;p38"/>
            <p:cNvSpPr/>
            <p:nvPr/>
          </p:nvSpPr>
          <p:spPr>
            <a:xfrm>
              <a:off x="46957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3" name="Google Shape;9318;p38"/>
            <p:cNvSpPr/>
            <p:nvPr/>
          </p:nvSpPr>
          <p:spPr>
            <a:xfrm>
              <a:off x="78410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4" name="Google Shape;9319;p38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5" name="Google Shape;9320;p38"/>
            <p:cNvSpPr/>
            <p:nvPr/>
          </p:nvSpPr>
          <p:spPr>
            <a:xfrm>
              <a:off x="940634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6" name="Google Shape;9321;p38"/>
            <p:cNvSpPr/>
            <p:nvPr/>
          </p:nvSpPr>
          <p:spPr>
            <a:xfrm>
              <a:off x="626106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7" name="Google Shape;9322;p38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8" name="Google Shape;9323;p38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79" name="Google Shape;9324;p38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0" name="Google Shape;9325;p38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1" name="Google Shape;9326;p38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2" name="Google Shape;9327;p38"/>
            <p:cNvSpPr/>
            <p:nvPr/>
          </p:nvSpPr>
          <p:spPr>
            <a:xfrm>
              <a:off x="31305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3" name="Google Shape;9328;p38"/>
            <p:cNvSpPr/>
            <p:nvPr/>
          </p:nvSpPr>
          <p:spPr>
            <a:xfrm>
              <a:off x="-1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4" name="Google Shape;9329;p38"/>
            <p:cNvSpPr/>
            <p:nvPr/>
          </p:nvSpPr>
          <p:spPr>
            <a:xfrm>
              <a:off x="15652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5" name="Google Shape;9330;p38"/>
            <p:cNvSpPr/>
            <p:nvPr/>
          </p:nvSpPr>
          <p:spPr>
            <a:xfrm>
              <a:off x="15652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6" name="Google Shape;9331;p38"/>
            <p:cNvSpPr/>
            <p:nvPr/>
          </p:nvSpPr>
          <p:spPr>
            <a:xfrm>
              <a:off x="31305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7" name="Google Shape;9332;p38"/>
            <p:cNvSpPr/>
            <p:nvPr/>
          </p:nvSpPr>
          <p:spPr>
            <a:xfrm>
              <a:off x="-1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8" name="Google Shape;9333;p38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89" name="Google Shape;9334;p38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0" name="Google Shape;9335;p38"/>
            <p:cNvSpPr/>
            <p:nvPr/>
          </p:nvSpPr>
          <p:spPr>
            <a:xfrm>
              <a:off x="31305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1" name="Google Shape;9336;p38"/>
            <p:cNvSpPr/>
            <p:nvPr/>
          </p:nvSpPr>
          <p:spPr>
            <a:xfrm>
              <a:off x="-1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2" name="Google Shape;9337;p38"/>
            <p:cNvSpPr/>
            <p:nvPr/>
          </p:nvSpPr>
          <p:spPr>
            <a:xfrm>
              <a:off x="15652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3" name="Google Shape;9338;p38"/>
            <p:cNvSpPr/>
            <p:nvPr/>
          </p:nvSpPr>
          <p:spPr>
            <a:xfrm>
              <a:off x="15652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4" name="Google Shape;9339;p38"/>
            <p:cNvSpPr/>
            <p:nvPr/>
          </p:nvSpPr>
          <p:spPr>
            <a:xfrm>
              <a:off x="31305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5" name="Google Shape;9340;p38"/>
            <p:cNvSpPr/>
            <p:nvPr/>
          </p:nvSpPr>
          <p:spPr>
            <a:xfrm>
              <a:off x="-1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6" name="Google Shape;9341;p38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7" name="Google Shape;9342;p38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8" name="Google Shape;9343;p38"/>
            <p:cNvSpPr/>
            <p:nvPr/>
          </p:nvSpPr>
          <p:spPr>
            <a:xfrm>
              <a:off x="31305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499" name="Google Shape;9344;p38"/>
            <p:cNvSpPr/>
            <p:nvPr/>
          </p:nvSpPr>
          <p:spPr>
            <a:xfrm>
              <a:off x="-1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0" name="Google Shape;9345;p38"/>
            <p:cNvSpPr/>
            <p:nvPr/>
          </p:nvSpPr>
          <p:spPr>
            <a:xfrm>
              <a:off x="15652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1" name="Google Shape;9346;p38"/>
            <p:cNvSpPr/>
            <p:nvPr/>
          </p:nvSpPr>
          <p:spPr>
            <a:xfrm>
              <a:off x="15652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2" name="Google Shape;9347;p38"/>
            <p:cNvSpPr/>
            <p:nvPr/>
          </p:nvSpPr>
          <p:spPr>
            <a:xfrm>
              <a:off x="31305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3" name="Google Shape;9348;p38"/>
            <p:cNvSpPr/>
            <p:nvPr/>
          </p:nvSpPr>
          <p:spPr>
            <a:xfrm>
              <a:off x="-1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4" name="Google Shape;9349;p38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5" name="Google Shape;9350;p38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6" name="Google Shape;9351;p38"/>
            <p:cNvSpPr/>
            <p:nvPr/>
          </p:nvSpPr>
          <p:spPr>
            <a:xfrm>
              <a:off x="31305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7" name="Google Shape;9352;p38"/>
            <p:cNvSpPr/>
            <p:nvPr/>
          </p:nvSpPr>
          <p:spPr>
            <a:xfrm>
              <a:off x="-1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8" name="Google Shape;9353;p38"/>
            <p:cNvSpPr/>
            <p:nvPr/>
          </p:nvSpPr>
          <p:spPr>
            <a:xfrm>
              <a:off x="15652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09" name="Google Shape;9354;p38"/>
            <p:cNvSpPr/>
            <p:nvPr/>
          </p:nvSpPr>
          <p:spPr>
            <a:xfrm>
              <a:off x="15652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0" name="Google Shape;9355;p38"/>
            <p:cNvSpPr/>
            <p:nvPr/>
          </p:nvSpPr>
          <p:spPr>
            <a:xfrm>
              <a:off x="31305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1" name="Google Shape;9356;p38"/>
            <p:cNvSpPr/>
            <p:nvPr/>
          </p:nvSpPr>
          <p:spPr>
            <a:xfrm>
              <a:off x="-1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2" name="Google Shape;9357;p38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3" name="Google Shape;9358;p38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4" name="Google Shape;9359;p38"/>
            <p:cNvSpPr/>
            <p:nvPr/>
          </p:nvSpPr>
          <p:spPr>
            <a:xfrm>
              <a:off x="31305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5" name="Google Shape;9360;p38"/>
            <p:cNvSpPr/>
            <p:nvPr/>
          </p:nvSpPr>
          <p:spPr>
            <a:xfrm>
              <a:off x="-1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6" name="Google Shape;9361;p38"/>
            <p:cNvSpPr/>
            <p:nvPr/>
          </p:nvSpPr>
          <p:spPr>
            <a:xfrm>
              <a:off x="15652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7" name="Google Shape;9362;p38"/>
            <p:cNvSpPr/>
            <p:nvPr/>
          </p:nvSpPr>
          <p:spPr>
            <a:xfrm>
              <a:off x="15652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8" name="Google Shape;9363;p38"/>
            <p:cNvSpPr/>
            <p:nvPr/>
          </p:nvSpPr>
          <p:spPr>
            <a:xfrm>
              <a:off x="31305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19" name="Google Shape;9364;p38"/>
            <p:cNvSpPr/>
            <p:nvPr/>
          </p:nvSpPr>
          <p:spPr>
            <a:xfrm>
              <a:off x="-1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0" name="Google Shape;9365;p38"/>
            <p:cNvSpPr/>
            <p:nvPr/>
          </p:nvSpPr>
          <p:spPr>
            <a:xfrm>
              <a:off x="31305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1" name="Google Shape;9366;p38"/>
            <p:cNvSpPr/>
            <p:nvPr/>
          </p:nvSpPr>
          <p:spPr>
            <a:xfrm>
              <a:off x="-1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2" name="Google Shape;9367;p38"/>
            <p:cNvSpPr/>
            <p:nvPr/>
          </p:nvSpPr>
          <p:spPr>
            <a:xfrm>
              <a:off x="15652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3" name="Google Shape;9368;p38"/>
            <p:cNvSpPr/>
            <p:nvPr/>
          </p:nvSpPr>
          <p:spPr>
            <a:xfrm>
              <a:off x="15652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4" name="Google Shape;9369;p38"/>
            <p:cNvSpPr/>
            <p:nvPr/>
          </p:nvSpPr>
          <p:spPr>
            <a:xfrm>
              <a:off x="31305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5" name="Google Shape;9370;p38"/>
            <p:cNvSpPr/>
            <p:nvPr/>
          </p:nvSpPr>
          <p:spPr>
            <a:xfrm>
              <a:off x="-1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6" name="Google Shape;9371;p38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7" name="Google Shape;9372;p38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8" name="Google Shape;9373;p38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29" name="Google Shape;9374;p38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0" name="Google Shape;9375;p38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1" name="Google Shape;9376;p38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2" name="Google Shape;9377;p38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3" name="Google Shape;9378;p38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4" name="Google Shape;9379;p38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5" name="Google Shape;9380;p38"/>
            <p:cNvSpPr/>
            <p:nvPr/>
          </p:nvSpPr>
          <p:spPr>
            <a:xfrm>
              <a:off x="596250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6" name="Google Shape;9381;p38"/>
            <p:cNvSpPr/>
            <p:nvPr/>
          </p:nvSpPr>
          <p:spPr>
            <a:xfrm>
              <a:off x="5647980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7" name="Google Shape;9382;p38"/>
            <p:cNvSpPr/>
            <p:nvPr/>
          </p:nvSpPr>
          <p:spPr>
            <a:xfrm>
              <a:off x="5490102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8" name="Google Shape;9383;p38"/>
            <p:cNvSpPr/>
            <p:nvPr/>
          </p:nvSpPr>
          <p:spPr>
            <a:xfrm>
              <a:off x="580450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39" name="Google Shape;9384;p38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0" name="Google Shape;9385;p38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1" name="Google Shape;9386;p38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2" name="Google Shape;9387;p38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3" name="Google Shape;9388;p38"/>
            <p:cNvSpPr/>
            <p:nvPr/>
          </p:nvSpPr>
          <p:spPr>
            <a:xfrm>
              <a:off x="596250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4" name="Google Shape;9389;p38"/>
            <p:cNvSpPr/>
            <p:nvPr/>
          </p:nvSpPr>
          <p:spPr>
            <a:xfrm>
              <a:off x="5647980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5" name="Google Shape;9390;p38"/>
            <p:cNvSpPr/>
            <p:nvPr/>
          </p:nvSpPr>
          <p:spPr>
            <a:xfrm>
              <a:off x="5490102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6" name="Google Shape;9391;p38"/>
            <p:cNvSpPr/>
            <p:nvPr/>
          </p:nvSpPr>
          <p:spPr>
            <a:xfrm>
              <a:off x="580450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7" name="Google Shape;9392;p38"/>
            <p:cNvSpPr/>
            <p:nvPr/>
          </p:nvSpPr>
          <p:spPr>
            <a:xfrm>
              <a:off x="5490102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8" name="Google Shape;9393;p38"/>
            <p:cNvSpPr/>
            <p:nvPr/>
          </p:nvSpPr>
          <p:spPr>
            <a:xfrm>
              <a:off x="580450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49" name="Google Shape;9394;p38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0" name="Google Shape;9395;p38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1" name="Google Shape;9396;p38"/>
            <p:cNvSpPr/>
            <p:nvPr/>
          </p:nvSpPr>
          <p:spPr>
            <a:xfrm>
              <a:off x="596250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2" name="Google Shape;9397;p38"/>
            <p:cNvSpPr/>
            <p:nvPr/>
          </p:nvSpPr>
          <p:spPr>
            <a:xfrm>
              <a:off x="5647980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3" name="Google Shape;9398;p38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4" name="Google Shape;9399;p38"/>
            <p:cNvSpPr/>
            <p:nvPr/>
          </p:nvSpPr>
          <p:spPr>
            <a:xfrm>
              <a:off x="596250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5" name="Google Shape;9400;p38"/>
            <p:cNvSpPr/>
            <p:nvPr/>
          </p:nvSpPr>
          <p:spPr>
            <a:xfrm>
              <a:off x="5647980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6" name="Google Shape;9401;p38"/>
            <p:cNvSpPr/>
            <p:nvPr/>
          </p:nvSpPr>
          <p:spPr>
            <a:xfrm>
              <a:off x="5490102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7" name="Google Shape;9402;p38"/>
            <p:cNvSpPr/>
            <p:nvPr/>
          </p:nvSpPr>
          <p:spPr>
            <a:xfrm>
              <a:off x="580450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8" name="Google Shape;9403;p38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59" name="Google Shape;9404;p38"/>
            <p:cNvSpPr/>
            <p:nvPr/>
          </p:nvSpPr>
          <p:spPr>
            <a:xfrm>
              <a:off x="596250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0" name="Google Shape;9405;p38"/>
            <p:cNvSpPr/>
            <p:nvPr/>
          </p:nvSpPr>
          <p:spPr>
            <a:xfrm>
              <a:off x="5647980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1" name="Google Shape;9406;p38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2" name="Google Shape;9407;p38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3" name="Google Shape;9408;p38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4" name="Google Shape;9409;p38"/>
            <p:cNvSpPr/>
            <p:nvPr/>
          </p:nvSpPr>
          <p:spPr>
            <a:xfrm>
              <a:off x="533357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5" name="Google Shape;9410;p38"/>
            <p:cNvSpPr/>
            <p:nvPr/>
          </p:nvSpPr>
          <p:spPr>
            <a:xfrm>
              <a:off x="502052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6" name="Google Shape;9411;p38"/>
            <p:cNvSpPr/>
            <p:nvPr/>
          </p:nvSpPr>
          <p:spPr>
            <a:xfrm>
              <a:off x="486399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7" name="Google Shape;9412;p38"/>
            <p:cNvSpPr/>
            <p:nvPr/>
          </p:nvSpPr>
          <p:spPr>
            <a:xfrm>
              <a:off x="51770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8" name="Google Shape;9413;p38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69" name="Google Shape;9414;p38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0" name="Google Shape;9415;p38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1" name="Google Shape;9416;p38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2" name="Google Shape;9417;p38"/>
            <p:cNvSpPr/>
            <p:nvPr/>
          </p:nvSpPr>
          <p:spPr>
            <a:xfrm>
              <a:off x="533357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3" name="Google Shape;9418;p38"/>
            <p:cNvSpPr/>
            <p:nvPr/>
          </p:nvSpPr>
          <p:spPr>
            <a:xfrm>
              <a:off x="502052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4" name="Google Shape;9419;p38"/>
            <p:cNvSpPr/>
            <p:nvPr/>
          </p:nvSpPr>
          <p:spPr>
            <a:xfrm>
              <a:off x="486399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5" name="Google Shape;9420;p38"/>
            <p:cNvSpPr/>
            <p:nvPr/>
          </p:nvSpPr>
          <p:spPr>
            <a:xfrm>
              <a:off x="51770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6" name="Google Shape;9421;p38"/>
            <p:cNvSpPr/>
            <p:nvPr/>
          </p:nvSpPr>
          <p:spPr>
            <a:xfrm>
              <a:off x="486399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7" name="Google Shape;9422;p38"/>
            <p:cNvSpPr/>
            <p:nvPr/>
          </p:nvSpPr>
          <p:spPr>
            <a:xfrm>
              <a:off x="51770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8" name="Google Shape;9423;p38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79" name="Google Shape;9424;p38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0" name="Google Shape;9425;p38"/>
            <p:cNvSpPr/>
            <p:nvPr/>
          </p:nvSpPr>
          <p:spPr>
            <a:xfrm>
              <a:off x="533357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1" name="Google Shape;9426;p38"/>
            <p:cNvSpPr/>
            <p:nvPr/>
          </p:nvSpPr>
          <p:spPr>
            <a:xfrm>
              <a:off x="502052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2" name="Google Shape;9427;p38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3" name="Google Shape;9428;p38"/>
            <p:cNvSpPr/>
            <p:nvPr/>
          </p:nvSpPr>
          <p:spPr>
            <a:xfrm>
              <a:off x="533357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4" name="Google Shape;9429;p38"/>
            <p:cNvSpPr/>
            <p:nvPr/>
          </p:nvSpPr>
          <p:spPr>
            <a:xfrm>
              <a:off x="502052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5" name="Google Shape;9430;p38"/>
            <p:cNvSpPr/>
            <p:nvPr/>
          </p:nvSpPr>
          <p:spPr>
            <a:xfrm>
              <a:off x="486399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6" name="Google Shape;9431;p38"/>
            <p:cNvSpPr/>
            <p:nvPr/>
          </p:nvSpPr>
          <p:spPr>
            <a:xfrm>
              <a:off x="51770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7" name="Google Shape;9432;p38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8" name="Google Shape;9433;p38"/>
            <p:cNvSpPr/>
            <p:nvPr/>
          </p:nvSpPr>
          <p:spPr>
            <a:xfrm>
              <a:off x="533357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89" name="Google Shape;9434;p38"/>
            <p:cNvSpPr/>
            <p:nvPr/>
          </p:nvSpPr>
          <p:spPr>
            <a:xfrm>
              <a:off x="502052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0" name="Google Shape;9435;p38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1" name="Google Shape;9436;p38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2" name="Google Shape;9437;p38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3" name="Google Shape;9438;p38"/>
            <p:cNvSpPr/>
            <p:nvPr/>
          </p:nvSpPr>
          <p:spPr>
            <a:xfrm>
              <a:off x="470599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4" name="Google Shape;9439;p38"/>
            <p:cNvSpPr/>
            <p:nvPr/>
          </p:nvSpPr>
          <p:spPr>
            <a:xfrm>
              <a:off x="439294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5" name="Google Shape;9440;p38"/>
            <p:cNvSpPr/>
            <p:nvPr/>
          </p:nvSpPr>
          <p:spPr>
            <a:xfrm>
              <a:off x="4236415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6" name="Google Shape;9441;p38"/>
            <p:cNvSpPr/>
            <p:nvPr/>
          </p:nvSpPr>
          <p:spPr>
            <a:xfrm>
              <a:off x="4549468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7" name="Google Shape;9442;p38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8" name="Google Shape;9443;p38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599" name="Google Shape;9444;p38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0" name="Google Shape;9445;p38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1" name="Google Shape;9446;p38"/>
            <p:cNvSpPr/>
            <p:nvPr/>
          </p:nvSpPr>
          <p:spPr>
            <a:xfrm>
              <a:off x="470599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2" name="Google Shape;9447;p38"/>
            <p:cNvSpPr/>
            <p:nvPr/>
          </p:nvSpPr>
          <p:spPr>
            <a:xfrm>
              <a:off x="439294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3" name="Google Shape;9448;p38"/>
            <p:cNvSpPr/>
            <p:nvPr/>
          </p:nvSpPr>
          <p:spPr>
            <a:xfrm>
              <a:off x="4236415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4" name="Google Shape;9449;p38"/>
            <p:cNvSpPr/>
            <p:nvPr/>
          </p:nvSpPr>
          <p:spPr>
            <a:xfrm>
              <a:off x="4549468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5" name="Google Shape;9450;p38"/>
            <p:cNvSpPr/>
            <p:nvPr/>
          </p:nvSpPr>
          <p:spPr>
            <a:xfrm>
              <a:off x="4236415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6" name="Google Shape;9451;p38"/>
            <p:cNvSpPr/>
            <p:nvPr/>
          </p:nvSpPr>
          <p:spPr>
            <a:xfrm>
              <a:off x="4549468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7" name="Google Shape;9452;p38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8" name="Google Shape;9453;p38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09" name="Google Shape;9454;p38"/>
            <p:cNvSpPr/>
            <p:nvPr/>
          </p:nvSpPr>
          <p:spPr>
            <a:xfrm>
              <a:off x="470599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0" name="Google Shape;9455;p38"/>
            <p:cNvSpPr/>
            <p:nvPr/>
          </p:nvSpPr>
          <p:spPr>
            <a:xfrm>
              <a:off x="439294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1" name="Google Shape;9456;p38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2" name="Google Shape;9457;p38"/>
            <p:cNvSpPr/>
            <p:nvPr/>
          </p:nvSpPr>
          <p:spPr>
            <a:xfrm>
              <a:off x="470599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3" name="Google Shape;9458;p38"/>
            <p:cNvSpPr/>
            <p:nvPr/>
          </p:nvSpPr>
          <p:spPr>
            <a:xfrm>
              <a:off x="439294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4" name="Google Shape;9459;p38"/>
            <p:cNvSpPr/>
            <p:nvPr/>
          </p:nvSpPr>
          <p:spPr>
            <a:xfrm>
              <a:off x="4236415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5" name="Google Shape;9460;p38"/>
            <p:cNvSpPr/>
            <p:nvPr/>
          </p:nvSpPr>
          <p:spPr>
            <a:xfrm>
              <a:off x="4549468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6" name="Google Shape;9461;p38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7" name="Google Shape;9462;p38"/>
            <p:cNvSpPr/>
            <p:nvPr/>
          </p:nvSpPr>
          <p:spPr>
            <a:xfrm>
              <a:off x="470599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8" name="Google Shape;9463;p38"/>
            <p:cNvSpPr/>
            <p:nvPr/>
          </p:nvSpPr>
          <p:spPr>
            <a:xfrm>
              <a:off x="439294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19" name="Google Shape;9464;p38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0" name="Google Shape;9465;p38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1" name="Google Shape;9466;p38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2" name="Google Shape;9467;p38"/>
            <p:cNvSpPr/>
            <p:nvPr/>
          </p:nvSpPr>
          <p:spPr>
            <a:xfrm>
              <a:off x="40784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3" name="Google Shape;9468;p38"/>
            <p:cNvSpPr/>
            <p:nvPr/>
          </p:nvSpPr>
          <p:spPr>
            <a:xfrm>
              <a:off x="376388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4" name="Google Shape;9469;p38"/>
            <p:cNvSpPr/>
            <p:nvPr/>
          </p:nvSpPr>
          <p:spPr>
            <a:xfrm>
              <a:off x="360736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5" name="Google Shape;9470;p38"/>
            <p:cNvSpPr/>
            <p:nvPr/>
          </p:nvSpPr>
          <p:spPr>
            <a:xfrm>
              <a:off x="3921886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6" name="Google Shape;9471;p38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7" name="Google Shape;9472;p38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8" name="Google Shape;9473;p38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29" name="Google Shape;9474;p38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0" name="Google Shape;9475;p38"/>
            <p:cNvSpPr/>
            <p:nvPr/>
          </p:nvSpPr>
          <p:spPr>
            <a:xfrm>
              <a:off x="40784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1" name="Google Shape;9476;p38"/>
            <p:cNvSpPr/>
            <p:nvPr/>
          </p:nvSpPr>
          <p:spPr>
            <a:xfrm>
              <a:off x="376388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2" name="Google Shape;9477;p38"/>
            <p:cNvSpPr/>
            <p:nvPr/>
          </p:nvSpPr>
          <p:spPr>
            <a:xfrm>
              <a:off x="360736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3" name="Google Shape;9478;p38"/>
            <p:cNvSpPr/>
            <p:nvPr/>
          </p:nvSpPr>
          <p:spPr>
            <a:xfrm>
              <a:off x="3921886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4" name="Google Shape;9479;p38"/>
            <p:cNvSpPr/>
            <p:nvPr/>
          </p:nvSpPr>
          <p:spPr>
            <a:xfrm>
              <a:off x="360736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5" name="Google Shape;9480;p38"/>
            <p:cNvSpPr/>
            <p:nvPr/>
          </p:nvSpPr>
          <p:spPr>
            <a:xfrm>
              <a:off x="3921886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6" name="Google Shape;9481;p38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7" name="Google Shape;9482;p38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8" name="Google Shape;9483;p38"/>
            <p:cNvSpPr/>
            <p:nvPr/>
          </p:nvSpPr>
          <p:spPr>
            <a:xfrm>
              <a:off x="40784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39" name="Google Shape;9484;p38"/>
            <p:cNvSpPr/>
            <p:nvPr/>
          </p:nvSpPr>
          <p:spPr>
            <a:xfrm>
              <a:off x="376388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0" name="Google Shape;9485;p38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1" name="Google Shape;9486;p38"/>
            <p:cNvSpPr/>
            <p:nvPr/>
          </p:nvSpPr>
          <p:spPr>
            <a:xfrm>
              <a:off x="40784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2" name="Google Shape;9487;p38"/>
            <p:cNvSpPr/>
            <p:nvPr/>
          </p:nvSpPr>
          <p:spPr>
            <a:xfrm>
              <a:off x="376388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3" name="Google Shape;9488;p38"/>
            <p:cNvSpPr/>
            <p:nvPr/>
          </p:nvSpPr>
          <p:spPr>
            <a:xfrm>
              <a:off x="360736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4" name="Google Shape;9489;p38"/>
            <p:cNvSpPr/>
            <p:nvPr/>
          </p:nvSpPr>
          <p:spPr>
            <a:xfrm>
              <a:off x="3921886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5" name="Google Shape;9490;p38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6" name="Google Shape;9491;p38"/>
            <p:cNvSpPr/>
            <p:nvPr/>
          </p:nvSpPr>
          <p:spPr>
            <a:xfrm>
              <a:off x="40784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7" name="Google Shape;9492;p38"/>
            <p:cNvSpPr/>
            <p:nvPr/>
          </p:nvSpPr>
          <p:spPr>
            <a:xfrm>
              <a:off x="376388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8" name="Google Shape;9493;p38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49" name="Google Shape;9494;p38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0" name="Google Shape;9495;p38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1" name="Google Shape;9496;p38"/>
            <p:cNvSpPr/>
            <p:nvPr/>
          </p:nvSpPr>
          <p:spPr>
            <a:xfrm>
              <a:off x="3452308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2" name="Google Shape;9497;p38"/>
            <p:cNvSpPr/>
            <p:nvPr/>
          </p:nvSpPr>
          <p:spPr>
            <a:xfrm>
              <a:off x="31363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3" name="Google Shape;9498;p38"/>
            <p:cNvSpPr/>
            <p:nvPr/>
          </p:nvSpPr>
          <p:spPr>
            <a:xfrm>
              <a:off x="29797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4" name="Google Shape;9499;p38"/>
            <p:cNvSpPr/>
            <p:nvPr/>
          </p:nvSpPr>
          <p:spPr>
            <a:xfrm>
              <a:off x="329430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5" name="Google Shape;9500;p38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6" name="Google Shape;9501;p38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7" name="Google Shape;9502;p38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8" name="Google Shape;9503;p38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59" name="Google Shape;9504;p38"/>
            <p:cNvSpPr/>
            <p:nvPr/>
          </p:nvSpPr>
          <p:spPr>
            <a:xfrm>
              <a:off x="3452308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0" name="Google Shape;9505;p38"/>
            <p:cNvSpPr/>
            <p:nvPr/>
          </p:nvSpPr>
          <p:spPr>
            <a:xfrm>
              <a:off x="31363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1" name="Google Shape;9506;p38"/>
            <p:cNvSpPr/>
            <p:nvPr/>
          </p:nvSpPr>
          <p:spPr>
            <a:xfrm>
              <a:off x="29797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2" name="Google Shape;9507;p38"/>
            <p:cNvSpPr/>
            <p:nvPr/>
          </p:nvSpPr>
          <p:spPr>
            <a:xfrm>
              <a:off x="329430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3" name="Google Shape;9508;p38"/>
            <p:cNvSpPr/>
            <p:nvPr/>
          </p:nvSpPr>
          <p:spPr>
            <a:xfrm>
              <a:off x="29797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4" name="Google Shape;9509;p38"/>
            <p:cNvSpPr/>
            <p:nvPr/>
          </p:nvSpPr>
          <p:spPr>
            <a:xfrm>
              <a:off x="329430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5" name="Google Shape;9510;p38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6" name="Google Shape;9511;p38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7" name="Google Shape;9512;p38"/>
            <p:cNvSpPr/>
            <p:nvPr/>
          </p:nvSpPr>
          <p:spPr>
            <a:xfrm>
              <a:off x="3452308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8" name="Google Shape;9513;p38"/>
            <p:cNvSpPr/>
            <p:nvPr/>
          </p:nvSpPr>
          <p:spPr>
            <a:xfrm>
              <a:off x="31363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69" name="Google Shape;9514;p38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0" name="Google Shape;9515;p38"/>
            <p:cNvSpPr/>
            <p:nvPr/>
          </p:nvSpPr>
          <p:spPr>
            <a:xfrm>
              <a:off x="3452308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1" name="Google Shape;9516;p38"/>
            <p:cNvSpPr/>
            <p:nvPr/>
          </p:nvSpPr>
          <p:spPr>
            <a:xfrm>
              <a:off x="31363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2" name="Google Shape;9517;p38"/>
            <p:cNvSpPr/>
            <p:nvPr/>
          </p:nvSpPr>
          <p:spPr>
            <a:xfrm>
              <a:off x="29797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3" name="Google Shape;9518;p38"/>
            <p:cNvSpPr/>
            <p:nvPr/>
          </p:nvSpPr>
          <p:spPr>
            <a:xfrm>
              <a:off x="329430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4" name="Google Shape;9519;p38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5" name="Google Shape;9520;p38"/>
            <p:cNvSpPr/>
            <p:nvPr/>
          </p:nvSpPr>
          <p:spPr>
            <a:xfrm>
              <a:off x="3452308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6" name="Google Shape;9521;p38"/>
            <p:cNvSpPr/>
            <p:nvPr/>
          </p:nvSpPr>
          <p:spPr>
            <a:xfrm>
              <a:off x="31363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7" name="Google Shape;9522;p38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8" name="Google Shape;9523;p38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79" name="Google Shape;9524;p38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0" name="Google Shape;9525;p38"/>
            <p:cNvSpPr/>
            <p:nvPr/>
          </p:nvSpPr>
          <p:spPr>
            <a:xfrm>
              <a:off x="2823253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1" name="Google Shape;9526;p38"/>
            <p:cNvSpPr/>
            <p:nvPr/>
          </p:nvSpPr>
          <p:spPr>
            <a:xfrm>
              <a:off x="2510322" y="3747670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2" name="Google Shape;9527;p38"/>
            <p:cNvSpPr/>
            <p:nvPr/>
          </p:nvSpPr>
          <p:spPr>
            <a:xfrm>
              <a:off x="2352321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3" name="Google Shape;9528;p38"/>
            <p:cNvSpPr/>
            <p:nvPr/>
          </p:nvSpPr>
          <p:spPr>
            <a:xfrm>
              <a:off x="2666849" y="3905671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4" name="Google Shape;9529;p38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5" name="Google Shape;9530;p38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6" name="Google Shape;9531;p38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7" name="Google Shape;9532;p38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8" name="Google Shape;9533;p38"/>
            <p:cNvSpPr/>
            <p:nvPr/>
          </p:nvSpPr>
          <p:spPr>
            <a:xfrm>
              <a:off x="2823253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89" name="Google Shape;9534;p38"/>
            <p:cNvSpPr/>
            <p:nvPr/>
          </p:nvSpPr>
          <p:spPr>
            <a:xfrm>
              <a:off x="2510322" y="4376725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0" name="Google Shape;9535;p38"/>
            <p:cNvSpPr/>
            <p:nvPr/>
          </p:nvSpPr>
          <p:spPr>
            <a:xfrm>
              <a:off x="2352321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1" name="Google Shape;9536;p38"/>
            <p:cNvSpPr/>
            <p:nvPr/>
          </p:nvSpPr>
          <p:spPr>
            <a:xfrm>
              <a:off x="2666849" y="4533251"/>
              <a:ext cx="94974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2" name="Google Shape;9537;p38"/>
            <p:cNvSpPr/>
            <p:nvPr/>
          </p:nvSpPr>
          <p:spPr>
            <a:xfrm>
              <a:off x="2352321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3" name="Google Shape;9538;p38"/>
            <p:cNvSpPr/>
            <p:nvPr/>
          </p:nvSpPr>
          <p:spPr>
            <a:xfrm>
              <a:off x="2666849" y="4220198"/>
              <a:ext cx="94974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4" name="Google Shape;9539;p38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5" name="Google Shape;9540;p38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6" name="Google Shape;9541;p38"/>
            <p:cNvSpPr/>
            <p:nvPr/>
          </p:nvSpPr>
          <p:spPr>
            <a:xfrm>
              <a:off x="2823253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7" name="Google Shape;9542;p38"/>
            <p:cNvSpPr/>
            <p:nvPr/>
          </p:nvSpPr>
          <p:spPr>
            <a:xfrm>
              <a:off x="2510322" y="406219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95"/>
                    <a:pt x="0" y="10967"/>
                  </a:cubicBezTo>
                  <a:cubicBezTo>
                    <a:pt x="0" y="16940"/>
                    <a:pt x="4639" y="21600"/>
                    <a:pt x="10646" y="21600"/>
                  </a:cubicBezTo>
                  <a:cubicBezTo>
                    <a:pt x="16626" y="21600"/>
                    <a:pt x="21600" y="16940"/>
                    <a:pt x="21600" y="10967"/>
                  </a:cubicBezTo>
                  <a:cubicBezTo>
                    <a:pt x="21600" y="4995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8" name="Google Shape;9543;p38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699" name="Google Shape;9544;p38"/>
            <p:cNvSpPr/>
            <p:nvPr/>
          </p:nvSpPr>
          <p:spPr>
            <a:xfrm>
              <a:off x="2823253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0" name="Google Shape;9545;p38"/>
            <p:cNvSpPr/>
            <p:nvPr/>
          </p:nvSpPr>
          <p:spPr>
            <a:xfrm>
              <a:off x="2510322" y="5004306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633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633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1" name="Google Shape;9546;p38"/>
            <p:cNvSpPr/>
            <p:nvPr/>
          </p:nvSpPr>
          <p:spPr>
            <a:xfrm>
              <a:off x="2352321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2" name="Google Shape;9547;p38"/>
            <p:cNvSpPr/>
            <p:nvPr/>
          </p:nvSpPr>
          <p:spPr>
            <a:xfrm>
              <a:off x="2666849" y="4847778"/>
              <a:ext cx="94974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3" name="Google Shape;9548;p38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4" name="Google Shape;9549;p38"/>
            <p:cNvSpPr/>
            <p:nvPr/>
          </p:nvSpPr>
          <p:spPr>
            <a:xfrm>
              <a:off x="2823253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5" name="Google Shape;9550;p38"/>
            <p:cNvSpPr/>
            <p:nvPr/>
          </p:nvSpPr>
          <p:spPr>
            <a:xfrm>
              <a:off x="2510322" y="4689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46" y="0"/>
                  </a:moveTo>
                  <a:cubicBezTo>
                    <a:pt x="4639" y="0"/>
                    <a:pt x="0" y="4967"/>
                    <a:pt x="0" y="10967"/>
                  </a:cubicBezTo>
                  <a:cubicBezTo>
                    <a:pt x="0" y="16605"/>
                    <a:pt x="4639" y="21600"/>
                    <a:pt x="10646" y="21600"/>
                  </a:cubicBezTo>
                  <a:cubicBezTo>
                    <a:pt x="16626" y="21600"/>
                    <a:pt x="21600" y="16605"/>
                    <a:pt x="21600" y="10967"/>
                  </a:cubicBezTo>
                  <a:cubicBezTo>
                    <a:pt x="21600" y="4967"/>
                    <a:pt x="16626" y="0"/>
                    <a:pt x="10646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6" name="Google Shape;9551;p38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7" name="Google Shape;9552;p38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8" name="Google Shape;9553;p38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09" name="Google Shape;9554;p38"/>
            <p:cNvSpPr/>
            <p:nvPr/>
          </p:nvSpPr>
          <p:spPr>
            <a:xfrm>
              <a:off x="2195795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0" name="Google Shape;9555;p38"/>
            <p:cNvSpPr/>
            <p:nvPr/>
          </p:nvSpPr>
          <p:spPr>
            <a:xfrm>
              <a:off x="188274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1" name="Google Shape;9556;p38"/>
            <p:cNvSpPr/>
            <p:nvPr/>
          </p:nvSpPr>
          <p:spPr>
            <a:xfrm>
              <a:off x="1726214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2" name="Google Shape;9557;p38"/>
            <p:cNvSpPr/>
            <p:nvPr/>
          </p:nvSpPr>
          <p:spPr>
            <a:xfrm>
              <a:off x="2037794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3" name="Google Shape;9558;p38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4" name="Google Shape;9559;p38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5" name="Google Shape;9560;p38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6" name="Google Shape;9561;p38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7" name="Google Shape;9562;p38"/>
            <p:cNvSpPr/>
            <p:nvPr/>
          </p:nvSpPr>
          <p:spPr>
            <a:xfrm>
              <a:off x="2195795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8" name="Google Shape;9563;p38"/>
            <p:cNvSpPr/>
            <p:nvPr/>
          </p:nvSpPr>
          <p:spPr>
            <a:xfrm>
              <a:off x="188274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19" name="Google Shape;9564;p38"/>
            <p:cNvSpPr/>
            <p:nvPr/>
          </p:nvSpPr>
          <p:spPr>
            <a:xfrm>
              <a:off x="1726214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0" name="Google Shape;9565;p38"/>
            <p:cNvSpPr/>
            <p:nvPr/>
          </p:nvSpPr>
          <p:spPr>
            <a:xfrm>
              <a:off x="2037794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1" name="Google Shape;9566;p38"/>
            <p:cNvSpPr/>
            <p:nvPr/>
          </p:nvSpPr>
          <p:spPr>
            <a:xfrm>
              <a:off x="1726214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2" name="Google Shape;9567;p38"/>
            <p:cNvSpPr/>
            <p:nvPr/>
          </p:nvSpPr>
          <p:spPr>
            <a:xfrm>
              <a:off x="2037794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3" name="Google Shape;9568;p38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4" name="Google Shape;9569;p38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5" name="Google Shape;9570;p38"/>
            <p:cNvSpPr/>
            <p:nvPr/>
          </p:nvSpPr>
          <p:spPr>
            <a:xfrm>
              <a:off x="2195795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6" name="Google Shape;9571;p38"/>
            <p:cNvSpPr/>
            <p:nvPr/>
          </p:nvSpPr>
          <p:spPr>
            <a:xfrm>
              <a:off x="188274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7" name="Google Shape;9572;p38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8" name="Google Shape;9573;p38"/>
            <p:cNvSpPr/>
            <p:nvPr/>
          </p:nvSpPr>
          <p:spPr>
            <a:xfrm>
              <a:off x="2195795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29" name="Google Shape;9574;p38"/>
            <p:cNvSpPr/>
            <p:nvPr/>
          </p:nvSpPr>
          <p:spPr>
            <a:xfrm>
              <a:off x="188274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0" name="Google Shape;9575;p38"/>
            <p:cNvSpPr/>
            <p:nvPr/>
          </p:nvSpPr>
          <p:spPr>
            <a:xfrm>
              <a:off x="1726214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1" name="Google Shape;9576;p38"/>
            <p:cNvSpPr/>
            <p:nvPr/>
          </p:nvSpPr>
          <p:spPr>
            <a:xfrm>
              <a:off x="2037794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2" name="Google Shape;9577;p38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3" name="Google Shape;9578;p38"/>
            <p:cNvSpPr/>
            <p:nvPr/>
          </p:nvSpPr>
          <p:spPr>
            <a:xfrm>
              <a:off x="2195795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4" name="Google Shape;9579;p38"/>
            <p:cNvSpPr/>
            <p:nvPr/>
          </p:nvSpPr>
          <p:spPr>
            <a:xfrm>
              <a:off x="188274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5" name="Google Shape;9580;p38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6" name="Google Shape;9581;p38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7" name="Google Shape;9582;p38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8" name="Google Shape;9583;p38"/>
            <p:cNvSpPr/>
            <p:nvPr/>
          </p:nvSpPr>
          <p:spPr>
            <a:xfrm>
              <a:off x="156821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39" name="Google Shape;9584;p38"/>
            <p:cNvSpPr/>
            <p:nvPr/>
          </p:nvSpPr>
          <p:spPr>
            <a:xfrm>
              <a:off x="1253687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0" name="Google Shape;9585;p38"/>
            <p:cNvSpPr/>
            <p:nvPr/>
          </p:nvSpPr>
          <p:spPr>
            <a:xfrm>
              <a:off x="1098635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1" name="Google Shape;9586;p38"/>
            <p:cNvSpPr/>
            <p:nvPr/>
          </p:nvSpPr>
          <p:spPr>
            <a:xfrm>
              <a:off x="1410213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2" name="Google Shape;9587;p38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3" name="Google Shape;9588;p38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4" name="Google Shape;9589;p38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5" name="Google Shape;9590;p38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6" name="Google Shape;9591;p38"/>
            <p:cNvSpPr/>
            <p:nvPr/>
          </p:nvSpPr>
          <p:spPr>
            <a:xfrm>
              <a:off x="156821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7" name="Google Shape;9592;p38"/>
            <p:cNvSpPr/>
            <p:nvPr/>
          </p:nvSpPr>
          <p:spPr>
            <a:xfrm>
              <a:off x="1253687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8" name="Google Shape;9593;p38"/>
            <p:cNvSpPr/>
            <p:nvPr/>
          </p:nvSpPr>
          <p:spPr>
            <a:xfrm>
              <a:off x="1098635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49" name="Google Shape;9594;p38"/>
            <p:cNvSpPr/>
            <p:nvPr/>
          </p:nvSpPr>
          <p:spPr>
            <a:xfrm>
              <a:off x="1410213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0" name="Google Shape;9595;p38"/>
            <p:cNvSpPr/>
            <p:nvPr/>
          </p:nvSpPr>
          <p:spPr>
            <a:xfrm>
              <a:off x="1098635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1" name="Google Shape;9596;p38"/>
            <p:cNvSpPr/>
            <p:nvPr/>
          </p:nvSpPr>
          <p:spPr>
            <a:xfrm>
              <a:off x="1410213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2" name="Google Shape;9597;p38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3" name="Google Shape;9598;p38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4" name="Google Shape;9599;p38"/>
            <p:cNvSpPr/>
            <p:nvPr/>
          </p:nvSpPr>
          <p:spPr>
            <a:xfrm>
              <a:off x="156821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5" name="Google Shape;9600;p38"/>
            <p:cNvSpPr/>
            <p:nvPr/>
          </p:nvSpPr>
          <p:spPr>
            <a:xfrm>
              <a:off x="1253687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6" name="Google Shape;9601;p38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7" name="Google Shape;9602;p38"/>
            <p:cNvSpPr/>
            <p:nvPr/>
          </p:nvSpPr>
          <p:spPr>
            <a:xfrm>
              <a:off x="156821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8" name="Google Shape;9603;p38"/>
            <p:cNvSpPr/>
            <p:nvPr/>
          </p:nvSpPr>
          <p:spPr>
            <a:xfrm>
              <a:off x="1253687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59" name="Google Shape;9604;p38"/>
            <p:cNvSpPr/>
            <p:nvPr/>
          </p:nvSpPr>
          <p:spPr>
            <a:xfrm>
              <a:off x="1098635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0" name="Google Shape;9605;p38"/>
            <p:cNvSpPr/>
            <p:nvPr/>
          </p:nvSpPr>
          <p:spPr>
            <a:xfrm>
              <a:off x="1410213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1" name="Google Shape;9606;p38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2" name="Google Shape;9607;p38"/>
            <p:cNvSpPr/>
            <p:nvPr/>
          </p:nvSpPr>
          <p:spPr>
            <a:xfrm>
              <a:off x="156821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3" name="Google Shape;9608;p38"/>
            <p:cNvSpPr/>
            <p:nvPr/>
          </p:nvSpPr>
          <p:spPr>
            <a:xfrm>
              <a:off x="1253687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4" name="Google Shape;9609;p38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5" name="Google Shape;9610;p38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6" name="Google Shape;9611;p38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7" name="Google Shape;9612;p38"/>
            <p:cNvSpPr/>
            <p:nvPr/>
          </p:nvSpPr>
          <p:spPr>
            <a:xfrm>
              <a:off x="940634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8" name="Google Shape;9613;p38"/>
            <p:cNvSpPr/>
            <p:nvPr/>
          </p:nvSpPr>
          <p:spPr>
            <a:xfrm>
              <a:off x="626106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69" name="Google Shape;9614;p38"/>
            <p:cNvSpPr/>
            <p:nvPr/>
          </p:nvSpPr>
          <p:spPr>
            <a:xfrm>
              <a:off x="46957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0" name="Google Shape;9615;p38"/>
            <p:cNvSpPr/>
            <p:nvPr/>
          </p:nvSpPr>
          <p:spPr>
            <a:xfrm>
              <a:off x="78410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1" name="Google Shape;9616;p38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2" name="Google Shape;9617;p38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3" name="Google Shape;9618;p38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4" name="Google Shape;9619;p38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5" name="Google Shape;9620;p38"/>
            <p:cNvSpPr/>
            <p:nvPr/>
          </p:nvSpPr>
          <p:spPr>
            <a:xfrm>
              <a:off x="940634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6" name="Google Shape;9621;p38"/>
            <p:cNvSpPr/>
            <p:nvPr/>
          </p:nvSpPr>
          <p:spPr>
            <a:xfrm>
              <a:off x="626106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7" name="Google Shape;9622;p38"/>
            <p:cNvSpPr/>
            <p:nvPr/>
          </p:nvSpPr>
          <p:spPr>
            <a:xfrm>
              <a:off x="46957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8" name="Google Shape;9623;p38"/>
            <p:cNvSpPr/>
            <p:nvPr/>
          </p:nvSpPr>
          <p:spPr>
            <a:xfrm>
              <a:off x="78410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79" name="Google Shape;9624;p38"/>
            <p:cNvSpPr/>
            <p:nvPr/>
          </p:nvSpPr>
          <p:spPr>
            <a:xfrm>
              <a:off x="46957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0" name="Google Shape;9625;p38"/>
            <p:cNvSpPr/>
            <p:nvPr/>
          </p:nvSpPr>
          <p:spPr>
            <a:xfrm>
              <a:off x="78410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1" name="Google Shape;9626;p38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2" name="Google Shape;9627;p38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3" name="Google Shape;9628;p38"/>
            <p:cNvSpPr/>
            <p:nvPr/>
          </p:nvSpPr>
          <p:spPr>
            <a:xfrm>
              <a:off x="940634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4" name="Google Shape;9629;p38"/>
            <p:cNvSpPr/>
            <p:nvPr/>
          </p:nvSpPr>
          <p:spPr>
            <a:xfrm>
              <a:off x="626106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5" name="Google Shape;9630;p38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6" name="Google Shape;9631;p38"/>
            <p:cNvSpPr/>
            <p:nvPr/>
          </p:nvSpPr>
          <p:spPr>
            <a:xfrm>
              <a:off x="940634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7" name="Google Shape;9632;p38"/>
            <p:cNvSpPr/>
            <p:nvPr/>
          </p:nvSpPr>
          <p:spPr>
            <a:xfrm>
              <a:off x="626106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8" name="Google Shape;9633;p38"/>
            <p:cNvSpPr/>
            <p:nvPr/>
          </p:nvSpPr>
          <p:spPr>
            <a:xfrm>
              <a:off x="46957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89" name="Google Shape;9634;p38"/>
            <p:cNvSpPr/>
            <p:nvPr/>
          </p:nvSpPr>
          <p:spPr>
            <a:xfrm>
              <a:off x="78410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0" name="Google Shape;9635;p38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1" name="Google Shape;9636;p38"/>
            <p:cNvSpPr/>
            <p:nvPr/>
          </p:nvSpPr>
          <p:spPr>
            <a:xfrm>
              <a:off x="940634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2" name="Google Shape;9637;p38"/>
            <p:cNvSpPr/>
            <p:nvPr/>
          </p:nvSpPr>
          <p:spPr>
            <a:xfrm>
              <a:off x="626106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3" name="Google Shape;9638;p38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4" name="Google Shape;9639;p38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5" name="Google Shape;9640;p38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6" name="Google Shape;9641;p38"/>
            <p:cNvSpPr/>
            <p:nvPr/>
          </p:nvSpPr>
          <p:spPr>
            <a:xfrm>
              <a:off x="31305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7" name="Google Shape;9642;p38"/>
            <p:cNvSpPr/>
            <p:nvPr/>
          </p:nvSpPr>
          <p:spPr>
            <a:xfrm>
              <a:off x="-1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8" name="Google Shape;9643;p38"/>
            <p:cNvSpPr/>
            <p:nvPr/>
          </p:nvSpPr>
          <p:spPr>
            <a:xfrm>
              <a:off x="15652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799" name="Google Shape;9644;p38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0" name="Google Shape;9645;p38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1" name="Google Shape;9646;p38"/>
            <p:cNvSpPr/>
            <p:nvPr/>
          </p:nvSpPr>
          <p:spPr>
            <a:xfrm>
              <a:off x="31305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2" name="Google Shape;9647;p38"/>
            <p:cNvSpPr/>
            <p:nvPr/>
          </p:nvSpPr>
          <p:spPr>
            <a:xfrm>
              <a:off x="-1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3" name="Google Shape;9648;p38"/>
            <p:cNvSpPr/>
            <p:nvPr/>
          </p:nvSpPr>
          <p:spPr>
            <a:xfrm>
              <a:off x="15652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4" name="Google Shape;9649;p38"/>
            <p:cNvSpPr/>
            <p:nvPr/>
          </p:nvSpPr>
          <p:spPr>
            <a:xfrm>
              <a:off x="15652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5" name="Google Shape;9650;p38"/>
            <p:cNvSpPr/>
            <p:nvPr/>
          </p:nvSpPr>
          <p:spPr>
            <a:xfrm>
              <a:off x="31305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6" name="Google Shape;9651;p38"/>
            <p:cNvSpPr/>
            <p:nvPr/>
          </p:nvSpPr>
          <p:spPr>
            <a:xfrm>
              <a:off x="-1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7" name="Google Shape;9652;p38"/>
            <p:cNvSpPr/>
            <p:nvPr/>
          </p:nvSpPr>
          <p:spPr>
            <a:xfrm>
              <a:off x="31305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8" name="Google Shape;9653;p38"/>
            <p:cNvSpPr/>
            <p:nvPr/>
          </p:nvSpPr>
          <p:spPr>
            <a:xfrm>
              <a:off x="-1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09" name="Google Shape;9654;p38"/>
            <p:cNvSpPr/>
            <p:nvPr/>
          </p:nvSpPr>
          <p:spPr>
            <a:xfrm>
              <a:off x="15652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0" name="Google Shape;9655;p38"/>
            <p:cNvSpPr/>
            <p:nvPr/>
          </p:nvSpPr>
          <p:spPr>
            <a:xfrm>
              <a:off x="31305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1" name="Google Shape;9656;p38"/>
            <p:cNvSpPr/>
            <p:nvPr/>
          </p:nvSpPr>
          <p:spPr>
            <a:xfrm>
              <a:off x="-1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2" name="Google Shape;9657;p38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3" name="Google Shape;9658;p38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4" name="Google Shape;9659;p38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5" name="Google Shape;9660;p38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6" name="Google Shape;9661;p38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7" name="Google Shape;9662;p38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8" name="Google Shape;9663;p38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19" name="Google Shape;9664;p38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0" name="Google Shape;9665;p38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1" name="Google Shape;9666;p38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2" name="Google Shape;9667;p38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3" name="Google Shape;9668;p38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4" name="Google Shape;9669;p38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5" name="Google Shape;9670;p38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6" name="Google Shape;9671;p38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7" name="Google Shape;9672;p38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8" name="Google Shape;9673;p38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29" name="Google Shape;9674;p38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0" name="Google Shape;9675;p38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1" name="Google Shape;9676;p38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2" name="Google Shape;9677;p38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3" name="Google Shape;9678;p38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4" name="Google Shape;9679;p38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5" name="Google Shape;9680;p38"/>
            <p:cNvSpPr/>
            <p:nvPr/>
          </p:nvSpPr>
          <p:spPr>
            <a:xfrm>
              <a:off x="910174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6" name="Google Shape;9681;p38"/>
            <p:cNvSpPr/>
            <p:nvPr/>
          </p:nvSpPr>
          <p:spPr>
            <a:xfrm>
              <a:off x="8787222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7" name="Google Shape;9682;p38"/>
            <p:cNvSpPr/>
            <p:nvPr/>
          </p:nvSpPr>
          <p:spPr>
            <a:xfrm>
              <a:off x="8629343" y="469456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8" name="Google Shape;9683;p38"/>
            <p:cNvSpPr/>
            <p:nvPr/>
          </p:nvSpPr>
          <p:spPr>
            <a:xfrm>
              <a:off x="8943747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39" name="Google Shape;9684;p38"/>
            <p:cNvSpPr/>
            <p:nvPr/>
          </p:nvSpPr>
          <p:spPr>
            <a:xfrm>
              <a:off x="8629343" y="156403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0" name="Google Shape;9685;p38"/>
            <p:cNvSpPr/>
            <p:nvPr/>
          </p:nvSpPr>
          <p:spPr>
            <a:xfrm>
              <a:off x="8943747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1" name="Google Shape;9686;p38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2" name="Google Shape;9687;p38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3" name="Google Shape;9688;p38"/>
            <p:cNvSpPr/>
            <p:nvPr/>
          </p:nvSpPr>
          <p:spPr>
            <a:xfrm>
              <a:off x="910174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4" name="Google Shape;9689;p38"/>
            <p:cNvSpPr/>
            <p:nvPr/>
          </p:nvSpPr>
          <p:spPr>
            <a:xfrm>
              <a:off x="8787222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5" name="Google Shape;9690;p38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6" name="Google Shape;9691;p38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7" name="Google Shape;9692;p38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8" name="Google Shape;9693;p38"/>
            <p:cNvSpPr/>
            <p:nvPr/>
          </p:nvSpPr>
          <p:spPr>
            <a:xfrm>
              <a:off x="910174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49" name="Google Shape;9694;p38"/>
            <p:cNvSpPr/>
            <p:nvPr/>
          </p:nvSpPr>
          <p:spPr>
            <a:xfrm>
              <a:off x="8787222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0" name="Google Shape;9695;p38"/>
            <p:cNvSpPr/>
            <p:nvPr/>
          </p:nvSpPr>
          <p:spPr>
            <a:xfrm>
              <a:off x="8629343" y="1098512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1" name="Google Shape;9696;p38"/>
            <p:cNvSpPr/>
            <p:nvPr/>
          </p:nvSpPr>
          <p:spPr>
            <a:xfrm>
              <a:off x="8943747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2" name="Google Shape;9697;p38"/>
            <p:cNvSpPr/>
            <p:nvPr/>
          </p:nvSpPr>
          <p:spPr>
            <a:xfrm>
              <a:off x="8629343" y="7839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3" name="Google Shape;9698;p38"/>
            <p:cNvSpPr/>
            <p:nvPr/>
          </p:nvSpPr>
          <p:spPr>
            <a:xfrm>
              <a:off x="8943747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4" name="Google Shape;9699;p38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5" name="Google Shape;9700;p38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6" name="Google Shape;9701;p38"/>
            <p:cNvSpPr/>
            <p:nvPr/>
          </p:nvSpPr>
          <p:spPr>
            <a:xfrm>
              <a:off x="910174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7" name="Google Shape;9702;p38"/>
            <p:cNvSpPr/>
            <p:nvPr/>
          </p:nvSpPr>
          <p:spPr>
            <a:xfrm>
              <a:off x="8787222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8" name="Google Shape;9703;p38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59" name="Google Shape;9704;p38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0" name="Google Shape;9705;p38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1" name="Google Shape;9706;p38"/>
            <p:cNvSpPr/>
            <p:nvPr/>
          </p:nvSpPr>
          <p:spPr>
            <a:xfrm>
              <a:off x="910174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2" name="Google Shape;9707;p38"/>
            <p:cNvSpPr/>
            <p:nvPr/>
          </p:nvSpPr>
          <p:spPr>
            <a:xfrm>
              <a:off x="8787222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3" name="Google Shape;9708;p38"/>
            <p:cNvSpPr/>
            <p:nvPr/>
          </p:nvSpPr>
          <p:spPr>
            <a:xfrm>
              <a:off x="8629343" y="1726092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4" name="Google Shape;9709;p38"/>
            <p:cNvSpPr/>
            <p:nvPr/>
          </p:nvSpPr>
          <p:spPr>
            <a:xfrm>
              <a:off x="8943747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5" name="Google Shape;9710;p38"/>
            <p:cNvSpPr/>
            <p:nvPr/>
          </p:nvSpPr>
          <p:spPr>
            <a:xfrm>
              <a:off x="8629343" y="141156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6" name="Google Shape;9711;p38"/>
            <p:cNvSpPr/>
            <p:nvPr/>
          </p:nvSpPr>
          <p:spPr>
            <a:xfrm>
              <a:off x="8943747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7" name="Google Shape;9712;p38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8" name="Google Shape;9713;p38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69" name="Google Shape;9714;p38"/>
            <p:cNvSpPr/>
            <p:nvPr/>
          </p:nvSpPr>
          <p:spPr>
            <a:xfrm>
              <a:off x="910174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0" name="Google Shape;9715;p38"/>
            <p:cNvSpPr/>
            <p:nvPr/>
          </p:nvSpPr>
          <p:spPr>
            <a:xfrm>
              <a:off x="8787222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1" name="Google Shape;9716;p38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2" name="Google Shape;9717;p38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3" name="Google Shape;9718;p38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4" name="Google Shape;9719;p38"/>
            <p:cNvSpPr/>
            <p:nvPr/>
          </p:nvSpPr>
          <p:spPr>
            <a:xfrm>
              <a:off x="910174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5" name="Google Shape;9720;p38"/>
            <p:cNvSpPr/>
            <p:nvPr/>
          </p:nvSpPr>
          <p:spPr>
            <a:xfrm>
              <a:off x="8787222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6" name="Google Shape;9721;p38"/>
            <p:cNvSpPr/>
            <p:nvPr/>
          </p:nvSpPr>
          <p:spPr>
            <a:xfrm>
              <a:off x="8629343" y="2352199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67"/>
                    <a:pt x="0" y="10967"/>
                  </a:cubicBezTo>
                  <a:cubicBezTo>
                    <a:pt x="0" y="16940"/>
                    <a:pt x="4974" y="21600"/>
                    <a:pt x="10954" y="21600"/>
                  </a:cubicBezTo>
                  <a:cubicBezTo>
                    <a:pt x="16961" y="21600"/>
                    <a:pt x="21600" y="16940"/>
                    <a:pt x="21600" y="10967"/>
                  </a:cubicBezTo>
                  <a:cubicBezTo>
                    <a:pt x="21600" y="4967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7" name="Google Shape;9722;p38"/>
            <p:cNvSpPr/>
            <p:nvPr/>
          </p:nvSpPr>
          <p:spPr>
            <a:xfrm>
              <a:off x="8943747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8" name="Google Shape;9723;p38"/>
            <p:cNvSpPr/>
            <p:nvPr/>
          </p:nvSpPr>
          <p:spPr>
            <a:xfrm>
              <a:off x="8629343" y="2039145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79" name="Google Shape;9724;p38"/>
            <p:cNvSpPr/>
            <p:nvPr/>
          </p:nvSpPr>
          <p:spPr>
            <a:xfrm>
              <a:off x="8943747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0" name="Google Shape;9725;p38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1" name="Google Shape;9726;p38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2" name="Google Shape;9727;p38"/>
            <p:cNvSpPr/>
            <p:nvPr/>
          </p:nvSpPr>
          <p:spPr>
            <a:xfrm>
              <a:off x="910174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3" name="Google Shape;9728;p38"/>
            <p:cNvSpPr/>
            <p:nvPr/>
          </p:nvSpPr>
          <p:spPr>
            <a:xfrm>
              <a:off x="8787222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4" name="Google Shape;9729;p38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5" name="Google Shape;9730;p38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6" name="Google Shape;9731;p38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7" name="Google Shape;9732;p38"/>
            <p:cNvSpPr/>
            <p:nvPr/>
          </p:nvSpPr>
          <p:spPr>
            <a:xfrm>
              <a:off x="910174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8" name="Google Shape;9733;p38"/>
            <p:cNvSpPr/>
            <p:nvPr/>
          </p:nvSpPr>
          <p:spPr>
            <a:xfrm>
              <a:off x="8787222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9"/>
                    <a:pt x="0" y="10646"/>
                  </a:cubicBezTo>
                  <a:cubicBezTo>
                    <a:pt x="0" y="16626"/>
                    <a:pt x="4660" y="21600"/>
                    <a:pt x="10633" y="21600"/>
                  </a:cubicBezTo>
                  <a:cubicBezTo>
                    <a:pt x="16633" y="21600"/>
                    <a:pt x="21600" y="16626"/>
                    <a:pt x="21600" y="10646"/>
                  </a:cubicBezTo>
                  <a:cubicBezTo>
                    <a:pt x="21600" y="4639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89" name="Google Shape;9734;p38"/>
            <p:cNvSpPr/>
            <p:nvPr/>
          </p:nvSpPr>
          <p:spPr>
            <a:xfrm>
              <a:off x="8629343" y="297965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0" name="Google Shape;9735;p38"/>
            <p:cNvSpPr/>
            <p:nvPr/>
          </p:nvSpPr>
          <p:spPr>
            <a:xfrm>
              <a:off x="8943747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1" name="Google Shape;9736;p38"/>
            <p:cNvSpPr/>
            <p:nvPr/>
          </p:nvSpPr>
          <p:spPr>
            <a:xfrm>
              <a:off x="8629343" y="2668079"/>
              <a:ext cx="94975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94"/>
                    <a:pt x="4974" y="21600"/>
                    <a:pt x="10954" y="21600"/>
                  </a:cubicBezTo>
                  <a:cubicBezTo>
                    <a:pt x="16961" y="21600"/>
                    <a:pt x="21600" y="16894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2" name="Google Shape;9737;p38"/>
            <p:cNvSpPr/>
            <p:nvPr/>
          </p:nvSpPr>
          <p:spPr>
            <a:xfrm>
              <a:off x="8943747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967" y="21600"/>
                    <a:pt x="21600" y="16894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3" name="Google Shape;9738;p38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4" name="Google Shape;9739;p38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5" name="Google Shape;9740;p38"/>
            <p:cNvSpPr/>
            <p:nvPr/>
          </p:nvSpPr>
          <p:spPr>
            <a:xfrm>
              <a:off x="910174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6" name="Google Shape;9741;p38"/>
            <p:cNvSpPr/>
            <p:nvPr/>
          </p:nvSpPr>
          <p:spPr>
            <a:xfrm>
              <a:off x="8787222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7" name="Google Shape;9742;p38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8" name="Google Shape;9743;p38"/>
            <p:cNvSpPr/>
            <p:nvPr/>
          </p:nvSpPr>
          <p:spPr>
            <a:xfrm>
              <a:off x="910174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899" name="Google Shape;9744;p38"/>
            <p:cNvSpPr/>
            <p:nvPr/>
          </p:nvSpPr>
          <p:spPr>
            <a:xfrm>
              <a:off x="8787222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0" name="Google Shape;9745;p38"/>
            <p:cNvSpPr/>
            <p:nvPr/>
          </p:nvSpPr>
          <p:spPr>
            <a:xfrm>
              <a:off x="8629343" y="3607237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633"/>
                  </a:cubicBezTo>
                  <a:cubicBezTo>
                    <a:pt x="0" y="16633"/>
                    <a:pt x="4974" y="21600"/>
                    <a:pt x="10954" y="21600"/>
                  </a:cubicBezTo>
                  <a:cubicBezTo>
                    <a:pt x="16961" y="21600"/>
                    <a:pt x="21600" y="16633"/>
                    <a:pt x="21600" y="10633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1" name="Google Shape;9746;p38"/>
            <p:cNvSpPr/>
            <p:nvPr/>
          </p:nvSpPr>
          <p:spPr>
            <a:xfrm>
              <a:off x="8943747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2" name="Google Shape;9747;p38"/>
            <p:cNvSpPr/>
            <p:nvPr/>
          </p:nvSpPr>
          <p:spPr>
            <a:xfrm>
              <a:off x="8629343" y="3294184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995"/>
                    <a:pt x="0" y="10967"/>
                  </a:cubicBezTo>
                  <a:cubicBezTo>
                    <a:pt x="0" y="16967"/>
                    <a:pt x="4974" y="21600"/>
                    <a:pt x="10954" y="21600"/>
                  </a:cubicBezTo>
                  <a:cubicBezTo>
                    <a:pt x="16961" y="21600"/>
                    <a:pt x="21600" y="16967"/>
                    <a:pt x="21600" y="10967"/>
                  </a:cubicBezTo>
                  <a:cubicBezTo>
                    <a:pt x="21600" y="4995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3" name="Google Shape;9748;p38"/>
            <p:cNvSpPr/>
            <p:nvPr/>
          </p:nvSpPr>
          <p:spPr>
            <a:xfrm>
              <a:off x="8943747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4" name="Google Shape;9749;p38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5" name="Google Shape;9750;p38"/>
            <p:cNvSpPr/>
            <p:nvPr/>
          </p:nvSpPr>
          <p:spPr>
            <a:xfrm>
              <a:off x="910174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6" name="Google Shape;9751;p38"/>
            <p:cNvSpPr/>
            <p:nvPr/>
          </p:nvSpPr>
          <p:spPr>
            <a:xfrm>
              <a:off x="8787222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7" name="Google Shape;9752;p38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8" name="Google Shape;9753;p38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09" name="Google Shape;9754;p38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0" name="Google Shape;9755;p38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1" name="Google Shape;9756;p38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2" name="Google Shape;9757;p38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3" name="Google Shape;9758;p38"/>
            <p:cNvSpPr/>
            <p:nvPr/>
          </p:nvSpPr>
          <p:spPr>
            <a:xfrm>
              <a:off x="847281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4" name="Google Shape;9759;p38"/>
            <p:cNvSpPr/>
            <p:nvPr/>
          </p:nvSpPr>
          <p:spPr>
            <a:xfrm>
              <a:off x="8159763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5" name="Google Shape;9760;p38"/>
            <p:cNvSpPr/>
            <p:nvPr/>
          </p:nvSpPr>
          <p:spPr>
            <a:xfrm>
              <a:off x="8003237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6" name="Google Shape;9761;p38"/>
            <p:cNvSpPr/>
            <p:nvPr/>
          </p:nvSpPr>
          <p:spPr>
            <a:xfrm>
              <a:off x="8316290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7" name="Google Shape;9762;p38"/>
            <p:cNvSpPr/>
            <p:nvPr/>
          </p:nvSpPr>
          <p:spPr>
            <a:xfrm>
              <a:off x="8003237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8" name="Google Shape;9763;p38"/>
            <p:cNvSpPr/>
            <p:nvPr/>
          </p:nvSpPr>
          <p:spPr>
            <a:xfrm>
              <a:off x="8316290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19" name="Google Shape;9764;p38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0" name="Google Shape;9765;p38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1" name="Google Shape;9766;p38"/>
            <p:cNvSpPr/>
            <p:nvPr/>
          </p:nvSpPr>
          <p:spPr>
            <a:xfrm>
              <a:off x="847281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2" name="Google Shape;9767;p38"/>
            <p:cNvSpPr/>
            <p:nvPr/>
          </p:nvSpPr>
          <p:spPr>
            <a:xfrm>
              <a:off x="8159763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3" name="Google Shape;9768;p38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4" name="Google Shape;9769;p38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5" name="Google Shape;9770;p38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6" name="Google Shape;9771;p38"/>
            <p:cNvSpPr/>
            <p:nvPr/>
          </p:nvSpPr>
          <p:spPr>
            <a:xfrm>
              <a:off x="847281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7" name="Google Shape;9772;p38"/>
            <p:cNvSpPr/>
            <p:nvPr/>
          </p:nvSpPr>
          <p:spPr>
            <a:xfrm>
              <a:off x="8159763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8" name="Google Shape;9773;p38"/>
            <p:cNvSpPr/>
            <p:nvPr/>
          </p:nvSpPr>
          <p:spPr>
            <a:xfrm>
              <a:off x="8003237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29" name="Google Shape;9774;p38"/>
            <p:cNvSpPr/>
            <p:nvPr/>
          </p:nvSpPr>
          <p:spPr>
            <a:xfrm>
              <a:off x="8316290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0" name="Google Shape;9775;p38"/>
            <p:cNvSpPr/>
            <p:nvPr/>
          </p:nvSpPr>
          <p:spPr>
            <a:xfrm>
              <a:off x="8003237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1" name="Google Shape;9776;p38"/>
            <p:cNvSpPr/>
            <p:nvPr/>
          </p:nvSpPr>
          <p:spPr>
            <a:xfrm>
              <a:off x="8316290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2" name="Google Shape;9777;p38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3" name="Google Shape;9778;p38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4" name="Google Shape;9779;p38"/>
            <p:cNvSpPr/>
            <p:nvPr/>
          </p:nvSpPr>
          <p:spPr>
            <a:xfrm>
              <a:off x="847281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5" name="Google Shape;9780;p38"/>
            <p:cNvSpPr/>
            <p:nvPr/>
          </p:nvSpPr>
          <p:spPr>
            <a:xfrm>
              <a:off x="8159763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6" name="Google Shape;9781;p38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7" name="Google Shape;9782;p38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8" name="Google Shape;9783;p38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39" name="Google Shape;9784;p38"/>
            <p:cNvSpPr/>
            <p:nvPr/>
          </p:nvSpPr>
          <p:spPr>
            <a:xfrm>
              <a:off x="847281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0" name="Google Shape;9785;p38"/>
            <p:cNvSpPr/>
            <p:nvPr/>
          </p:nvSpPr>
          <p:spPr>
            <a:xfrm>
              <a:off x="8159763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1" name="Google Shape;9786;p38"/>
            <p:cNvSpPr/>
            <p:nvPr/>
          </p:nvSpPr>
          <p:spPr>
            <a:xfrm>
              <a:off x="8003237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2" name="Google Shape;9787;p38"/>
            <p:cNvSpPr/>
            <p:nvPr/>
          </p:nvSpPr>
          <p:spPr>
            <a:xfrm>
              <a:off x="8316290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3" name="Google Shape;9788;p38"/>
            <p:cNvSpPr/>
            <p:nvPr/>
          </p:nvSpPr>
          <p:spPr>
            <a:xfrm>
              <a:off x="8003237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4" name="Google Shape;9789;p38"/>
            <p:cNvSpPr/>
            <p:nvPr/>
          </p:nvSpPr>
          <p:spPr>
            <a:xfrm>
              <a:off x="8316290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5" name="Google Shape;9790;p38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6" name="Google Shape;9791;p38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7" name="Google Shape;9792;p38"/>
            <p:cNvSpPr/>
            <p:nvPr/>
          </p:nvSpPr>
          <p:spPr>
            <a:xfrm>
              <a:off x="847281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8" name="Google Shape;9793;p38"/>
            <p:cNvSpPr/>
            <p:nvPr/>
          </p:nvSpPr>
          <p:spPr>
            <a:xfrm>
              <a:off x="8159763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49" name="Google Shape;9794;p38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0" name="Google Shape;9795;p38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1" name="Google Shape;9796;p38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2" name="Google Shape;9797;p38"/>
            <p:cNvSpPr/>
            <p:nvPr/>
          </p:nvSpPr>
          <p:spPr>
            <a:xfrm>
              <a:off x="847281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3" name="Google Shape;9798;p38"/>
            <p:cNvSpPr/>
            <p:nvPr/>
          </p:nvSpPr>
          <p:spPr>
            <a:xfrm>
              <a:off x="8159763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4" name="Google Shape;9799;p38"/>
            <p:cNvSpPr/>
            <p:nvPr/>
          </p:nvSpPr>
          <p:spPr>
            <a:xfrm>
              <a:off x="8003237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5" name="Google Shape;9800;p38"/>
            <p:cNvSpPr/>
            <p:nvPr/>
          </p:nvSpPr>
          <p:spPr>
            <a:xfrm>
              <a:off x="8316290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6" name="Google Shape;9801;p38"/>
            <p:cNvSpPr/>
            <p:nvPr/>
          </p:nvSpPr>
          <p:spPr>
            <a:xfrm>
              <a:off x="8003237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7" name="Google Shape;9802;p38"/>
            <p:cNvSpPr/>
            <p:nvPr/>
          </p:nvSpPr>
          <p:spPr>
            <a:xfrm>
              <a:off x="8316290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8" name="Google Shape;9803;p38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59" name="Google Shape;9804;p38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0" name="Google Shape;9805;p38"/>
            <p:cNvSpPr/>
            <p:nvPr/>
          </p:nvSpPr>
          <p:spPr>
            <a:xfrm>
              <a:off x="847281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1" name="Google Shape;9806;p38"/>
            <p:cNvSpPr/>
            <p:nvPr/>
          </p:nvSpPr>
          <p:spPr>
            <a:xfrm>
              <a:off x="8159763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2" name="Google Shape;9807;p38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3" name="Google Shape;9808;p38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4" name="Google Shape;9809;p38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5" name="Google Shape;9810;p38"/>
            <p:cNvSpPr/>
            <p:nvPr/>
          </p:nvSpPr>
          <p:spPr>
            <a:xfrm>
              <a:off x="847281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9"/>
                    <a:pt x="0" y="10646"/>
                  </a:cubicBezTo>
                  <a:cubicBezTo>
                    <a:pt x="0" y="16626"/>
                    <a:pt x="4633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6" name="Google Shape;9811;p38"/>
            <p:cNvSpPr/>
            <p:nvPr/>
          </p:nvSpPr>
          <p:spPr>
            <a:xfrm>
              <a:off x="8159763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633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7" name="Google Shape;9812;p38"/>
            <p:cNvSpPr/>
            <p:nvPr/>
          </p:nvSpPr>
          <p:spPr>
            <a:xfrm>
              <a:off x="8003237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8" name="Google Shape;9813;p38"/>
            <p:cNvSpPr/>
            <p:nvPr/>
          </p:nvSpPr>
          <p:spPr>
            <a:xfrm>
              <a:off x="8316290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69" name="Google Shape;9814;p38"/>
            <p:cNvSpPr/>
            <p:nvPr/>
          </p:nvSpPr>
          <p:spPr>
            <a:xfrm>
              <a:off x="8003237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94"/>
                    <a:pt x="4633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0" name="Google Shape;9815;p38"/>
            <p:cNvSpPr/>
            <p:nvPr/>
          </p:nvSpPr>
          <p:spPr>
            <a:xfrm>
              <a:off x="8316290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94"/>
                    <a:pt x="4967" y="21600"/>
                    <a:pt x="10967" y="21600"/>
                  </a:cubicBezTo>
                  <a:cubicBezTo>
                    <a:pt x="16940" y="21600"/>
                    <a:pt x="21600" y="16894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1" name="Google Shape;9816;p38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2" name="Google Shape;9817;p38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3" name="Google Shape;9818;p38"/>
            <p:cNvSpPr/>
            <p:nvPr/>
          </p:nvSpPr>
          <p:spPr>
            <a:xfrm>
              <a:off x="847281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4" name="Google Shape;9819;p38"/>
            <p:cNvSpPr/>
            <p:nvPr/>
          </p:nvSpPr>
          <p:spPr>
            <a:xfrm>
              <a:off x="8159763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5" name="Google Shape;9820;p38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6" name="Google Shape;9821;p38"/>
            <p:cNvSpPr/>
            <p:nvPr/>
          </p:nvSpPr>
          <p:spPr>
            <a:xfrm>
              <a:off x="847281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7" name="Google Shape;9822;p38"/>
            <p:cNvSpPr/>
            <p:nvPr/>
          </p:nvSpPr>
          <p:spPr>
            <a:xfrm>
              <a:off x="8159763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8" name="Google Shape;9823;p38"/>
            <p:cNvSpPr/>
            <p:nvPr/>
          </p:nvSpPr>
          <p:spPr>
            <a:xfrm>
              <a:off x="8003237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79" name="Google Shape;9824;p38"/>
            <p:cNvSpPr/>
            <p:nvPr/>
          </p:nvSpPr>
          <p:spPr>
            <a:xfrm>
              <a:off x="8316290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0" name="Google Shape;9825;p38"/>
            <p:cNvSpPr/>
            <p:nvPr/>
          </p:nvSpPr>
          <p:spPr>
            <a:xfrm>
              <a:off x="8003237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67"/>
                    <a:pt x="4633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1" name="Google Shape;9826;p38"/>
            <p:cNvSpPr/>
            <p:nvPr/>
          </p:nvSpPr>
          <p:spPr>
            <a:xfrm>
              <a:off x="8316290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2" name="Google Shape;9827;p38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3" name="Google Shape;9828;p38"/>
            <p:cNvSpPr/>
            <p:nvPr/>
          </p:nvSpPr>
          <p:spPr>
            <a:xfrm>
              <a:off x="847281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33"/>
                    <a:pt x="4633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4" name="Google Shape;9829;p38"/>
            <p:cNvSpPr/>
            <p:nvPr/>
          </p:nvSpPr>
          <p:spPr>
            <a:xfrm>
              <a:off x="8159763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5" name="Google Shape;9830;p38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6" name="Google Shape;9831;p38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7" name="Google Shape;9832;p38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8" name="Google Shape;9833;p38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89" name="Google Shape;9834;p38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0" name="Google Shape;9835;p38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1" name="Google Shape;9836;p38"/>
            <p:cNvSpPr/>
            <p:nvPr/>
          </p:nvSpPr>
          <p:spPr>
            <a:xfrm>
              <a:off x="7845237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2" name="Google Shape;9837;p38"/>
            <p:cNvSpPr/>
            <p:nvPr/>
          </p:nvSpPr>
          <p:spPr>
            <a:xfrm>
              <a:off x="7532182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3" name="Google Shape;9838;p38"/>
            <p:cNvSpPr/>
            <p:nvPr/>
          </p:nvSpPr>
          <p:spPr>
            <a:xfrm>
              <a:off x="7375656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4" name="Google Shape;9839;p38"/>
            <p:cNvSpPr/>
            <p:nvPr/>
          </p:nvSpPr>
          <p:spPr>
            <a:xfrm>
              <a:off x="7688709" y="46945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5" name="Google Shape;9840;p38"/>
            <p:cNvSpPr/>
            <p:nvPr/>
          </p:nvSpPr>
          <p:spPr>
            <a:xfrm>
              <a:off x="7375656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6" name="Google Shape;9841;p38"/>
            <p:cNvSpPr/>
            <p:nvPr/>
          </p:nvSpPr>
          <p:spPr>
            <a:xfrm>
              <a:off x="7688709" y="156403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7" name="Google Shape;9842;p38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8" name="Google Shape;9843;p38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9999" name="Google Shape;9844;p38"/>
            <p:cNvSpPr/>
            <p:nvPr/>
          </p:nvSpPr>
          <p:spPr>
            <a:xfrm>
              <a:off x="7845237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0" name="Google Shape;9845;p38"/>
            <p:cNvSpPr/>
            <p:nvPr/>
          </p:nvSpPr>
          <p:spPr>
            <a:xfrm>
              <a:off x="7532182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1" name="Google Shape;9846;p38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2" name="Google Shape;9847;p38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3" name="Google Shape;9848;p38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4" name="Google Shape;9849;p38"/>
            <p:cNvSpPr/>
            <p:nvPr/>
          </p:nvSpPr>
          <p:spPr>
            <a:xfrm>
              <a:off x="7845237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5" name="Google Shape;9850;p38"/>
            <p:cNvSpPr/>
            <p:nvPr/>
          </p:nvSpPr>
          <p:spPr>
            <a:xfrm>
              <a:off x="7532182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6" name="Google Shape;9851;p38"/>
            <p:cNvSpPr/>
            <p:nvPr/>
          </p:nvSpPr>
          <p:spPr>
            <a:xfrm>
              <a:off x="7375656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7" name="Google Shape;9852;p38"/>
            <p:cNvSpPr/>
            <p:nvPr/>
          </p:nvSpPr>
          <p:spPr>
            <a:xfrm>
              <a:off x="7688709" y="1098512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8" name="Google Shape;9853;p38"/>
            <p:cNvSpPr/>
            <p:nvPr/>
          </p:nvSpPr>
          <p:spPr>
            <a:xfrm>
              <a:off x="7375656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09" name="Google Shape;9854;p38"/>
            <p:cNvSpPr/>
            <p:nvPr/>
          </p:nvSpPr>
          <p:spPr>
            <a:xfrm>
              <a:off x="7688709" y="7839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0" name="Google Shape;9855;p38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1" name="Google Shape;9856;p38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2" name="Google Shape;9857;p38"/>
            <p:cNvSpPr/>
            <p:nvPr/>
          </p:nvSpPr>
          <p:spPr>
            <a:xfrm>
              <a:off x="7845237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3" name="Google Shape;9858;p38"/>
            <p:cNvSpPr/>
            <p:nvPr/>
          </p:nvSpPr>
          <p:spPr>
            <a:xfrm>
              <a:off x="7532182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67"/>
                    <a:pt x="4967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4" name="Google Shape;9859;p38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5" name="Google Shape;9860;p38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6" name="Google Shape;9861;p38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7" name="Google Shape;9862;p38"/>
            <p:cNvSpPr/>
            <p:nvPr/>
          </p:nvSpPr>
          <p:spPr>
            <a:xfrm>
              <a:off x="7845237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8" name="Google Shape;9863;p38"/>
            <p:cNvSpPr/>
            <p:nvPr/>
          </p:nvSpPr>
          <p:spPr>
            <a:xfrm>
              <a:off x="7532182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19" name="Google Shape;9864;p38"/>
            <p:cNvSpPr/>
            <p:nvPr/>
          </p:nvSpPr>
          <p:spPr>
            <a:xfrm>
              <a:off x="7375656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0" name="Google Shape;9865;p38"/>
            <p:cNvSpPr/>
            <p:nvPr/>
          </p:nvSpPr>
          <p:spPr>
            <a:xfrm>
              <a:off x="7688709" y="172609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1" name="Google Shape;9866;p38"/>
            <p:cNvSpPr/>
            <p:nvPr/>
          </p:nvSpPr>
          <p:spPr>
            <a:xfrm>
              <a:off x="7375656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2" name="Google Shape;9867;p38"/>
            <p:cNvSpPr/>
            <p:nvPr/>
          </p:nvSpPr>
          <p:spPr>
            <a:xfrm>
              <a:off x="7688709" y="141156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3" name="Google Shape;9868;p38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4" name="Google Shape;9869;p38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5" name="Google Shape;9870;p38"/>
            <p:cNvSpPr/>
            <p:nvPr/>
          </p:nvSpPr>
          <p:spPr>
            <a:xfrm>
              <a:off x="7845237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6" name="Google Shape;9871;p38"/>
            <p:cNvSpPr/>
            <p:nvPr/>
          </p:nvSpPr>
          <p:spPr>
            <a:xfrm>
              <a:off x="7532182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7" name="Google Shape;9872;p38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8" name="Google Shape;9873;p38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29" name="Google Shape;9874;p38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0" name="Google Shape;9875;p38"/>
            <p:cNvSpPr/>
            <p:nvPr/>
          </p:nvSpPr>
          <p:spPr>
            <a:xfrm>
              <a:off x="7845237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1" name="Google Shape;9876;p38"/>
            <p:cNvSpPr/>
            <p:nvPr/>
          </p:nvSpPr>
          <p:spPr>
            <a:xfrm>
              <a:off x="7532182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2" name="Google Shape;9877;p38"/>
            <p:cNvSpPr/>
            <p:nvPr/>
          </p:nvSpPr>
          <p:spPr>
            <a:xfrm>
              <a:off x="7375656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3" name="Google Shape;9878;p38"/>
            <p:cNvSpPr/>
            <p:nvPr/>
          </p:nvSpPr>
          <p:spPr>
            <a:xfrm>
              <a:off x="7688709" y="235219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4" name="Google Shape;9879;p38"/>
            <p:cNvSpPr/>
            <p:nvPr/>
          </p:nvSpPr>
          <p:spPr>
            <a:xfrm>
              <a:off x="7375656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5" name="Google Shape;9880;p38"/>
            <p:cNvSpPr/>
            <p:nvPr/>
          </p:nvSpPr>
          <p:spPr>
            <a:xfrm>
              <a:off x="7688709" y="203914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6" name="Google Shape;9881;p38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7" name="Google Shape;9882;p38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8" name="Google Shape;9883;p38"/>
            <p:cNvSpPr/>
            <p:nvPr/>
          </p:nvSpPr>
          <p:spPr>
            <a:xfrm>
              <a:off x="7845237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39" name="Google Shape;9884;p38"/>
            <p:cNvSpPr/>
            <p:nvPr/>
          </p:nvSpPr>
          <p:spPr>
            <a:xfrm>
              <a:off x="7532182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0" name="Google Shape;9885;p38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1" name="Google Shape;9886;p38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2" name="Google Shape;9887;p38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3" name="Google Shape;9888;p38"/>
            <p:cNvSpPr/>
            <p:nvPr/>
          </p:nvSpPr>
          <p:spPr>
            <a:xfrm>
              <a:off x="7845237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605" y="21600"/>
                    <a:pt x="21600" y="16626"/>
                    <a:pt x="21600" y="10646"/>
                  </a:cubicBezTo>
                  <a:cubicBezTo>
                    <a:pt x="21600" y="4639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4" name="Google Shape;9889;p38"/>
            <p:cNvSpPr/>
            <p:nvPr/>
          </p:nvSpPr>
          <p:spPr>
            <a:xfrm>
              <a:off x="7532182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9"/>
                    <a:pt x="0" y="10646"/>
                  </a:cubicBezTo>
                  <a:cubicBezTo>
                    <a:pt x="0" y="16626"/>
                    <a:pt x="4967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5" name="Google Shape;9890;p38"/>
            <p:cNvSpPr/>
            <p:nvPr/>
          </p:nvSpPr>
          <p:spPr>
            <a:xfrm>
              <a:off x="7375656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6" name="Google Shape;9891;p38"/>
            <p:cNvSpPr/>
            <p:nvPr/>
          </p:nvSpPr>
          <p:spPr>
            <a:xfrm>
              <a:off x="7688709" y="297965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7" name="Google Shape;9892;p38"/>
            <p:cNvSpPr/>
            <p:nvPr/>
          </p:nvSpPr>
          <p:spPr>
            <a:xfrm>
              <a:off x="7375656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8" name="Google Shape;9893;p38"/>
            <p:cNvSpPr/>
            <p:nvPr/>
          </p:nvSpPr>
          <p:spPr>
            <a:xfrm>
              <a:off x="7688709" y="2668079"/>
              <a:ext cx="93623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94"/>
                    <a:pt x="4734" y="21600"/>
                    <a:pt x="10800" y="21600"/>
                  </a:cubicBezTo>
                  <a:cubicBezTo>
                    <a:pt x="16866" y="21600"/>
                    <a:pt x="21600" y="16894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49" name="Google Shape;9894;p38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0" name="Google Shape;9895;p38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1" name="Google Shape;9896;p38"/>
            <p:cNvSpPr/>
            <p:nvPr/>
          </p:nvSpPr>
          <p:spPr>
            <a:xfrm>
              <a:off x="7845237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2" name="Google Shape;9897;p38"/>
            <p:cNvSpPr/>
            <p:nvPr/>
          </p:nvSpPr>
          <p:spPr>
            <a:xfrm>
              <a:off x="7532182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3" name="Google Shape;9898;p38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4" name="Google Shape;9899;p38"/>
            <p:cNvSpPr/>
            <p:nvPr/>
          </p:nvSpPr>
          <p:spPr>
            <a:xfrm>
              <a:off x="7845237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5" name="Google Shape;9900;p38"/>
            <p:cNvSpPr/>
            <p:nvPr/>
          </p:nvSpPr>
          <p:spPr>
            <a:xfrm>
              <a:off x="7532182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6" name="Google Shape;9901;p38"/>
            <p:cNvSpPr/>
            <p:nvPr/>
          </p:nvSpPr>
          <p:spPr>
            <a:xfrm>
              <a:off x="7375656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7" name="Google Shape;9902;p38"/>
            <p:cNvSpPr/>
            <p:nvPr/>
          </p:nvSpPr>
          <p:spPr>
            <a:xfrm>
              <a:off x="7688709" y="3607237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8" name="Google Shape;9903;p38"/>
            <p:cNvSpPr/>
            <p:nvPr/>
          </p:nvSpPr>
          <p:spPr>
            <a:xfrm>
              <a:off x="7375656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59" name="Google Shape;9904;p38"/>
            <p:cNvSpPr/>
            <p:nvPr/>
          </p:nvSpPr>
          <p:spPr>
            <a:xfrm>
              <a:off x="7688709" y="329418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0" name="Google Shape;9905;p38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1" name="Google Shape;9906;p38"/>
            <p:cNvSpPr/>
            <p:nvPr/>
          </p:nvSpPr>
          <p:spPr>
            <a:xfrm>
              <a:off x="7845237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660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2" name="Google Shape;9907;p38"/>
            <p:cNvSpPr/>
            <p:nvPr/>
          </p:nvSpPr>
          <p:spPr>
            <a:xfrm>
              <a:off x="7532182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33"/>
                    <a:pt x="4967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3" name="Google Shape;9908;p38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4" name="Google Shape;9909;p38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5" name="Google Shape;9910;p38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6" name="Google Shape;9911;p38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7" name="Google Shape;9912;p38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8" name="Google Shape;9913;p38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69" name="Google Shape;9914;p38"/>
            <p:cNvSpPr/>
            <p:nvPr/>
          </p:nvSpPr>
          <p:spPr>
            <a:xfrm>
              <a:off x="7217656" y="31440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0" name="Google Shape;9915;p38"/>
            <p:cNvSpPr/>
            <p:nvPr/>
          </p:nvSpPr>
          <p:spPr>
            <a:xfrm>
              <a:off x="6903129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1" name="Google Shape;9916;p38"/>
            <p:cNvSpPr/>
            <p:nvPr/>
          </p:nvSpPr>
          <p:spPr>
            <a:xfrm>
              <a:off x="6746602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2" name="Google Shape;9917;p38"/>
            <p:cNvSpPr/>
            <p:nvPr/>
          </p:nvSpPr>
          <p:spPr>
            <a:xfrm>
              <a:off x="7061129" y="46945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3" name="Google Shape;9918;p38"/>
            <p:cNvSpPr/>
            <p:nvPr/>
          </p:nvSpPr>
          <p:spPr>
            <a:xfrm>
              <a:off x="6746602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4" name="Google Shape;9919;p38"/>
            <p:cNvSpPr/>
            <p:nvPr/>
          </p:nvSpPr>
          <p:spPr>
            <a:xfrm>
              <a:off x="7061129" y="156403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5" name="Google Shape;9920;p38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6" name="Google Shape;9921;p38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7" name="Google Shape;9922;p38"/>
            <p:cNvSpPr/>
            <p:nvPr/>
          </p:nvSpPr>
          <p:spPr>
            <a:xfrm>
              <a:off x="7217656" y="0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8" name="Google Shape;9923;p38"/>
            <p:cNvSpPr/>
            <p:nvPr/>
          </p:nvSpPr>
          <p:spPr>
            <a:xfrm>
              <a:off x="6903129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79" name="Google Shape;9924;p38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0" name="Google Shape;9925;p38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1" name="Google Shape;9926;p38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2" name="Google Shape;9927;p38"/>
            <p:cNvSpPr/>
            <p:nvPr/>
          </p:nvSpPr>
          <p:spPr>
            <a:xfrm>
              <a:off x="7217656" y="94198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3" name="Google Shape;9928;p38"/>
            <p:cNvSpPr/>
            <p:nvPr/>
          </p:nvSpPr>
          <p:spPr>
            <a:xfrm>
              <a:off x="6903129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4" name="Google Shape;9929;p38"/>
            <p:cNvSpPr/>
            <p:nvPr/>
          </p:nvSpPr>
          <p:spPr>
            <a:xfrm>
              <a:off x="6746602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5" name="Google Shape;9930;p38"/>
            <p:cNvSpPr/>
            <p:nvPr/>
          </p:nvSpPr>
          <p:spPr>
            <a:xfrm>
              <a:off x="7061129" y="1098512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6" name="Google Shape;9931;p38"/>
            <p:cNvSpPr/>
            <p:nvPr/>
          </p:nvSpPr>
          <p:spPr>
            <a:xfrm>
              <a:off x="6746602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7" name="Google Shape;9932;p38"/>
            <p:cNvSpPr/>
            <p:nvPr/>
          </p:nvSpPr>
          <p:spPr>
            <a:xfrm>
              <a:off x="7061129" y="7839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8" name="Google Shape;9933;p38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89" name="Google Shape;9934;p38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0" name="Google Shape;9935;p38"/>
            <p:cNvSpPr/>
            <p:nvPr/>
          </p:nvSpPr>
          <p:spPr>
            <a:xfrm>
              <a:off x="7217656" y="625984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1" name="Google Shape;9936;p38"/>
            <p:cNvSpPr/>
            <p:nvPr/>
          </p:nvSpPr>
          <p:spPr>
            <a:xfrm>
              <a:off x="6903129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40" y="21600"/>
                    <a:pt x="21600" y="16967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2" name="Google Shape;9937;p38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3" name="Google Shape;9938;p38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4" name="Google Shape;9939;p38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5" name="Google Shape;9940;p38"/>
            <p:cNvSpPr/>
            <p:nvPr/>
          </p:nvSpPr>
          <p:spPr>
            <a:xfrm>
              <a:off x="7217656" y="1568091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6" name="Google Shape;9941;p38"/>
            <p:cNvSpPr/>
            <p:nvPr/>
          </p:nvSpPr>
          <p:spPr>
            <a:xfrm>
              <a:off x="6903129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7" name="Google Shape;9942;p38"/>
            <p:cNvSpPr/>
            <p:nvPr/>
          </p:nvSpPr>
          <p:spPr>
            <a:xfrm>
              <a:off x="6746602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8" name="Google Shape;9943;p38"/>
            <p:cNvSpPr/>
            <p:nvPr/>
          </p:nvSpPr>
          <p:spPr>
            <a:xfrm>
              <a:off x="7061129" y="172609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099" name="Google Shape;9944;p38"/>
            <p:cNvSpPr/>
            <p:nvPr/>
          </p:nvSpPr>
          <p:spPr>
            <a:xfrm>
              <a:off x="6746602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0" name="Google Shape;9945;p38"/>
            <p:cNvSpPr/>
            <p:nvPr/>
          </p:nvSpPr>
          <p:spPr>
            <a:xfrm>
              <a:off x="7061129" y="141156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1" name="Google Shape;9946;p38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2" name="Google Shape;9947;p38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3" name="Google Shape;9948;p38"/>
            <p:cNvSpPr/>
            <p:nvPr/>
          </p:nvSpPr>
          <p:spPr>
            <a:xfrm>
              <a:off x="7217656" y="125356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4" name="Google Shape;9949;p38"/>
            <p:cNvSpPr/>
            <p:nvPr/>
          </p:nvSpPr>
          <p:spPr>
            <a:xfrm>
              <a:off x="6903129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5" name="Google Shape;9950;p38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6" name="Google Shape;9951;p38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7" name="Google Shape;9952;p38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8" name="Google Shape;9953;p38"/>
            <p:cNvSpPr/>
            <p:nvPr/>
          </p:nvSpPr>
          <p:spPr>
            <a:xfrm>
              <a:off x="7217656" y="2195672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09" name="Google Shape;9954;p38"/>
            <p:cNvSpPr/>
            <p:nvPr/>
          </p:nvSpPr>
          <p:spPr>
            <a:xfrm>
              <a:off x="6903129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0" name="Google Shape;9955;p38"/>
            <p:cNvSpPr/>
            <p:nvPr/>
          </p:nvSpPr>
          <p:spPr>
            <a:xfrm>
              <a:off x="6746602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1" name="Google Shape;9956;p38"/>
            <p:cNvSpPr/>
            <p:nvPr/>
          </p:nvSpPr>
          <p:spPr>
            <a:xfrm>
              <a:off x="7061129" y="235219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2" name="Google Shape;9957;p38"/>
            <p:cNvSpPr/>
            <p:nvPr/>
          </p:nvSpPr>
          <p:spPr>
            <a:xfrm>
              <a:off x="6746602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3" name="Google Shape;9958;p38"/>
            <p:cNvSpPr/>
            <p:nvPr/>
          </p:nvSpPr>
          <p:spPr>
            <a:xfrm>
              <a:off x="7061129" y="2039145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4" name="Google Shape;9959;p38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5" name="Google Shape;9960;p38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6" name="Google Shape;9961;p38"/>
            <p:cNvSpPr/>
            <p:nvPr/>
          </p:nvSpPr>
          <p:spPr>
            <a:xfrm>
              <a:off x="7217656" y="1882619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7" name="Google Shape;9962;p38"/>
            <p:cNvSpPr/>
            <p:nvPr/>
          </p:nvSpPr>
          <p:spPr>
            <a:xfrm>
              <a:off x="6903129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8" name="Google Shape;9963;p38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19" name="Google Shape;9964;p38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0" name="Google Shape;9965;p38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1" name="Google Shape;9966;p38"/>
            <p:cNvSpPr/>
            <p:nvPr/>
          </p:nvSpPr>
          <p:spPr>
            <a:xfrm>
              <a:off x="7217656" y="2823253"/>
              <a:ext cx="95098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2" name="Google Shape;9967;p38"/>
            <p:cNvSpPr/>
            <p:nvPr/>
          </p:nvSpPr>
          <p:spPr>
            <a:xfrm>
              <a:off x="6903129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40" y="21600"/>
                    <a:pt x="21600" y="16626"/>
                    <a:pt x="21600" y="10646"/>
                  </a:cubicBezTo>
                  <a:cubicBezTo>
                    <a:pt x="21600" y="4639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3" name="Google Shape;9968;p38"/>
            <p:cNvSpPr/>
            <p:nvPr/>
          </p:nvSpPr>
          <p:spPr>
            <a:xfrm>
              <a:off x="6746602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4" name="Google Shape;9969;p38"/>
            <p:cNvSpPr/>
            <p:nvPr/>
          </p:nvSpPr>
          <p:spPr>
            <a:xfrm>
              <a:off x="7061129" y="297965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5" name="Google Shape;9970;p38"/>
            <p:cNvSpPr/>
            <p:nvPr/>
          </p:nvSpPr>
          <p:spPr>
            <a:xfrm>
              <a:off x="6746602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6" name="Google Shape;9971;p38"/>
            <p:cNvSpPr/>
            <p:nvPr/>
          </p:nvSpPr>
          <p:spPr>
            <a:xfrm>
              <a:off x="7061129" y="2668079"/>
              <a:ext cx="95098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94"/>
                    <a:pt x="4660" y="21600"/>
                    <a:pt x="10633" y="21600"/>
                  </a:cubicBezTo>
                  <a:cubicBezTo>
                    <a:pt x="16605" y="21600"/>
                    <a:pt x="21600" y="16894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7" name="Google Shape;9972;p38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8" name="Google Shape;9973;p38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29" name="Google Shape;9974;p38"/>
            <p:cNvSpPr/>
            <p:nvPr/>
          </p:nvSpPr>
          <p:spPr>
            <a:xfrm>
              <a:off x="7217656" y="2510200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0" name="Google Shape;9975;p38"/>
            <p:cNvSpPr/>
            <p:nvPr/>
          </p:nvSpPr>
          <p:spPr>
            <a:xfrm>
              <a:off x="6903129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1" name="Google Shape;9976;p38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2" name="Google Shape;9977;p38"/>
            <p:cNvSpPr/>
            <p:nvPr/>
          </p:nvSpPr>
          <p:spPr>
            <a:xfrm>
              <a:off x="7217656" y="345218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3" name="Google Shape;9978;p38"/>
            <p:cNvSpPr/>
            <p:nvPr/>
          </p:nvSpPr>
          <p:spPr>
            <a:xfrm>
              <a:off x="6903129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4" name="Google Shape;9979;p38"/>
            <p:cNvSpPr/>
            <p:nvPr/>
          </p:nvSpPr>
          <p:spPr>
            <a:xfrm>
              <a:off x="6746602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5" name="Google Shape;9980;p38"/>
            <p:cNvSpPr/>
            <p:nvPr/>
          </p:nvSpPr>
          <p:spPr>
            <a:xfrm>
              <a:off x="7061129" y="3607237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633"/>
                  </a:cubicBezTo>
                  <a:cubicBezTo>
                    <a:pt x="0" y="16633"/>
                    <a:pt x="4660" y="21600"/>
                    <a:pt x="10633" y="21600"/>
                  </a:cubicBezTo>
                  <a:cubicBezTo>
                    <a:pt x="16605" y="21600"/>
                    <a:pt x="21600" y="16633"/>
                    <a:pt x="21600" y="10633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6" name="Google Shape;9981;p38"/>
            <p:cNvSpPr/>
            <p:nvPr/>
          </p:nvSpPr>
          <p:spPr>
            <a:xfrm>
              <a:off x="6746602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7" name="Google Shape;9982;p38"/>
            <p:cNvSpPr/>
            <p:nvPr/>
          </p:nvSpPr>
          <p:spPr>
            <a:xfrm>
              <a:off x="7061129" y="3294184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67"/>
                    <a:pt x="4660" y="21600"/>
                    <a:pt x="10633" y="21600"/>
                  </a:cubicBezTo>
                  <a:cubicBezTo>
                    <a:pt x="16605" y="21600"/>
                    <a:pt x="21600" y="16967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8" name="Google Shape;9983;p38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39" name="Google Shape;9984;p38"/>
            <p:cNvSpPr/>
            <p:nvPr/>
          </p:nvSpPr>
          <p:spPr>
            <a:xfrm>
              <a:off x="7217656" y="313765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0" name="Google Shape;9985;p38"/>
            <p:cNvSpPr/>
            <p:nvPr/>
          </p:nvSpPr>
          <p:spPr>
            <a:xfrm>
              <a:off x="6903129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40" y="21600"/>
                    <a:pt x="21600" y="16633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1" name="Google Shape;9986;p38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2" name="Google Shape;9987;p38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3" name="Google Shape;9988;p38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4" name="Google Shape;9989;p38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5" name="Google Shape;9990;p38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6" name="Google Shape;9991;p38"/>
            <p:cNvSpPr/>
            <p:nvPr/>
          </p:nvSpPr>
          <p:spPr>
            <a:xfrm>
              <a:off x="6591550" y="314404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7" name="Google Shape;9992;p38"/>
            <p:cNvSpPr/>
            <p:nvPr/>
          </p:nvSpPr>
          <p:spPr>
            <a:xfrm>
              <a:off x="6275548" y="31440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8" name="Google Shape;9993;p38"/>
            <p:cNvSpPr/>
            <p:nvPr/>
          </p:nvSpPr>
          <p:spPr>
            <a:xfrm>
              <a:off x="6119021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49" name="Google Shape;9994;p38"/>
            <p:cNvSpPr/>
            <p:nvPr/>
          </p:nvSpPr>
          <p:spPr>
            <a:xfrm>
              <a:off x="6433549" y="46945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0" name="Google Shape;9995;p38"/>
            <p:cNvSpPr/>
            <p:nvPr/>
          </p:nvSpPr>
          <p:spPr>
            <a:xfrm>
              <a:off x="6119021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1" name="Google Shape;9996;p38"/>
            <p:cNvSpPr/>
            <p:nvPr/>
          </p:nvSpPr>
          <p:spPr>
            <a:xfrm>
              <a:off x="6433549" y="156403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2" name="Google Shape;9997;p38"/>
            <p:cNvSpPr/>
            <p:nvPr/>
          </p:nvSpPr>
          <p:spPr>
            <a:xfrm>
              <a:off x="6591550" y="0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3" name="Google Shape;9998;p38"/>
            <p:cNvSpPr/>
            <p:nvPr/>
          </p:nvSpPr>
          <p:spPr>
            <a:xfrm>
              <a:off x="6275548" y="0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4" name="Google Shape;9999;p38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5" name="Google Shape;10000;p38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6" name="Google Shape;10001;p38"/>
            <p:cNvSpPr/>
            <p:nvPr/>
          </p:nvSpPr>
          <p:spPr>
            <a:xfrm>
              <a:off x="6591550" y="941985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7" name="Google Shape;10002;p38"/>
            <p:cNvSpPr/>
            <p:nvPr/>
          </p:nvSpPr>
          <p:spPr>
            <a:xfrm>
              <a:off x="6275548" y="94198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8" name="Google Shape;10003;p38"/>
            <p:cNvSpPr/>
            <p:nvPr/>
          </p:nvSpPr>
          <p:spPr>
            <a:xfrm>
              <a:off x="6119021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59" name="Google Shape;10004;p38"/>
            <p:cNvSpPr/>
            <p:nvPr/>
          </p:nvSpPr>
          <p:spPr>
            <a:xfrm>
              <a:off x="6433549" y="1098512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0" name="Google Shape;10005;p38"/>
            <p:cNvSpPr/>
            <p:nvPr/>
          </p:nvSpPr>
          <p:spPr>
            <a:xfrm>
              <a:off x="6119021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1" name="Google Shape;10006;p38"/>
            <p:cNvSpPr/>
            <p:nvPr/>
          </p:nvSpPr>
          <p:spPr>
            <a:xfrm>
              <a:off x="6433549" y="7839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2" name="Google Shape;10007;p38"/>
            <p:cNvSpPr/>
            <p:nvPr/>
          </p:nvSpPr>
          <p:spPr>
            <a:xfrm>
              <a:off x="6591550" y="625984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67"/>
                    <a:pt x="4734" y="21600"/>
                    <a:pt x="10800" y="21600"/>
                  </a:cubicBezTo>
                  <a:cubicBezTo>
                    <a:pt x="16866" y="21600"/>
                    <a:pt x="21600" y="16967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3" name="Google Shape;10008;p38"/>
            <p:cNvSpPr/>
            <p:nvPr/>
          </p:nvSpPr>
          <p:spPr>
            <a:xfrm>
              <a:off x="6275548" y="625984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967" y="21600"/>
                    <a:pt x="21600" y="16967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4" name="Google Shape;10009;p38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5" name="Google Shape;10010;p38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6" name="Google Shape;10011;p38"/>
            <p:cNvSpPr/>
            <p:nvPr/>
          </p:nvSpPr>
          <p:spPr>
            <a:xfrm>
              <a:off x="6591550" y="1568091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7" name="Google Shape;10012;p38"/>
            <p:cNvSpPr/>
            <p:nvPr/>
          </p:nvSpPr>
          <p:spPr>
            <a:xfrm>
              <a:off x="6275548" y="1568091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8" name="Google Shape;10013;p38"/>
            <p:cNvSpPr/>
            <p:nvPr/>
          </p:nvSpPr>
          <p:spPr>
            <a:xfrm>
              <a:off x="6119021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69" name="Google Shape;10014;p38"/>
            <p:cNvSpPr/>
            <p:nvPr/>
          </p:nvSpPr>
          <p:spPr>
            <a:xfrm>
              <a:off x="6433549" y="172609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0" name="Google Shape;10015;p38"/>
            <p:cNvSpPr/>
            <p:nvPr/>
          </p:nvSpPr>
          <p:spPr>
            <a:xfrm>
              <a:off x="6119021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1" name="Google Shape;10016;p38"/>
            <p:cNvSpPr/>
            <p:nvPr/>
          </p:nvSpPr>
          <p:spPr>
            <a:xfrm>
              <a:off x="6433549" y="141156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2" name="Google Shape;10017;p38"/>
            <p:cNvSpPr/>
            <p:nvPr/>
          </p:nvSpPr>
          <p:spPr>
            <a:xfrm>
              <a:off x="6591550" y="125356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3" name="Google Shape;10018;p38"/>
            <p:cNvSpPr/>
            <p:nvPr/>
          </p:nvSpPr>
          <p:spPr>
            <a:xfrm>
              <a:off x="6275548" y="125356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4" name="Google Shape;10019;p38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5" name="Google Shape;10020;p38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6" name="Google Shape;10021;p38"/>
            <p:cNvSpPr/>
            <p:nvPr/>
          </p:nvSpPr>
          <p:spPr>
            <a:xfrm>
              <a:off x="6591550" y="2195672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7" name="Google Shape;10022;p38"/>
            <p:cNvSpPr/>
            <p:nvPr/>
          </p:nvSpPr>
          <p:spPr>
            <a:xfrm>
              <a:off x="6275548" y="2195672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8" name="Google Shape;10023;p38"/>
            <p:cNvSpPr/>
            <p:nvPr/>
          </p:nvSpPr>
          <p:spPr>
            <a:xfrm>
              <a:off x="6119021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79" name="Google Shape;10024;p38"/>
            <p:cNvSpPr/>
            <p:nvPr/>
          </p:nvSpPr>
          <p:spPr>
            <a:xfrm>
              <a:off x="6433549" y="235219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0" name="Google Shape;10025;p38"/>
            <p:cNvSpPr/>
            <p:nvPr/>
          </p:nvSpPr>
          <p:spPr>
            <a:xfrm>
              <a:off x="6119021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1" name="Google Shape;10026;p38"/>
            <p:cNvSpPr/>
            <p:nvPr/>
          </p:nvSpPr>
          <p:spPr>
            <a:xfrm>
              <a:off x="6433549" y="2039145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2" name="Google Shape;10027;p38"/>
            <p:cNvSpPr/>
            <p:nvPr/>
          </p:nvSpPr>
          <p:spPr>
            <a:xfrm>
              <a:off x="6591550" y="1882619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3" name="Google Shape;10028;p38"/>
            <p:cNvSpPr/>
            <p:nvPr/>
          </p:nvSpPr>
          <p:spPr>
            <a:xfrm>
              <a:off x="6275548" y="1882619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4" name="Google Shape;10029;p38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5" name="Google Shape;10030;p38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6" name="Google Shape;10031;p38"/>
            <p:cNvSpPr/>
            <p:nvPr/>
          </p:nvSpPr>
          <p:spPr>
            <a:xfrm>
              <a:off x="6591550" y="2823253"/>
              <a:ext cx="93623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9"/>
                    <a:pt x="0" y="10646"/>
                  </a:cubicBezTo>
                  <a:cubicBezTo>
                    <a:pt x="0" y="16626"/>
                    <a:pt x="4734" y="21600"/>
                    <a:pt x="10800" y="21600"/>
                  </a:cubicBezTo>
                  <a:cubicBezTo>
                    <a:pt x="16866" y="21600"/>
                    <a:pt x="21600" y="16626"/>
                    <a:pt x="21600" y="10646"/>
                  </a:cubicBezTo>
                  <a:cubicBezTo>
                    <a:pt x="21600" y="4639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7" name="Google Shape;10032;p38"/>
            <p:cNvSpPr/>
            <p:nvPr/>
          </p:nvSpPr>
          <p:spPr>
            <a:xfrm>
              <a:off x="6275548" y="2823253"/>
              <a:ext cx="95097" cy="9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9"/>
                    <a:pt x="0" y="10646"/>
                  </a:cubicBezTo>
                  <a:cubicBezTo>
                    <a:pt x="0" y="16626"/>
                    <a:pt x="4995" y="21600"/>
                    <a:pt x="10967" y="21600"/>
                  </a:cubicBezTo>
                  <a:cubicBezTo>
                    <a:pt x="16967" y="21600"/>
                    <a:pt x="21600" y="16626"/>
                    <a:pt x="21600" y="10646"/>
                  </a:cubicBezTo>
                  <a:cubicBezTo>
                    <a:pt x="21600" y="4639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8" name="Google Shape;10033;p38"/>
            <p:cNvSpPr/>
            <p:nvPr/>
          </p:nvSpPr>
          <p:spPr>
            <a:xfrm>
              <a:off x="6119021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89" name="Google Shape;10034;p38"/>
            <p:cNvSpPr/>
            <p:nvPr/>
          </p:nvSpPr>
          <p:spPr>
            <a:xfrm>
              <a:off x="6433549" y="297965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0" name="Google Shape;10035;p38"/>
            <p:cNvSpPr/>
            <p:nvPr/>
          </p:nvSpPr>
          <p:spPr>
            <a:xfrm>
              <a:off x="6119021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967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1" name="Google Shape;10036;p38"/>
            <p:cNvSpPr/>
            <p:nvPr/>
          </p:nvSpPr>
          <p:spPr>
            <a:xfrm>
              <a:off x="6433549" y="2668079"/>
              <a:ext cx="95097" cy="9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94"/>
                    <a:pt x="4995" y="21600"/>
                    <a:pt x="10633" y="21600"/>
                  </a:cubicBezTo>
                  <a:cubicBezTo>
                    <a:pt x="16633" y="21600"/>
                    <a:pt x="21600" y="16894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2" name="Google Shape;10037;p38"/>
            <p:cNvSpPr/>
            <p:nvPr/>
          </p:nvSpPr>
          <p:spPr>
            <a:xfrm>
              <a:off x="6591550" y="2510200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3" name="Google Shape;10038;p38"/>
            <p:cNvSpPr/>
            <p:nvPr/>
          </p:nvSpPr>
          <p:spPr>
            <a:xfrm>
              <a:off x="6275548" y="2510200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4" name="Google Shape;10039;p38"/>
            <p:cNvSpPr/>
            <p:nvPr/>
          </p:nvSpPr>
          <p:spPr>
            <a:xfrm>
              <a:off x="6591550" y="345218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5" name="Google Shape;10040;p38"/>
            <p:cNvSpPr/>
            <p:nvPr/>
          </p:nvSpPr>
          <p:spPr>
            <a:xfrm>
              <a:off x="6275548" y="345218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6" name="Google Shape;10041;p38"/>
            <p:cNvSpPr/>
            <p:nvPr/>
          </p:nvSpPr>
          <p:spPr>
            <a:xfrm>
              <a:off x="6119021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7" name="Google Shape;10042;p38"/>
            <p:cNvSpPr/>
            <p:nvPr/>
          </p:nvSpPr>
          <p:spPr>
            <a:xfrm>
              <a:off x="6433549" y="3607237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633"/>
                  </a:cubicBezTo>
                  <a:cubicBezTo>
                    <a:pt x="0" y="16633"/>
                    <a:pt x="4995" y="21600"/>
                    <a:pt x="10633" y="21600"/>
                  </a:cubicBezTo>
                  <a:cubicBezTo>
                    <a:pt x="16633" y="21600"/>
                    <a:pt x="21600" y="16633"/>
                    <a:pt x="21600" y="10633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8" name="Google Shape;10043;p38"/>
            <p:cNvSpPr/>
            <p:nvPr/>
          </p:nvSpPr>
          <p:spPr>
            <a:xfrm>
              <a:off x="6119021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967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199" name="Google Shape;10044;p38"/>
            <p:cNvSpPr/>
            <p:nvPr/>
          </p:nvSpPr>
          <p:spPr>
            <a:xfrm>
              <a:off x="6433549" y="3294184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67"/>
                    <a:pt x="4995" y="21600"/>
                    <a:pt x="10633" y="21600"/>
                  </a:cubicBezTo>
                  <a:cubicBezTo>
                    <a:pt x="16633" y="21600"/>
                    <a:pt x="21600" y="16967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0" name="Google Shape;10045;p38"/>
            <p:cNvSpPr/>
            <p:nvPr/>
          </p:nvSpPr>
          <p:spPr>
            <a:xfrm>
              <a:off x="6591550" y="313765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33"/>
                    <a:pt x="4734" y="21600"/>
                    <a:pt x="10800" y="21600"/>
                  </a:cubicBezTo>
                  <a:cubicBezTo>
                    <a:pt x="16866" y="21600"/>
                    <a:pt x="21600" y="16633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1" name="Google Shape;10046;p38"/>
            <p:cNvSpPr/>
            <p:nvPr/>
          </p:nvSpPr>
          <p:spPr>
            <a:xfrm>
              <a:off x="6275548" y="313765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33"/>
                    <a:pt x="4995" y="21600"/>
                    <a:pt x="10967" y="21600"/>
                  </a:cubicBezTo>
                  <a:cubicBezTo>
                    <a:pt x="16967" y="21600"/>
                    <a:pt x="21600" y="16633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2" name="Google Shape;10047;p38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3" name="Google Shape;10048;p38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4" name="Google Shape;10049;p38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5" name="Google Shape;10050;p38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6" name="Google Shape;10051;p38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7" name="Google Shape;10052;p38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8" name="Google Shape;10053;p38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09" name="Google Shape;10054;p38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0" name="Google Shape;10055;p38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1" name="Google Shape;10056;p38"/>
            <p:cNvSpPr/>
            <p:nvPr/>
          </p:nvSpPr>
          <p:spPr>
            <a:xfrm>
              <a:off x="910174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2" name="Google Shape;10057;p38"/>
            <p:cNvSpPr/>
            <p:nvPr/>
          </p:nvSpPr>
          <p:spPr>
            <a:xfrm>
              <a:off x="8787222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3" name="Google Shape;10058;p38"/>
            <p:cNvSpPr/>
            <p:nvPr/>
          </p:nvSpPr>
          <p:spPr>
            <a:xfrm>
              <a:off x="8629343" y="3905671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4" name="Google Shape;10059;p38"/>
            <p:cNvSpPr/>
            <p:nvPr/>
          </p:nvSpPr>
          <p:spPr>
            <a:xfrm>
              <a:off x="8943747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5" name="Google Shape;10060;p38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6" name="Google Shape;10061;p38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7" name="Google Shape;10062;p38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8" name="Google Shape;10063;p38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19" name="Google Shape;10064;p38"/>
            <p:cNvSpPr/>
            <p:nvPr/>
          </p:nvSpPr>
          <p:spPr>
            <a:xfrm>
              <a:off x="910174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0" name="Google Shape;10065;p38"/>
            <p:cNvSpPr/>
            <p:nvPr/>
          </p:nvSpPr>
          <p:spPr>
            <a:xfrm>
              <a:off x="8787222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1" name="Google Shape;10066;p38"/>
            <p:cNvSpPr/>
            <p:nvPr/>
          </p:nvSpPr>
          <p:spPr>
            <a:xfrm>
              <a:off x="8629343" y="4533251"/>
              <a:ext cx="94975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734"/>
                    <a:pt x="0" y="10800"/>
                  </a:cubicBezTo>
                  <a:cubicBezTo>
                    <a:pt x="0" y="16866"/>
                    <a:pt x="4974" y="21600"/>
                    <a:pt x="10954" y="21600"/>
                  </a:cubicBezTo>
                  <a:cubicBezTo>
                    <a:pt x="16961" y="21600"/>
                    <a:pt x="21600" y="16866"/>
                    <a:pt x="21600" y="10800"/>
                  </a:cubicBezTo>
                  <a:cubicBezTo>
                    <a:pt x="21600" y="4734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2" name="Google Shape;10067;p38"/>
            <p:cNvSpPr/>
            <p:nvPr/>
          </p:nvSpPr>
          <p:spPr>
            <a:xfrm>
              <a:off x="8943747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967" y="21600"/>
                    <a:pt x="21600" y="16866"/>
                    <a:pt x="21600" y="10800"/>
                  </a:cubicBezTo>
                  <a:cubicBezTo>
                    <a:pt x="21600" y="4734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3" name="Google Shape;10068;p38"/>
            <p:cNvSpPr/>
            <p:nvPr/>
          </p:nvSpPr>
          <p:spPr>
            <a:xfrm>
              <a:off x="8629343" y="4220198"/>
              <a:ext cx="94975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60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60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4" name="Google Shape;10069;p38"/>
            <p:cNvSpPr/>
            <p:nvPr/>
          </p:nvSpPr>
          <p:spPr>
            <a:xfrm>
              <a:off x="8943747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60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5" name="Google Shape;10070;p38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6" name="Google Shape;10071;p38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7" name="Google Shape;10072;p38"/>
            <p:cNvSpPr/>
            <p:nvPr/>
          </p:nvSpPr>
          <p:spPr>
            <a:xfrm>
              <a:off x="910174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8" name="Google Shape;10073;p38"/>
            <p:cNvSpPr/>
            <p:nvPr/>
          </p:nvSpPr>
          <p:spPr>
            <a:xfrm>
              <a:off x="8787222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95"/>
                    <a:pt x="0" y="10967"/>
                  </a:cubicBezTo>
                  <a:cubicBezTo>
                    <a:pt x="0" y="16940"/>
                    <a:pt x="4660" y="21600"/>
                    <a:pt x="10633" y="21600"/>
                  </a:cubicBezTo>
                  <a:cubicBezTo>
                    <a:pt x="16633" y="21600"/>
                    <a:pt x="21600" y="16940"/>
                    <a:pt x="21600" y="10967"/>
                  </a:cubicBezTo>
                  <a:cubicBezTo>
                    <a:pt x="21600" y="4995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29" name="Google Shape;10074;p38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0" name="Google Shape;10075;p38"/>
            <p:cNvSpPr/>
            <p:nvPr/>
          </p:nvSpPr>
          <p:spPr>
            <a:xfrm>
              <a:off x="910174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1" name="Google Shape;10076;p38"/>
            <p:cNvSpPr/>
            <p:nvPr/>
          </p:nvSpPr>
          <p:spPr>
            <a:xfrm>
              <a:off x="8787222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2" name="Google Shape;10077;p38"/>
            <p:cNvSpPr/>
            <p:nvPr/>
          </p:nvSpPr>
          <p:spPr>
            <a:xfrm>
              <a:off x="8629343" y="4847778"/>
              <a:ext cx="94975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54" y="0"/>
                  </a:moveTo>
                  <a:cubicBezTo>
                    <a:pt x="4974" y="0"/>
                    <a:pt x="0" y="4633"/>
                    <a:pt x="0" y="10633"/>
                  </a:cubicBezTo>
                  <a:cubicBezTo>
                    <a:pt x="0" y="16605"/>
                    <a:pt x="4974" y="21600"/>
                    <a:pt x="10954" y="21600"/>
                  </a:cubicBezTo>
                  <a:cubicBezTo>
                    <a:pt x="16961" y="21600"/>
                    <a:pt x="21600" y="16605"/>
                    <a:pt x="21600" y="10633"/>
                  </a:cubicBezTo>
                  <a:cubicBezTo>
                    <a:pt x="21600" y="4633"/>
                    <a:pt x="16961" y="0"/>
                    <a:pt x="10954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3" name="Google Shape;10078;p38"/>
            <p:cNvSpPr/>
            <p:nvPr/>
          </p:nvSpPr>
          <p:spPr>
            <a:xfrm>
              <a:off x="8943747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633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4" name="Google Shape;10079;p38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5" name="Google Shape;10080;p38"/>
            <p:cNvSpPr/>
            <p:nvPr/>
          </p:nvSpPr>
          <p:spPr>
            <a:xfrm>
              <a:off x="910174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6" name="Google Shape;10081;p38"/>
            <p:cNvSpPr/>
            <p:nvPr/>
          </p:nvSpPr>
          <p:spPr>
            <a:xfrm>
              <a:off x="8787222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967"/>
                    <a:pt x="0" y="10967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967"/>
                  </a:cubicBezTo>
                  <a:cubicBezTo>
                    <a:pt x="21600" y="4967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7" name="Google Shape;10082;p38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8" name="Google Shape;10083;p38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39" name="Google Shape;10084;p38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0" name="Google Shape;10085;p38"/>
            <p:cNvSpPr/>
            <p:nvPr/>
          </p:nvSpPr>
          <p:spPr>
            <a:xfrm>
              <a:off x="847281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1" name="Google Shape;10086;p38"/>
            <p:cNvSpPr/>
            <p:nvPr/>
          </p:nvSpPr>
          <p:spPr>
            <a:xfrm>
              <a:off x="8159763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2" name="Google Shape;10087;p38"/>
            <p:cNvSpPr/>
            <p:nvPr/>
          </p:nvSpPr>
          <p:spPr>
            <a:xfrm>
              <a:off x="8003237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3" name="Google Shape;10088;p38"/>
            <p:cNvSpPr/>
            <p:nvPr/>
          </p:nvSpPr>
          <p:spPr>
            <a:xfrm>
              <a:off x="8316290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4" name="Google Shape;10089;p38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5" name="Google Shape;10090;p38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6" name="Google Shape;10091;p38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7" name="Google Shape;10092;p38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8" name="Google Shape;10093;p38"/>
            <p:cNvSpPr/>
            <p:nvPr/>
          </p:nvSpPr>
          <p:spPr>
            <a:xfrm>
              <a:off x="847281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49" name="Google Shape;10094;p38"/>
            <p:cNvSpPr/>
            <p:nvPr/>
          </p:nvSpPr>
          <p:spPr>
            <a:xfrm>
              <a:off x="8159763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0" name="Google Shape;10095;p38"/>
            <p:cNvSpPr/>
            <p:nvPr/>
          </p:nvSpPr>
          <p:spPr>
            <a:xfrm>
              <a:off x="8003237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734"/>
                    <a:pt x="0" y="10800"/>
                  </a:cubicBezTo>
                  <a:cubicBezTo>
                    <a:pt x="0" y="16866"/>
                    <a:pt x="4633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1" name="Google Shape;10096;p38"/>
            <p:cNvSpPr/>
            <p:nvPr/>
          </p:nvSpPr>
          <p:spPr>
            <a:xfrm>
              <a:off x="8316290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734"/>
                    <a:pt x="0" y="10800"/>
                  </a:cubicBezTo>
                  <a:cubicBezTo>
                    <a:pt x="0" y="16866"/>
                    <a:pt x="4967" y="21600"/>
                    <a:pt x="10967" y="21600"/>
                  </a:cubicBezTo>
                  <a:cubicBezTo>
                    <a:pt x="16940" y="21600"/>
                    <a:pt x="21600" y="16866"/>
                    <a:pt x="21600" y="10800"/>
                  </a:cubicBezTo>
                  <a:cubicBezTo>
                    <a:pt x="21600" y="4734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2" name="Google Shape;10097;p38"/>
            <p:cNvSpPr/>
            <p:nvPr/>
          </p:nvSpPr>
          <p:spPr>
            <a:xfrm>
              <a:off x="8003237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60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3" name="Google Shape;10098;p38"/>
            <p:cNvSpPr/>
            <p:nvPr/>
          </p:nvSpPr>
          <p:spPr>
            <a:xfrm>
              <a:off x="8316290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60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60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4" name="Google Shape;10099;p38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5" name="Google Shape;10100;p38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6" name="Google Shape;10101;p38"/>
            <p:cNvSpPr/>
            <p:nvPr/>
          </p:nvSpPr>
          <p:spPr>
            <a:xfrm>
              <a:off x="847281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95"/>
                    <a:pt x="0" y="10967"/>
                  </a:cubicBezTo>
                  <a:cubicBezTo>
                    <a:pt x="0" y="16940"/>
                    <a:pt x="4633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7" name="Google Shape;10102;p38"/>
            <p:cNvSpPr/>
            <p:nvPr/>
          </p:nvSpPr>
          <p:spPr>
            <a:xfrm>
              <a:off x="8159763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633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8" name="Google Shape;10103;p38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59" name="Google Shape;10104;p38"/>
            <p:cNvSpPr/>
            <p:nvPr/>
          </p:nvSpPr>
          <p:spPr>
            <a:xfrm>
              <a:off x="847281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0" name="Google Shape;10105;p38"/>
            <p:cNvSpPr/>
            <p:nvPr/>
          </p:nvSpPr>
          <p:spPr>
            <a:xfrm>
              <a:off x="8159763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1" name="Google Shape;10106;p38"/>
            <p:cNvSpPr/>
            <p:nvPr/>
          </p:nvSpPr>
          <p:spPr>
            <a:xfrm>
              <a:off x="8003237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633"/>
                    <a:pt x="0" y="10633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2" name="Google Shape;10107;p38"/>
            <p:cNvSpPr/>
            <p:nvPr/>
          </p:nvSpPr>
          <p:spPr>
            <a:xfrm>
              <a:off x="8316290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633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633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3" name="Google Shape;10108;p38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4" name="Google Shape;10109;p38"/>
            <p:cNvSpPr/>
            <p:nvPr/>
          </p:nvSpPr>
          <p:spPr>
            <a:xfrm>
              <a:off x="847281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33" y="0"/>
                    <a:pt x="0" y="4967"/>
                    <a:pt x="0" y="10967"/>
                  </a:cubicBezTo>
                  <a:cubicBezTo>
                    <a:pt x="0" y="16605"/>
                    <a:pt x="4633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5" name="Google Shape;10110;p38"/>
            <p:cNvSpPr/>
            <p:nvPr/>
          </p:nvSpPr>
          <p:spPr>
            <a:xfrm>
              <a:off x="8159763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633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6" name="Google Shape;10111;p38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7" name="Google Shape;10112;p38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8" name="Google Shape;10113;p38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69" name="Google Shape;10114;p38"/>
            <p:cNvSpPr/>
            <p:nvPr/>
          </p:nvSpPr>
          <p:spPr>
            <a:xfrm>
              <a:off x="7845237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0" name="Google Shape;10115;p38"/>
            <p:cNvSpPr/>
            <p:nvPr/>
          </p:nvSpPr>
          <p:spPr>
            <a:xfrm>
              <a:off x="7532182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1" name="Google Shape;10116;p38"/>
            <p:cNvSpPr/>
            <p:nvPr/>
          </p:nvSpPr>
          <p:spPr>
            <a:xfrm>
              <a:off x="7375656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2" name="Google Shape;10117;p38"/>
            <p:cNvSpPr/>
            <p:nvPr/>
          </p:nvSpPr>
          <p:spPr>
            <a:xfrm>
              <a:off x="7688709" y="3905671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3" name="Google Shape;10118;p38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4" name="Google Shape;10119;p38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5" name="Google Shape;10120;p38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6" name="Google Shape;10121;p38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7" name="Google Shape;10122;p38"/>
            <p:cNvSpPr/>
            <p:nvPr/>
          </p:nvSpPr>
          <p:spPr>
            <a:xfrm>
              <a:off x="7845237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8" name="Google Shape;10123;p38"/>
            <p:cNvSpPr/>
            <p:nvPr/>
          </p:nvSpPr>
          <p:spPr>
            <a:xfrm>
              <a:off x="7532182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79" name="Google Shape;10124;p38"/>
            <p:cNvSpPr/>
            <p:nvPr/>
          </p:nvSpPr>
          <p:spPr>
            <a:xfrm>
              <a:off x="7375656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0" name="Google Shape;10125;p38"/>
            <p:cNvSpPr/>
            <p:nvPr/>
          </p:nvSpPr>
          <p:spPr>
            <a:xfrm>
              <a:off x="7688709" y="4533251"/>
              <a:ext cx="93623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734"/>
                    <a:pt x="0" y="10800"/>
                  </a:cubicBezTo>
                  <a:cubicBezTo>
                    <a:pt x="0" y="16866"/>
                    <a:pt x="4734" y="21600"/>
                    <a:pt x="10800" y="21600"/>
                  </a:cubicBezTo>
                  <a:cubicBezTo>
                    <a:pt x="16866" y="21600"/>
                    <a:pt x="21600" y="16866"/>
                    <a:pt x="21600" y="10800"/>
                  </a:cubicBezTo>
                  <a:cubicBezTo>
                    <a:pt x="21600" y="4734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1" name="Google Shape;10126;p38"/>
            <p:cNvSpPr/>
            <p:nvPr/>
          </p:nvSpPr>
          <p:spPr>
            <a:xfrm>
              <a:off x="7375656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2" name="Google Shape;10127;p38"/>
            <p:cNvSpPr/>
            <p:nvPr/>
          </p:nvSpPr>
          <p:spPr>
            <a:xfrm>
              <a:off x="7688709" y="4220198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60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60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3" name="Google Shape;10128;p38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4" name="Google Shape;10129;p38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5" name="Google Shape;10130;p38"/>
            <p:cNvSpPr/>
            <p:nvPr/>
          </p:nvSpPr>
          <p:spPr>
            <a:xfrm>
              <a:off x="7845237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605" y="21600"/>
                    <a:pt x="21600" y="16940"/>
                    <a:pt x="21600" y="10967"/>
                  </a:cubicBezTo>
                  <a:cubicBezTo>
                    <a:pt x="21600" y="4995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6" name="Google Shape;10131;p38"/>
            <p:cNvSpPr/>
            <p:nvPr/>
          </p:nvSpPr>
          <p:spPr>
            <a:xfrm>
              <a:off x="7532182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95"/>
                    <a:pt x="0" y="10967"/>
                  </a:cubicBezTo>
                  <a:cubicBezTo>
                    <a:pt x="0" y="16940"/>
                    <a:pt x="4967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7" name="Google Shape;10132;p38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8" name="Google Shape;10133;p38"/>
            <p:cNvSpPr/>
            <p:nvPr/>
          </p:nvSpPr>
          <p:spPr>
            <a:xfrm>
              <a:off x="7845237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89" name="Google Shape;10134;p38"/>
            <p:cNvSpPr/>
            <p:nvPr/>
          </p:nvSpPr>
          <p:spPr>
            <a:xfrm>
              <a:off x="7532182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633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0" name="Google Shape;10135;p38"/>
            <p:cNvSpPr/>
            <p:nvPr/>
          </p:nvSpPr>
          <p:spPr>
            <a:xfrm>
              <a:off x="7375656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1" name="Google Shape;10136;p38"/>
            <p:cNvSpPr/>
            <p:nvPr/>
          </p:nvSpPr>
          <p:spPr>
            <a:xfrm>
              <a:off x="7688709" y="4847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633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633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2" name="Google Shape;10137;p38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3" name="Google Shape;10138;p38"/>
            <p:cNvSpPr/>
            <p:nvPr/>
          </p:nvSpPr>
          <p:spPr>
            <a:xfrm>
              <a:off x="7845237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605" y="21600"/>
                    <a:pt x="21600" y="16605"/>
                    <a:pt x="21600" y="10967"/>
                  </a:cubicBezTo>
                  <a:cubicBezTo>
                    <a:pt x="21600" y="4967"/>
                    <a:pt x="16605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4" name="Google Shape;10139;p38"/>
            <p:cNvSpPr/>
            <p:nvPr/>
          </p:nvSpPr>
          <p:spPr>
            <a:xfrm>
              <a:off x="7532182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67" y="0"/>
                    <a:pt x="0" y="4967"/>
                    <a:pt x="0" y="10967"/>
                  </a:cubicBezTo>
                  <a:cubicBezTo>
                    <a:pt x="0" y="16605"/>
                    <a:pt x="4967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5" name="Google Shape;10140;p38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6" name="Google Shape;10141;p38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7" name="Google Shape;10142;p38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8" name="Google Shape;10143;p38"/>
            <p:cNvSpPr/>
            <p:nvPr/>
          </p:nvSpPr>
          <p:spPr>
            <a:xfrm>
              <a:off x="7217656" y="3747670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299" name="Google Shape;10144;p38"/>
            <p:cNvSpPr/>
            <p:nvPr/>
          </p:nvSpPr>
          <p:spPr>
            <a:xfrm>
              <a:off x="6903129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0" name="Google Shape;10145;p38"/>
            <p:cNvSpPr/>
            <p:nvPr/>
          </p:nvSpPr>
          <p:spPr>
            <a:xfrm>
              <a:off x="6746602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1" name="Google Shape;10146;p38"/>
            <p:cNvSpPr/>
            <p:nvPr/>
          </p:nvSpPr>
          <p:spPr>
            <a:xfrm>
              <a:off x="7061129" y="3905671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2" name="Google Shape;10147;p38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3" name="Google Shape;10148;p38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4" name="Google Shape;10149;p38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5" name="Google Shape;10150;p38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6" name="Google Shape;10151;p38"/>
            <p:cNvSpPr/>
            <p:nvPr/>
          </p:nvSpPr>
          <p:spPr>
            <a:xfrm>
              <a:off x="7217656" y="4376725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7" name="Google Shape;10152;p38"/>
            <p:cNvSpPr/>
            <p:nvPr/>
          </p:nvSpPr>
          <p:spPr>
            <a:xfrm>
              <a:off x="6903129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8" name="Google Shape;10153;p38"/>
            <p:cNvSpPr/>
            <p:nvPr/>
          </p:nvSpPr>
          <p:spPr>
            <a:xfrm>
              <a:off x="6746602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09" name="Google Shape;10154;p38"/>
            <p:cNvSpPr/>
            <p:nvPr/>
          </p:nvSpPr>
          <p:spPr>
            <a:xfrm>
              <a:off x="7061129" y="4533251"/>
              <a:ext cx="95098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734"/>
                    <a:pt x="0" y="10800"/>
                  </a:cubicBezTo>
                  <a:cubicBezTo>
                    <a:pt x="0" y="16866"/>
                    <a:pt x="4660" y="21600"/>
                    <a:pt x="10633" y="21600"/>
                  </a:cubicBezTo>
                  <a:cubicBezTo>
                    <a:pt x="16605" y="21600"/>
                    <a:pt x="21600" y="16866"/>
                    <a:pt x="21600" y="10800"/>
                  </a:cubicBezTo>
                  <a:cubicBezTo>
                    <a:pt x="21600" y="4734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0" name="Google Shape;10155;p38"/>
            <p:cNvSpPr/>
            <p:nvPr/>
          </p:nvSpPr>
          <p:spPr>
            <a:xfrm>
              <a:off x="6746602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1" name="Google Shape;10156;p38"/>
            <p:cNvSpPr/>
            <p:nvPr/>
          </p:nvSpPr>
          <p:spPr>
            <a:xfrm>
              <a:off x="7061129" y="4220198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60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60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2" name="Google Shape;10157;p38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3" name="Google Shape;10158;p38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4" name="Google Shape;10159;p38"/>
            <p:cNvSpPr/>
            <p:nvPr/>
          </p:nvSpPr>
          <p:spPr>
            <a:xfrm>
              <a:off x="7217656" y="4062196"/>
              <a:ext cx="95098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5" name="Google Shape;10160;p38"/>
            <p:cNvSpPr/>
            <p:nvPr/>
          </p:nvSpPr>
          <p:spPr>
            <a:xfrm>
              <a:off x="6903129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40" y="21600"/>
                    <a:pt x="21600" y="16940"/>
                    <a:pt x="21600" y="10967"/>
                  </a:cubicBezTo>
                  <a:cubicBezTo>
                    <a:pt x="21600" y="4995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6" name="Google Shape;10161;p38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7" name="Google Shape;10162;p38"/>
            <p:cNvSpPr/>
            <p:nvPr/>
          </p:nvSpPr>
          <p:spPr>
            <a:xfrm>
              <a:off x="7217656" y="5004306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8" name="Google Shape;10163;p38"/>
            <p:cNvSpPr/>
            <p:nvPr/>
          </p:nvSpPr>
          <p:spPr>
            <a:xfrm>
              <a:off x="6903129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633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19" name="Google Shape;10164;p38"/>
            <p:cNvSpPr/>
            <p:nvPr/>
          </p:nvSpPr>
          <p:spPr>
            <a:xfrm>
              <a:off x="6746602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0" name="Google Shape;10165;p38"/>
            <p:cNvSpPr/>
            <p:nvPr/>
          </p:nvSpPr>
          <p:spPr>
            <a:xfrm>
              <a:off x="7061129" y="4847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660" y="0"/>
                    <a:pt x="0" y="4633"/>
                    <a:pt x="0" y="10633"/>
                  </a:cubicBezTo>
                  <a:cubicBezTo>
                    <a:pt x="0" y="16605"/>
                    <a:pt x="4660" y="21600"/>
                    <a:pt x="10633" y="21600"/>
                  </a:cubicBezTo>
                  <a:cubicBezTo>
                    <a:pt x="16605" y="21600"/>
                    <a:pt x="21600" y="16605"/>
                    <a:pt x="21600" y="10633"/>
                  </a:cubicBezTo>
                  <a:cubicBezTo>
                    <a:pt x="21600" y="4633"/>
                    <a:pt x="16605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1" name="Google Shape;10166;p38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2" name="Google Shape;10167;p38"/>
            <p:cNvSpPr/>
            <p:nvPr/>
          </p:nvSpPr>
          <p:spPr>
            <a:xfrm>
              <a:off x="7217656" y="4689778"/>
              <a:ext cx="95098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3" name="Google Shape;10168;p38"/>
            <p:cNvSpPr/>
            <p:nvPr/>
          </p:nvSpPr>
          <p:spPr>
            <a:xfrm>
              <a:off x="6903129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40" y="21600"/>
                    <a:pt x="21600" y="16605"/>
                    <a:pt x="21600" y="10967"/>
                  </a:cubicBezTo>
                  <a:cubicBezTo>
                    <a:pt x="21600" y="4967"/>
                    <a:pt x="16940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4" name="Google Shape;10169;p38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5" name="Google Shape;10170;p38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6" name="Google Shape;10171;p38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7" name="Google Shape;10172;p38"/>
            <p:cNvSpPr/>
            <p:nvPr/>
          </p:nvSpPr>
          <p:spPr>
            <a:xfrm>
              <a:off x="6591550" y="3747670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8" name="Google Shape;10173;p38"/>
            <p:cNvSpPr/>
            <p:nvPr/>
          </p:nvSpPr>
          <p:spPr>
            <a:xfrm>
              <a:off x="6275548" y="3747670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29" name="Google Shape;10174;p38"/>
            <p:cNvSpPr/>
            <p:nvPr/>
          </p:nvSpPr>
          <p:spPr>
            <a:xfrm>
              <a:off x="6119021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0" name="Google Shape;10175;p38"/>
            <p:cNvSpPr/>
            <p:nvPr/>
          </p:nvSpPr>
          <p:spPr>
            <a:xfrm>
              <a:off x="6433549" y="3905671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1" name="Google Shape;10176;p38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2" name="Google Shape;10177;p38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3" name="Google Shape;10178;p38"/>
            <p:cNvSpPr/>
            <p:nvPr/>
          </p:nvSpPr>
          <p:spPr>
            <a:xfrm>
              <a:off x="6591550" y="4376725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4" name="Google Shape;10179;p38"/>
            <p:cNvSpPr/>
            <p:nvPr/>
          </p:nvSpPr>
          <p:spPr>
            <a:xfrm>
              <a:off x="6275548" y="4376725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5" name="Google Shape;10180;p38"/>
            <p:cNvSpPr/>
            <p:nvPr/>
          </p:nvSpPr>
          <p:spPr>
            <a:xfrm>
              <a:off x="6119021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967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6" name="Google Shape;10181;p38"/>
            <p:cNvSpPr/>
            <p:nvPr/>
          </p:nvSpPr>
          <p:spPr>
            <a:xfrm>
              <a:off x="6433549" y="4533251"/>
              <a:ext cx="95097" cy="93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734"/>
                    <a:pt x="0" y="10800"/>
                  </a:cubicBezTo>
                  <a:cubicBezTo>
                    <a:pt x="0" y="16866"/>
                    <a:pt x="4995" y="21600"/>
                    <a:pt x="10633" y="21600"/>
                  </a:cubicBezTo>
                  <a:cubicBezTo>
                    <a:pt x="16633" y="21600"/>
                    <a:pt x="21600" y="16866"/>
                    <a:pt x="21600" y="10800"/>
                  </a:cubicBezTo>
                  <a:cubicBezTo>
                    <a:pt x="21600" y="4734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7" name="Google Shape;10182;p38"/>
            <p:cNvSpPr/>
            <p:nvPr/>
          </p:nvSpPr>
          <p:spPr>
            <a:xfrm>
              <a:off x="6119021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8" name="Google Shape;10183;p38"/>
            <p:cNvSpPr/>
            <p:nvPr/>
          </p:nvSpPr>
          <p:spPr>
            <a:xfrm>
              <a:off x="6433549" y="4220198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60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60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39" name="Google Shape;10184;p38"/>
            <p:cNvSpPr/>
            <p:nvPr/>
          </p:nvSpPr>
          <p:spPr>
            <a:xfrm>
              <a:off x="6591550" y="4062196"/>
              <a:ext cx="93623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95"/>
                    <a:pt x="0" y="10967"/>
                  </a:cubicBezTo>
                  <a:cubicBezTo>
                    <a:pt x="0" y="16940"/>
                    <a:pt x="4734" y="21600"/>
                    <a:pt x="10800" y="21600"/>
                  </a:cubicBezTo>
                  <a:cubicBezTo>
                    <a:pt x="16866" y="21600"/>
                    <a:pt x="21600" y="16940"/>
                    <a:pt x="21600" y="10967"/>
                  </a:cubicBezTo>
                  <a:cubicBezTo>
                    <a:pt x="21600" y="4995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40" name="Google Shape;10185;p38"/>
            <p:cNvSpPr/>
            <p:nvPr/>
          </p:nvSpPr>
          <p:spPr>
            <a:xfrm>
              <a:off x="6275548" y="4062196"/>
              <a:ext cx="95097" cy="95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95"/>
                    <a:pt x="0" y="10967"/>
                  </a:cubicBezTo>
                  <a:cubicBezTo>
                    <a:pt x="0" y="16940"/>
                    <a:pt x="4995" y="21600"/>
                    <a:pt x="10967" y="21600"/>
                  </a:cubicBezTo>
                  <a:cubicBezTo>
                    <a:pt x="16967" y="21600"/>
                    <a:pt x="21600" y="16940"/>
                    <a:pt x="21600" y="10967"/>
                  </a:cubicBezTo>
                  <a:cubicBezTo>
                    <a:pt x="21600" y="4995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41" name="Google Shape;10186;p38"/>
            <p:cNvSpPr/>
            <p:nvPr/>
          </p:nvSpPr>
          <p:spPr>
            <a:xfrm>
              <a:off x="6591550" y="5004306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633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633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42" name="Google Shape;10187;p38"/>
            <p:cNvSpPr/>
            <p:nvPr/>
          </p:nvSpPr>
          <p:spPr>
            <a:xfrm>
              <a:off x="6275548" y="5004306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633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43" name="Google Shape;10188;p38"/>
            <p:cNvSpPr/>
            <p:nvPr/>
          </p:nvSpPr>
          <p:spPr>
            <a:xfrm>
              <a:off x="6119021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44" name="Google Shape;10189;p38"/>
            <p:cNvSpPr/>
            <p:nvPr/>
          </p:nvSpPr>
          <p:spPr>
            <a:xfrm>
              <a:off x="6433549" y="4847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33" y="0"/>
                  </a:moveTo>
                  <a:cubicBezTo>
                    <a:pt x="4995" y="0"/>
                    <a:pt x="0" y="4633"/>
                    <a:pt x="0" y="10633"/>
                  </a:cubicBezTo>
                  <a:cubicBezTo>
                    <a:pt x="0" y="16605"/>
                    <a:pt x="4995" y="21600"/>
                    <a:pt x="10633" y="21600"/>
                  </a:cubicBezTo>
                  <a:cubicBezTo>
                    <a:pt x="16633" y="21600"/>
                    <a:pt x="21600" y="16605"/>
                    <a:pt x="21600" y="10633"/>
                  </a:cubicBezTo>
                  <a:cubicBezTo>
                    <a:pt x="21600" y="4633"/>
                    <a:pt x="16633" y="0"/>
                    <a:pt x="10633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45" name="Google Shape;10190;p38"/>
            <p:cNvSpPr/>
            <p:nvPr/>
          </p:nvSpPr>
          <p:spPr>
            <a:xfrm>
              <a:off x="6591550" y="4689778"/>
              <a:ext cx="93623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800" y="0"/>
                  </a:moveTo>
                  <a:cubicBezTo>
                    <a:pt x="4734" y="0"/>
                    <a:pt x="0" y="4967"/>
                    <a:pt x="0" y="10967"/>
                  </a:cubicBezTo>
                  <a:cubicBezTo>
                    <a:pt x="0" y="16605"/>
                    <a:pt x="4734" y="21600"/>
                    <a:pt x="10800" y="21600"/>
                  </a:cubicBezTo>
                  <a:cubicBezTo>
                    <a:pt x="16866" y="21600"/>
                    <a:pt x="21600" y="16605"/>
                    <a:pt x="21600" y="10967"/>
                  </a:cubicBezTo>
                  <a:cubicBezTo>
                    <a:pt x="21600" y="4967"/>
                    <a:pt x="16866" y="0"/>
                    <a:pt x="10800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46" name="Google Shape;10191;p38"/>
            <p:cNvSpPr/>
            <p:nvPr/>
          </p:nvSpPr>
          <p:spPr>
            <a:xfrm>
              <a:off x="6275548" y="4689778"/>
              <a:ext cx="95097" cy="95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967" y="0"/>
                  </a:moveTo>
                  <a:cubicBezTo>
                    <a:pt x="4995" y="0"/>
                    <a:pt x="0" y="4967"/>
                    <a:pt x="0" y="10967"/>
                  </a:cubicBezTo>
                  <a:cubicBezTo>
                    <a:pt x="0" y="16605"/>
                    <a:pt x="4995" y="21600"/>
                    <a:pt x="10967" y="21600"/>
                  </a:cubicBezTo>
                  <a:cubicBezTo>
                    <a:pt x="16967" y="21600"/>
                    <a:pt x="21600" y="16605"/>
                    <a:pt x="21600" y="10967"/>
                  </a:cubicBezTo>
                  <a:cubicBezTo>
                    <a:pt x="21600" y="4967"/>
                    <a:pt x="16967" y="0"/>
                    <a:pt x="10967" y="0"/>
                  </a:cubicBezTo>
                  <a:close/>
                </a:path>
              </a:pathLst>
            </a:custGeom>
            <a:solidFill>
              <a:srgbClr val="A8191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0348" name="نص العنوان"/>
          <p:cNvSpPr txBox="1"/>
          <p:nvPr>
            <p:ph type="title"/>
          </p:nvPr>
        </p:nvSpPr>
        <p:spPr>
          <a:xfrm>
            <a:off x="2672850" y="2115473"/>
            <a:ext cx="3798300" cy="912602"/>
          </a:xfrm>
          <a:prstGeom prst="rect">
            <a:avLst/>
          </a:prstGeom>
        </p:spPr>
        <p:txBody>
          <a:bodyPr anchor="ctr"/>
          <a:lstStyle>
            <a:lvl1pPr>
              <a:defRPr sz="4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10349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BLANK">
    <p:bg>
      <p:bgPr>
        <a:solidFill>
          <a:srgbClr val="0E2A47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6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TITLE_AND_BODY">
    <p:bg>
      <p:bgPr>
        <a:solidFill>
          <a:srgbClr val="FFFBE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3" name="نص العنوان"/>
          <p:cNvSpPr txBox="1"/>
          <p:nvPr>
            <p:ph type="title"/>
          </p:nvPr>
        </p:nvSpPr>
        <p:spPr>
          <a:xfrm>
            <a:off x="1435798" y="345229"/>
            <a:ext cx="6992403" cy="572701"/>
          </a:xfrm>
          <a:prstGeom prst="rect">
            <a:avLst/>
          </a:prstGeom>
        </p:spPr>
        <p:txBody>
          <a:bodyPr/>
          <a:lstStyle>
            <a:lvl1pPr>
              <a:defRPr sz="3300">
                <a:solidFill>
                  <a:srgbClr val="434343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</a:lstStyle>
          <a:p>
            <a:pPr rtl="0">
              <a:defRPr/>
            </a:pPr>
            <a:r>
              <a:t>نص العنوان</a:t>
            </a:r>
          </a:p>
        </p:txBody>
      </p:sp>
      <p:sp>
        <p:nvSpPr>
          <p:cNvPr id="10364" name="مستوى النص الأول…"/>
          <p:cNvSpPr txBox="1"/>
          <p:nvPr>
            <p:ph type="body" idx="1"/>
          </p:nvPr>
        </p:nvSpPr>
        <p:spPr>
          <a:xfrm>
            <a:off x="1435798" y="1174250"/>
            <a:ext cx="6992403" cy="3416402"/>
          </a:xfrm>
          <a:prstGeom prst="rect">
            <a:avLst/>
          </a:prstGeom>
        </p:spPr>
        <p:txBody>
          <a:bodyPr/>
          <a:lstStyle>
            <a:lvl1pPr>
              <a:buClr>
                <a:srgbClr val="FFA000"/>
              </a:buClr>
              <a:defRPr>
                <a:solidFill>
                  <a:srgbClr val="434343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869042" indent="-272142">
              <a:buClr>
                <a:srgbClr val="FFA000"/>
              </a:buClr>
              <a:defRPr>
                <a:solidFill>
                  <a:srgbClr val="434343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26242" indent="-272142">
              <a:buClr>
                <a:srgbClr val="FFA000"/>
              </a:buClr>
              <a:defRPr>
                <a:solidFill>
                  <a:srgbClr val="434343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783441" indent="-272142">
              <a:buClr>
                <a:srgbClr val="FFA000"/>
              </a:buClr>
              <a:defRPr>
                <a:solidFill>
                  <a:srgbClr val="434343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40641" indent="-272141">
              <a:buClr>
                <a:srgbClr val="FFA000"/>
              </a:buClr>
              <a:defRPr>
                <a:solidFill>
                  <a:srgbClr val="434343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</a:lstStyle>
          <a:p>
            <a:pPr rtl="0">
              <a:defRPr/>
            </a:pPr>
            <a:r>
              <a:t>مستوى النص الأول</a:t>
            </a:r>
          </a:p>
          <a:p>
            <a:pPr lvl="1" rtl="0">
              <a:defRPr/>
            </a:pPr>
            <a:r>
              <a:t>مستوى النص الثاني</a:t>
            </a:r>
          </a:p>
          <a:p>
            <a:pPr lvl="2" rtl="0">
              <a:defRPr/>
            </a:pPr>
            <a:r>
              <a:t>مستوى النص الثالث</a:t>
            </a:r>
          </a:p>
          <a:p>
            <a:pPr lvl="3" rtl="0">
              <a:defRPr/>
            </a:pPr>
            <a:r>
              <a:t>مستوى النص الرابع</a:t>
            </a:r>
          </a:p>
          <a:p>
            <a:pPr lvl="4" rtl="0">
              <a:defRPr/>
            </a:pPr>
            <a:r>
              <a:t>مستوى النص الخامس</a:t>
            </a:r>
          </a:p>
        </p:txBody>
      </p:sp>
      <p:sp>
        <p:nvSpPr>
          <p:cNvPr id="10365" name="Google Shape;36;p4"/>
          <p:cNvSpPr/>
          <p:nvPr/>
        </p:nvSpPr>
        <p:spPr>
          <a:xfrm>
            <a:off x="716699" y="866275"/>
            <a:ext cx="8427302" cy="1"/>
          </a:xfrm>
          <a:prstGeom prst="line">
            <a:avLst/>
          </a:prstGeom>
          <a:ln>
            <a:solidFill>
              <a:srgbClr val="EAE9E5"/>
            </a:solidFill>
          </a:ln>
        </p:spPr>
        <p:txBody>
          <a:bodyPr lIns="45718" tIns="45718" rIns="45718" bIns="45718"/>
          <a:lstStyle/>
          <a:p>
            <a:pPr rtl="0">
              <a:defRPr>
                <a:solidFill>
                  <a:srgbClr val="434343"/>
                </a:solidFill>
              </a:defRPr>
            </a:pPr>
          </a:p>
        </p:txBody>
      </p:sp>
      <p:sp>
        <p:nvSpPr>
          <p:cNvPr id="10366" name="Google Shape;37;p4"/>
          <p:cNvSpPr/>
          <p:nvPr/>
        </p:nvSpPr>
        <p:spPr>
          <a:xfrm>
            <a:off x="716699" y="1419624"/>
            <a:ext cx="8427302" cy="1"/>
          </a:xfrm>
          <a:prstGeom prst="line">
            <a:avLst/>
          </a:prstGeom>
          <a:ln>
            <a:solidFill>
              <a:srgbClr val="EAE9E5"/>
            </a:solidFill>
          </a:ln>
        </p:spPr>
        <p:txBody>
          <a:bodyPr lIns="45718" tIns="45718" rIns="45718" bIns="45718"/>
          <a:lstStyle/>
          <a:p>
            <a:pPr rtl="0">
              <a:defRPr>
                <a:solidFill>
                  <a:srgbClr val="434343"/>
                </a:solidFill>
              </a:defRPr>
            </a:pPr>
          </a:p>
        </p:txBody>
      </p:sp>
      <p:sp>
        <p:nvSpPr>
          <p:cNvPr id="10367" name="Google Shape;38;p4"/>
          <p:cNvSpPr/>
          <p:nvPr/>
        </p:nvSpPr>
        <p:spPr>
          <a:xfrm>
            <a:off x="716699" y="1972974"/>
            <a:ext cx="8427302" cy="1"/>
          </a:xfrm>
          <a:prstGeom prst="line">
            <a:avLst/>
          </a:prstGeom>
          <a:ln>
            <a:solidFill>
              <a:srgbClr val="EAE9E5"/>
            </a:solidFill>
          </a:ln>
        </p:spPr>
        <p:txBody>
          <a:bodyPr lIns="45718" tIns="45718" rIns="45718" bIns="45718"/>
          <a:lstStyle/>
          <a:p>
            <a:pPr rtl="0">
              <a:defRPr>
                <a:solidFill>
                  <a:srgbClr val="434343"/>
                </a:solidFill>
              </a:defRPr>
            </a:pPr>
          </a:p>
        </p:txBody>
      </p:sp>
      <p:sp>
        <p:nvSpPr>
          <p:cNvPr id="10368" name="Google Shape;39;p4"/>
          <p:cNvSpPr/>
          <p:nvPr/>
        </p:nvSpPr>
        <p:spPr>
          <a:xfrm>
            <a:off x="716699" y="2526325"/>
            <a:ext cx="8427302" cy="1"/>
          </a:xfrm>
          <a:prstGeom prst="line">
            <a:avLst/>
          </a:prstGeom>
          <a:ln>
            <a:solidFill>
              <a:srgbClr val="EAE9E5"/>
            </a:solidFill>
          </a:ln>
        </p:spPr>
        <p:txBody>
          <a:bodyPr lIns="45718" tIns="45718" rIns="45718" bIns="45718"/>
          <a:lstStyle/>
          <a:p>
            <a:pPr rtl="0">
              <a:defRPr>
                <a:solidFill>
                  <a:srgbClr val="434343"/>
                </a:solidFill>
              </a:defRPr>
            </a:pPr>
          </a:p>
        </p:txBody>
      </p:sp>
      <p:sp>
        <p:nvSpPr>
          <p:cNvPr id="10369" name="Google Shape;40;p4"/>
          <p:cNvSpPr/>
          <p:nvPr/>
        </p:nvSpPr>
        <p:spPr>
          <a:xfrm>
            <a:off x="716699" y="3079675"/>
            <a:ext cx="8427302" cy="1"/>
          </a:xfrm>
          <a:prstGeom prst="line">
            <a:avLst/>
          </a:prstGeom>
          <a:ln>
            <a:solidFill>
              <a:srgbClr val="EAE9E5"/>
            </a:solidFill>
          </a:ln>
        </p:spPr>
        <p:txBody>
          <a:bodyPr lIns="45718" tIns="45718" rIns="45718" bIns="45718"/>
          <a:lstStyle/>
          <a:p>
            <a:pPr rtl="0">
              <a:defRPr>
                <a:solidFill>
                  <a:srgbClr val="434343"/>
                </a:solidFill>
              </a:defRPr>
            </a:pPr>
          </a:p>
        </p:txBody>
      </p:sp>
      <p:sp>
        <p:nvSpPr>
          <p:cNvPr id="10370" name="Google Shape;41;p4"/>
          <p:cNvSpPr/>
          <p:nvPr/>
        </p:nvSpPr>
        <p:spPr>
          <a:xfrm>
            <a:off x="716699" y="3633025"/>
            <a:ext cx="8427302" cy="1"/>
          </a:xfrm>
          <a:prstGeom prst="line">
            <a:avLst/>
          </a:prstGeom>
          <a:ln>
            <a:solidFill>
              <a:srgbClr val="EAE9E5"/>
            </a:solidFill>
          </a:ln>
        </p:spPr>
        <p:txBody>
          <a:bodyPr lIns="45718" tIns="45718" rIns="45718" bIns="45718"/>
          <a:lstStyle/>
          <a:p>
            <a:pPr rtl="0">
              <a:defRPr>
                <a:solidFill>
                  <a:srgbClr val="434343"/>
                </a:solidFill>
              </a:defRPr>
            </a:pPr>
          </a:p>
        </p:txBody>
      </p:sp>
      <p:sp>
        <p:nvSpPr>
          <p:cNvPr id="10371" name="Google Shape;42;p4"/>
          <p:cNvSpPr/>
          <p:nvPr/>
        </p:nvSpPr>
        <p:spPr>
          <a:xfrm>
            <a:off x="716699" y="4186375"/>
            <a:ext cx="8427302" cy="1"/>
          </a:xfrm>
          <a:prstGeom prst="line">
            <a:avLst/>
          </a:prstGeom>
          <a:ln>
            <a:solidFill>
              <a:srgbClr val="EAE9E5"/>
            </a:solidFill>
          </a:ln>
        </p:spPr>
        <p:txBody>
          <a:bodyPr lIns="45718" tIns="45718" rIns="45718" bIns="45718"/>
          <a:lstStyle/>
          <a:p>
            <a:pPr rtl="0">
              <a:defRPr>
                <a:solidFill>
                  <a:srgbClr val="434343"/>
                </a:solidFill>
              </a:defRPr>
            </a:pPr>
          </a:p>
        </p:txBody>
      </p:sp>
      <p:sp>
        <p:nvSpPr>
          <p:cNvPr id="10372" name="Google Shape;43;p4"/>
          <p:cNvSpPr/>
          <p:nvPr/>
        </p:nvSpPr>
        <p:spPr>
          <a:xfrm>
            <a:off x="716699" y="4739725"/>
            <a:ext cx="8427302" cy="1"/>
          </a:xfrm>
          <a:prstGeom prst="line">
            <a:avLst/>
          </a:prstGeom>
          <a:ln>
            <a:solidFill>
              <a:srgbClr val="EAE9E5"/>
            </a:solidFill>
          </a:ln>
        </p:spPr>
        <p:txBody>
          <a:bodyPr lIns="45718" tIns="45718" rIns="45718" bIns="45718"/>
          <a:lstStyle/>
          <a:p>
            <a:pPr rtl="0">
              <a:defRPr>
                <a:solidFill>
                  <a:srgbClr val="434343"/>
                </a:solidFill>
              </a:defRPr>
            </a:pPr>
          </a:p>
        </p:txBody>
      </p:sp>
      <p:sp>
        <p:nvSpPr>
          <p:cNvPr id="10373" name="Google Shape;44;p4"/>
          <p:cNvSpPr/>
          <p:nvPr/>
        </p:nvSpPr>
        <p:spPr>
          <a:xfrm>
            <a:off x="-1" y="-16852"/>
            <a:ext cx="716702" cy="5160304"/>
          </a:xfrm>
          <a:prstGeom prst="rect">
            <a:avLst/>
          </a:prstGeom>
          <a:solidFill>
            <a:srgbClr val="F95858"/>
          </a:solidFill>
          <a:ln w="12700">
            <a:miter lim="400000"/>
          </a:ln>
          <a:effectLst>
            <a:outerShdw sx="100000" sy="100000" kx="0" ky="0" algn="b" rotWithShape="0" blurRad="25400" dist="19050" dir="19380000">
              <a:srgbClr val="000000">
                <a:alpha val="21000"/>
              </a:srgbClr>
            </a:outerShdw>
          </a:effectLst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374" name="Google Shape;45;p4"/>
          <p:cNvSpPr/>
          <p:nvPr/>
        </p:nvSpPr>
        <p:spPr>
          <a:xfrm>
            <a:off x="273605" y="784675"/>
            <a:ext cx="163204" cy="163203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375" name="Google Shape;46;p4"/>
          <p:cNvSpPr/>
          <p:nvPr/>
        </p:nvSpPr>
        <p:spPr>
          <a:xfrm>
            <a:off x="273605" y="1891375"/>
            <a:ext cx="163204" cy="163203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376" name="Google Shape;47;p4"/>
          <p:cNvSpPr/>
          <p:nvPr/>
        </p:nvSpPr>
        <p:spPr>
          <a:xfrm>
            <a:off x="273605" y="3079675"/>
            <a:ext cx="163204" cy="163200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377" name="Google Shape;48;p4"/>
          <p:cNvSpPr/>
          <p:nvPr/>
        </p:nvSpPr>
        <p:spPr>
          <a:xfrm>
            <a:off x="273605" y="4104775"/>
            <a:ext cx="163204" cy="163203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378" name="Google Shape;49;p4"/>
          <p:cNvSpPr/>
          <p:nvPr/>
        </p:nvSpPr>
        <p:spPr>
          <a:xfrm flipH="1" rot="5400000">
            <a:off x="8521100" y="-93351"/>
            <a:ext cx="540302" cy="7269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FFFBEF"/>
          </a:solidFill>
          <a:ln w="12700">
            <a:miter lim="400000"/>
          </a:ln>
          <a:effectLst>
            <a:outerShdw sx="100000" sy="100000" kx="0" ky="0" algn="b" rotWithShape="0" blurRad="63500" dist="19050" dir="1860000">
              <a:srgbClr val="000000">
                <a:alpha val="18000"/>
              </a:srgbClr>
            </a:outerShdw>
          </a:effectLst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0386" name="Google Shape;50;p4"/>
          <p:cNvGrpSpPr/>
          <p:nvPr/>
        </p:nvGrpSpPr>
        <p:grpSpPr>
          <a:xfrm>
            <a:off x="7980264" y="4040902"/>
            <a:ext cx="762328" cy="894974"/>
            <a:chOff x="-15" y="-3"/>
            <a:chExt cx="762326" cy="894973"/>
          </a:xfrm>
        </p:grpSpPr>
        <p:sp>
          <p:nvSpPr>
            <p:cNvPr id="10379" name="Google Shape;51;p4"/>
            <p:cNvSpPr/>
            <p:nvPr/>
          </p:nvSpPr>
          <p:spPr>
            <a:xfrm rot="637806">
              <a:off x="67743" y="51005"/>
              <a:ext cx="626810" cy="792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4" h="21600" fill="norm" stroke="1" extrusionOk="0">
                  <a:moveTo>
                    <a:pt x="10141" y="0"/>
                  </a:moveTo>
                  <a:cubicBezTo>
                    <a:pt x="9809" y="0"/>
                    <a:pt x="9606" y="18"/>
                    <a:pt x="9579" y="58"/>
                  </a:cubicBezTo>
                  <a:cubicBezTo>
                    <a:pt x="9186" y="653"/>
                    <a:pt x="298" y="12706"/>
                    <a:pt x="13" y="13129"/>
                  </a:cubicBezTo>
                  <a:cubicBezTo>
                    <a:pt x="-372" y="13704"/>
                    <a:pt x="7601" y="14332"/>
                    <a:pt x="8536" y="14419"/>
                  </a:cubicBezTo>
                  <a:cubicBezTo>
                    <a:pt x="8704" y="14436"/>
                    <a:pt x="8601" y="21528"/>
                    <a:pt x="9382" y="21600"/>
                  </a:cubicBezTo>
                  <a:cubicBezTo>
                    <a:pt x="9384" y="21600"/>
                    <a:pt x="9387" y="21600"/>
                    <a:pt x="9387" y="21600"/>
                  </a:cubicBezTo>
                  <a:cubicBezTo>
                    <a:pt x="9985" y="21600"/>
                    <a:pt x="20955" y="9013"/>
                    <a:pt x="20955" y="9013"/>
                  </a:cubicBezTo>
                  <a:cubicBezTo>
                    <a:pt x="21070" y="8876"/>
                    <a:pt x="20968" y="8688"/>
                    <a:pt x="20765" y="8654"/>
                  </a:cubicBezTo>
                  <a:lnTo>
                    <a:pt x="15877" y="7889"/>
                  </a:lnTo>
                  <a:cubicBezTo>
                    <a:pt x="15877" y="7889"/>
                    <a:pt x="20494" y="2185"/>
                    <a:pt x="20826" y="1607"/>
                  </a:cubicBezTo>
                  <a:cubicBezTo>
                    <a:pt x="21228" y="903"/>
                    <a:pt x="12478" y="0"/>
                    <a:pt x="1014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>
              <a:outerShdw sx="100000" sy="100000" kx="0" ky="0" algn="b" rotWithShape="0" blurRad="25400" dist="19050" dir="19320000">
                <a:srgbClr val="000000">
                  <a:alpha val="210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0" name="Google Shape;52;p4"/>
            <p:cNvSpPr/>
            <p:nvPr/>
          </p:nvSpPr>
          <p:spPr>
            <a:xfrm rot="637806">
              <a:off x="182232" y="91749"/>
              <a:ext cx="298813" cy="406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600" fill="norm" stroke="1" extrusionOk="0">
                  <a:moveTo>
                    <a:pt x="18867" y="0"/>
                  </a:moveTo>
                  <a:cubicBezTo>
                    <a:pt x="17614" y="0"/>
                    <a:pt x="16767" y="78"/>
                    <a:pt x="16666" y="270"/>
                  </a:cubicBezTo>
                  <a:cubicBezTo>
                    <a:pt x="16141" y="1303"/>
                    <a:pt x="177" y="19666"/>
                    <a:pt x="1" y="20710"/>
                  </a:cubicBezTo>
                  <a:cubicBezTo>
                    <a:pt x="-61" y="21106"/>
                    <a:pt x="2126" y="21386"/>
                    <a:pt x="4900" y="21600"/>
                  </a:cubicBezTo>
                  <a:cubicBezTo>
                    <a:pt x="9054" y="17216"/>
                    <a:pt x="18373" y="4471"/>
                    <a:pt x="21539" y="78"/>
                  </a:cubicBezTo>
                  <a:cubicBezTo>
                    <a:pt x="20547" y="29"/>
                    <a:pt x="19634" y="0"/>
                    <a:pt x="18867" y="0"/>
                  </a:cubicBezTo>
                  <a:close/>
                </a:path>
              </a:pathLst>
            </a:custGeom>
            <a:solidFill>
              <a:srgbClr val="DDA507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1" name="Google Shape;53;p4"/>
            <p:cNvSpPr/>
            <p:nvPr/>
          </p:nvSpPr>
          <p:spPr>
            <a:xfrm rot="637806">
              <a:off x="158710" y="103400"/>
              <a:ext cx="447578" cy="647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600" fill="norm" stroke="1" extrusionOk="0">
                  <a:moveTo>
                    <a:pt x="12469" y="0"/>
                  </a:moveTo>
                  <a:cubicBezTo>
                    <a:pt x="11642" y="0"/>
                    <a:pt x="11082" y="49"/>
                    <a:pt x="11015" y="169"/>
                  </a:cubicBezTo>
                  <a:cubicBezTo>
                    <a:pt x="10668" y="818"/>
                    <a:pt x="117" y="12346"/>
                    <a:pt x="1" y="13001"/>
                  </a:cubicBezTo>
                  <a:cubicBezTo>
                    <a:pt x="-40" y="13250"/>
                    <a:pt x="1406" y="13426"/>
                    <a:pt x="3239" y="13560"/>
                  </a:cubicBezTo>
                  <a:cubicBezTo>
                    <a:pt x="6215" y="13770"/>
                    <a:pt x="10228" y="13844"/>
                    <a:pt x="10619" y="13870"/>
                  </a:cubicBezTo>
                  <a:cubicBezTo>
                    <a:pt x="10630" y="13870"/>
                    <a:pt x="10642" y="13876"/>
                    <a:pt x="10642" y="13885"/>
                  </a:cubicBezTo>
                  <a:cubicBezTo>
                    <a:pt x="11199" y="14154"/>
                    <a:pt x="9677" y="21445"/>
                    <a:pt x="10272" y="21600"/>
                  </a:cubicBezTo>
                  <a:cubicBezTo>
                    <a:pt x="10295" y="21600"/>
                    <a:pt x="10330" y="21594"/>
                    <a:pt x="10380" y="21576"/>
                  </a:cubicBezTo>
                  <a:cubicBezTo>
                    <a:pt x="11624" y="20980"/>
                    <a:pt x="21067" y="11057"/>
                    <a:pt x="21309" y="10539"/>
                  </a:cubicBezTo>
                  <a:cubicBezTo>
                    <a:pt x="21560" y="10004"/>
                    <a:pt x="14023" y="9607"/>
                    <a:pt x="13108" y="9425"/>
                  </a:cubicBezTo>
                  <a:cubicBezTo>
                    <a:pt x="12193" y="9235"/>
                    <a:pt x="21076" y="1546"/>
                    <a:pt x="21318" y="1014"/>
                  </a:cubicBezTo>
                  <a:cubicBezTo>
                    <a:pt x="21481" y="669"/>
                    <a:pt x="17328" y="204"/>
                    <a:pt x="14244" y="49"/>
                  </a:cubicBezTo>
                  <a:lnTo>
                    <a:pt x="14236" y="49"/>
                  </a:lnTo>
                  <a:cubicBezTo>
                    <a:pt x="13580" y="18"/>
                    <a:pt x="12977" y="0"/>
                    <a:pt x="12469" y="0"/>
                  </a:cubicBezTo>
                  <a:close/>
                </a:path>
              </a:pathLst>
            </a:custGeom>
            <a:solidFill>
              <a:srgbClr val="F95858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2" name="Google Shape;54;p4"/>
            <p:cNvSpPr/>
            <p:nvPr/>
          </p:nvSpPr>
          <p:spPr>
            <a:xfrm rot="637806">
              <a:off x="332813" y="517897"/>
              <a:ext cx="63497" cy="23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588" h="21600" fill="norm" stroke="1" extrusionOk="0">
                  <a:moveTo>
                    <a:pt x="11824" y="0"/>
                  </a:moveTo>
                  <a:cubicBezTo>
                    <a:pt x="8815" y="0"/>
                    <a:pt x="5412" y="108"/>
                    <a:pt x="3137" y="198"/>
                  </a:cubicBezTo>
                  <a:cubicBezTo>
                    <a:pt x="6558" y="945"/>
                    <a:pt x="-2791" y="21170"/>
                    <a:pt x="863" y="21600"/>
                  </a:cubicBezTo>
                  <a:cubicBezTo>
                    <a:pt x="1006" y="21600"/>
                    <a:pt x="1221" y="21583"/>
                    <a:pt x="1525" y="21532"/>
                  </a:cubicBezTo>
                  <a:cubicBezTo>
                    <a:pt x="8994" y="15669"/>
                    <a:pt x="18164" y="1822"/>
                    <a:pt x="18576" y="736"/>
                  </a:cubicBezTo>
                  <a:cubicBezTo>
                    <a:pt x="18809" y="164"/>
                    <a:pt x="15603" y="0"/>
                    <a:pt x="11824" y="0"/>
                  </a:cubicBezTo>
                  <a:close/>
                </a:path>
              </a:pathLst>
            </a:custGeom>
            <a:solidFill>
              <a:srgbClr val="434343">
                <a:alpha val="1510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3" name="Google Shape;55;p4"/>
            <p:cNvSpPr/>
            <p:nvPr/>
          </p:nvSpPr>
          <p:spPr>
            <a:xfrm rot="637806">
              <a:off x="502997" y="172448"/>
              <a:ext cx="98875" cy="119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47" h="21600" fill="norm" stroke="1" extrusionOk="0">
                  <a:moveTo>
                    <a:pt x="16414" y="0"/>
                  </a:moveTo>
                  <a:cubicBezTo>
                    <a:pt x="15704" y="0"/>
                    <a:pt x="14982" y="299"/>
                    <a:pt x="14392" y="997"/>
                  </a:cubicBezTo>
                  <a:cubicBezTo>
                    <a:pt x="9807" y="6339"/>
                    <a:pt x="5235" y="11736"/>
                    <a:pt x="662" y="17089"/>
                  </a:cubicBezTo>
                  <a:cubicBezTo>
                    <a:pt x="-1083" y="19129"/>
                    <a:pt x="939" y="21600"/>
                    <a:pt x="3044" y="21600"/>
                  </a:cubicBezTo>
                  <a:cubicBezTo>
                    <a:pt x="3730" y="21600"/>
                    <a:pt x="4476" y="21301"/>
                    <a:pt x="5078" y="20636"/>
                  </a:cubicBezTo>
                  <a:cubicBezTo>
                    <a:pt x="9651" y="15250"/>
                    <a:pt x="14224" y="9897"/>
                    <a:pt x="18808" y="4511"/>
                  </a:cubicBezTo>
                  <a:cubicBezTo>
                    <a:pt x="20517" y="2505"/>
                    <a:pt x="18483" y="0"/>
                    <a:pt x="16414" y="0"/>
                  </a:cubicBezTo>
                  <a:close/>
                </a:path>
              </a:pathLst>
            </a:custGeom>
            <a:solidFill>
              <a:srgbClr val="434343">
                <a:alpha val="1510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4" name="Google Shape;56;p4"/>
            <p:cNvSpPr/>
            <p:nvPr/>
          </p:nvSpPr>
          <p:spPr>
            <a:xfrm rot="637806">
              <a:off x="455781" y="286387"/>
              <a:ext cx="28771" cy="29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5182" h="21600" fill="norm" stroke="1" extrusionOk="0">
                  <a:moveTo>
                    <a:pt x="7466" y="0"/>
                  </a:moveTo>
                  <a:cubicBezTo>
                    <a:pt x="-1187" y="0"/>
                    <a:pt x="-3221" y="18972"/>
                    <a:pt x="6207" y="21466"/>
                  </a:cubicBezTo>
                  <a:cubicBezTo>
                    <a:pt x="6723" y="21600"/>
                    <a:pt x="7240" y="21600"/>
                    <a:pt x="7789" y="21600"/>
                  </a:cubicBezTo>
                  <a:cubicBezTo>
                    <a:pt x="16345" y="21600"/>
                    <a:pt x="18379" y="2628"/>
                    <a:pt x="9048" y="267"/>
                  </a:cubicBezTo>
                  <a:cubicBezTo>
                    <a:pt x="8531" y="134"/>
                    <a:pt x="7886" y="0"/>
                    <a:pt x="7466" y="0"/>
                  </a:cubicBezTo>
                  <a:close/>
                </a:path>
              </a:pathLst>
            </a:custGeom>
            <a:solidFill>
              <a:srgbClr val="434343">
                <a:alpha val="1510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385" name="Google Shape;57;p4"/>
            <p:cNvSpPr/>
            <p:nvPr/>
          </p:nvSpPr>
          <p:spPr>
            <a:xfrm rot="637806">
              <a:off x="463822" y="457141"/>
              <a:ext cx="91114" cy="128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95" h="21600" fill="norm" stroke="1" extrusionOk="0">
                  <a:moveTo>
                    <a:pt x="16175" y="0"/>
                  </a:moveTo>
                  <a:cubicBezTo>
                    <a:pt x="15311" y="0"/>
                    <a:pt x="14486" y="318"/>
                    <a:pt x="13884" y="1098"/>
                  </a:cubicBezTo>
                  <a:cubicBezTo>
                    <a:pt x="9420" y="6560"/>
                    <a:pt x="5008" y="12063"/>
                    <a:pt x="544" y="17524"/>
                  </a:cubicBezTo>
                  <a:cubicBezTo>
                    <a:pt x="-1053" y="19465"/>
                    <a:pt x="1159" y="21600"/>
                    <a:pt x="3372" y="21600"/>
                  </a:cubicBezTo>
                  <a:cubicBezTo>
                    <a:pt x="4183" y="21600"/>
                    <a:pt x="5008" y="21292"/>
                    <a:pt x="5610" y="20512"/>
                  </a:cubicBezTo>
                  <a:cubicBezTo>
                    <a:pt x="10061" y="15040"/>
                    <a:pt x="14538" y="9548"/>
                    <a:pt x="18950" y="4076"/>
                  </a:cubicBezTo>
                  <a:cubicBezTo>
                    <a:pt x="20547" y="2146"/>
                    <a:pt x="18335" y="0"/>
                    <a:pt x="16175" y="0"/>
                  </a:cubicBezTo>
                  <a:close/>
                </a:path>
              </a:pathLst>
            </a:custGeom>
            <a:solidFill>
              <a:srgbClr val="434343">
                <a:alpha val="15109"/>
              </a:srgb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0387" name="Google Shape;58;p4"/>
          <p:cNvSpPr/>
          <p:nvPr/>
        </p:nvSpPr>
        <p:spPr>
          <a:xfrm>
            <a:off x="8218161" y="961906"/>
            <a:ext cx="178626" cy="163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9102" y="0"/>
                </a:moveTo>
                <a:cubicBezTo>
                  <a:pt x="14471" y="0"/>
                  <a:pt x="10636" y="11423"/>
                  <a:pt x="10131" y="11833"/>
                </a:cubicBezTo>
                <a:cubicBezTo>
                  <a:pt x="10101" y="11866"/>
                  <a:pt x="10101" y="11866"/>
                  <a:pt x="10078" y="11866"/>
                </a:cubicBezTo>
                <a:cubicBezTo>
                  <a:pt x="9749" y="11866"/>
                  <a:pt x="8359" y="9550"/>
                  <a:pt x="6670" y="7192"/>
                </a:cubicBezTo>
                <a:cubicBezTo>
                  <a:pt x="4982" y="4867"/>
                  <a:pt x="2980" y="2542"/>
                  <a:pt x="1414" y="2542"/>
                </a:cubicBezTo>
                <a:cubicBezTo>
                  <a:pt x="1062" y="2542"/>
                  <a:pt x="756" y="2634"/>
                  <a:pt x="481" y="2877"/>
                </a:cubicBezTo>
                <a:cubicBezTo>
                  <a:pt x="130" y="3128"/>
                  <a:pt x="0" y="3571"/>
                  <a:pt x="0" y="4123"/>
                </a:cubicBezTo>
                <a:cubicBezTo>
                  <a:pt x="0" y="8655"/>
                  <a:pt x="10154" y="21541"/>
                  <a:pt x="11346" y="21600"/>
                </a:cubicBezTo>
                <a:lnTo>
                  <a:pt x="11369" y="21600"/>
                </a:lnTo>
                <a:cubicBezTo>
                  <a:pt x="12500" y="21600"/>
                  <a:pt x="21600" y="8488"/>
                  <a:pt x="21600" y="2709"/>
                </a:cubicBezTo>
                <a:cubicBezTo>
                  <a:pt x="21600" y="1547"/>
                  <a:pt x="21226" y="694"/>
                  <a:pt x="20362" y="309"/>
                </a:cubicBezTo>
                <a:cubicBezTo>
                  <a:pt x="19934" y="92"/>
                  <a:pt x="19529" y="0"/>
                  <a:pt x="19102" y="0"/>
                </a:cubicBezTo>
                <a:close/>
              </a:path>
            </a:pathLst>
          </a:custGeom>
          <a:solidFill>
            <a:srgbClr val="F95858"/>
          </a:solidFill>
          <a:ln w="19050">
            <a:solidFill>
              <a:srgbClr val="FFFBEF"/>
            </a:solidFill>
          </a:ln>
          <a:effectLst>
            <a:outerShdw sx="100000" sy="100000" kx="0" ky="0" algn="b" rotWithShape="0" blurRad="25400" dist="9525" dir="19380000">
              <a:srgbClr val="000000">
                <a:alpha val="21000"/>
              </a:srgbClr>
            </a:outerShdw>
          </a:effectLst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388" name="Google Shape;59;p4"/>
          <p:cNvSpPr/>
          <p:nvPr/>
        </p:nvSpPr>
        <p:spPr>
          <a:xfrm>
            <a:off x="1319511" y="4658131"/>
            <a:ext cx="178627" cy="1632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9102" y="0"/>
                </a:moveTo>
                <a:cubicBezTo>
                  <a:pt x="14471" y="0"/>
                  <a:pt x="10636" y="11423"/>
                  <a:pt x="10131" y="11833"/>
                </a:cubicBezTo>
                <a:cubicBezTo>
                  <a:pt x="10101" y="11866"/>
                  <a:pt x="10101" y="11866"/>
                  <a:pt x="10078" y="11866"/>
                </a:cubicBezTo>
                <a:cubicBezTo>
                  <a:pt x="9749" y="11866"/>
                  <a:pt x="8359" y="9550"/>
                  <a:pt x="6670" y="7192"/>
                </a:cubicBezTo>
                <a:cubicBezTo>
                  <a:pt x="4982" y="4867"/>
                  <a:pt x="2980" y="2542"/>
                  <a:pt x="1414" y="2542"/>
                </a:cubicBezTo>
                <a:cubicBezTo>
                  <a:pt x="1062" y="2542"/>
                  <a:pt x="756" y="2634"/>
                  <a:pt x="481" y="2877"/>
                </a:cubicBezTo>
                <a:cubicBezTo>
                  <a:pt x="130" y="3128"/>
                  <a:pt x="0" y="3571"/>
                  <a:pt x="0" y="4123"/>
                </a:cubicBezTo>
                <a:cubicBezTo>
                  <a:pt x="0" y="8655"/>
                  <a:pt x="10154" y="21541"/>
                  <a:pt x="11346" y="21600"/>
                </a:cubicBezTo>
                <a:lnTo>
                  <a:pt x="11369" y="21600"/>
                </a:lnTo>
                <a:cubicBezTo>
                  <a:pt x="12500" y="21600"/>
                  <a:pt x="21600" y="8488"/>
                  <a:pt x="21600" y="2709"/>
                </a:cubicBezTo>
                <a:cubicBezTo>
                  <a:pt x="21600" y="1547"/>
                  <a:pt x="21226" y="694"/>
                  <a:pt x="20362" y="309"/>
                </a:cubicBezTo>
                <a:cubicBezTo>
                  <a:pt x="19934" y="92"/>
                  <a:pt x="19529" y="0"/>
                  <a:pt x="19102" y="0"/>
                </a:cubicBezTo>
                <a:close/>
              </a:path>
            </a:pathLst>
          </a:custGeom>
          <a:solidFill>
            <a:srgbClr val="F95858"/>
          </a:solidFill>
          <a:ln w="19050">
            <a:solidFill>
              <a:srgbClr val="FFFBEF"/>
            </a:solidFill>
          </a:ln>
          <a:effectLst>
            <a:outerShdw sx="100000" sy="100000" kx="0" ky="0" algn="b" rotWithShape="0" blurRad="25400" dist="9525" dir="19380000">
              <a:srgbClr val="000000">
                <a:alpha val="21000"/>
              </a:srgbClr>
            </a:outerShdw>
          </a:effectLst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389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1" showMasterPhAnim="1">
  <p:cSld name="TITLE_AND_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9" name="نص العنوان"/>
          <p:cNvSpPr txBox="1"/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3230" name="مستوى النص الأول…"/>
          <p:cNvSpPr txBox="1"/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231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CAPTION_ONLY">
    <p:bg>
      <p:bgPr>
        <a:solidFill>
          <a:srgbClr val="FFFBE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09" name="Google Shape;146;p10"/>
          <p:cNvGrpSpPr/>
          <p:nvPr/>
        </p:nvGrpSpPr>
        <p:grpSpPr>
          <a:xfrm>
            <a:off x="-3" y="-16852"/>
            <a:ext cx="9144004" cy="5160305"/>
            <a:chOff x="-1" y="0"/>
            <a:chExt cx="9144002" cy="5160304"/>
          </a:xfrm>
        </p:grpSpPr>
        <p:sp>
          <p:nvSpPr>
            <p:cNvPr id="10396" name="Google Shape;147;p10"/>
            <p:cNvSpPr/>
            <p:nvPr/>
          </p:nvSpPr>
          <p:spPr>
            <a:xfrm>
              <a:off x="716699" y="883125"/>
              <a:ext cx="8427302" cy="1"/>
            </a:xfrm>
            <a:prstGeom prst="line">
              <a:avLst/>
            </a:prstGeom>
            <a:noFill/>
            <a:ln w="9525" cap="flat">
              <a:solidFill>
                <a:srgbClr val="EAE9E5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pPr rtl="0">
                <a:defRPr>
                  <a:solidFill>
                    <a:srgbClr val="434343"/>
                  </a:solidFill>
                </a:defRPr>
              </a:pPr>
            </a:p>
          </p:txBody>
        </p:sp>
        <p:sp>
          <p:nvSpPr>
            <p:cNvPr id="10397" name="Google Shape;148;p10"/>
            <p:cNvSpPr/>
            <p:nvPr/>
          </p:nvSpPr>
          <p:spPr>
            <a:xfrm>
              <a:off x="716699" y="1436476"/>
              <a:ext cx="8427302" cy="1"/>
            </a:xfrm>
            <a:prstGeom prst="line">
              <a:avLst/>
            </a:prstGeom>
            <a:noFill/>
            <a:ln w="9525" cap="flat">
              <a:solidFill>
                <a:srgbClr val="EAE9E5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pPr rtl="0">
                <a:defRPr>
                  <a:solidFill>
                    <a:srgbClr val="434343"/>
                  </a:solidFill>
                </a:defRPr>
              </a:pPr>
            </a:p>
          </p:txBody>
        </p:sp>
        <p:sp>
          <p:nvSpPr>
            <p:cNvPr id="10398" name="Google Shape;149;p10"/>
            <p:cNvSpPr/>
            <p:nvPr/>
          </p:nvSpPr>
          <p:spPr>
            <a:xfrm>
              <a:off x="716699" y="1989826"/>
              <a:ext cx="8427302" cy="1"/>
            </a:xfrm>
            <a:prstGeom prst="line">
              <a:avLst/>
            </a:prstGeom>
            <a:noFill/>
            <a:ln w="9525" cap="flat">
              <a:solidFill>
                <a:srgbClr val="EAE9E5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pPr rtl="0">
                <a:defRPr>
                  <a:solidFill>
                    <a:srgbClr val="434343"/>
                  </a:solidFill>
                </a:defRPr>
              </a:pPr>
            </a:p>
          </p:txBody>
        </p:sp>
        <p:sp>
          <p:nvSpPr>
            <p:cNvPr id="10399" name="Google Shape;150;p10"/>
            <p:cNvSpPr/>
            <p:nvPr/>
          </p:nvSpPr>
          <p:spPr>
            <a:xfrm>
              <a:off x="716699" y="2543175"/>
              <a:ext cx="8427302" cy="1"/>
            </a:xfrm>
            <a:prstGeom prst="line">
              <a:avLst/>
            </a:prstGeom>
            <a:noFill/>
            <a:ln w="9525" cap="flat">
              <a:solidFill>
                <a:srgbClr val="EAE9E5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pPr rtl="0">
                <a:defRPr>
                  <a:solidFill>
                    <a:srgbClr val="434343"/>
                  </a:solidFill>
                </a:defRPr>
              </a:pPr>
            </a:p>
          </p:txBody>
        </p:sp>
        <p:sp>
          <p:nvSpPr>
            <p:cNvPr id="10400" name="Google Shape;151;p10"/>
            <p:cNvSpPr/>
            <p:nvPr/>
          </p:nvSpPr>
          <p:spPr>
            <a:xfrm>
              <a:off x="716699" y="3096526"/>
              <a:ext cx="8427302" cy="1"/>
            </a:xfrm>
            <a:prstGeom prst="line">
              <a:avLst/>
            </a:prstGeom>
            <a:noFill/>
            <a:ln w="9525" cap="flat">
              <a:solidFill>
                <a:srgbClr val="EAE9E5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pPr rtl="0">
                <a:defRPr>
                  <a:solidFill>
                    <a:srgbClr val="434343"/>
                  </a:solidFill>
                </a:defRPr>
              </a:pPr>
            </a:p>
          </p:txBody>
        </p:sp>
        <p:sp>
          <p:nvSpPr>
            <p:cNvPr id="10401" name="Google Shape;152;p10"/>
            <p:cNvSpPr/>
            <p:nvPr/>
          </p:nvSpPr>
          <p:spPr>
            <a:xfrm>
              <a:off x="716699" y="3649876"/>
              <a:ext cx="8427302" cy="1"/>
            </a:xfrm>
            <a:prstGeom prst="line">
              <a:avLst/>
            </a:prstGeom>
            <a:noFill/>
            <a:ln w="9525" cap="flat">
              <a:solidFill>
                <a:srgbClr val="EAE9E5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pPr rtl="0">
                <a:defRPr>
                  <a:solidFill>
                    <a:srgbClr val="434343"/>
                  </a:solidFill>
                </a:defRPr>
              </a:pPr>
            </a:p>
          </p:txBody>
        </p:sp>
        <p:sp>
          <p:nvSpPr>
            <p:cNvPr id="10402" name="Google Shape;153;p10"/>
            <p:cNvSpPr/>
            <p:nvPr/>
          </p:nvSpPr>
          <p:spPr>
            <a:xfrm>
              <a:off x="716699" y="4203227"/>
              <a:ext cx="8427302" cy="1"/>
            </a:xfrm>
            <a:prstGeom prst="line">
              <a:avLst/>
            </a:prstGeom>
            <a:noFill/>
            <a:ln w="9525" cap="flat">
              <a:solidFill>
                <a:srgbClr val="EAE9E5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pPr rtl="0">
                <a:defRPr>
                  <a:solidFill>
                    <a:srgbClr val="434343"/>
                  </a:solidFill>
                </a:defRPr>
              </a:pPr>
            </a:p>
          </p:txBody>
        </p:sp>
        <p:sp>
          <p:nvSpPr>
            <p:cNvPr id="10403" name="Google Shape;154;p10"/>
            <p:cNvSpPr/>
            <p:nvPr/>
          </p:nvSpPr>
          <p:spPr>
            <a:xfrm>
              <a:off x="716699" y="4756577"/>
              <a:ext cx="8427302" cy="1"/>
            </a:xfrm>
            <a:prstGeom prst="line">
              <a:avLst/>
            </a:prstGeom>
            <a:noFill/>
            <a:ln w="9525" cap="flat">
              <a:solidFill>
                <a:srgbClr val="EAE9E5"/>
              </a:solidFill>
              <a:prstDash val="solid"/>
              <a:round/>
            </a:ln>
            <a:effectLst/>
          </p:spPr>
          <p:txBody>
            <a:bodyPr wrap="square" lIns="45718" tIns="45718" rIns="45718" bIns="45718" numCol="1" anchor="t">
              <a:noAutofit/>
            </a:bodyPr>
            <a:lstStyle/>
            <a:p>
              <a:pPr rtl="0">
                <a:defRPr>
                  <a:solidFill>
                    <a:srgbClr val="434343"/>
                  </a:solidFill>
                </a:defRPr>
              </a:pPr>
            </a:p>
          </p:txBody>
        </p:sp>
        <p:sp>
          <p:nvSpPr>
            <p:cNvPr id="10404" name="Google Shape;155;p10"/>
            <p:cNvSpPr/>
            <p:nvPr/>
          </p:nvSpPr>
          <p:spPr>
            <a:xfrm>
              <a:off x="-2" y="-1"/>
              <a:ext cx="716702" cy="5160305"/>
            </a:xfrm>
            <a:prstGeom prst="rect">
              <a:avLst/>
            </a:prstGeom>
            <a:solidFill>
              <a:srgbClr val="F95858"/>
            </a:solidFill>
            <a:ln w="12700" cap="flat">
              <a:noFill/>
              <a:miter lim="400000"/>
            </a:ln>
            <a:effectLst>
              <a:outerShdw sx="100000" sy="100000" kx="0" ky="0" algn="b" rotWithShape="0" blurRad="25400" dist="19050" dir="19380000">
                <a:srgbClr val="000000">
                  <a:alpha val="21000"/>
                </a:srgbClr>
              </a:outerShdw>
            </a:effectLst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5" name="Google Shape;156;p10"/>
            <p:cNvSpPr/>
            <p:nvPr/>
          </p:nvSpPr>
          <p:spPr>
            <a:xfrm>
              <a:off x="273605" y="801525"/>
              <a:ext cx="163203" cy="163203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6" name="Google Shape;157;p10"/>
            <p:cNvSpPr/>
            <p:nvPr/>
          </p:nvSpPr>
          <p:spPr>
            <a:xfrm>
              <a:off x="273605" y="1908224"/>
              <a:ext cx="163203" cy="163203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7" name="Google Shape;158;p10"/>
            <p:cNvSpPr/>
            <p:nvPr/>
          </p:nvSpPr>
          <p:spPr>
            <a:xfrm>
              <a:off x="273605" y="3096526"/>
              <a:ext cx="163203" cy="163203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08" name="Google Shape;159;p10"/>
            <p:cNvSpPr/>
            <p:nvPr/>
          </p:nvSpPr>
          <p:spPr>
            <a:xfrm>
              <a:off x="273605" y="4121626"/>
              <a:ext cx="163203" cy="163203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0410" name="نص العنوان"/>
          <p:cNvSpPr txBox="1"/>
          <p:nvPr>
            <p:ph type="title"/>
          </p:nvPr>
        </p:nvSpPr>
        <p:spPr>
          <a:xfrm>
            <a:off x="1435798" y="345229"/>
            <a:ext cx="6992403" cy="572701"/>
          </a:xfrm>
          <a:prstGeom prst="rect">
            <a:avLst/>
          </a:prstGeom>
        </p:spPr>
        <p:txBody>
          <a:bodyPr/>
          <a:lstStyle>
            <a:lvl1pPr>
              <a:defRPr sz="3300">
                <a:solidFill>
                  <a:srgbClr val="434343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</a:lstStyle>
          <a:p>
            <a:pPr rtl="0">
              <a:defRPr/>
            </a:pPr>
            <a:r>
              <a:t>نص العنوان</a:t>
            </a:r>
          </a:p>
        </p:txBody>
      </p:sp>
      <p:sp>
        <p:nvSpPr>
          <p:cNvPr id="10411" name="Google Shape;161;p10"/>
          <p:cNvSpPr/>
          <p:nvPr/>
        </p:nvSpPr>
        <p:spPr>
          <a:xfrm flipH="1" rot="5400000">
            <a:off x="8521100" y="-93351"/>
            <a:ext cx="540302" cy="7269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FFFBEF"/>
          </a:solidFill>
          <a:ln w="12700">
            <a:miter lim="400000"/>
          </a:ln>
          <a:effectLst>
            <a:outerShdw sx="100000" sy="100000" kx="0" ky="0" algn="b" rotWithShape="0" blurRad="63500" dist="19050" dir="1860000">
              <a:srgbClr val="000000">
                <a:alpha val="18000"/>
              </a:srgbClr>
            </a:outerShdw>
          </a:effectLst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412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3" name="Google Shape;3215;p6"/>
          <p:cNvGrpSpPr/>
          <p:nvPr/>
        </p:nvGrpSpPr>
        <p:grpSpPr>
          <a:xfrm>
            <a:off x="-613" y="32"/>
            <a:ext cx="9162930" cy="5162808"/>
            <a:chOff x="0" y="0"/>
            <a:chExt cx="9162928" cy="5162807"/>
          </a:xfrm>
        </p:grpSpPr>
        <p:sp>
          <p:nvSpPr>
            <p:cNvPr id="3238" name="Google Shape;3216;p6"/>
            <p:cNvSpPr/>
            <p:nvPr/>
          </p:nvSpPr>
          <p:spPr>
            <a:xfrm>
              <a:off x="0" y="514338"/>
              <a:ext cx="4581098" cy="4648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39" name="Google Shape;3217;p6"/>
            <p:cNvSpPr/>
            <p:nvPr/>
          </p:nvSpPr>
          <p:spPr>
            <a:xfrm>
              <a:off x="0" y="3485462"/>
              <a:ext cx="4581098" cy="1677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465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0" name="Google Shape;3218;p6"/>
            <p:cNvSpPr/>
            <p:nvPr/>
          </p:nvSpPr>
          <p:spPr>
            <a:xfrm>
              <a:off x="4581097" y="2863984"/>
              <a:ext cx="4581833" cy="2298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583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1" name="Google Shape;3219;p6"/>
            <p:cNvSpPr/>
            <p:nvPr/>
          </p:nvSpPr>
          <p:spPr>
            <a:xfrm>
              <a:off x="1936024" y="0"/>
              <a:ext cx="264507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9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2" name="Google Shape;3220;p6"/>
            <p:cNvSpPr/>
            <p:nvPr/>
          </p:nvSpPr>
          <p:spPr>
            <a:xfrm>
              <a:off x="4099639" y="0"/>
              <a:ext cx="481459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3" name="Google Shape;3221;p6"/>
            <p:cNvSpPr/>
            <p:nvPr/>
          </p:nvSpPr>
          <p:spPr>
            <a:xfrm>
              <a:off x="4581095" y="0"/>
              <a:ext cx="203991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4" name="Google Shape;3222;p6"/>
            <p:cNvSpPr/>
            <p:nvPr/>
          </p:nvSpPr>
          <p:spPr>
            <a:xfrm>
              <a:off x="4581097" y="0"/>
              <a:ext cx="4581833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5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5" name="Google Shape;3223;p6"/>
            <p:cNvSpPr/>
            <p:nvPr/>
          </p:nvSpPr>
          <p:spPr>
            <a:xfrm>
              <a:off x="0" y="4620366"/>
              <a:ext cx="4581098" cy="542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6" name="Google Shape;3224;p6"/>
            <p:cNvSpPr/>
            <p:nvPr/>
          </p:nvSpPr>
          <p:spPr>
            <a:xfrm>
              <a:off x="0" y="2181692"/>
              <a:ext cx="4581098" cy="2981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944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7" name="Google Shape;3225;p6"/>
            <p:cNvSpPr/>
            <p:nvPr/>
          </p:nvSpPr>
          <p:spPr>
            <a:xfrm>
              <a:off x="455948" y="0"/>
              <a:ext cx="4125150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8" name="Google Shape;3226;p6"/>
            <p:cNvSpPr/>
            <p:nvPr/>
          </p:nvSpPr>
          <p:spPr>
            <a:xfrm>
              <a:off x="3092613" y="0"/>
              <a:ext cx="1488485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49" name="Google Shape;3227;p6"/>
            <p:cNvSpPr/>
            <p:nvPr/>
          </p:nvSpPr>
          <p:spPr>
            <a:xfrm>
              <a:off x="4581095" y="0"/>
              <a:ext cx="97391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50" name="Google Shape;3228;p6"/>
            <p:cNvSpPr/>
            <p:nvPr/>
          </p:nvSpPr>
          <p:spPr>
            <a:xfrm>
              <a:off x="4581096" y="0"/>
              <a:ext cx="3328582" cy="5162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164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51" name="Google Shape;3229;p6"/>
            <p:cNvSpPr/>
            <p:nvPr/>
          </p:nvSpPr>
          <p:spPr>
            <a:xfrm>
              <a:off x="4581097" y="1411784"/>
              <a:ext cx="4581833" cy="3751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443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52" name="Google Shape;3230;p6"/>
            <p:cNvSpPr/>
            <p:nvPr/>
          </p:nvSpPr>
          <p:spPr>
            <a:xfrm>
              <a:off x="4581097" y="4065153"/>
              <a:ext cx="4581833" cy="109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109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3254" name="مستوى النص الأول…"/>
          <p:cNvSpPr txBox="1"/>
          <p:nvPr>
            <p:ph type="body" sz="quarter" idx="1"/>
          </p:nvPr>
        </p:nvSpPr>
        <p:spPr>
          <a:xfrm>
            <a:off x="1674448" y="2238375"/>
            <a:ext cx="2247902" cy="324000"/>
          </a:xfrm>
          <a:prstGeom prst="rect">
            <a:avLst/>
          </a:prstGeom>
        </p:spPr>
        <p:txBody>
          <a:bodyPr/>
          <a:lstStyle>
            <a:lvl1pPr marL="203200" indent="-76200" algn="ctr">
              <a:lnSpc>
                <a:spcPct val="115000"/>
              </a:lnSpc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marL="203200" indent="127000" algn="ctr">
              <a:lnSpc>
                <a:spcPct val="115000"/>
              </a:lnSpc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marL="203200" indent="127000" algn="ctr">
              <a:lnSpc>
                <a:spcPct val="115000"/>
              </a:lnSpc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marL="203200" indent="127000" algn="ctr">
              <a:lnSpc>
                <a:spcPct val="115000"/>
              </a:lnSpc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marL="203200" indent="127000" algn="ctr">
              <a:lnSpc>
                <a:spcPct val="115000"/>
              </a:lnSpc>
              <a:buClrTx/>
              <a:buSzTx/>
              <a:buFontTx/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255" name="نص العنوان"/>
          <p:cNvSpPr txBox="1"/>
          <p:nvPr>
            <p:ph type="title"/>
          </p:nvPr>
        </p:nvSpPr>
        <p:spPr>
          <a:xfrm>
            <a:off x="1805550" y="539999"/>
            <a:ext cx="5532600" cy="992401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3256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TITLE_ONLY">
    <p:bg>
      <p:bgPr>
        <a:solidFill>
          <a:schemeClr val="accent3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3" name="نص العنوان"/>
          <p:cNvSpPr txBox="1"/>
          <p:nvPr>
            <p:ph type="title"/>
          </p:nvPr>
        </p:nvSpPr>
        <p:spPr>
          <a:xfrm>
            <a:off x="2269650" y="2075550"/>
            <a:ext cx="4604700" cy="992402"/>
          </a:xfrm>
          <a:prstGeom prst="rect">
            <a:avLst/>
          </a:prstGeom>
        </p:spPr>
        <p:txBody>
          <a:bodyPr anchor="ctr"/>
          <a:lstStyle>
            <a:lvl1pPr>
              <a:defRPr sz="24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3264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ONE_COLUMN_TEXT">
    <p:bg>
      <p:bgPr>
        <a:solidFill>
          <a:schemeClr val="accent1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5" name="Google Shape;3239;p8"/>
          <p:cNvGrpSpPr/>
          <p:nvPr/>
        </p:nvGrpSpPr>
        <p:grpSpPr>
          <a:xfrm>
            <a:off x="14" y="-419020"/>
            <a:ext cx="9136337" cy="5562530"/>
            <a:chOff x="-1" y="0"/>
            <a:chExt cx="9136336" cy="5562529"/>
          </a:xfrm>
        </p:grpSpPr>
        <p:sp>
          <p:nvSpPr>
            <p:cNvPr id="3271" name="Google Shape;3240;p8"/>
            <p:cNvSpPr/>
            <p:nvPr/>
          </p:nvSpPr>
          <p:spPr>
            <a:xfrm flipH="1">
              <a:off x="-2" y="2980894"/>
              <a:ext cx="2281907" cy="103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284" name="Google Shape;3241;p8"/>
            <p:cNvGrpSpPr/>
            <p:nvPr/>
          </p:nvGrpSpPr>
          <p:grpSpPr>
            <a:xfrm>
              <a:off x="-2" y="0"/>
              <a:ext cx="9136337" cy="5562530"/>
              <a:chOff x="0" y="0"/>
              <a:chExt cx="9136335" cy="5562529"/>
            </a:xfrm>
          </p:grpSpPr>
          <p:sp>
            <p:nvSpPr>
              <p:cNvPr id="3272" name="Google Shape;3242;p8"/>
              <p:cNvSpPr/>
              <p:nvPr/>
            </p:nvSpPr>
            <p:spPr>
              <a:xfrm flipH="1">
                <a:off x="2281883" y="419063"/>
                <a:ext cx="1515601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73" name="Google Shape;3243;p8"/>
              <p:cNvSpPr/>
              <p:nvPr/>
            </p:nvSpPr>
            <p:spPr>
              <a:xfrm flipH="1">
                <a:off x="2281899" y="2980900"/>
                <a:ext cx="6854407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74" name="Google Shape;3244;p8"/>
              <p:cNvSpPr/>
              <p:nvPr/>
            </p:nvSpPr>
            <p:spPr>
              <a:xfrm flipH="1">
                <a:off x="2281929" y="399167"/>
                <a:ext cx="6854407" cy="2581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75" name="Google Shape;3245;p8"/>
              <p:cNvSpPr/>
              <p:nvPr/>
            </p:nvSpPr>
            <p:spPr>
              <a:xfrm flipH="1">
                <a:off x="2281858" y="2980889"/>
                <a:ext cx="3101545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76" name="Google Shape;3246;p8"/>
              <p:cNvSpPr/>
              <p:nvPr/>
            </p:nvSpPr>
            <p:spPr>
              <a:xfrm flipH="1">
                <a:off x="2281897" y="2980895"/>
                <a:ext cx="409939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77" name="Google Shape;3247;p8"/>
              <p:cNvSpPr/>
              <p:nvPr/>
            </p:nvSpPr>
            <p:spPr>
              <a:xfrm flipH="1">
                <a:off x="766795" y="419063"/>
                <a:ext cx="1515110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78" name="Google Shape;3248;p8"/>
              <p:cNvSpPr/>
              <p:nvPr/>
            </p:nvSpPr>
            <p:spPr>
              <a:xfrm flipH="1">
                <a:off x="1400202" y="2980895"/>
                <a:ext cx="881703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79" name="Google Shape;3249;p8"/>
              <p:cNvSpPr/>
              <p:nvPr/>
            </p:nvSpPr>
            <p:spPr>
              <a:xfrm flipH="1">
                <a:off x="-1" y="753185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80" name="Google Shape;3250;p8"/>
              <p:cNvSpPr/>
              <p:nvPr/>
            </p:nvSpPr>
            <p:spPr>
              <a:xfrm flipH="1">
                <a:off x="2281892" y="419063"/>
                <a:ext cx="875404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81" name="Google Shape;3251;p8"/>
              <p:cNvSpPr/>
              <p:nvPr/>
            </p:nvSpPr>
            <p:spPr>
              <a:xfrm flipH="1">
                <a:off x="1876342" y="419063"/>
                <a:ext cx="405563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82" name="Google Shape;3252;p8"/>
              <p:cNvSpPr/>
              <p:nvPr/>
            </p:nvSpPr>
            <p:spPr>
              <a:xfrm flipH="1">
                <a:off x="2281847" y="0"/>
                <a:ext cx="3101613" cy="29809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283" name="Google Shape;3253;p8"/>
              <p:cNvSpPr/>
              <p:nvPr/>
            </p:nvSpPr>
            <p:spPr>
              <a:xfrm flipH="1">
                <a:off x="-1" y="2980895"/>
                <a:ext cx="2281906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3286" name="نص العنوان"/>
          <p:cNvSpPr txBox="1"/>
          <p:nvPr>
            <p:ph type="title"/>
          </p:nvPr>
        </p:nvSpPr>
        <p:spPr>
          <a:xfrm>
            <a:off x="4572075" y="539999"/>
            <a:ext cx="3852002" cy="1356602"/>
          </a:xfrm>
          <a:prstGeom prst="rect">
            <a:avLst/>
          </a:prstGeom>
        </p:spPr>
        <p:txBody>
          <a:bodyPr/>
          <a:lstStyle/>
          <a:p>
            <a:pPr/>
            <a:r>
              <a:t>نص العنوان</a:t>
            </a:r>
          </a:p>
        </p:txBody>
      </p:sp>
      <p:sp>
        <p:nvSpPr>
          <p:cNvPr id="3287" name="مستوى النص الأول…"/>
          <p:cNvSpPr txBox="1"/>
          <p:nvPr>
            <p:ph type="body" sz="quarter" idx="1"/>
          </p:nvPr>
        </p:nvSpPr>
        <p:spPr>
          <a:xfrm>
            <a:off x="5490624" y="2853150"/>
            <a:ext cx="2139002" cy="1166402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288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MAIN_POI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5" name="Google Shape;3257;p9"/>
          <p:cNvGrpSpPr/>
          <p:nvPr/>
        </p:nvGrpSpPr>
        <p:grpSpPr>
          <a:xfrm>
            <a:off x="-66808" y="-86803"/>
            <a:ext cx="9277591" cy="6239528"/>
            <a:chOff x="0" y="0"/>
            <a:chExt cx="9277590" cy="6239526"/>
          </a:xfrm>
        </p:grpSpPr>
        <p:sp>
          <p:nvSpPr>
            <p:cNvPr id="3295" name="Google Shape;3258;p9"/>
            <p:cNvSpPr/>
            <p:nvPr/>
          </p:nvSpPr>
          <p:spPr>
            <a:xfrm>
              <a:off x="4150940" y="-1"/>
              <a:ext cx="487484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6" name="Google Shape;3259;p9"/>
            <p:cNvSpPr/>
            <p:nvPr/>
          </p:nvSpPr>
          <p:spPr>
            <a:xfrm>
              <a:off x="3131313" y="-1"/>
              <a:ext cx="1507111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7" name="Google Shape;3260;p9"/>
            <p:cNvSpPr/>
            <p:nvPr/>
          </p:nvSpPr>
          <p:spPr>
            <a:xfrm>
              <a:off x="1960251" y="-1"/>
              <a:ext cx="2678173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945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8" name="Google Shape;3261;p9"/>
            <p:cNvSpPr/>
            <p:nvPr/>
          </p:nvSpPr>
          <p:spPr>
            <a:xfrm>
              <a:off x="461653" y="-1"/>
              <a:ext cx="4176771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299" name="Google Shape;3262;p9"/>
            <p:cNvSpPr/>
            <p:nvPr/>
          </p:nvSpPr>
          <p:spPr>
            <a:xfrm>
              <a:off x="-1" y="262582"/>
              <a:ext cx="4638424" cy="2373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0" name="Google Shape;3263;p9"/>
            <p:cNvSpPr/>
            <p:nvPr/>
          </p:nvSpPr>
          <p:spPr>
            <a:xfrm>
              <a:off x="-1" y="1113806"/>
              <a:ext cx="4638424" cy="1521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944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1" name="Google Shape;3264;p9"/>
            <p:cNvSpPr/>
            <p:nvPr/>
          </p:nvSpPr>
          <p:spPr>
            <a:xfrm>
              <a:off x="-1" y="1779412"/>
              <a:ext cx="4638424" cy="856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7465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2" name="Google Shape;3265;p9"/>
            <p:cNvSpPr/>
            <p:nvPr/>
          </p:nvSpPr>
          <p:spPr>
            <a:xfrm>
              <a:off x="-1" y="2358807"/>
              <a:ext cx="4638424" cy="276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3" name="Google Shape;3266;p9"/>
            <p:cNvSpPr/>
            <p:nvPr/>
          </p:nvSpPr>
          <p:spPr>
            <a:xfrm>
              <a:off x="-1" y="2635736"/>
              <a:ext cx="4638424" cy="560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0679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4" name="Google Shape;3267;p9"/>
            <p:cNvSpPr/>
            <p:nvPr/>
          </p:nvSpPr>
          <p:spPr>
            <a:xfrm>
              <a:off x="-1" y="2635736"/>
              <a:ext cx="4638424" cy="1173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5767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5" name="Google Shape;3268;p9"/>
            <p:cNvSpPr/>
            <p:nvPr/>
          </p:nvSpPr>
          <p:spPr>
            <a:xfrm>
              <a:off x="-1" y="2635736"/>
              <a:ext cx="4638424" cy="191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7163"/>
                  </a:ln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6" name="Google Shape;3269;p9"/>
            <p:cNvSpPr/>
            <p:nvPr/>
          </p:nvSpPr>
          <p:spPr>
            <a:xfrm>
              <a:off x="-1" y="2635736"/>
              <a:ext cx="4638424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19446"/>
                  </a:lnTo>
                  <a:lnTo>
                    <a:pt x="0" y="21600"/>
                  </a:lnTo>
                  <a:lnTo>
                    <a:pt x="215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7" name="Google Shape;3270;p9"/>
            <p:cNvSpPr/>
            <p:nvPr/>
          </p:nvSpPr>
          <p:spPr>
            <a:xfrm>
              <a:off x="1268190" y="2635736"/>
              <a:ext cx="3370234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4435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8" name="Google Shape;3271;p9"/>
            <p:cNvSpPr/>
            <p:nvPr/>
          </p:nvSpPr>
          <p:spPr>
            <a:xfrm>
              <a:off x="2573341" y="2635736"/>
              <a:ext cx="2065083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5836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09" name="Google Shape;3272;p9"/>
            <p:cNvSpPr/>
            <p:nvPr/>
          </p:nvSpPr>
          <p:spPr>
            <a:xfrm>
              <a:off x="3297022" y="2635736"/>
              <a:ext cx="1341402" cy="3589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11113" y="2110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0" name="Google Shape;3273;p9"/>
            <p:cNvSpPr/>
            <p:nvPr/>
          </p:nvSpPr>
          <p:spPr>
            <a:xfrm>
              <a:off x="4632240" y="2635736"/>
              <a:ext cx="672061" cy="349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9" y="0"/>
                  </a:moveTo>
                  <a:lnTo>
                    <a:pt x="0" y="21543"/>
                  </a:lnTo>
                  <a:lnTo>
                    <a:pt x="21600" y="2160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1" name="Google Shape;3274;p9"/>
            <p:cNvSpPr/>
            <p:nvPr/>
          </p:nvSpPr>
          <p:spPr>
            <a:xfrm>
              <a:off x="4638422" y="2635736"/>
              <a:ext cx="1838107" cy="3603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5885" y="21600"/>
                  </a:lnTo>
                  <a:lnTo>
                    <a:pt x="21600" y="19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2" name="Google Shape;3275;p9"/>
            <p:cNvSpPr/>
            <p:nvPr/>
          </p:nvSpPr>
          <p:spPr>
            <a:xfrm>
              <a:off x="4638422" y="2635736"/>
              <a:ext cx="2678141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6658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3" name="Google Shape;3276;p9"/>
            <p:cNvSpPr/>
            <p:nvPr/>
          </p:nvSpPr>
          <p:spPr>
            <a:xfrm>
              <a:off x="4638422" y="2635736"/>
              <a:ext cx="4176770" cy="26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17429" y="21600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4" name="Google Shape;3277;p9"/>
            <p:cNvSpPr/>
            <p:nvPr/>
          </p:nvSpPr>
          <p:spPr>
            <a:xfrm>
              <a:off x="4638422" y="2635736"/>
              <a:ext cx="4639168" cy="2373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74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5" name="Google Shape;3278;p9"/>
            <p:cNvSpPr/>
            <p:nvPr/>
          </p:nvSpPr>
          <p:spPr>
            <a:xfrm>
              <a:off x="4638422" y="2635736"/>
              <a:ext cx="4639168" cy="1521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66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6" name="Google Shape;3279;p9"/>
            <p:cNvSpPr/>
            <p:nvPr/>
          </p:nvSpPr>
          <p:spPr>
            <a:xfrm>
              <a:off x="4638422" y="2635736"/>
              <a:ext cx="4639168" cy="856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14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7" name="Google Shape;3280;p9"/>
            <p:cNvSpPr/>
            <p:nvPr/>
          </p:nvSpPr>
          <p:spPr>
            <a:xfrm>
              <a:off x="4638422" y="2635736"/>
              <a:ext cx="4639168" cy="276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8" name="Google Shape;3281;p9"/>
            <p:cNvSpPr/>
            <p:nvPr/>
          </p:nvSpPr>
          <p:spPr>
            <a:xfrm>
              <a:off x="4638422" y="2075358"/>
              <a:ext cx="4639168" cy="560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10926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19" name="Google Shape;3282;p9"/>
            <p:cNvSpPr/>
            <p:nvPr/>
          </p:nvSpPr>
          <p:spPr>
            <a:xfrm>
              <a:off x="4638422" y="1462133"/>
              <a:ext cx="4639168" cy="1173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5839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0" name="Google Shape;3283;p9"/>
            <p:cNvSpPr/>
            <p:nvPr/>
          </p:nvSpPr>
          <p:spPr>
            <a:xfrm>
              <a:off x="4638422" y="720750"/>
              <a:ext cx="4639168" cy="1914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4433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1" name="Google Shape;3284;p9"/>
            <p:cNvSpPr/>
            <p:nvPr/>
          </p:nvSpPr>
          <p:spPr>
            <a:xfrm>
              <a:off x="4638422" y="-1"/>
              <a:ext cx="4639168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52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2" name="Google Shape;3285;p9"/>
            <p:cNvSpPr/>
            <p:nvPr/>
          </p:nvSpPr>
          <p:spPr>
            <a:xfrm>
              <a:off x="4638422" y="-1"/>
              <a:ext cx="3370234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7164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3" name="Google Shape;3286;p9"/>
            <p:cNvSpPr/>
            <p:nvPr/>
          </p:nvSpPr>
          <p:spPr>
            <a:xfrm>
              <a:off x="4638422" y="-1"/>
              <a:ext cx="2065439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5761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324" name="Google Shape;3287;p9"/>
            <p:cNvSpPr/>
            <p:nvPr/>
          </p:nvSpPr>
          <p:spPr>
            <a:xfrm>
              <a:off x="4638422" y="-1"/>
              <a:ext cx="986099" cy="2635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77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3326" name="نص العنوان"/>
          <p:cNvSpPr txBox="1"/>
          <p:nvPr>
            <p:ph type="title"/>
          </p:nvPr>
        </p:nvSpPr>
        <p:spPr>
          <a:xfrm>
            <a:off x="3098550" y="1581224"/>
            <a:ext cx="2946900" cy="812402"/>
          </a:xfrm>
          <a:prstGeom prst="rect">
            <a:avLst/>
          </a:prstGeom>
        </p:spPr>
        <p:txBody>
          <a:bodyPr anchor="ctr"/>
          <a:lstStyle>
            <a:lvl1pPr>
              <a:defRPr sz="4000"/>
            </a:lvl1pPr>
          </a:lstStyle>
          <a:p>
            <a:pPr/>
            <a:r>
              <a:t>نص العنوان</a:t>
            </a:r>
          </a:p>
        </p:txBody>
      </p:sp>
      <p:sp>
        <p:nvSpPr>
          <p:cNvPr id="3327" name="مستوى النص الأول…"/>
          <p:cNvSpPr txBox="1"/>
          <p:nvPr>
            <p:ph type="body" sz="quarter" idx="1"/>
          </p:nvPr>
        </p:nvSpPr>
        <p:spPr>
          <a:xfrm>
            <a:off x="2547898" y="2304400"/>
            <a:ext cx="4048204" cy="890702"/>
          </a:xfrm>
          <a:prstGeom prst="rect">
            <a:avLst/>
          </a:prstGeom>
        </p:spPr>
        <p:txBody>
          <a:bodyPr/>
          <a:lstStyle>
            <a:lvl1pPr marL="203200" indent="-76200" algn="ctr">
              <a:buClrTx/>
              <a:buSzTx/>
              <a:buFontTx/>
              <a:buNone/>
              <a:defRPr sz="1600"/>
            </a:lvl1pPr>
            <a:lvl2pPr marL="203200" indent="127000" algn="ctr">
              <a:buClrTx/>
              <a:buSzTx/>
              <a:buFontTx/>
              <a:buNone/>
              <a:defRPr sz="1600"/>
            </a:lvl2pPr>
            <a:lvl3pPr marL="203200" indent="127000" algn="ctr">
              <a:buClrTx/>
              <a:buSzTx/>
              <a:buFontTx/>
              <a:buNone/>
              <a:defRPr sz="1600"/>
            </a:lvl3pPr>
            <a:lvl4pPr marL="203200" indent="127000" algn="ctr">
              <a:buClrTx/>
              <a:buSzTx/>
              <a:buFontTx/>
              <a:buNone/>
              <a:defRPr sz="1600"/>
            </a:lvl4pPr>
            <a:lvl5pPr marL="203200" indent="127000" algn="ctr">
              <a:buClrTx/>
              <a:buSzTx/>
              <a:buFontTx/>
              <a:buNone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328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type="tx" showMasterSp="0" showMasterPhAnim="1">
  <p:cSld name="SECTION_TITLE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9" name="Google Shape;3291;p10"/>
          <p:cNvGrpSpPr/>
          <p:nvPr/>
        </p:nvGrpSpPr>
        <p:grpSpPr>
          <a:xfrm>
            <a:off x="14" y="-419020"/>
            <a:ext cx="9136337" cy="5562530"/>
            <a:chOff x="-1" y="0"/>
            <a:chExt cx="9136336" cy="5562529"/>
          </a:xfrm>
        </p:grpSpPr>
        <p:sp>
          <p:nvSpPr>
            <p:cNvPr id="3335" name="Google Shape;3292;p10"/>
            <p:cNvSpPr/>
            <p:nvPr/>
          </p:nvSpPr>
          <p:spPr>
            <a:xfrm flipH="1">
              <a:off x="-2" y="2980894"/>
              <a:ext cx="2281907" cy="1033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grpSp>
          <p:nvGrpSpPr>
            <p:cNvPr id="3348" name="Google Shape;3293;p10"/>
            <p:cNvGrpSpPr/>
            <p:nvPr/>
          </p:nvGrpSpPr>
          <p:grpSpPr>
            <a:xfrm>
              <a:off x="-2" y="0"/>
              <a:ext cx="9136337" cy="5562530"/>
              <a:chOff x="0" y="0"/>
              <a:chExt cx="9136335" cy="5562529"/>
            </a:xfrm>
          </p:grpSpPr>
          <p:sp>
            <p:nvSpPr>
              <p:cNvPr id="3336" name="Google Shape;3294;p10"/>
              <p:cNvSpPr/>
              <p:nvPr/>
            </p:nvSpPr>
            <p:spPr>
              <a:xfrm flipH="1">
                <a:off x="2281883" y="419063"/>
                <a:ext cx="1515601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9124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37" name="Google Shape;3295;p10"/>
              <p:cNvSpPr/>
              <p:nvPr/>
            </p:nvSpPr>
            <p:spPr>
              <a:xfrm flipH="1">
                <a:off x="2281899" y="2980900"/>
                <a:ext cx="6854407" cy="25816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10022"/>
                    </a:ln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38" name="Google Shape;3296;p10"/>
              <p:cNvSpPr/>
              <p:nvPr/>
            </p:nvSpPr>
            <p:spPr>
              <a:xfrm flipH="1">
                <a:off x="2281929" y="399167"/>
                <a:ext cx="6854407" cy="258170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39" name="Google Shape;3297;p10"/>
              <p:cNvSpPr/>
              <p:nvPr/>
            </p:nvSpPr>
            <p:spPr>
              <a:xfrm flipH="1">
                <a:off x="2281858" y="2980889"/>
                <a:ext cx="3101545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9127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0" name="Google Shape;3298;p10"/>
              <p:cNvSpPr/>
              <p:nvPr/>
            </p:nvSpPr>
            <p:spPr>
              <a:xfrm flipH="1">
                <a:off x="2281897" y="2980895"/>
                <a:ext cx="409939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1" name="Google Shape;3299;p10"/>
              <p:cNvSpPr/>
              <p:nvPr/>
            </p:nvSpPr>
            <p:spPr>
              <a:xfrm flipH="1">
                <a:off x="766795" y="419063"/>
                <a:ext cx="1515110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2466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2" name="Google Shape;3300;p10"/>
              <p:cNvSpPr/>
              <p:nvPr/>
            </p:nvSpPr>
            <p:spPr>
              <a:xfrm flipH="1">
                <a:off x="1400202" y="2980895"/>
                <a:ext cx="881703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0007" y="21600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3" name="Google Shape;3301;p10"/>
              <p:cNvSpPr/>
              <p:nvPr/>
            </p:nvSpPr>
            <p:spPr>
              <a:xfrm flipH="1">
                <a:off x="-1" y="753185"/>
                <a:ext cx="2281906" cy="22277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lnTo>
                      <a:pt x="0" y="21600"/>
                    </a:lnTo>
                    <a:lnTo>
                      <a:pt x="21600" y="11585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4" name="Google Shape;3302;p10"/>
              <p:cNvSpPr/>
              <p:nvPr/>
            </p:nvSpPr>
            <p:spPr>
              <a:xfrm flipH="1">
                <a:off x="2281892" y="419063"/>
                <a:ext cx="875404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21600" y="21600"/>
                    </a:lnTo>
                    <a:lnTo>
                      <a:pt x="11569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5" name="Google Shape;3303;p10"/>
              <p:cNvSpPr/>
              <p:nvPr/>
            </p:nvSpPr>
            <p:spPr>
              <a:xfrm flipH="1">
                <a:off x="1876342" y="419063"/>
                <a:ext cx="405563" cy="25618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6" name="Google Shape;3304;p10"/>
              <p:cNvSpPr/>
              <p:nvPr/>
            </p:nvSpPr>
            <p:spPr>
              <a:xfrm flipH="1">
                <a:off x="2281847" y="0"/>
                <a:ext cx="3101613" cy="29809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0" y="2817"/>
                    </a:lnTo>
                    <a:lnTo>
                      <a:pt x="21600" y="21600"/>
                    </a:lnTo>
                    <a:lnTo>
                      <a:pt x="7257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3347" name="Google Shape;3305;p10"/>
              <p:cNvSpPr/>
              <p:nvPr/>
            </p:nvSpPr>
            <p:spPr>
              <a:xfrm flipH="1">
                <a:off x="-1" y="2980895"/>
                <a:ext cx="2281906" cy="25816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0" y="0"/>
                    </a:moveTo>
                    <a:lnTo>
                      <a:pt x="14457" y="21600"/>
                    </a:lnTo>
                    <a:lnTo>
                      <a:pt x="21600" y="21600"/>
                    </a:lnTo>
                    <a:lnTo>
                      <a:pt x="21600" y="186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sp>
        <p:nvSpPr>
          <p:cNvPr id="3350" name="مستوى النص الأول…"/>
          <p:cNvSpPr txBox="1"/>
          <p:nvPr>
            <p:ph type="body" sz="half" idx="1"/>
          </p:nvPr>
        </p:nvSpPr>
        <p:spPr>
          <a:xfrm>
            <a:off x="4939500" y="935174"/>
            <a:ext cx="3286202" cy="3483903"/>
          </a:xfrm>
          <a:prstGeom prst="rect">
            <a:avLst/>
          </a:prstGeom>
        </p:spPr>
        <p:txBody>
          <a:bodyPr anchor="ctr"/>
          <a:lstStyle>
            <a:lvl1pPr indent="-330200">
              <a:lnSpc>
                <a:spcPct val="115000"/>
              </a:lnSpc>
              <a:buSzPts val="1600"/>
              <a:defRPr sz="1600"/>
            </a:lvl1pPr>
            <a:lvl2pPr indent="-330200">
              <a:lnSpc>
                <a:spcPct val="115000"/>
              </a:lnSpc>
              <a:buSzPts val="1600"/>
              <a:defRPr sz="1600"/>
            </a:lvl2pPr>
            <a:lvl3pPr indent="-330200">
              <a:lnSpc>
                <a:spcPct val="115000"/>
              </a:lnSpc>
              <a:buSzPts val="1600"/>
              <a:defRPr sz="1600"/>
            </a:lvl3pPr>
            <a:lvl4pPr indent="-330200">
              <a:lnSpc>
                <a:spcPct val="115000"/>
              </a:lnSpc>
              <a:buSzPts val="1600"/>
              <a:defRPr sz="1600"/>
            </a:lvl4pPr>
            <a:lvl5pPr indent="-330200">
              <a:lnSpc>
                <a:spcPct val="115000"/>
              </a:lnSpc>
              <a:buSzPts val="1600"/>
              <a:defRPr sz="1600"/>
            </a:lvl5pPr>
          </a:lstStyle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3351" name="نص العنوان"/>
          <p:cNvSpPr txBox="1"/>
          <p:nvPr>
            <p:ph type="title"/>
          </p:nvPr>
        </p:nvSpPr>
        <p:spPr>
          <a:xfrm>
            <a:off x="719998" y="539999"/>
            <a:ext cx="3852004" cy="737702"/>
          </a:xfrm>
          <a:prstGeom prst="rect">
            <a:avLst/>
          </a:prstGeom>
        </p:spPr>
        <p:txBody>
          <a:bodyPr/>
          <a:lstStyle>
            <a:lvl1pPr algn="l"/>
          </a:lstStyle>
          <a:p>
            <a:pPr/>
            <a:r>
              <a:t>نص العنوان</a:t>
            </a:r>
          </a:p>
        </p:txBody>
      </p:sp>
      <p:sp>
        <p:nvSpPr>
          <p:cNvPr id="3352" name="رقم الشريحة"/>
          <p:cNvSpPr txBox="1"/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pPr/>
            <a:fld id="{86CB4B4D-7CA3-9044-876B-883B54F8677D}" type="slidenum"/>
          </a:p>
        </p:txBody>
      </p:sp>
    </p:spTree>
  </p:cSld>
  <p:clrMapOvr>
    <a:masterClrMapping/>
  </p:clrMapOvr>
  <p:transition xmlns:p14="http://schemas.microsoft.com/office/powerpoint/2010/main" spd="med" advClick="1"/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9" Type="http://schemas.openxmlformats.org/officeDocument/2006/relationships/slideLayout" Target="../slideLayouts/slideLayout8.xml"/><Relationship Id="rId10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3.xml"/><Relationship Id="rId15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19.xml"/><Relationship Id="rId21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1.xml"/><Relationship Id="rId23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23.xml"/><Relationship Id="rId25" Type="http://schemas.openxmlformats.org/officeDocument/2006/relationships/slideLayout" Target="../slideLayouts/slideLayout24.xml"/><Relationship Id="rId26" Type="http://schemas.openxmlformats.org/officeDocument/2006/relationships/slideLayout" Target="../slideLayouts/slideLayout25.xml"/><Relationship Id="rId27" Type="http://schemas.openxmlformats.org/officeDocument/2006/relationships/slideLayout" Target="../slideLayouts/slideLayout26.xml"/><Relationship Id="rId28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28.xml"/><Relationship Id="rId30" Type="http://schemas.openxmlformats.org/officeDocument/2006/relationships/slideLayout" Target="../slideLayouts/slideLayout29.xml"/><Relationship Id="rId31" Type="http://schemas.openxmlformats.org/officeDocument/2006/relationships/slideLayout" Target="../slideLayouts/slideLayout30.xml"/><Relationship Id="rId32" Type="http://schemas.openxmlformats.org/officeDocument/2006/relationships/slideLayout" Target="../slideLayouts/slideLayout31.xml"/><Relationship Id="rId33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33.xml"/><Relationship Id="rId35" Type="http://schemas.openxmlformats.org/officeDocument/2006/relationships/slideLayout" Target="../slideLayouts/slideLayout34.xml"/><Relationship Id="rId36" Type="http://schemas.openxmlformats.org/officeDocument/2006/relationships/slideLayout" Target="../slideLayouts/slideLayout35.xml"/><Relationship Id="rId37" Type="http://schemas.openxmlformats.org/officeDocument/2006/relationships/slideLayout" Target="../slideLayouts/slideLayout36.xml"/><Relationship Id="rId38" Type="http://schemas.openxmlformats.org/officeDocument/2006/relationships/slideLayout" Target="../slideLayouts/slideLayout37.xml"/><Relationship Id="rId39" Type="http://schemas.openxmlformats.org/officeDocument/2006/relationships/slideLayout" Target="../slideLayouts/slideLayout38.xml"/><Relationship Id="rId40" Type="http://schemas.openxmlformats.org/officeDocument/2006/relationships/slideLayout" Target="../slideLayouts/slideLayout39.xml"/><Relationship Id="rId41" Type="http://schemas.openxmlformats.org/officeDocument/2006/relationships/slideLayout" Target="../slideLayouts/slideLayout40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>
  <p:cSld>
    <p:bg>
      <p:bgPr>
        <a:solidFill>
          <a:schemeClr val="accent2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209;p5"/>
          <p:cNvGrpSpPr/>
          <p:nvPr/>
        </p:nvGrpSpPr>
        <p:grpSpPr>
          <a:xfrm>
            <a:off x="74" y="-28625"/>
            <a:ext cx="9143891" cy="4318078"/>
            <a:chOff x="0" y="0"/>
            <a:chExt cx="9143889" cy="4318077"/>
          </a:xfrm>
        </p:grpSpPr>
        <p:sp>
          <p:nvSpPr>
            <p:cNvPr id="2" name="Google Shape;3210;p5"/>
            <p:cNvSpPr/>
            <p:nvPr/>
          </p:nvSpPr>
          <p:spPr>
            <a:xfrm>
              <a:off x="-1" y="428830"/>
              <a:ext cx="4571036" cy="3889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4176"/>
                  </a:ln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3" name="Google Shape;3211;p5"/>
            <p:cNvSpPr/>
            <p:nvPr/>
          </p:nvSpPr>
          <p:spPr>
            <a:xfrm>
              <a:off x="4571046" y="0"/>
              <a:ext cx="4572844" cy="4318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9447" y="0"/>
                  </a:moveTo>
                  <a:lnTo>
                    <a:pt x="0" y="21600"/>
                  </a:lnTo>
                  <a:lnTo>
                    <a:pt x="21600" y="2145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accent6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5" name="نص العنوان"/>
          <p:cNvSpPr txBox="1"/>
          <p:nvPr>
            <p:ph type="title"/>
          </p:nvPr>
        </p:nvSpPr>
        <p:spPr>
          <a:xfrm>
            <a:off x="1349100" y="539999"/>
            <a:ext cx="6445800" cy="4776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91423" tIns="91423" rIns="91423" bIns="91423">
            <a:normAutofit fontScale="100000" lnSpcReduction="0"/>
          </a:bodyPr>
          <a:lstStyle/>
          <a:p>
            <a:pPr/>
            <a:r>
              <a:t>نص العنوان</a:t>
            </a:r>
          </a:p>
        </p:txBody>
      </p:sp>
      <p:sp>
        <p:nvSpPr>
          <p:cNvPr id="6" name="مستوى النص الأول…"/>
          <p:cNvSpPr txBox="1"/>
          <p:nvPr>
            <p:ph type="body" idx="1"/>
          </p:nvPr>
        </p:nvSpPr>
        <p:spPr>
          <a:xfrm>
            <a:off x="1076399" y="962025"/>
            <a:ext cx="6991202" cy="359100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91423" tIns="91423" rIns="91423" bIns="91423">
            <a:normAutofit fontScale="100000" lnSpcReduction="0"/>
          </a:bodyPr>
          <a:lstStyle/>
          <a:p>
            <a:pPr/>
            <a:r>
              <a:t>مستوى النص الأول</a:t>
            </a:r>
          </a:p>
          <a:p>
            <a:pPr lvl="1"/>
            <a:r>
              <a:t>مستوى النص الثاني</a:t>
            </a:r>
          </a:p>
          <a:p>
            <a:pPr lvl="2"/>
            <a:r>
              <a:t>مستوى النص الثالث</a:t>
            </a:r>
          </a:p>
          <a:p>
            <a:pPr lvl="3"/>
            <a:r>
              <a:t>مستوى النص الرابع</a:t>
            </a:r>
          </a:p>
          <a:p>
            <a:pPr lvl="4"/>
            <a:r>
              <a:t>مستوى النص الخامس</a:t>
            </a:r>
          </a:p>
        </p:txBody>
      </p:sp>
      <p:sp>
        <p:nvSpPr>
          <p:cNvPr id="7" name="رقم الشريحة"/>
          <p:cNvSpPr txBox="1"/>
          <p:nvPr>
            <p:ph type="sldNum" sz="quarter" idx="2"/>
          </p:nvPr>
        </p:nvSpPr>
        <p:spPr>
          <a:xfrm>
            <a:off x="6288774" y="4635136"/>
            <a:ext cx="264426" cy="264253"/>
          </a:xfrm>
          <a:prstGeom prst="rect">
            <a:avLst/>
          </a:prstGeom>
          <a:ln w="12700">
            <a:miter lim="400000"/>
          </a:ln>
        </p:spPr>
        <p:txBody>
          <a:bodyPr wrap="none" lIns="45718" tIns="45718" rIns="45718" bIns="45718" anchor="ctr">
            <a:spAutoFit/>
          </a:bodyPr>
          <a:lstStyle>
            <a:lvl1pPr algn="r">
              <a:defRPr sz="1200">
                <a:solidFill>
                  <a:srgbClr val="000000"/>
                </a:solidFill>
              </a:defRPr>
            </a:lvl1pPr>
          </a:lstStyle>
          <a:p>
            <a:pPr/>
            <a:fld id="{86CB4B4D-7CA3-9044-876B-883B54F8677D}" type="slidenum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</p:sldLayoutIdLst>
  <p:transition xmlns:p14="http://schemas.microsoft.com/office/powerpoint/2010/main" spd="med" advClick="1"/>
  <p:txStyles>
    <p:titleStyle>
      <a:lvl1pPr marL="0" marR="0" indent="0" algn="ct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2800" u="none">
          <a:solidFill>
            <a:srgbClr val="162130"/>
          </a:solidFill>
          <a:uFillTx/>
          <a:latin typeface="Slackey"/>
          <a:ea typeface="Slackey"/>
          <a:cs typeface="Slackey"/>
          <a:sym typeface="Slackey"/>
        </a:defRPr>
      </a:lvl1pPr>
      <a:lvl2pPr marL="0" marR="0" indent="0" algn="ct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2800" u="none">
          <a:solidFill>
            <a:srgbClr val="162130"/>
          </a:solidFill>
          <a:uFillTx/>
          <a:latin typeface="Slackey"/>
          <a:ea typeface="Slackey"/>
          <a:cs typeface="Slackey"/>
          <a:sym typeface="Slackey"/>
        </a:defRPr>
      </a:lvl2pPr>
      <a:lvl3pPr marL="0" marR="0" indent="0" algn="ct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2800" u="none">
          <a:solidFill>
            <a:srgbClr val="162130"/>
          </a:solidFill>
          <a:uFillTx/>
          <a:latin typeface="Slackey"/>
          <a:ea typeface="Slackey"/>
          <a:cs typeface="Slackey"/>
          <a:sym typeface="Slackey"/>
        </a:defRPr>
      </a:lvl3pPr>
      <a:lvl4pPr marL="0" marR="0" indent="0" algn="ct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2800" u="none">
          <a:solidFill>
            <a:srgbClr val="162130"/>
          </a:solidFill>
          <a:uFillTx/>
          <a:latin typeface="Slackey"/>
          <a:ea typeface="Slackey"/>
          <a:cs typeface="Slackey"/>
          <a:sym typeface="Slackey"/>
        </a:defRPr>
      </a:lvl4pPr>
      <a:lvl5pPr marL="0" marR="0" indent="0" algn="ct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2800" u="none">
          <a:solidFill>
            <a:srgbClr val="162130"/>
          </a:solidFill>
          <a:uFillTx/>
          <a:latin typeface="Slackey"/>
          <a:ea typeface="Slackey"/>
          <a:cs typeface="Slackey"/>
          <a:sym typeface="Slackey"/>
        </a:defRPr>
      </a:lvl5pPr>
      <a:lvl6pPr marL="0" marR="0" indent="0" algn="ct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2800" u="none">
          <a:solidFill>
            <a:srgbClr val="162130"/>
          </a:solidFill>
          <a:uFillTx/>
          <a:latin typeface="Slackey"/>
          <a:ea typeface="Slackey"/>
          <a:cs typeface="Slackey"/>
          <a:sym typeface="Slackey"/>
        </a:defRPr>
      </a:lvl6pPr>
      <a:lvl7pPr marL="0" marR="0" indent="0" algn="ct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2800" u="none">
          <a:solidFill>
            <a:srgbClr val="162130"/>
          </a:solidFill>
          <a:uFillTx/>
          <a:latin typeface="Slackey"/>
          <a:ea typeface="Slackey"/>
          <a:cs typeface="Slackey"/>
          <a:sym typeface="Slackey"/>
        </a:defRPr>
      </a:lvl7pPr>
      <a:lvl8pPr marL="0" marR="0" indent="0" algn="ct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2800" u="none">
          <a:solidFill>
            <a:srgbClr val="162130"/>
          </a:solidFill>
          <a:uFillTx/>
          <a:latin typeface="Slackey"/>
          <a:ea typeface="Slackey"/>
          <a:cs typeface="Slackey"/>
          <a:sym typeface="Slackey"/>
        </a:defRPr>
      </a:lvl8pPr>
      <a:lvl9pPr marL="0" marR="0" indent="0" algn="ct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2800" u="none">
          <a:solidFill>
            <a:srgbClr val="162130"/>
          </a:solidFill>
          <a:uFillTx/>
          <a:latin typeface="Slackey"/>
          <a:ea typeface="Slackey"/>
          <a:cs typeface="Slackey"/>
          <a:sym typeface="Slackey"/>
        </a:defRPr>
      </a:lvl9pPr>
    </p:titleStyle>
    <p:bodyStyle>
      <a:lvl1pPr marL="457200" marR="0" indent="-30480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>
          <a:srgbClr val="162130"/>
        </a:buClr>
        <a:buSzPts val="1200"/>
        <a:buFont typeface="Helvetica"/>
        <a:buChar char="●"/>
        <a:tabLst/>
        <a:defRPr b="0" baseline="0" cap="none" i="0" spc="0" strike="noStrike" sz="1200" u="none">
          <a:solidFill>
            <a:srgbClr val="162130"/>
          </a:solidFill>
          <a:uFillTx/>
          <a:latin typeface="Architects Daughter"/>
          <a:ea typeface="Architects Daughter"/>
          <a:cs typeface="Architects Daughter"/>
          <a:sym typeface="Architects Daughter"/>
        </a:defRPr>
      </a:lvl1pPr>
      <a:lvl2pPr marL="914400" marR="0" indent="-30480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>
          <a:srgbClr val="162130"/>
        </a:buClr>
        <a:buSzPts val="1200"/>
        <a:buFont typeface="Helvetica"/>
        <a:buChar char="○"/>
        <a:tabLst/>
        <a:defRPr b="0" baseline="0" cap="none" i="0" spc="0" strike="noStrike" sz="1200" u="none">
          <a:solidFill>
            <a:srgbClr val="162130"/>
          </a:solidFill>
          <a:uFillTx/>
          <a:latin typeface="Architects Daughter"/>
          <a:ea typeface="Architects Daughter"/>
          <a:cs typeface="Architects Daughter"/>
          <a:sym typeface="Architects Daughter"/>
        </a:defRPr>
      </a:lvl2pPr>
      <a:lvl3pPr marL="1371600" marR="0" indent="-30480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>
          <a:srgbClr val="162130"/>
        </a:buClr>
        <a:buSzPts val="1200"/>
        <a:buFont typeface="Helvetica"/>
        <a:buChar char="■"/>
        <a:tabLst/>
        <a:defRPr b="0" baseline="0" cap="none" i="0" spc="0" strike="noStrike" sz="1200" u="none">
          <a:solidFill>
            <a:srgbClr val="162130"/>
          </a:solidFill>
          <a:uFillTx/>
          <a:latin typeface="Architects Daughter"/>
          <a:ea typeface="Architects Daughter"/>
          <a:cs typeface="Architects Daughter"/>
          <a:sym typeface="Architects Daughter"/>
        </a:defRPr>
      </a:lvl3pPr>
      <a:lvl4pPr marL="1828800" marR="0" indent="-30480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>
          <a:srgbClr val="162130"/>
        </a:buClr>
        <a:buSzPts val="1200"/>
        <a:buFont typeface="Helvetica"/>
        <a:buChar char="●"/>
        <a:tabLst/>
        <a:defRPr b="0" baseline="0" cap="none" i="0" spc="0" strike="noStrike" sz="1200" u="none">
          <a:solidFill>
            <a:srgbClr val="162130"/>
          </a:solidFill>
          <a:uFillTx/>
          <a:latin typeface="Architects Daughter"/>
          <a:ea typeface="Architects Daughter"/>
          <a:cs typeface="Architects Daughter"/>
          <a:sym typeface="Architects Daughter"/>
        </a:defRPr>
      </a:lvl4pPr>
      <a:lvl5pPr marL="2286000" marR="0" indent="-30480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>
          <a:srgbClr val="162130"/>
        </a:buClr>
        <a:buSzPts val="1200"/>
        <a:buFont typeface="Helvetica"/>
        <a:buChar char="○"/>
        <a:tabLst/>
        <a:defRPr b="0" baseline="0" cap="none" i="0" spc="0" strike="noStrike" sz="1200" u="none">
          <a:solidFill>
            <a:srgbClr val="162130"/>
          </a:solidFill>
          <a:uFillTx/>
          <a:latin typeface="Architects Daughter"/>
          <a:ea typeface="Architects Daughter"/>
          <a:cs typeface="Architects Daughter"/>
          <a:sym typeface="Architects Daughter"/>
        </a:defRPr>
      </a:lvl5pPr>
      <a:lvl6pPr marL="2660650" marR="0" indent="-24765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>
          <a:srgbClr val="162130"/>
        </a:buClr>
        <a:buSzPts val="1200"/>
        <a:buFont typeface="Helvetica"/>
        <a:buChar char="■"/>
        <a:tabLst/>
        <a:defRPr b="0" baseline="0" cap="none" i="0" spc="0" strike="noStrike" sz="1200" u="none">
          <a:solidFill>
            <a:srgbClr val="162130"/>
          </a:solidFill>
          <a:uFillTx/>
          <a:latin typeface="Architects Daughter"/>
          <a:ea typeface="Architects Daughter"/>
          <a:cs typeface="Architects Daughter"/>
          <a:sym typeface="Architects Daughter"/>
        </a:defRPr>
      </a:lvl6pPr>
      <a:lvl7pPr marL="3117850" marR="0" indent="-24765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>
          <a:srgbClr val="162130"/>
        </a:buClr>
        <a:buSzPts val="1200"/>
        <a:buFont typeface="Helvetica"/>
        <a:buChar char="●"/>
        <a:tabLst/>
        <a:defRPr b="0" baseline="0" cap="none" i="0" spc="0" strike="noStrike" sz="1200" u="none">
          <a:solidFill>
            <a:srgbClr val="162130"/>
          </a:solidFill>
          <a:uFillTx/>
          <a:latin typeface="Architects Daughter"/>
          <a:ea typeface="Architects Daughter"/>
          <a:cs typeface="Architects Daughter"/>
          <a:sym typeface="Architects Daughter"/>
        </a:defRPr>
      </a:lvl7pPr>
      <a:lvl8pPr marL="3575050" marR="0" indent="-24765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>
          <a:srgbClr val="162130"/>
        </a:buClr>
        <a:buSzPts val="1200"/>
        <a:buFont typeface="Helvetica"/>
        <a:buChar char="○"/>
        <a:tabLst/>
        <a:defRPr b="0" baseline="0" cap="none" i="0" spc="0" strike="noStrike" sz="1200" u="none">
          <a:solidFill>
            <a:srgbClr val="162130"/>
          </a:solidFill>
          <a:uFillTx/>
          <a:latin typeface="Architects Daughter"/>
          <a:ea typeface="Architects Daughter"/>
          <a:cs typeface="Architects Daughter"/>
          <a:sym typeface="Architects Daughter"/>
        </a:defRPr>
      </a:lvl8pPr>
      <a:lvl9pPr marL="4032250" marR="0" indent="-247650" algn="l" defTabSz="914400" rtl="1" latinLnBrk="0">
        <a:lnSpc>
          <a:spcPct val="100000"/>
        </a:lnSpc>
        <a:spcBef>
          <a:spcPts val="0"/>
        </a:spcBef>
        <a:spcAft>
          <a:spcPts val="0"/>
        </a:spcAft>
        <a:buClr>
          <a:srgbClr val="162130"/>
        </a:buClr>
        <a:buSzPts val="1200"/>
        <a:buFont typeface="Helvetica"/>
        <a:buChar char="■"/>
        <a:tabLst/>
        <a:defRPr b="0" baseline="0" cap="none" i="0" spc="0" strike="noStrike" sz="1200" u="none">
          <a:solidFill>
            <a:srgbClr val="162130"/>
          </a:solidFill>
          <a:uFillTx/>
          <a:latin typeface="Architects Daughter"/>
          <a:ea typeface="Architects Daughter"/>
          <a:cs typeface="Architects Daughter"/>
          <a:sym typeface="Architects Daughter"/>
        </a:defRPr>
      </a:lvl9pPr>
    </p:bodyStyle>
    <p:otherStyle>
      <a:lvl1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1pPr>
      <a:lvl2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2pPr>
      <a:lvl3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3pPr>
      <a:lvl4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4pPr>
      <a:lvl5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5pPr>
      <a:lvl6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6pPr>
      <a:lvl7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7pPr>
      <a:lvl8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8pPr>
      <a:lvl9pPr marL="0" marR="0" indent="0" algn="r" defTabSz="914400" rtl="1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b="0" baseline="0" cap="none" i="0" spc="0" strike="noStrike" sz="1200" u="none">
          <a:solidFill>
            <a:schemeClr val="tx1"/>
          </a:solidFill>
          <a:uFillTx/>
          <a:latin typeface="+mn-lt"/>
          <a:ea typeface="+mn-ea"/>
          <a:cs typeface="+mn-cs"/>
          <a:sym typeface="Arial"/>
        </a:defRPr>
      </a:lvl9pPr>
    </p:otherStyle>
  </p:txStyles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png"/></Relationships>

</file>

<file path=ppt/slides/_rels/slide1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image" Target="../media/image7.jpeg"/><Relationship Id="rId3" Type="http://schemas.openxmlformats.org/officeDocument/2006/relationships/image" Target="../media/image8.jpeg"/><Relationship Id="rId4" Type="http://schemas.openxmlformats.org/officeDocument/2006/relationships/image" Target="../media/image1.png"/></Relationships>

</file>

<file path=ppt/slides/_rels/slide11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image" Target="../media/image1.png"/></Relationships>

</file>

<file path=ppt/slides/_rels/slide1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image" Target="../media/image9.jpeg"/><Relationship Id="rId3" Type="http://schemas.openxmlformats.org/officeDocument/2006/relationships/image" Target="../media/image1.png"/></Relationships>

</file>

<file path=ppt/slides/_rels/slide1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image" Target="../media/image9.jpeg"/><Relationship Id="rId3" Type="http://schemas.openxmlformats.org/officeDocument/2006/relationships/image" Target="../media/image1.png"/></Relationships>

</file>

<file path=ppt/slides/_rels/slide1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image" Target="../media/image10.jpeg"/><Relationship Id="rId3" Type="http://schemas.openxmlformats.org/officeDocument/2006/relationships/image" Target="../media/image11.jpeg"/><Relationship Id="rId4" Type="http://schemas.openxmlformats.org/officeDocument/2006/relationships/image" Target="../media/image1.png"/></Relationships>

</file>

<file path=ppt/slides/_rels/slide1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image" Target="../media/image12.jpeg"/><Relationship Id="rId3" Type="http://schemas.openxmlformats.org/officeDocument/2006/relationships/image" Target="../media/image1.png"/></Relationships>

</file>

<file path=ppt/slides/_rels/slide1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image" Target="../media/image2.png"/><Relationship Id="rId3" Type="http://schemas.openxmlformats.org/officeDocument/2006/relationships/image" Target="../media/image1.png"/></Relationships>

</file>

<file path=ppt/slides/_rels/slide1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image" Target="../media/image3.png"/><Relationship Id="rId3" Type="http://schemas.openxmlformats.org/officeDocument/2006/relationships/image" Target="../media/image1.png"/></Relationships>

</file>

<file path=ppt/slides/_rels/slide2.xml.rels><?xml version="1.0" encoding="UTF-8"?>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.jpeg"/><Relationship Id="rId3" Type="http://schemas.openxmlformats.org/officeDocument/2006/relationships/image" Target="../media/image1.png"/></Relationships>

</file>

<file path=ppt/slides/_rels/slide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5.xml"/><Relationship Id="rId2" Type="http://schemas.openxmlformats.org/officeDocument/2006/relationships/image" Target="../media/image2.jpeg"/><Relationship Id="rId3" Type="http://schemas.openxmlformats.org/officeDocument/2006/relationships/image" Target="../media/image3.jpeg"/><Relationship Id="rId4" Type="http://schemas.openxmlformats.org/officeDocument/2006/relationships/image" Target="../media/image1.png"/></Relationships>

</file>

<file path=ppt/slides/_rels/slide4.xml.rels><?xml version="1.0" encoding="UTF-8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png"/></Relationships>

</file>

<file path=ppt/slides/_rels/slide5.xml.rels><?xml version="1.0" encoding="UTF-8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.jpeg"/><Relationship Id="rId3" Type="http://schemas.openxmlformats.org/officeDocument/2006/relationships/image" Target="../media/image1.png"/></Relationships>

</file>

<file path=ppt/slides/_rels/slide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image" Target="../media/image5.jpeg"/><Relationship Id="rId3" Type="http://schemas.openxmlformats.org/officeDocument/2006/relationships/image" Target="../media/image1.png"/></Relationships>

</file>

<file path=ppt/slides/_rels/slide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.jpeg"/><Relationship Id="rId3" Type="http://schemas.openxmlformats.org/officeDocument/2006/relationships/image" Target="../media/image6.jpeg"/><Relationship Id="rId4" Type="http://schemas.openxmlformats.org/officeDocument/2006/relationships/image" Target="../media/image1.png"/></Relationships>

</file>

<file path=ppt/slides/_rels/slide8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7.xml"/><Relationship Id="rId2" Type="http://schemas.openxmlformats.org/officeDocument/2006/relationships/image" Target="../media/image1.png"/></Relationships>

</file>

<file path=ppt/slides/_rels/slide9.xml.rels><?xml version="1.0" encoding="UTF-8"?>
<Relationships xmlns="http://schemas.openxmlformats.org/package/2006/relationships"><Relationship Id="rId1" Type="http://schemas.openxmlformats.org/officeDocument/2006/relationships/slideLayout" Target="../slideLayouts/slideLayout34.xml"/><Relationship Id="rId2" Type="http://schemas.openxmlformats.org/officeDocument/2006/relationships/image" Target="../media/image7.jpeg"/><Relationship Id="rId3" Type="http://schemas.openxmlformats.org/officeDocument/2006/relationships/image" Target="../media/image1.png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3" name="Google Shape;10201;p41"/>
          <p:cNvGrpSpPr/>
          <p:nvPr/>
        </p:nvGrpSpPr>
        <p:grpSpPr>
          <a:xfrm>
            <a:off x="-843175" y="540080"/>
            <a:ext cx="8953914" cy="3464017"/>
            <a:chOff x="0" y="0"/>
            <a:chExt cx="8953913" cy="3464016"/>
          </a:xfrm>
        </p:grpSpPr>
        <p:sp>
          <p:nvSpPr>
            <p:cNvPr id="10421" name="Google Shape;10202;p41"/>
            <p:cNvSpPr/>
            <p:nvPr/>
          </p:nvSpPr>
          <p:spPr>
            <a:xfrm rot="218130">
              <a:off x="83503" y="275652"/>
              <a:ext cx="8786905" cy="2912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7540" y="2770"/>
                  </a:lnTo>
                  <a:lnTo>
                    <a:pt x="7890" y="11526"/>
                  </a:lnTo>
                  <a:lnTo>
                    <a:pt x="2907" y="9405"/>
                  </a:lnTo>
                  <a:lnTo>
                    <a:pt x="3997" y="14802"/>
                  </a:lnTo>
                  <a:lnTo>
                    <a:pt x="0" y="15470"/>
                  </a:lnTo>
                  <a:lnTo>
                    <a:pt x="6366" y="20471"/>
                  </a:lnTo>
                  <a:lnTo>
                    <a:pt x="5756" y="14549"/>
                  </a:lnTo>
                  <a:lnTo>
                    <a:pt x="8083" y="15327"/>
                  </a:lnTo>
                  <a:lnTo>
                    <a:pt x="8309" y="21600"/>
                  </a:lnTo>
                  <a:lnTo>
                    <a:pt x="20933" y="18811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16213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22" name="Google Shape;10203;p41"/>
            <p:cNvSpPr/>
            <p:nvPr/>
          </p:nvSpPr>
          <p:spPr>
            <a:xfrm rot="218130">
              <a:off x="363371" y="361526"/>
              <a:ext cx="8398942" cy="2720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lnTo>
                    <a:pt x="7374" y="2820"/>
                  </a:lnTo>
                  <a:lnTo>
                    <a:pt x="7785" y="12293"/>
                  </a:lnTo>
                  <a:lnTo>
                    <a:pt x="2707" y="10064"/>
                  </a:lnTo>
                  <a:lnTo>
                    <a:pt x="3842" y="15724"/>
                  </a:lnTo>
                  <a:lnTo>
                    <a:pt x="0" y="15981"/>
                  </a:lnTo>
                  <a:lnTo>
                    <a:pt x="5630" y="19933"/>
                  </a:lnTo>
                  <a:lnTo>
                    <a:pt x="4979" y="14147"/>
                  </a:lnTo>
                  <a:lnTo>
                    <a:pt x="7988" y="15349"/>
                  </a:lnTo>
                  <a:lnTo>
                    <a:pt x="8188" y="21600"/>
                  </a:lnTo>
                  <a:lnTo>
                    <a:pt x="20936" y="18578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0424" name="Google Shape;10204;p41"/>
          <p:cNvSpPr txBox="1"/>
          <p:nvPr>
            <p:ph type="ctrTitle"/>
          </p:nvPr>
        </p:nvSpPr>
        <p:spPr>
          <a:xfrm>
            <a:off x="2136899" y="1183556"/>
            <a:ext cx="5973903" cy="1179602"/>
          </a:xfrm>
          <a:prstGeom prst="rect">
            <a:avLst/>
          </a:prstGeom>
        </p:spPr>
        <p:txBody>
          <a:bodyPr/>
          <a:lstStyle>
            <a:lvl1pPr rtl="0">
              <a:defRPr sz="6500">
                <a:latin typeface="Farah Regular"/>
                <a:ea typeface="Farah Regular"/>
                <a:cs typeface="Farah Regular"/>
                <a:sym typeface="Farah Regular"/>
              </a:defRPr>
            </a:lvl1pPr>
          </a:lstStyle>
          <a:p>
            <a:pPr/>
            <a:r>
              <a:t>العلاقات بين الزوايا</a:t>
            </a:r>
          </a:p>
        </p:txBody>
      </p:sp>
      <p:sp>
        <p:nvSpPr>
          <p:cNvPr id="10425" name="Google Shape;10205;p41"/>
          <p:cNvSpPr txBox="1"/>
          <p:nvPr>
            <p:ph type="subTitle" sz="quarter" idx="1"/>
          </p:nvPr>
        </p:nvSpPr>
        <p:spPr>
          <a:xfrm>
            <a:off x="2888100" y="2029229"/>
            <a:ext cx="4471502" cy="1551165"/>
          </a:xfrm>
          <a:prstGeom prst="rect">
            <a:avLst/>
          </a:prstGeom>
        </p:spPr>
        <p:txBody>
          <a:bodyPr/>
          <a:lstStyle/>
          <a:p>
            <a:pPr marL="0" indent="0" algn="r" defTabSz="621791" rtl="0">
              <a:spcBef>
                <a:spcPts val="1000"/>
              </a:spcBef>
              <a:defRPr sz="4400">
                <a:solidFill>
                  <a:srgbClr val="CD1D2D"/>
                </a:solidFill>
                <a:latin typeface="Farah Regular"/>
                <a:ea typeface="Farah Regular"/>
                <a:cs typeface="Farah Regular"/>
                <a:sym typeface="Farah Regular"/>
              </a:defRPr>
            </a:pPr>
            <a:r>
              <a:t>اليوم:</a:t>
            </a:r>
          </a:p>
          <a:p>
            <a:pPr marL="0" indent="0" algn="r" defTabSz="621791" rtl="0">
              <a:spcBef>
                <a:spcPts val="1000"/>
              </a:spcBef>
              <a:defRPr sz="4400">
                <a:solidFill>
                  <a:srgbClr val="CD1D2D"/>
                </a:solidFill>
                <a:latin typeface="Farah Regular"/>
                <a:ea typeface="Farah Regular"/>
                <a:cs typeface="Farah Regular"/>
                <a:sym typeface="Farah Regular"/>
              </a:defRPr>
            </a:pPr>
            <a:r>
              <a:t>التاريخ:</a:t>
            </a:r>
          </a:p>
        </p:txBody>
      </p:sp>
      <p:pic>
        <p:nvPicPr>
          <p:cNvPr id="10426" name="IMG_2179.png" descr="IMG_2179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91100" y="4134743"/>
            <a:ext cx="2064872" cy="1032436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4" name="Google Shape;10464;p51"/>
          <p:cNvSpPr/>
          <p:nvPr/>
        </p:nvSpPr>
        <p:spPr>
          <a:xfrm>
            <a:off x="4862533" y="1906148"/>
            <a:ext cx="3346685" cy="28781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012" y="434"/>
                </a:moveTo>
                <a:lnTo>
                  <a:pt x="0" y="0"/>
                </a:lnTo>
                <a:lnTo>
                  <a:pt x="180" y="20137"/>
                </a:lnTo>
                <a:lnTo>
                  <a:pt x="21600" y="21600"/>
                </a:lnTo>
                <a:lnTo>
                  <a:pt x="21554" y="19920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575" name="Google Shape;10465;p51"/>
          <p:cNvSpPr/>
          <p:nvPr/>
        </p:nvSpPr>
        <p:spPr>
          <a:xfrm>
            <a:off x="934775" y="1873850"/>
            <a:ext cx="3405650" cy="2852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75" y="245"/>
                </a:moveTo>
                <a:lnTo>
                  <a:pt x="21600" y="0"/>
                </a:lnTo>
                <a:lnTo>
                  <a:pt x="20992" y="20848"/>
                </a:lnTo>
                <a:lnTo>
                  <a:pt x="0" y="21600"/>
                </a:lnTo>
                <a:lnTo>
                  <a:pt x="45" y="19905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0582" name="Google Shape;10474;p51"/>
          <p:cNvGrpSpPr/>
          <p:nvPr/>
        </p:nvGrpSpPr>
        <p:grpSpPr>
          <a:xfrm>
            <a:off x="167762" y="932603"/>
            <a:ext cx="949758" cy="672794"/>
            <a:chOff x="-1" y="-1"/>
            <a:chExt cx="949757" cy="672793"/>
          </a:xfrm>
        </p:grpSpPr>
        <p:grpSp>
          <p:nvGrpSpPr>
            <p:cNvPr id="10578" name="Google Shape;10475;p51"/>
            <p:cNvGrpSpPr/>
            <p:nvPr/>
          </p:nvGrpSpPr>
          <p:grpSpPr>
            <a:xfrm>
              <a:off x="-2" y="-2"/>
              <a:ext cx="289703" cy="622032"/>
              <a:chOff x="0" y="0"/>
              <a:chExt cx="289701" cy="622030"/>
            </a:xfrm>
          </p:grpSpPr>
          <p:sp>
            <p:nvSpPr>
              <p:cNvPr id="10576" name="Google Shape;10476;p51"/>
              <p:cNvSpPr/>
              <p:nvPr/>
            </p:nvSpPr>
            <p:spPr>
              <a:xfrm flipH="1" rot="16200000">
                <a:off x="-609" y="454388"/>
                <a:ext cx="168251" cy="1670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77" y="0"/>
                    </a:moveTo>
                    <a:lnTo>
                      <a:pt x="7330" y="7226"/>
                    </a:lnTo>
                    <a:lnTo>
                      <a:pt x="0" y="9321"/>
                    </a:lnTo>
                    <a:lnTo>
                      <a:pt x="6092" y="13989"/>
                    </a:lnTo>
                    <a:lnTo>
                      <a:pt x="5709" y="21600"/>
                    </a:lnTo>
                    <a:lnTo>
                      <a:pt x="11957" y="17174"/>
                    </a:lnTo>
                    <a:lnTo>
                      <a:pt x="19131" y="19896"/>
                    </a:lnTo>
                    <a:lnTo>
                      <a:pt x="16895" y="12507"/>
                    </a:lnTo>
                    <a:lnTo>
                      <a:pt x="21600" y="6449"/>
                    </a:lnTo>
                    <a:lnTo>
                      <a:pt x="13966" y="6371"/>
                    </a:lnTo>
                    <a:lnTo>
                      <a:pt x="987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77" name="Google Shape;10477;p51"/>
              <p:cNvSpPr/>
              <p:nvPr/>
            </p:nvSpPr>
            <p:spPr>
              <a:xfrm flipH="1" rot="16200000">
                <a:off x="196238" y="2095"/>
                <a:ext cx="95560" cy="913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00" y="0"/>
                    </a:moveTo>
                    <a:lnTo>
                      <a:pt x="7474" y="7101"/>
                    </a:lnTo>
                    <a:lnTo>
                      <a:pt x="0" y="8533"/>
                    </a:lnTo>
                    <a:lnTo>
                      <a:pt x="5568" y="13783"/>
                    </a:lnTo>
                    <a:lnTo>
                      <a:pt x="4758" y="21600"/>
                    </a:lnTo>
                    <a:lnTo>
                      <a:pt x="11274" y="17757"/>
                    </a:lnTo>
                    <a:lnTo>
                      <a:pt x="18074" y="21027"/>
                    </a:lnTo>
                    <a:lnTo>
                      <a:pt x="16306" y="13497"/>
                    </a:lnTo>
                    <a:lnTo>
                      <a:pt x="21600" y="7817"/>
                    </a:lnTo>
                    <a:lnTo>
                      <a:pt x="14126" y="6826"/>
                    </a:lnTo>
                    <a:lnTo>
                      <a:pt x="1060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581" name="Google Shape;10478;p51"/>
            <p:cNvGrpSpPr/>
            <p:nvPr/>
          </p:nvGrpSpPr>
          <p:grpSpPr>
            <a:xfrm>
              <a:off x="303015" y="65085"/>
              <a:ext cx="646741" cy="607708"/>
              <a:chOff x="26" y="0"/>
              <a:chExt cx="646740" cy="607707"/>
            </a:xfrm>
          </p:grpSpPr>
          <p:sp>
            <p:nvSpPr>
              <p:cNvPr id="10579" name="Google Shape;10479;p51"/>
              <p:cNvSpPr/>
              <p:nvPr/>
            </p:nvSpPr>
            <p:spPr>
              <a:xfrm flipH="1">
                <a:off x="26" y="0"/>
                <a:ext cx="646741" cy="6077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48" h="21600" fill="norm" stroke="1" extrusionOk="0">
                    <a:moveTo>
                      <a:pt x="9242" y="5690"/>
                    </a:moveTo>
                    <a:lnTo>
                      <a:pt x="9313" y="6092"/>
                    </a:lnTo>
                    <a:cubicBezTo>
                      <a:pt x="9423" y="6792"/>
                      <a:pt x="9731" y="7472"/>
                      <a:pt x="10185" y="7993"/>
                    </a:cubicBezTo>
                    <a:cubicBezTo>
                      <a:pt x="10879" y="8809"/>
                      <a:pt x="11861" y="9278"/>
                      <a:pt x="12898" y="9278"/>
                    </a:cubicBezTo>
                    <a:cubicBezTo>
                      <a:pt x="13082" y="9278"/>
                      <a:pt x="13266" y="9264"/>
                      <a:pt x="13452" y="9234"/>
                    </a:cubicBezTo>
                    <a:lnTo>
                      <a:pt x="13760" y="9194"/>
                    </a:lnTo>
                    <a:lnTo>
                      <a:pt x="13689" y="9513"/>
                    </a:lnTo>
                    <a:cubicBezTo>
                      <a:pt x="13506" y="10295"/>
                      <a:pt x="13579" y="11135"/>
                      <a:pt x="13870" y="11895"/>
                    </a:cubicBezTo>
                    <a:lnTo>
                      <a:pt x="13978" y="12176"/>
                    </a:lnTo>
                    <a:lnTo>
                      <a:pt x="13689" y="12196"/>
                    </a:lnTo>
                    <a:cubicBezTo>
                      <a:pt x="12943" y="12277"/>
                      <a:pt x="12236" y="12596"/>
                      <a:pt x="11673" y="13138"/>
                    </a:cubicBezTo>
                    <a:cubicBezTo>
                      <a:pt x="11201" y="13596"/>
                      <a:pt x="10838" y="14178"/>
                      <a:pt x="10638" y="14819"/>
                    </a:cubicBezTo>
                    <a:lnTo>
                      <a:pt x="10566" y="14998"/>
                    </a:lnTo>
                    <a:lnTo>
                      <a:pt x="10385" y="14978"/>
                    </a:lnTo>
                    <a:cubicBezTo>
                      <a:pt x="10226" y="14956"/>
                      <a:pt x="10069" y="14945"/>
                      <a:pt x="9912" y="14945"/>
                    </a:cubicBezTo>
                    <a:cubicBezTo>
                      <a:pt x="9367" y="14945"/>
                      <a:pt x="8835" y="15083"/>
                      <a:pt x="8370" y="15378"/>
                    </a:cubicBezTo>
                    <a:lnTo>
                      <a:pt x="8133" y="15498"/>
                    </a:lnTo>
                    <a:lnTo>
                      <a:pt x="8043" y="15239"/>
                    </a:lnTo>
                    <a:cubicBezTo>
                      <a:pt x="7915" y="14819"/>
                      <a:pt x="7680" y="14418"/>
                      <a:pt x="7408" y="14097"/>
                    </a:cubicBezTo>
                    <a:cubicBezTo>
                      <a:pt x="6918" y="13497"/>
                      <a:pt x="6282" y="13097"/>
                      <a:pt x="5557" y="12936"/>
                    </a:cubicBezTo>
                    <a:lnTo>
                      <a:pt x="5302" y="12897"/>
                    </a:lnTo>
                    <a:lnTo>
                      <a:pt x="5392" y="12637"/>
                    </a:lnTo>
                    <a:cubicBezTo>
                      <a:pt x="5792" y="11576"/>
                      <a:pt x="5610" y="10394"/>
                      <a:pt x="4884" y="9513"/>
                    </a:cubicBezTo>
                    <a:lnTo>
                      <a:pt x="4866" y="9495"/>
                    </a:lnTo>
                    <a:lnTo>
                      <a:pt x="4848" y="9454"/>
                    </a:lnTo>
                    <a:lnTo>
                      <a:pt x="4630" y="9234"/>
                    </a:lnTo>
                    <a:lnTo>
                      <a:pt x="4884" y="9113"/>
                    </a:lnTo>
                    <a:cubicBezTo>
                      <a:pt x="5084" y="9014"/>
                      <a:pt x="5284" y="8893"/>
                      <a:pt x="5429" y="8733"/>
                    </a:cubicBezTo>
                    <a:cubicBezTo>
                      <a:pt x="5920" y="8293"/>
                      <a:pt x="6209" y="7672"/>
                      <a:pt x="6264" y="6992"/>
                    </a:cubicBezTo>
                    <a:lnTo>
                      <a:pt x="6301" y="6771"/>
                    </a:lnTo>
                    <a:lnTo>
                      <a:pt x="6519" y="6792"/>
                    </a:lnTo>
                    <a:cubicBezTo>
                      <a:pt x="6630" y="6805"/>
                      <a:pt x="6743" y="6812"/>
                      <a:pt x="6856" y="6812"/>
                    </a:cubicBezTo>
                    <a:cubicBezTo>
                      <a:pt x="7629" y="6812"/>
                      <a:pt x="8380" y="6512"/>
                      <a:pt x="8950" y="5971"/>
                    </a:cubicBezTo>
                    <a:lnTo>
                      <a:pt x="9242" y="5690"/>
                    </a:lnTo>
                    <a:close/>
                    <a:moveTo>
                      <a:pt x="6900" y="0"/>
                    </a:moveTo>
                    <a:cubicBezTo>
                      <a:pt x="6148" y="0"/>
                      <a:pt x="5391" y="279"/>
                      <a:pt x="4776" y="847"/>
                    </a:cubicBezTo>
                    <a:cubicBezTo>
                      <a:pt x="3959" y="1609"/>
                      <a:pt x="3578" y="2749"/>
                      <a:pt x="3741" y="3890"/>
                    </a:cubicBezTo>
                    <a:lnTo>
                      <a:pt x="3759" y="4110"/>
                    </a:lnTo>
                    <a:lnTo>
                      <a:pt x="3523" y="4130"/>
                    </a:lnTo>
                    <a:cubicBezTo>
                      <a:pt x="3034" y="4209"/>
                      <a:pt x="2579" y="4409"/>
                      <a:pt x="2216" y="4771"/>
                    </a:cubicBezTo>
                    <a:cubicBezTo>
                      <a:pt x="1236" y="5670"/>
                      <a:pt x="1110" y="7232"/>
                      <a:pt x="1889" y="8333"/>
                    </a:cubicBezTo>
                    <a:lnTo>
                      <a:pt x="2072" y="8594"/>
                    </a:lnTo>
                    <a:lnTo>
                      <a:pt x="1799" y="8693"/>
                    </a:lnTo>
                    <a:cubicBezTo>
                      <a:pt x="1491" y="8814"/>
                      <a:pt x="1200" y="9014"/>
                      <a:pt x="963" y="9234"/>
                    </a:cubicBezTo>
                    <a:cubicBezTo>
                      <a:pt x="-217" y="10335"/>
                      <a:pt x="-325" y="12236"/>
                      <a:pt x="710" y="13497"/>
                    </a:cubicBezTo>
                    <a:cubicBezTo>
                      <a:pt x="1036" y="13877"/>
                      <a:pt x="1418" y="14178"/>
                      <a:pt x="1872" y="14318"/>
                    </a:cubicBezTo>
                    <a:lnTo>
                      <a:pt x="2125" y="14418"/>
                    </a:lnTo>
                    <a:lnTo>
                      <a:pt x="1980" y="14657"/>
                    </a:lnTo>
                    <a:cubicBezTo>
                      <a:pt x="1236" y="16019"/>
                      <a:pt x="1381" y="17720"/>
                      <a:pt x="2343" y="18902"/>
                    </a:cubicBezTo>
                    <a:cubicBezTo>
                      <a:pt x="3014" y="19699"/>
                      <a:pt x="3967" y="20122"/>
                      <a:pt x="4923" y="20122"/>
                    </a:cubicBezTo>
                    <a:cubicBezTo>
                      <a:pt x="5574" y="20122"/>
                      <a:pt x="6225" y="19927"/>
                      <a:pt x="6790" y="19522"/>
                    </a:cubicBezTo>
                    <a:lnTo>
                      <a:pt x="7008" y="19381"/>
                    </a:lnTo>
                    <a:lnTo>
                      <a:pt x="7116" y="19621"/>
                    </a:lnTo>
                    <a:cubicBezTo>
                      <a:pt x="7244" y="19922"/>
                      <a:pt x="7408" y="20201"/>
                      <a:pt x="7607" y="20482"/>
                    </a:cubicBezTo>
                    <a:cubicBezTo>
                      <a:pt x="8228" y="21222"/>
                      <a:pt x="9095" y="21600"/>
                      <a:pt x="9964" y="21600"/>
                    </a:cubicBezTo>
                    <a:cubicBezTo>
                      <a:pt x="10696" y="21600"/>
                      <a:pt x="11429" y="21331"/>
                      <a:pt x="12018" y="20783"/>
                    </a:cubicBezTo>
                    <a:cubicBezTo>
                      <a:pt x="12291" y="20522"/>
                      <a:pt x="12544" y="20201"/>
                      <a:pt x="12690" y="19842"/>
                    </a:cubicBezTo>
                    <a:lnTo>
                      <a:pt x="12780" y="19682"/>
                    </a:lnTo>
                    <a:lnTo>
                      <a:pt x="12962" y="19722"/>
                    </a:lnTo>
                    <a:cubicBezTo>
                      <a:pt x="13326" y="19847"/>
                      <a:pt x="13702" y="19909"/>
                      <a:pt x="14078" y="19909"/>
                    </a:cubicBezTo>
                    <a:cubicBezTo>
                      <a:pt x="14956" y="19909"/>
                      <a:pt x="15822" y="19573"/>
                      <a:pt x="16483" y="18941"/>
                    </a:cubicBezTo>
                    <a:cubicBezTo>
                      <a:pt x="17645" y="17821"/>
                      <a:pt x="18026" y="16039"/>
                      <a:pt x="17409" y="14518"/>
                    </a:cubicBezTo>
                    <a:lnTo>
                      <a:pt x="17300" y="14237"/>
                    </a:lnTo>
                    <a:lnTo>
                      <a:pt x="17590" y="14217"/>
                    </a:lnTo>
                    <a:cubicBezTo>
                      <a:pt x="18352" y="14138"/>
                      <a:pt x="19043" y="13817"/>
                      <a:pt x="19606" y="13277"/>
                    </a:cubicBezTo>
                    <a:cubicBezTo>
                      <a:pt x="21112" y="11875"/>
                      <a:pt x="21275" y="9414"/>
                      <a:pt x="19950" y="7832"/>
                    </a:cubicBezTo>
                    <a:cubicBezTo>
                      <a:pt x="19256" y="7017"/>
                      <a:pt x="18275" y="6548"/>
                      <a:pt x="17238" y="6548"/>
                    </a:cubicBezTo>
                    <a:cubicBezTo>
                      <a:pt x="17053" y="6548"/>
                      <a:pt x="16869" y="6561"/>
                      <a:pt x="16683" y="6591"/>
                    </a:cubicBezTo>
                    <a:lnTo>
                      <a:pt x="16375" y="6632"/>
                    </a:lnTo>
                    <a:lnTo>
                      <a:pt x="16447" y="6311"/>
                    </a:lnTo>
                    <a:cubicBezTo>
                      <a:pt x="16720" y="5110"/>
                      <a:pt x="16393" y="3829"/>
                      <a:pt x="15631" y="2908"/>
                    </a:cubicBezTo>
                    <a:cubicBezTo>
                      <a:pt x="14910" y="2039"/>
                      <a:pt x="13907" y="1595"/>
                      <a:pt x="12899" y="1595"/>
                    </a:cubicBezTo>
                    <a:cubicBezTo>
                      <a:pt x="12050" y="1595"/>
                      <a:pt x="11199" y="1908"/>
                      <a:pt x="10512" y="2548"/>
                    </a:cubicBezTo>
                    <a:cubicBezTo>
                      <a:pt x="10457" y="2609"/>
                      <a:pt x="10403" y="2649"/>
                      <a:pt x="10367" y="2728"/>
                    </a:cubicBezTo>
                    <a:lnTo>
                      <a:pt x="10094" y="3029"/>
                    </a:lnTo>
                    <a:lnTo>
                      <a:pt x="10004" y="2629"/>
                    </a:lnTo>
                    <a:cubicBezTo>
                      <a:pt x="9876" y="2088"/>
                      <a:pt x="9640" y="1589"/>
                      <a:pt x="9295" y="1148"/>
                    </a:cubicBezTo>
                    <a:cubicBezTo>
                      <a:pt x="8667" y="388"/>
                      <a:pt x="7787" y="0"/>
                      <a:pt x="69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80" name="Google Shape;10480;p51"/>
              <p:cNvSpPr/>
              <p:nvPr/>
            </p:nvSpPr>
            <p:spPr>
              <a:xfrm rot="5400000">
                <a:off x="185175" y="451222"/>
                <a:ext cx="86065" cy="505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503" y="0"/>
                      <a:pt x="21503" y="329"/>
                      <a:pt x="21318" y="494"/>
                    </a:cubicBezTo>
                    <a:cubicBezTo>
                      <a:pt x="21221" y="658"/>
                      <a:pt x="21028" y="1152"/>
                      <a:pt x="21028" y="1481"/>
                    </a:cubicBezTo>
                    <a:cubicBezTo>
                      <a:pt x="20737" y="1961"/>
                      <a:pt x="20544" y="2455"/>
                      <a:pt x="20165" y="3113"/>
                    </a:cubicBezTo>
                    <a:cubicBezTo>
                      <a:pt x="19778" y="3758"/>
                      <a:pt x="19488" y="4581"/>
                      <a:pt x="18915" y="5225"/>
                    </a:cubicBezTo>
                    <a:cubicBezTo>
                      <a:pt x="18528" y="6048"/>
                      <a:pt x="18052" y="6542"/>
                      <a:pt x="17569" y="7351"/>
                    </a:cubicBezTo>
                    <a:cubicBezTo>
                      <a:pt x="16899" y="8174"/>
                      <a:pt x="16416" y="8818"/>
                      <a:pt x="15843" y="9641"/>
                    </a:cubicBezTo>
                    <a:cubicBezTo>
                      <a:pt x="15263" y="10299"/>
                      <a:pt x="14690" y="11109"/>
                      <a:pt x="14021" y="11767"/>
                    </a:cubicBezTo>
                    <a:cubicBezTo>
                      <a:pt x="13634" y="12096"/>
                      <a:pt x="13441" y="12247"/>
                      <a:pt x="13062" y="12741"/>
                    </a:cubicBezTo>
                    <a:lnTo>
                      <a:pt x="12102" y="13563"/>
                    </a:lnTo>
                    <a:cubicBezTo>
                      <a:pt x="11522" y="14208"/>
                      <a:pt x="10756" y="14537"/>
                      <a:pt x="10086" y="15195"/>
                    </a:cubicBezTo>
                    <a:cubicBezTo>
                      <a:pt x="9312" y="15525"/>
                      <a:pt x="8740" y="16005"/>
                      <a:pt x="8063" y="16334"/>
                    </a:cubicBezTo>
                    <a:cubicBezTo>
                      <a:pt x="7297" y="16827"/>
                      <a:pt x="6628" y="16992"/>
                      <a:pt x="6047" y="17472"/>
                    </a:cubicBezTo>
                    <a:cubicBezTo>
                      <a:pt x="5862" y="17472"/>
                      <a:pt x="5668" y="17637"/>
                      <a:pt x="5571" y="17637"/>
                    </a:cubicBezTo>
                    <a:cubicBezTo>
                      <a:pt x="5378" y="17801"/>
                      <a:pt x="5184" y="17801"/>
                      <a:pt x="5088" y="17801"/>
                    </a:cubicBezTo>
                    <a:cubicBezTo>
                      <a:pt x="4709" y="17966"/>
                      <a:pt x="4322" y="18295"/>
                      <a:pt x="4031" y="18295"/>
                    </a:cubicBezTo>
                    <a:cubicBezTo>
                      <a:pt x="3556" y="18459"/>
                      <a:pt x="2975" y="18789"/>
                      <a:pt x="2499" y="18789"/>
                    </a:cubicBezTo>
                    <a:cubicBezTo>
                      <a:pt x="2016" y="19118"/>
                      <a:pt x="1540" y="19269"/>
                      <a:pt x="1153" y="19269"/>
                    </a:cubicBezTo>
                    <a:cubicBezTo>
                      <a:pt x="484" y="19433"/>
                      <a:pt x="0" y="19598"/>
                      <a:pt x="0" y="19598"/>
                    </a:cubicBezTo>
                    <a:lnTo>
                      <a:pt x="1056" y="20256"/>
                    </a:lnTo>
                    <a:cubicBezTo>
                      <a:pt x="1443" y="20421"/>
                      <a:pt x="1919" y="20750"/>
                      <a:pt x="2403" y="20901"/>
                    </a:cubicBezTo>
                    <a:cubicBezTo>
                      <a:pt x="2886" y="21065"/>
                      <a:pt x="3459" y="21065"/>
                      <a:pt x="4031" y="21230"/>
                    </a:cubicBezTo>
                    <a:cubicBezTo>
                      <a:pt x="4612" y="21230"/>
                      <a:pt x="5184" y="21600"/>
                      <a:pt x="5821" y="21600"/>
                    </a:cubicBezTo>
                    <a:cubicBezTo>
                      <a:pt x="5926" y="21600"/>
                      <a:pt x="6039" y="21586"/>
                      <a:pt x="6144" y="21559"/>
                    </a:cubicBezTo>
                    <a:cubicBezTo>
                      <a:pt x="6918" y="21230"/>
                      <a:pt x="7684" y="21230"/>
                      <a:pt x="8546" y="21065"/>
                    </a:cubicBezTo>
                    <a:cubicBezTo>
                      <a:pt x="8837" y="21065"/>
                      <a:pt x="9216" y="20901"/>
                      <a:pt x="9699" y="20750"/>
                    </a:cubicBezTo>
                    <a:cubicBezTo>
                      <a:pt x="10086" y="20421"/>
                      <a:pt x="10562" y="20256"/>
                      <a:pt x="10949" y="20091"/>
                    </a:cubicBezTo>
                    <a:cubicBezTo>
                      <a:pt x="11618" y="19433"/>
                      <a:pt x="12578" y="19118"/>
                      <a:pt x="13344" y="18130"/>
                    </a:cubicBezTo>
                    <a:lnTo>
                      <a:pt x="14497" y="17157"/>
                    </a:lnTo>
                    <a:lnTo>
                      <a:pt x="15553" y="16005"/>
                    </a:lnTo>
                    <a:cubicBezTo>
                      <a:pt x="16319" y="15195"/>
                      <a:pt x="16899" y="14043"/>
                      <a:pt x="17472" y="13070"/>
                    </a:cubicBezTo>
                    <a:cubicBezTo>
                      <a:pt x="18149" y="12096"/>
                      <a:pt x="18625" y="11109"/>
                      <a:pt x="19109" y="9970"/>
                    </a:cubicBezTo>
                    <a:lnTo>
                      <a:pt x="20165" y="7022"/>
                    </a:lnTo>
                    <a:cubicBezTo>
                      <a:pt x="20544" y="6213"/>
                      <a:pt x="20641" y="5225"/>
                      <a:pt x="20834" y="4416"/>
                    </a:cubicBezTo>
                    <a:cubicBezTo>
                      <a:pt x="21124" y="3593"/>
                      <a:pt x="21221" y="2784"/>
                      <a:pt x="21318" y="2126"/>
                    </a:cubicBezTo>
                    <a:cubicBezTo>
                      <a:pt x="21600" y="823"/>
                      <a:pt x="21600" y="329"/>
                      <a:pt x="21600" y="0"/>
                    </a:cubicBezTo>
                    <a:close/>
                  </a:path>
                </a:pathLst>
              </a:custGeom>
              <a:solidFill>
                <a:srgbClr val="162130"/>
              </a:solidFill>
              <a:ln w="3875" cap="rnd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10589" name="Google Shape;10481;p51"/>
          <p:cNvGrpSpPr/>
          <p:nvPr/>
        </p:nvGrpSpPr>
        <p:grpSpPr>
          <a:xfrm>
            <a:off x="7797838" y="208698"/>
            <a:ext cx="949758" cy="672797"/>
            <a:chOff x="-20" y="-2"/>
            <a:chExt cx="949757" cy="672795"/>
          </a:xfrm>
        </p:grpSpPr>
        <p:grpSp>
          <p:nvGrpSpPr>
            <p:cNvPr id="10585" name="Google Shape;10482;p51"/>
            <p:cNvGrpSpPr/>
            <p:nvPr/>
          </p:nvGrpSpPr>
          <p:grpSpPr>
            <a:xfrm>
              <a:off x="660035" y="50762"/>
              <a:ext cx="289702" cy="622032"/>
              <a:chOff x="0" y="-1"/>
              <a:chExt cx="289701" cy="622031"/>
            </a:xfrm>
          </p:grpSpPr>
          <p:sp>
            <p:nvSpPr>
              <p:cNvPr id="10583" name="Google Shape;10483;p51"/>
              <p:cNvSpPr/>
              <p:nvPr/>
            </p:nvSpPr>
            <p:spPr>
              <a:xfrm flipH="1" rot="5400000">
                <a:off x="122058" y="607"/>
                <a:ext cx="168252" cy="1670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77" y="0"/>
                    </a:moveTo>
                    <a:lnTo>
                      <a:pt x="7330" y="7226"/>
                    </a:lnTo>
                    <a:lnTo>
                      <a:pt x="0" y="9321"/>
                    </a:lnTo>
                    <a:lnTo>
                      <a:pt x="6092" y="13989"/>
                    </a:lnTo>
                    <a:lnTo>
                      <a:pt x="5709" y="21600"/>
                    </a:lnTo>
                    <a:lnTo>
                      <a:pt x="11957" y="17174"/>
                    </a:lnTo>
                    <a:lnTo>
                      <a:pt x="19131" y="19896"/>
                    </a:lnTo>
                    <a:lnTo>
                      <a:pt x="16895" y="12507"/>
                    </a:lnTo>
                    <a:lnTo>
                      <a:pt x="21600" y="6449"/>
                    </a:lnTo>
                    <a:lnTo>
                      <a:pt x="13966" y="6371"/>
                    </a:lnTo>
                    <a:lnTo>
                      <a:pt x="987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84" name="Google Shape;10484;p51"/>
              <p:cNvSpPr/>
              <p:nvPr/>
            </p:nvSpPr>
            <p:spPr>
              <a:xfrm flipH="1" rot="5400000">
                <a:off x="-2097" y="528567"/>
                <a:ext cx="95560" cy="913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00" y="0"/>
                    </a:moveTo>
                    <a:lnTo>
                      <a:pt x="7474" y="7101"/>
                    </a:lnTo>
                    <a:lnTo>
                      <a:pt x="0" y="8533"/>
                    </a:lnTo>
                    <a:lnTo>
                      <a:pt x="5568" y="13783"/>
                    </a:lnTo>
                    <a:lnTo>
                      <a:pt x="4758" y="21600"/>
                    </a:lnTo>
                    <a:lnTo>
                      <a:pt x="11274" y="17757"/>
                    </a:lnTo>
                    <a:lnTo>
                      <a:pt x="18074" y="21027"/>
                    </a:lnTo>
                    <a:lnTo>
                      <a:pt x="16306" y="13497"/>
                    </a:lnTo>
                    <a:lnTo>
                      <a:pt x="21600" y="7817"/>
                    </a:lnTo>
                    <a:lnTo>
                      <a:pt x="14126" y="6826"/>
                    </a:lnTo>
                    <a:lnTo>
                      <a:pt x="1060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588" name="Google Shape;10485;p51"/>
            <p:cNvGrpSpPr/>
            <p:nvPr/>
          </p:nvGrpSpPr>
          <p:grpSpPr>
            <a:xfrm>
              <a:off x="-21" y="-3"/>
              <a:ext cx="646742" cy="607710"/>
              <a:chOff x="-19" y="-1"/>
              <a:chExt cx="646740" cy="607708"/>
            </a:xfrm>
          </p:grpSpPr>
          <p:sp>
            <p:nvSpPr>
              <p:cNvPr id="10586" name="Google Shape;10486;p51"/>
              <p:cNvSpPr/>
              <p:nvPr/>
            </p:nvSpPr>
            <p:spPr>
              <a:xfrm flipH="1" rot="10800000">
                <a:off x="-20" y="-1"/>
                <a:ext cx="646742" cy="6077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48" h="21600" fill="norm" stroke="1" extrusionOk="0">
                    <a:moveTo>
                      <a:pt x="9242" y="5690"/>
                    </a:moveTo>
                    <a:lnTo>
                      <a:pt x="9313" y="6092"/>
                    </a:lnTo>
                    <a:cubicBezTo>
                      <a:pt x="9423" y="6792"/>
                      <a:pt x="9731" y="7472"/>
                      <a:pt x="10185" y="7993"/>
                    </a:cubicBezTo>
                    <a:cubicBezTo>
                      <a:pt x="10879" y="8809"/>
                      <a:pt x="11861" y="9278"/>
                      <a:pt x="12898" y="9278"/>
                    </a:cubicBezTo>
                    <a:cubicBezTo>
                      <a:pt x="13082" y="9278"/>
                      <a:pt x="13266" y="9264"/>
                      <a:pt x="13452" y="9234"/>
                    </a:cubicBezTo>
                    <a:lnTo>
                      <a:pt x="13760" y="9194"/>
                    </a:lnTo>
                    <a:lnTo>
                      <a:pt x="13689" y="9513"/>
                    </a:lnTo>
                    <a:cubicBezTo>
                      <a:pt x="13506" y="10295"/>
                      <a:pt x="13579" y="11135"/>
                      <a:pt x="13870" y="11895"/>
                    </a:cubicBezTo>
                    <a:lnTo>
                      <a:pt x="13978" y="12176"/>
                    </a:lnTo>
                    <a:lnTo>
                      <a:pt x="13689" y="12196"/>
                    </a:lnTo>
                    <a:cubicBezTo>
                      <a:pt x="12943" y="12277"/>
                      <a:pt x="12236" y="12596"/>
                      <a:pt x="11673" y="13138"/>
                    </a:cubicBezTo>
                    <a:cubicBezTo>
                      <a:pt x="11201" y="13596"/>
                      <a:pt x="10838" y="14178"/>
                      <a:pt x="10638" y="14819"/>
                    </a:cubicBezTo>
                    <a:lnTo>
                      <a:pt x="10566" y="14998"/>
                    </a:lnTo>
                    <a:lnTo>
                      <a:pt x="10385" y="14978"/>
                    </a:lnTo>
                    <a:cubicBezTo>
                      <a:pt x="10226" y="14956"/>
                      <a:pt x="10069" y="14945"/>
                      <a:pt x="9912" y="14945"/>
                    </a:cubicBezTo>
                    <a:cubicBezTo>
                      <a:pt x="9367" y="14945"/>
                      <a:pt x="8835" y="15083"/>
                      <a:pt x="8370" y="15378"/>
                    </a:cubicBezTo>
                    <a:lnTo>
                      <a:pt x="8133" y="15498"/>
                    </a:lnTo>
                    <a:lnTo>
                      <a:pt x="8043" y="15239"/>
                    </a:lnTo>
                    <a:cubicBezTo>
                      <a:pt x="7915" y="14819"/>
                      <a:pt x="7680" y="14418"/>
                      <a:pt x="7408" y="14097"/>
                    </a:cubicBezTo>
                    <a:cubicBezTo>
                      <a:pt x="6918" y="13497"/>
                      <a:pt x="6282" y="13097"/>
                      <a:pt x="5557" y="12936"/>
                    </a:cubicBezTo>
                    <a:lnTo>
                      <a:pt x="5302" y="12897"/>
                    </a:lnTo>
                    <a:lnTo>
                      <a:pt x="5392" y="12637"/>
                    </a:lnTo>
                    <a:cubicBezTo>
                      <a:pt x="5792" y="11576"/>
                      <a:pt x="5610" y="10394"/>
                      <a:pt x="4884" y="9513"/>
                    </a:cubicBezTo>
                    <a:lnTo>
                      <a:pt x="4866" y="9495"/>
                    </a:lnTo>
                    <a:lnTo>
                      <a:pt x="4848" y="9454"/>
                    </a:lnTo>
                    <a:lnTo>
                      <a:pt x="4630" y="9234"/>
                    </a:lnTo>
                    <a:lnTo>
                      <a:pt x="4884" y="9113"/>
                    </a:lnTo>
                    <a:cubicBezTo>
                      <a:pt x="5084" y="9014"/>
                      <a:pt x="5284" y="8893"/>
                      <a:pt x="5429" y="8733"/>
                    </a:cubicBezTo>
                    <a:cubicBezTo>
                      <a:pt x="5920" y="8293"/>
                      <a:pt x="6209" y="7672"/>
                      <a:pt x="6264" y="6992"/>
                    </a:cubicBezTo>
                    <a:lnTo>
                      <a:pt x="6301" y="6771"/>
                    </a:lnTo>
                    <a:lnTo>
                      <a:pt x="6519" y="6792"/>
                    </a:lnTo>
                    <a:cubicBezTo>
                      <a:pt x="6630" y="6805"/>
                      <a:pt x="6743" y="6812"/>
                      <a:pt x="6856" y="6812"/>
                    </a:cubicBezTo>
                    <a:cubicBezTo>
                      <a:pt x="7629" y="6812"/>
                      <a:pt x="8380" y="6512"/>
                      <a:pt x="8950" y="5971"/>
                    </a:cubicBezTo>
                    <a:lnTo>
                      <a:pt x="9242" y="5690"/>
                    </a:lnTo>
                    <a:close/>
                    <a:moveTo>
                      <a:pt x="6900" y="0"/>
                    </a:moveTo>
                    <a:cubicBezTo>
                      <a:pt x="6148" y="0"/>
                      <a:pt x="5391" y="279"/>
                      <a:pt x="4776" y="847"/>
                    </a:cubicBezTo>
                    <a:cubicBezTo>
                      <a:pt x="3959" y="1609"/>
                      <a:pt x="3578" y="2749"/>
                      <a:pt x="3741" y="3890"/>
                    </a:cubicBezTo>
                    <a:lnTo>
                      <a:pt x="3759" y="4110"/>
                    </a:lnTo>
                    <a:lnTo>
                      <a:pt x="3523" y="4130"/>
                    </a:lnTo>
                    <a:cubicBezTo>
                      <a:pt x="3034" y="4209"/>
                      <a:pt x="2579" y="4409"/>
                      <a:pt x="2216" y="4771"/>
                    </a:cubicBezTo>
                    <a:cubicBezTo>
                      <a:pt x="1236" y="5670"/>
                      <a:pt x="1110" y="7232"/>
                      <a:pt x="1889" y="8333"/>
                    </a:cubicBezTo>
                    <a:lnTo>
                      <a:pt x="2072" y="8594"/>
                    </a:lnTo>
                    <a:lnTo>
                      <a:pt x="1799" y="8693"/>
                    </a:lnTo>
                    <a:cubicBezTo>
                      <a:pt x="1491" y="8814"/>
                      <a:pt x="1200" y="9014"/>
                      <a:pt x="963" y="9234"/>
                    </a:cubicBezTo>
                    <a:cubicBezTo>
                      <a:pt x="-217" y="10335"/>
                      <a:pt x="-325" y="12236"/>
                      <a:pt x="710" y="13497"/>
                    </a:cubicBezTo>
                    <a:cubicBezTo>
                      <a:pt x="1036" y="13877"/>
                      <a:pt x="1418" y="14178"/>
                      <a:pt x="1872" y="14318"/>
                    </a:cubicBezTo>
                    <a:lnTo>
                      <a:pt x="2125" y="14418"/>
                    </a:lnTo>
                    <a:lnTo>
                      <a:pt x="1980" y="14657"/>
                    </a:lnTo>
                    <a:cubicBezTo>
                      <a:pt x="1236" y="16019"/>
                      <a:pt x="1381" y="17720"/>
                      <a:pt x="2343" y="18902"/>
                    </a:cubicBezTo>
                    <a:cubicBezTo>
                      <a:pt x="3014" y="19699"/>
                      <a:pt x="3967" y="20122"/>
                      <a:pt x="4923" y="20122"/>
                    </a:cubicBezTo>
                    <a:cubicBezTo>
                      <a:pt x="5574" y="20122"/>
                      <a:pt x="6225" y="19927"/>
                      <a:pt x="6790" y="19522"/>
                    </a:cubicBezTo>
                    <a:lnTo>
                      <a:pt x="7008" y="19381"/>
                    </a:lnTo>
                    <a:lnTo>
                      <a:pt x="7116" y="19621"/>
                    </a:lnTo>
                    <a:cubicBezTo>
                      <a:pt x="7244" y="19922"/>
                      <a:pt x="7408" y="20201"/>
                      <a:pt x="7607" y="20482"/>
                    </a:cubicBezTo>
                    <a:cubicBezTo>
                      <a:pt x="8228" y="21222"/>
                      <a:pt x="9095" y="21600"/>
                      <a:pt x="9964" y="21600"/>
                    </a:cubicBezTo>
                    <a:cubicBezTo>
                      <a:pt x="10696" y="21600"/>
                      <a:pt x="11429" y="21331"/>
                      <a:pt x="12018" y="20783"/>
                    </a:cubicBezTo>
                    <a:cubicBezTo>
                      <a:pt x="12291" y="20522"/>
                      <a:pt x="12544" y="20201"/>
                      <a:pt x="12690" y="19842"/>
                    </a:cubicBezTo>
                    <a:lnTo>
                      <a:pt x="12780" y="19682"/>
                    </a:lnTo>
                    <a:lnTo>
                      <a:pt x="12962" y="19722"/>
                    </a:lnTo>
                    <a:cubicBezTo>
                      <a:pt x="13326" y="19847"/>
                      <a:pt x="13702" y="19909"/>
                      <a:pt x="14078" y="19909"/>
                    </a:cubicBezTo>
                    <a:cubicBezTo>
                      <a:pt x="14956" y="19909"/>
                      <a:pt x="15822" y="19573"/>
                      <a:pt x="16483" y="18941"/>
                    </a:cubicBezTo>
                    <a:cubicBezTo>
                      <a:pt x="17645" y="17821"/>
                      <a:pt x="18026" y="16039"/>
                      <a:pt x="17409" y="14518"/>
                    </a:cubicBezTo>
                    <a:lnTo>
                      <a:pt x="17300" y="14237"/>
                    </a:lnTo>
                    <a:lnTo>
                      <a:pt x="17590" y="14217"/>
                    </a:lnTo>
                    <a:cubicBezTo>
                      <a:pt x="18352" y="14138"/>
                      <a:pt x="19043" y="13817"/>
                      <a:pt x="19606" y="13277"/>
                    </a:cubicBezTo>
                    <a:cubicBezTo>
                      <a:pt x="21112" y="11875"/>
                      <a:pt x="21275" y="9414"/>
                      <a:pt x="19950" y="7832"/>
                    </a:cubicBezTo>
                    <a:cubicBezTo>
                      <a:pt x="19256" y="7017"/>
                      <a:pt x="18275" y="6548"/>
                      <a:pt x="17238" y="6548"/>
                    </a:cubicBezTo>
                    <a:cubicBezTo>
                      <a:pt x="17053" y="6548"/>
                      <a:pt x="16869" y="6561"/>
                      <a:pt x="16683" y="6591"/>
                    </a:cubicBezTo>
                    <a:lnTo>
                      <a:pt x="16375" y="6632"/>
                    </a:lnTo>
                    <a:lnTo>
                      <a:pt x="16447" y="6311"/>
                    </a:lnTo>
                    <a:cubicBezTo>
                      <a:pt x="16720" y="5110"/>
                      <a:pt x="16393" y="3829"/>
                      <a:pt x="15631" y="2908"/>
                    </a:cubicBezTo>
                    <a:cubicBezTo>
                      <a:pt x="14910" y="2039"/>
                      <a:pt x="13907" y="1595"/>
                      <a:pt x="12899" y="1595"/>
                    </a:cubicBezTo>
                    <a:cubicBezTo>
                      <a:pt x="12050" y="1595"/>
                      <a:pt x="11199" y="1908"/>
                      <a:pt x="10512" y="2548"/>
                    </a:cubicBezTo>
                    <a:cubicBezTo>
                      <a:pt x="10457" y="2609"/>
                      <a:pt x="10403" y="2649"/>
                      <a:pt x="10367" y="2728"/>
                    </a:cubicBezTo>
                    <a:lnTo>
                      <a:pt x="10094" y="3029"/>
                    </a:lnTo>
                    <a:lnTo>
                      <a:pt x="10004" y="2629"/>
                    </a:lnTo>
                    <a:cubicBezTo>
                      <a:pt x="9876" y="2088"/>
                      <a:pt x="9640" y="1589"/>
                      <a:pt x="9295" y="1148"/>
                    </a:cubicBezTo>
                    <a:cubicBezTo>
                      <a:pt x="8667" y="388"/>
                      <a:pt x="7787" y="0"/>
                      <a:pt x="69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87" name="Google Shape;10487;p51"/>
              <p:cNvSpPr/>
              <p:nvPr/>
            </p:nvSpPr>
            <p:spPr>
              <a:xfrm rot="16200000">
                <a:off x="375507" y="105888"/>
                <a:ext cx="86066" cy="505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503" y="0"/>
                      <a:pt x="21503" y="329"/>
                      <a:pt x="21318" y="494"/>
                    </a:cubicBezTo>
                    <a:cubicBezTo>
                      <a:pt x="21221" y="658"/>
                      <a:pt x="21028" y="1152"/>
                      <a:pt x="21028" y="1481"/>
                    </a:cubicBezTo>
                    <a:cubicBezTo>
                      <a:pt x="20737" y="1961"/>
                      <a:pt x="20544" y="2455"/>
                      <a:pt x="20165" y="3113"/>
                    </a:cubicBezTo>
                    <a:cubicBezTo>
                      <a:pt x="19778" y="3758"/>
                      <a:pt x="19488" y="4581"/>
                      <a:pt x="18915" y="5225"/>
                    </a:cubicBezTo>
                    <a:cubicBezTo>
                      <a:pt x="18528" y="6048"/>
                      <a:pt x="18052" y="6542"/>
                      <a:pt x="17569" y="7351"/>
                    </a:cubicBezTo>
                    <a:cubicBezTo>
                      <a:pt x="16899" y="8174"/>
                      <a:pt x="16416" y="8818"/>
                      <a:pt x="15843" y="9641"/>
                    </a:cubicBezTo>
                    <a:cubicBezTo>
                      <a:pt x="15263" y="10299"/>
                      <a:pt x="14690" y="11109"/>
                      <a:pt x="14021" y="11767"/>
                    </a:cubicBezTo>
                    <a:cubicBezTo>
                      <a:pt x="13634" y="12096"/>
                      <a:pt x="13441" y="12247"/>
                      <a:pt x="13062" y="12741"/>
                    </a:cubicBezTo>
                    <a:lnTo>
                      <a:pt x="12102" y="13563"/>
                    </a:lnTo>
                    <a:cubicBezTo>
                      <a:pt x="11522" y="14208"/>
                      <a:pt x="10756" y="14537"/>
                      <a:pt x="10086" y="15195"/>
                    </a:cubicBezTo>
                    <a:cubicBezTo>
                      <a:pt x="9312" y="15525"/>
                      <a:pt x="8740" y="16005"/>
                      <a:pt x="8063" y="16334"/>
                    </a:cubicBezTo>
                    <a:cubicBezTo>
                      <a:pt x="7297" y="16827"/>
                      <a:pt x="6628" y="16992"/>
                      <a:pt x="6047" y="17472"/>
                    </a:cubicBezTo>
                    <a:cubicBezTo>
                      <a:pt x="5862" y="17472"/>
                      <a:pt x="5668" y="17637"/>
                      <a:pt x="5571" y="17637"/>
                    </a:cubicBezTo>
                    <a:cubicBezTo>
                      <a:pt x="5378" y="17801"/>
                      <a:pt x="5184" y="17801"/>
                      <a:pt x="5088" y="17801"/>
                    </a:cubicBezTo>
                    <a:cubicBezTo>
                      <a:pt x="4709" y="17966"/>
                      <a:pt x="4322" y="18295"/>
                      <a:pt x="4031" y="18295"/>
                    </a:cubicBezTo>
                    <a:cubicBezTo>
                      <a:pt x="3556" y="18459"/>
                      <a:pt x="2975" y="18789"/>
                      <a:pt x="2499" y="18789"/>
                    </a:cubicBezTo>
                    <a:cubicBezTo>
                      <a:pt x="2016" y="19118"/>
                      <a:pt x="1540" y="19269"/>
                      <a:pt x="1153" y="19269"/>
                    </a:cubicBezTo>
                    <a:cubicBezTo>
                      <a:pt x="484" y="19433"/>
                      <a:pt x="0" y="19598"/>
                      <a:pt x="0" y="19598"/>
                    </a:cubicBezTo>
                    <a:lnTo>
                      <a:pt x="1056" y="20256"/>
                    </a:lnTo>
                    <a:cubicBezTo>
                      <a:pt x="1443" y="20421"/>
                      <a:pt x="1919" y="20750"/>
                      <a:pt x="2403" y="20901"/>
                    </a:cubicBezTo>
                    <a:cubicBezTo>
                      <a:pt x="2886" y="21065"/>
                      <a:pt x="3459" y="21065"/>
                      <a:pt x="4031" y="21230"/>
                    </a:cubicBezTo>
                    <a:cubicBezTo>
                      <a:pt x="4612" y="21230"/>
                      <a:pt x="5184" y="21600"/>
                      <a:pt x="5821" y="21600"/>
                    </a:cubicBezTo>
                    <a:cubicBezTo>
                      <a:pt x="5926" y="21600"/>
                      <a:pt x="6039" y="21586"/>
                      <a:pt x="6144" y="21559"/>
                    </a:cubicBezTo>
                    <a:cubicBezTo>
                      <a:pt x="6918" y="21230"/>
                      <a:pt x="7684" y="21230"/>
                      <a:pt x="8546" y="21065"/>
                    </a:cubicBezTo>
                    <a:cubicBezTo>
                      <a:pt x="8837" y="21065"/>
                      <a:pt x="9216" y="20901"/>
                      <a:pt x="9699" y="20750"/>
                    </a:cubicBezTo>
                    <a:cubicBezTo>
                      <a:pt x="10086" y="20421"/>
                      <a:pt x="10562" y="20256"/>
                      <a:pt x="10949" y="20091"/>
                    </a:cubicBezTo>
                    <a:cubicBezTo>
                      <a:pt x="11618" y="19433"/>
                      <a:pt x="12578" y="19118"/>
                      <a:pt x="13344" y="18130"/>
                    </a:cubicBezTo>
                    <a:lnTo>
                      <a:pt x="14497" y="17157"/>
                    </a:lnTo>
                    <a:lnTo>
                      <a:pt x="15553" y="16005"/>
                    </a:lnTo>
                    <a:cubicBezTo>
                      <a:pt x="16319" y="15195"/>
                      <a:pt x="16899" y="14043"/>
                      <a:pt x="17472" y="13070"/>
                    </a:cubicBezTo>
                    <a:cubicBezTo>
                      <a:pt x="18149" y="12096"/>
                      <a:pt x="18625" y="11109"/>
                      <a:pt x="19109" y="9970"/>
                    </a:cubicBezTo>
                    <a:lnTo>
                      <a:pt x="20165" y="7022"/>
                    </a:lnTo>
                    <a:cubicBezTo>
                      <a:pt x="20544" y="6213"/>
                      <a:pt x="20641" y="5225"/>
                      <a:pt x="20834" y="4416"/>
                    </a:cubicBezTo>
                    <a:cubicBezTo>
                      <a:pt x="21124" y="3593"/>
                      <a:pt x="21221" y="2784"/>
                      <a:pt x="21318" y="2126"/>
                    </a:cubicBezTo>
                    <a:cubicBezTo>
                      <a:pt x="21600" y="823"/>
                      <a:pt x="21600" y="329"/>
                      <a:pt x="21600" y="0"/>
                    </a:cubicBezTo>
                    <a:close/>
                  </a:path>
                </a:pathLst>
              </a:custGeom>
              <a:solidFill>
                <a:srgbClr val="162130"/>
              </a:solidFill>
              <a:ln w="3875" cap="rnd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10590" name="IMG_2019.jpeg" descr="IMG_2019.jpeg"/>
          <p:cNvPicPr>
            <a:picLocks noChangeAspect="1"/>
          </p:cNvPicPr>
          <p:nvPr/>
        </p:nvPicPr>
        <p:blipFill>
          <a:blip r:embed="rId2">
            <a:extLst/>
          </a:blip>
          <a:srcRect l="53353" t="52287" r="0" b="34819"/>
          <a:stretch>
            <a:fillRect/>
          </a:stretch>
        </p:blipFill>
        <p:spPr>
          <a:xfrm>
            <a:off x="3282964" y="244662"/>
            <a:ext cx="4265375" cy="600805"/>
          </a:xfrm>
          <a:prstGeom prst="rect">
            <a:avLst/>
          </a:prstGeom>
          <a:ln w="25400">
            <a:solidFill>
              <a:srgbClr val="000000"/>
            </a:solidFill>
            <a:miter lim="400000"/>
          </a:ln>
        </p:spPr>
      </p:pic>
      <p:pic>
        <p:nvPicPr>
          <p:cNvPr id="10591" name="IMG_2019.jpeg" descr="IMG_2019.jpeg"/>
          <p:cNvPicPr>
            <a:picLocks noChangeAspect="1"/>
          </p:cNvPicPr>
          <p:nvPr/>
        </p:nvPicPr>
        <p:blipFill>
          <a:blip r:embed="rId3">
            <a:extLst/>
          </a:blip>
          <a:srcRect l="75225" t="66053" r="943" b="3007"/>
          <a:stretch>
            <a:fillRect/>
          </a:stretch>
        </p:blipFill>
        <p:spPr>
          <a:xfrm>
            <a:off x="5866347" y="2042585"/>
            <a:ext cx="1339081" cy="885955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592" name="IMG_2019.jpeg" descr="IMG_2019.jpeg"/>
          <p:cNvPicPr>
            <a:picLocks noChangeAspect="1"/>
          </p:cNvPicPr>
          <p:nvPr/>
        </p:nvPicPr>
        <p:blipFill>
          <a:blip r:embed="rId3">
            <a:extLst/>
          </a:blip>
          <a:srcRect l="25241" t="66053" r="35481" b="3007"/>
          <a:stretch>
            <a:fillRect/>
          </a:stretch>
        </p:blipFill>
        <p:spPr>
          <a:xfrm>
            <a:off x="1534088" y="2042585"/>
            <a:ext cx="2206991" cy="885955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593" name="IMG_2179.png" descr="IMG_2179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3539564" y="4339591"/>
            <a:ext cx="2064872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5" name="Google Shape;10492;p52"/>
          <p:cNvSpPr/>
          <p:nvPr/>
        </p:nvSpPr>
        <p:spPr>
          <a:xfrm>
            <a:off x="1034299" y="230848"/>
            <a:ext cx="7075154" cy="48039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3987"/>
                </a:moveTo>
                <a:lnTo>
                  <a:pt x="3019" y="9036"/>
                </a:lnTo>
                <a:lnTo>
                  <a:pt x="389" y="11101"/>
                </a:lnTo>
                <a:lnTo>
                  <a:pt x="3856" y="12076"/>
                </a:lnTo>
                <a:lnTo>
                  <a:pt x="2435" y="17756"/>
                </a:lnTo>
                <a:lnTo>
                  <a:pt x="6135" y="13339"/>
                </a:lnTo>
                <a:lnTo>
                  <a:pt x="6486" y="16035"/>
                </a:lnTo>
                <a:lnTo>
                  <a:pt x="5473" y="19936"/>
                </a:lnTo>
                <a:lnTo>
                  <a:pt x="6739" y="19936"/>
                </a:lnTo>
                <a:lnTo>
                  <a:pt x="6174" y="21600"/>
                </a:lnTo>
                <a:lnTo>
                  <a:pt x="8492" y="18445"/>
                </a:lnTo>
                <a:lnTo>
                  <a:pt x="7129" y="18416"/>
                </a:lnTo>
                <a:lnTo>
                  <a:pt x="8453" y="16121"/>
                </a:lnTo>
                <a:lnTo>
                  <a:pt x="10303" y="19420"/>
                </a:lnTo>
                <a:lnTo>
                  <a:pt x="11180" y="15949"/>
                </a:lnTo>
                <a:lnTo>
                  <a:pt x="12134" y="17584"/>
                </a:lnTo>
                <a:lnTo>
                  <a:pt x="12972" y="15662"/>
                </a:lnTo>
                <a:lnTo>
                  <a:pt x="15212" y="19190"/>
                </a:lnTo>
                <a:lnTo>
                  <a:pt x="16010" y="15203"/>
                </a:lnTo>
                <a:lnTo>
                  <a:pt x="18542" y="16637"/>
                </a:lnTo>
                <a:lnTo>
                  <a:pt x="17568" y="12076"/>
                </a:lnTo>
                <a:lnTo>
                  <a:pt x="21600" y="10470"/>
                </a:lnTo>
                <a:lnTo>
                  <a:pt x="16906" y="8491"/>
                </a:lnTo>
                <a:lnTo>
                  <a:pt x="18036" y="4417"/>
                </a:lnTo>
                <a:lnTo>
                  <a:pt x="15562" y="6253"/>
                </a:lnTo>
                <a:lnTo>
                  <a:pt x="15250" y="574"/>
                </a:lnTo>
                <a:lnTo>
                  <a:pt x="12602" y="3643"/>
                </a:lnTo>
                <a:lnTo>
                  <a:pt x="11433" y="1233"/>
                </a:lnTo>
                <a:lnTo>
                  <a:pt x="10420" y="4102"/>
                </a:lnTo>
                <a:lnTo>
                  <a:pt x="8589" y="0"/>
                </a:lnTo>
                <a:lnTo>
                  <a:pt x="7382" y="5307"/>
                </a:lnTo>
                <a:lnTo>
                  <a:pt x="5726" y="3414"/>
                </a:lnTo>
                <a:lnTo>
                  <a:pt x="5492" y="6024"/>
                </a:lnTo>
                <a:close/>
              </a:path>
            </a:pathLst>
          </a:custGeom>
          <a:solidFill>
            <a:srgbClr val="FFFFFF"/>
          </a:solidFill>
          <a:ln w="762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596" name="Google Shape;10493;p52"/>
          <p:cNvSpPr txBox="1"/>
          <p:nvPr>
            <p:ph type="title"/>
          </p:nvPr>
        </p:nvSpPr>
        <p:spPr>
          <a:xfrm>
            <a:off x="2672850" y="1818805"/>
            <a:ext cx="3798300" cy="1505584"/>
          </a:xfrm>
          <a:prstGeom prst="rect">
            <a:avLst/>
          </a:prstGeom>
        </p:spPr>
        <p:txBody>
          <a:bodyPr/>
          <a:lstStyle>
            <a:lvl1pPr rtl="0">
              <a:defRPr sz="10300">
                <a:latin typeface="Farah Regular"/>
                <a:ea typeface="Farah Regular"/>
                <a:cs typeface="Farah Regular"/>
                <a:sym typeface="Farah Regular"/>
              </a:defRPr>
            </a:lvl1pPr>
          </a:lstStyle>
          <a:p>
            <a:pPr/>
            <a:r>
              <a:t>تدرب</a:t>
            </a:r>
          </a:p>
        </p:txBody>
      </p:sp>
      <p:pic>
        <p:nvPicPr>
          <p:cNvPr id="10597" name="IMG_2179.png" descr="IMG_2179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539564" y="4339591"/>
            <a:ext cx="2064872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9" name="Google Shape;10843;p66"/>
          <p:cNvSpPr/>
          <p:nvPr/>
        </p:nvSpPr>
        <p:spPr>
          <a:xfrm rot="10800000">
            <a:off x="1400218" y="2976535"/>
            <a:ext cx="3095582" cy="17573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542"/>
                </a:moveTo>
                <a:lnTo>
                  <a:pt x="915" y="21600"/>
                </a:lnTo>
                <a:lnTo>
                  <a:pt x="21600" y="20671"/>
                </a:lnTo>
                <a:lnTo>
                  <a:pt x="19433" y="0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600" name="Google Shape;10844;p66"/>
          <p:cNvSpPr/>
          <p:nvPr/>
        </p:nvSpPr>
        <p:spPr>
          <a:xfrm flipH="1" rot="10800000">
            <a:off x="4762648" y="1693060"/>
            <a:ext cx="3467097" cy="17573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542"/>
                </a:moveTo>
                <a:lnTo>
                  <a:pt x="915" y="21600"/>
                </a:lnTo>
                <a:lnTo>
                  <a:pt x="21600" y="20671"/>
                </a:lnTo>
                <a:lnTo>
                  <a:pt x="19433" y="0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601" name="Google Shape;10845;p66"/>
          <p:cNvSpPr/>
          <p:nvPr/>
        </p:nvSpPr>
        <p:spPr>
          <a:xfrm>
            <a:off x="952499" y="590550"/>
            <a:ext cx="3384156" cy="17050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542"/>
                </a:moveTo>
                <a:lnTo>
                  <a:pt x="915" y="21600"/>
                </a:lnTo>
                <a:lnTo>
                  <a:pt x="21600" y="20671"/>
                </a:lnTo>
                <a:lnTo>
                  <a:pt x="19433" y="0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pic>
        <p:nvPicPr>
          <p:cNvPr id="10602" name="IMG_2020.jpeg" descr="IMG_2020.jpeg"/>
          <p:cNvPicPr>
            <a:picLocks noChangeAspect="1"/>
          </p:cNvPicPr>
          <p:nvPr/>
        </p:nvPicPr>
        <p:blipFill>
          <a:blip r:embed="rId2">
            <a:extLst/>
          </a:blip>
          <a:srcRect l="27457" t="2305" r="0" b="89924"/>
          <a:stretch>
            <a:fillRect/>
          </a:stretch>
        </p:blipFill>
        <p:spPr>
          <a:xfrm>
            <a:off x="4144308" y="636108"/>
            <a:ext cx="4805362" cy="385266"/>
          </a:xfrm>
          <a:prstGeom prst="rect">
            <a:avLst/>
          </a:prstGeom>
          <a:ln w="25400">
            <a:solidFill>
              <a:srgbClr val="000000"/>
            </a:solidFill>
            <a:miter lim="400000"/>
          </a:ln>
        </p:spPr>
      </p:pic>
      <p:pic>
        <p:nvPicPr>
          <p:cNvPr id="10603" name="IMG_2020.jpeg" descr="IMG_2020.jpeg"/>
          <p:cNvPicPr>
            <a:picLocks noChangeAspect="1"/>
          </p:cNvPicPr>
          <p:nvPr/>
        </p:nvPicPr>
        <p:blipFill>
          <a:blip r:embed="rId2">
            <a:extLst/>
          </a:blip>
          <a:srcRect l="70606" t="10271" r="0" b="71163"/>
          <a:stretch>
            <a:fillRect/>
          </a:stretch>
        </p:blipFill>
        <p:spPr>
          <a:xfrm>
            <a:off x="5742134" y="1800509"/>
            <a:ext cx="1507964" cy="712917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604" name="IMG_2020.jpeg" descr="IMG_2020.jpeg"/>
          <p:cNvPicPr>
            <a:picLocks noChangeAspect="1"/>
          </p:cNvPicPr>
          <p:nvPr/>
        </p:nvPicPr>
        <p:blipFill>
          <a:blip r:embed="rId2">
            <a:extLst/>
          </a:blip>
          <a:srcRect l="40553" t="9428" r="30262" b="71163"/>
          <a:stretch>
            <a:fillRect/>
          </a:stretch>
        </p:blipFill>
        <p:spPr>
          <a:xfrm>
            <a:off x="1718340" y="687572"/>
            <a:ext cx="1497182" cy="745263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605" name="IMG_2020.jpeg" descr="IMG_2020.jpeg"/>
          <p:cNvPicPr>
            <a:picLocks noChangeAspect="1"/>
          </p:cNvPicPr>
          <p:nvPr/>
        </p:nvPicPr>
        <p:blipFill>
          <a:blip r:embed="rId2">
            <a:extLst/>
          </a:blip>
          <a:srcRect l="14494" t="9569" r="59789" b="73269"/>
          <a:stretch>
            <a:fillRect/>
          </a:stretch>
        </p:blipFill>
        <p:spPr>
          <a:xfrm>
            <a:off x="2288403" y="3100284"/>
            <a:ext cx="1319288" cy="659010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606" name="IMG_2179.png" descr="IMG_2179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4930376" y="4109338"/>
            <a:ext cx="2064873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8" name="Google Shape;10843;p66"/>
          <p:cNvSpPr/>
          <p:nvPr/>
        </p:nvSpPr>
        <p:spPr>
          <a:xfrm rot="10800000">
            <a:off x="1400218" y="2976535"/>
            <a:ext cx="3095582" cy="17573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542"/>
                </a:moveTo>
                <a:lnTo>
                  <a:pt x="915" y="21600"/>
                </a:lnTo>
                <a:lnTo>
                  <a:pt x="21600" y="20671"/>
                </a:lnTo>
                <a:lnTo>
                  <a:pt x="19433" y="0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609" name="Google Shape;10844;p66"/>
          <p:cNvSpPr/>
          <p:nvPr/>
        </p:nvSpPr>
        <p:spPr>
          <a:xfrm flipH="1" rot="10800000">
            <a:off x="4762648" y="1693060"/>
            <a:ext cx="3467097" cy="17573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542"/>
                </a:moveTo>
                <a:lnTo>
                  <a:pt x="915" y="21600"/>
                </a:lnTo>
                <a:lnTo>
                  <a:pt x="21600" y="20671"/>
                </a:lnTo>
                <a:lnTo>
                  <a:pt x="19433" y="0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610" name="Google Shape;10845;p66"/>
          <p:cNvSpPr/>
          <p:nvPr/>
        </p:nvSpPr>
        <p:spPr>
          <a:xfrm>
            <a:off x="952499" y="590550"/>
            <a:ext cx="3384156" cy="17050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542"/>
                </a:moveTo>
                <a:lnTo>
                  <a:pt x="915" y="21600"/>
                </a:lnTo>
                <a:lnTo>
                  <a:pt x="21600" y="20671"/>
                </a:lnTo>
                <a:lnTo>
                  <a:pt x="19433" y="0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pic>
        <p:nvPicPr>
          <p:cNvPr id="10611" name="IMG_2020.jpeg" descr="IMG_2020.jpeg"/>
          <p:cNvPicPr>
            <a:picLocks noChangeAspect="1"/>
          </p:cNvPicPr>
          <p:nvPr/>
        </p:nvPicPr>
        <p:blipFill>
          <a:blip r:embed="rId2">
            <a:extLst/>
          </a:blip>
          <a:srcRect l="59521" t="52642" r="0" b="40348"/>
          <a:stretch>
            <a:fillRect/>
          </a:stretch>
        </p:blipFill>
        <p:spPr>
          <a:xfrm>
            <a:off x="5155553" y="587591"/>
            <a:ext cx="2681408" cy="347530"/>
          </a:xfrm>
          <a:prstGeom prst="rect">
            <a:avLst/>
          </a:prstGeom>
          <a:ln w="25400">
            <a:solidFill>
              <a:srgbClr val="000000"/>
            </a:solidFill>
            <a:miter lim="400000"/>
          </a:ln>
        </p:spPr>
      </p:pic>
      <p:pic>
        <p:nvPicPr>
          <p:cNvPr id="10612" name="IMG_2020.jpeg" descr="IMG_2020.jpeg"/>
          <p:cNvPicPr>
            <a:picLocks noChangeAspect="1"/>
          </p:cNvPicPr>
          <p:nvPr/>
        </p:nvPicPr>
        <p:blipFill>
          <a:blip r:embed="rId2">
            <a:extLst/>
          </a:blip>
          <a:srcRect l="68609" t="59684" r="0" b="22030"/>
          <a:stretch>
            <a:fillRect/>
          </a:stretch>
        </p:blipFill>
        <p:spPr>
          <a:xfrm>
            <a:off x="5690937" y="1811290"/>
            <a:ext cx="1610388" cy="702136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613" name="IMG_2020.jpeg" descr="IMG_2020.jpeg"/>
          <p:cNvPicPr>
            <a:picLocks noChangeAspect="1"/>
          </p:cNvPicPr>
          <p:nvPr/>
        </p:nvPicPr>
        <p:blipFill>
          <a:blip r:embed="rId2">
            <a:extLst/>
          </a:blip>
          <a:srcRect l="48854" t="59684" r="30893" b="22030"/>
          <a:stretch>
            <a:fillRect/>
          </a:stretch>
        </p:blipFill>
        <p:spPr>
          <a:xfrm>
            <a:off x="1915102" y="698387"/>
            <a:ext cx="1038969" cy="702136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614" name="IMG_2020.jpeg" descr="IMG_2020.jpeg"/>
          <p:cNvPicPr>
            <a:picLocks noChangeAspect="1"/>
          </p:cNvPicPr>
          <p:nvPr/>
        </p:nvPicPr>
        <p:blipFill>
          <a:blip r:embed="rId2">
            <a:extLst/>
          </a:blip>
          <a:srcRect l="8924" t="59684" r="59488" b="25961"/>
          <a:stretch>
            <a:fillRect/>
          </a:stretch>
        </p:blipFill>
        <p:spPr>
          <a:xfrm>
            <a:off x="2137789" y="3111032"/>
            <a:ext cx="1620448" cy="551195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615" name="IMG_2179.png" descr="IMG_2179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4930376" y="4109338"/>
            <a:ext cx="2064873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7" name="Google Shape;10581;p55"/>
          <p:cNvSpPr/>
          <p:nvPr/>
        </p:nvSpPr>
        <p:spPr>
          <a:xfrm>
            <a:off x="418315" y="390631"/>
            <a:ext cx="8307370" cy="43622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804" y="0"/>
                </a:moveTo>
                <a:lnTo>
                  <a:pt x="0" y="21600"/>
                </a:lnTo>
                <a:lnTo>
                  <a:pt x="21258" y="21469"/>
                </a:lnTo>
                <a:lnTo>
                  <a:pt x="21600" y="848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pic>
        <p:nvPicPr>
          <p:cNvPr id="10618" name="IMG_2021.jpeg" descr="IMG_2021.jpe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136818" y="699436"/>
            <a:ext cx="4870364" cy="2738497"/>
          </a:xfrm>
          <a:prstGeom prst="rect">
            <a:avLst/>
          </a:prstGeom>
          <a:ln w="12700">
            <a:miter lim="400000"/>
          </a:ln>
        </p:spPr>
      </p:pic>
      <p:pic>
        <p:nvPicPr>
          <p:cNvPr id="10619" name="IMG_9694.jpeg" descr="IMG_9694.jpeg"/>
          <p:cNvPicPr>
            <a:picLocks noChangeAspect="1"/>
          </p:cNvPicPr>
          <p:nvPr/>
        </p:nvPicPr>
        <p:blipFill>
          <a:blip r:embed="rId3">
            <a:extLst/>
          </a:blip>
          <a:srcRect l="7093" t="3155" r="7885" b="5313"/>
          <a:stretch>
            <a:fillRect/>
          </a:stretch>
        </p:blipFill>
        <p:spPr>
          <a:xfrm>
            <a:off x="581723" y="2876807"/>
            <a:ext cx="1493839" cy="17572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27" h="21570" fill="norm" stroke="1" extrusionOk="0">
                <a:moveTo>
                  <a:pt x="11101" y="5"/>
                </a:moveTo>
                <a:cubicBezTo>
                  <a:pt x="10805" y="-24"/>
                  <a:pt x="10775" y="58"/>
                  <a:pt x="10775" y="1091"/>
                </a:cubicBezTo>
                <a:cubicBezTo>
                  <a:pt x="10775" y="1638"/>
                  <a:pt x="10803" y="2063"/>
                  <a:pt x="10838" y="2119"/>
                </a:cubicBezTo>
                <a:cubicBezTo>
                  <a:pt x="10907" y="2229"/>
                  <a:pt x="11136" y="2247"/>
                  <a:pt x="11233" y="2148"/>
                </a:cubicBezTo>
                <a:cubicBezTo>
                  <a:pt x="11279" y="2101"/>
                  <a:pt x="11295" y="1770"/>
                  <a:pt x="11284" y="1052"/>
                </a:cubicBezTo>
                <a:lnTo>
                  <a:pt x="11267" y="19"/>
                </a:lnTo>
                <a:lnTo>
                  <a:pt x="11101" y="5"/>
                </a:lnTo>
                <a:close/>
                <a:moveTo>
                  <a:pt x="5410" y="1534"/>
                </a:moveTo>
                <a:cubicBezTo>
                  <a:pt x="5279" y="1547"/>
                  <a:pt x="5242" y="1575"/>
                  <a:pt x="5227" y="1681"/>
                </a:cubicBezTo>
                <a:cubicBezTo>
                  <a:pt x="5217" y="1756"/>
                  <a:pt x="5255" y="1876"/>
                  <a:pt x="5319" y="1953"/>
                </a:cubicBezTo>
                <a:cubicBezTo>
                  <a:pt x="5627" y="2327"/>
                  <a:pt x="6200" y="3104"/>
                  <a:pt x="6200" y="3152"/>
                </a:cubicBezTo>
                <a:cubicBezTo>
                  <a:pt x="6200" y="3184"/>
                  <a:pt x="6287" y="3200"/>
                  <a:pt x="6417" y="3191"/>
                </a:cubicBezTo>
                <a:cubicBezTo>
                  <a:pt x="6608" y="3177"/>
                  <a:pt x="6635" y="3158"/>
                  <a:pt x="6652" y="3035"/>
                </a:cubicBezTo>
                <a:cubicBezTo>
                  <a:pt x="6666" y="2929"/>
                  <a:pt x="6580" y="2779"/>
                  <a:pt x="6291" y="2411"/>
                </a:cubicBezTo>
                <a:cubicBezTo>
                  <a:pt x="6082" y="2144"/>
                  <a:pt x="5909" y="1907"/>
                  <a:pt x="5908" y="1885"/>
                </a:cubicBezTo>
                <a:cubicBezTo>
                  <a:pt x="5907" y="1863"/>
                  <a:pt x="5833" y="1771"/>
                  <a:pt x="5742" y="1681"/>
                </a:cubicBezTo>
                <a:cubicBezTo>
                  <a:pt x="5614" y="1553"/>
                  <a:pt x="5540" y="1522"/>
                  <a:pt x="5410" y="1534"/>
                </a:cubicBezTo>
                <a:close/>
                <a:moveTo>
                  <a:pt x="16025" y="1534"/>
                </a:moveTo>
                <a:cubicBezTo>
                  <a:pt x="15956" y="1553"/>
                  <a:pt x="15886" y="1593"/>
                  <a:pt x="15836" y="1661"/>
                </a:cubicBezTo>
                <a:cubicBezTo>
                  <a:pt x="15782" y="1736"/>
                  <a:pt x="15550" y="2048"/>
                  <a:pt x="15316" y="2353"/>
                </a:cubicBezTo>
                <a:cubicBezTo>
                  <a:pt x="14929" y="2859"/>
                  <a:pt x="14822" y="3077"/>
                  <a:pt x="14927" y="3166"/>
                </a:cubicBezTo>
                <a:cubicBezTo>
                  <a:pt x="14948" y="3184"/>
                  <a:pt x="15038" y="3200"/>
                  <a:pt x="15127" y="3200"/>
                </a:cubicBezTo>
                <a:cubicBezTo>
                  <a:pt x="15269" y="3200"/>
                  <a:pt x="15338" y="3136"/>
                  <a:pt x="15676" y="2694"/>
                </a:cubicBezTo>
                <a:cubicBezTo>
                  <a:pt x="15889" y="2416"/>
                  <a:pt x="16108" y="2133"/>
                  <a:pt x="16162" y="2065"/>
                </a:cubicBezTo>
                <a:cubicBezTo>
                  <a:pt x="16217" y="1998"/>
                  <a:pt x="16296" y="1893"/>
                  <a:pt x="16334" y="1832"/>
                </a:cubicBezTo>
                <a:cubicBezTo>
                  <a:pt x="16465" y="1621"/>
                  <a:pt x="16233" y="1479"/>
                  <a:pt x="16025" y="1534"/>
                </a:cubicBezTo>
                <a:close/>
                <a:moveTo>
                  <a:pt x="10249" y="2884"/>
                </a:moveTo>
                <a:cubicBezTo>
                  <a:pt x="9779" y="2914"/>
                  <a:pt x="9317" y="2977"/>
                  <a:pt x="8865" y="3079"/>
                </a:cubicBezTo>
                <a:cubicBezTo>
                  <a:pt x="8436" y="3175"/>
                  <a:pt x="7823" y="3298"/>
                  <a:pt x="7727" y="3308"/>
                </a:cubicBezTo>
                <a:cubicBezTo>
                  <a:pt x="7691" y="3311"/>
                  <a:pt x="7572" y="3374"/>
                  <a:pt x="7458" y="3444"/>
                </a:cubicBezTo>
                <a:cubicBezTo>
                  <a:pt x="7344" y="3514"/>
                  <a:pt x="6974" y="3733"/>
                  <a:pt x="6640" y="3931"/>
                </a:cubicBezTo>
                <a:cubicBezTo>
                  <a:pt x="5581" y="4559"/>
                  <a:pt x="4937" y="5144"/>
                  <a:pt x="4290" y="6060"/>
                </a:cubicBezTo>
                <a:cubicBezTo>
                  <a:pt x="3912" y="6595"/>
                  <a:pt x="3684" y="7076"/>
                  <a:pt x="3466" y="7799"/>
                </a:cubicBezTo>
                <a:cubicBezTo>
                  <a:pt x="3297" y="8360"/>
                  <a:pt x="3281" y="8464"/>
                  <a:pt x="3277" y="9266"/>
                </a:cubicBezTo>
                <a:cubicBezTo>
                  <a:pt x="3273" y="10200"/>
                  <a:pt x="3347" y="10649"/>
                  <a:pt x="3626" y="11370"/>
                </a:cubicBezTo>
                <a:cubicBezTo>
                  <a:pt x="3825" y="11885"/>
                  <a:pt x="4231" y="12579"/>
                  <a:pt x="4535" y="12924"/>
                </a:cubicBezTo>
                <a:cubicBezTo>
                  <a:pt x="4788" y="13210"/>
                  <a:pt x="4939" y="13354"/>
                  <a:pt x="5885" y="14201"/>
                </a:cubicBezTo>
                <a:cubicBezTo>
                  <a:pt x="6436" y="14694"/>
                  <a:pt x="6750" y="15084"/>
                  <a:pt x="6915" y="15496"/>
                </a:cubicBezTo>
                <a:cubicBezTo>
                  <a:pt x="7025" y="15772"/>
                  <a:pt x="7045" y="16191"/>
                  <a:pt x="6949" y="16242"/>
                </a:cubicBezTo>
                <a:cubicBezTo>
                  <a:pt x="6833" y="16303"/>
                  <a:pt x="6664" y="16683"/>
                  <a:pt x="6663" y="16890"/>
                </a:cubicBezTo>
                <a:cubicBezTo>
                  <a:pt x="6661" y="17191"/>
                  <a:pt x="6811" y="17498"/>
                  <a:pt x="7069" y="17723"/>
                </a:cubicBezTo>
                <a:lnTo>
                  <a:pt x="7298" y="17922"/>
                </a:lnTo>
                <a:lnTo>
                  <a:pt x="7183" y="18112"/>
                </a:lnTo>
                <a:cubicBezTo>
                  <a:pt x="6867" y="18641"/>
                  <a:pt x="7246" y="19372"/>
                  <a:pt x="7938" y="19569"/>
                </a:cubicBezTo>
                <a:cubicBezTo>
                  <a:pt x="8148" y="19629"/>
                  <a:pt x="8222" y="19679"/>
                  <a:pt x="8316" y="19842"/>
                </a:cubicBezTo>
                <a:cubicBezTo>
                  <a:pt x="8463" y="20097"/>
                  <a:pt x="8673" y="20318"/>
                  <a:pt x="8882" y="20431"/>
                </a:cubicBezTo>
                <a:cubicBezTo>
                  <a:pt x="9110" y="20555"/>
                  <a:pt x="9016" y="20607"/>
                  <a:pt x="8436" y="20680"/>
                </a:cubicBezTo>
                <a:cubicBezTo>
                  <a:pt x="7252" y="20829"/>
                  <a:pt x="6822" y="21064"/>
                  <a:pt x="7372" y="21259"/>
                </a:cubicBezTo>
                <a:cubicBezTo>
                  <a:pt x="7613" y="21345"/>
                  <a:pt x="8404" y="21479"/>
                  <a:pt x="9008" y="21537"/>
                </a:cubicBezTo>
                <a:cubicBezTo>
                  <a:pt x="9317" y="21567"/>
                  <a:pt x="10219" y="21576"/>
                  <a:pt x="11107" y="21566"/>
                </a:cubicBezTo>
                <a:cubicBezTo>
                  <a:pt x="11994" y="21557"/>
                  <a:pt x="12870" y="21529"/>
                  <a:pt x="13126" y="21493"/>
                </a:cubicBezTo>
                <a:cubicBezTo>
                  <a:pt x="14370" y="21320"/>
                  <a:pt x="14817" y="21119"/>
                  <a:pt x="14384" y="20928"/>
                </a:cubicBezTo>
                <a:cubicBezTo>
                  <a:pt x="14151" y="20826"/>
                  <a:pt x="13592" y="20714"/>
                  <a:pt x="13137" y="20675"/>
                </a:cubicBezTo>
                <a:cubicBezTo>
                  <a:pt x="12921" y="20656"/>
                  <a:pt x="12728" y="20615"/>
                  <a:pt x="12708" y="20587"/>
                </a:cubicBezTo>
                <a:cubicBezTo>
                  <a:pt x="12688" y="20559"/>
                  <a:pt x="12734" y="20495"/>
                  <a:pt x="12811" y="20446"/>
                </a:cubicBezTo>
                <a:cubicBezTo>
                  <a:pt x="13096" y="20262"/>
                  <a:pt x="13227" y="20128"/>
                  <a:pt x="13366" y="19876"/>
                </a:cubicBezTo>
                <a:cubicBezTo>
                  <a:pt x="13444" y="19734"/>
                  <a:pt x="13548" y="19618"/>
                  <a:pt x="13595" y="19618"/>
                </a:cubicBezTo>
                <a:cubicBezTo>
                  <a:pt x="13759" y="19618"/>
                  <a:pt x="14246" y="19372"/>
                  <a:pt x="14367" y="19228"/>
                </a:cubicBezTo>
                <a:cubicBezTo>
                  <a:pt x="14522" y="19042"/>
                  <a:pt x="14658" y="18709"/>
                  <a:pt x="14658" y="18522"/>
                </a:cubicBezTo>
                <a:cubicBezTo>
                  <a:pt x="14658" y="18442"/>
                  <a:pt x="14601" y="18267"/>
                  <a:pt x="14532" y="18132"/>
                </a:cubicBezTo>
                <a:lnTo>
                  <a:pt x="14412" y="17883"/>
                </a:lnTo>
                <a:lnTo>
                  <a:pt x="14618" y="17742"/>
                </a:lnTo>
                <a:cubicBezTo>
                  <a:pt x="14890" y="17552"/>
                  <a:pt x="15088" y="17118"/>
                  <a:pt x="15041" y="16821"/>
                </a:cubicBezTo>
                <a:cubicBezTo>
                  <a:pt x="15023" y="16706"/>
                  <a:pt x="14929" y="16477"/>
                  <a:pt x="14830" y="16315"/>
                </a:cubicBezTo>
                <a:cubicBezTo>
                  <a:pt x="14660" y="16038"/>
                  <a:pt x="14650" y="16005"/>
                  <a:pt x="14710" y="15769"/>
                </a:cubicBezTo>
                <a:cubicBezTo>
                  <a:pt x="14810" y="15372"/>
                  <a:pt x="14907" y="15258"/>
                  <a:pt x="15276" y="15102"/>
                </a:cubicBezTo>
                <a:cubicBezTo>
                  <a:pt x="15732" y="14908"/>
                  <a:pt x="16450" y="14301"/>
                  <a:pt x="16643" y="13947"/>
                </a:cubicBezTo>
                <a:cubicBezTo>
                  <a:pt x="16724" y="13798"/>
                  <a:pt x="16825" y="13577"/>
                  <a:pt x="16866" y="13455"/>
                </a:cubicBezTo>
                <a:cubicBezTo>
                  <a:pt x="16907" y="13333"/>
                  <a:pt x="17023" y="13134"/>
                  <a:pt x="17123" y="13012"/>
                </a:cubicBezTo>
                <a:cubicBezTo>
                  <a:pt x="17759" y="12238"/>
                  <a:pt x="18289" y="11040"/>
                  <a:pt x="18410" y="10104"/>
                </a:cubicBezTo>
                <a:cubicBezTo>
                  <a:pt x="18606" y="8587"/>
                  <a:pt x="18162" y="6993"/>
                  <a:pt x="17186" y="5709"/>
                </a:cubicBezTo>
                <a:cubicBezTo>
                  <a:pt x="16757" y="5145"/>
                  <a:pt x="15878" y="4399"/>
                  <a:pt x="15150" y="3980"/>
                </a:cubicBezTo>
                <a:cubicBezTo>
                  <a:pt x="14959" y="3870"/>
                  <a:pt x="14747" y="3733"/>
                  <a:pt x="14675" y="3678"/>
                </a:cubicBezTo>
                <a:cubicBezTo>
                  <a:pt x="14604" y="3623"/>
                  <a:pt x="14544" y="3591"/>
                  <a:pt x="14544" y="3610"/>
                </a:cubicBezTo>
                <a:cubicBezTo>
                  <a:pt x="14544" y="3629"/>
                  <a:pt x="14431" y="3599"/>
                  <a:pt x="14298" y="3541"/>
                </a:cubicBezTo>
                <a:cubicBezTo>
                  <a:pt x="13098" y="3021"/>
                  <a:pt x="11657" y="2794"/>
                  <a:pt x="10249" y="2884"/>
                </a:cubicBezTo>
                <a:close/>
                <a:moveTo>
                  <a:pt x="20040" y="4136"/>
                </a:moveTo>
                <a:cubicBezTo>
                  <a:pt x="19915" y="4136"/>
                  <a:pt x="18248" y="4905"/>
                  <a:pt x="18181" y="4993"/>
                </a:cubicBezTo>
                <a:cubicBezTo>
                  <a:pt x="18115" y="5081"/>
                  <a:pt x="18128" y="5158"/>
                  <a:pt x="18227" y="5242"/>
                </a:cubicBezTo>
                <a:cubicBezTo>
                  <a:pt x="18277" y="5284"/>
                  <a:pt x="18350" y="5320"/>
                  <a:pt x="18387" y="5320"/>
                </a:cubicBezTo>
                <a:cubicBezTo>
                  <a:pt x="18425" y="5319"/>
                  <a:pt x="18817" y="5152"/>
                  <a:pt x="19262" y="4949"/>
                </a:cubicBezTo>
                <a:cubicBezTo>
                  <a:pt x="19707" y="4746"/>
                  <a:pt x="20094" y="4579"/>
                  <a:pt x="20120" y="4579"/>
                </a:cubicBezTo>
                <a:cubicBezTo>
                  <a:pt x="20146" y="4579"/>
                  <a:pt x="20191" y="4524"/>
                  <a:pt x="20223" y="4452"/>
                </a:cubicBezTo>
                <a:cubicBezTo>
                  <a:pt x="20269" y="4350"/>
                  <a:pt x="20260" y="4300"/>
                  <a:pt x="20183" y="4228"/>
                </a:cubicBezTo>
                <a:cubicBezTo>
                  <a:pt x="20129" y="4178"/>
                  <a:pt x="20067" y="4136"/>
                  <a:pt x="20040" y="4136"/>
                </a:cubicBezTo>
                <a:close/>
                <a:moveTo>
                  <a:pt x="1264" y="4443"/>
                </a:moveTo>
                <a:cubicBezTo>
                  <a:pt x="1196" y="4451"/>
                  <a:pt x="1116" y="4498"/>
                  <a:pt x="1081" y="4545"/>
                </a:cubicBezTo>
                <a:cubicBezTo>
                  <a:pt x="991" y="4668"/>
                  <a:pt x="1082" y="4773"/>
                  <a:pt x="1424" y="4930"/>
                </a:cubicBezTo>
                <a:cubicBezTo>
                  <a:pt x="1581" y="5002"/>
                  <a:pt x="1956" y="5171"/>
                  <a:pt x="2259" y="5310"/>
                </a:cubicBezTo>
                <a:cubicBezTo>
                  <a:pt x="2562" y="5449"/>
                  <a:pt x="2866" y="5567"/>
                  <a:pt x="2934" y="5568"/>
                </a:cubicBezTo>
                <a:cubicBezTo>
                  <a:pt x="3210" y="5571"/>
                  <a:pt x="3252" y="5299"/>
                  <a:pt x="2997" y="5159"/>
                </a:cubicBezTo>
                <a:cubicBezTo>
                  <a:pt x="2583" y="4931"/>
                  <a:pt x="1369" y="4429"/>
                  <a:pt x="1264" y="4443"/>
                </a:cubicBezTo>
                <a:close/>
                <a:moveTo>
                  <a:pt x="1310" y="8082"/>
                </a:moveTo>
                <a:cubicBezTo>
                  <a:pt x="112" y="8082"/>
                  <a:pt x="0" y="8096"/>
                  <a:pt x="0" y="8277"/>
                </a:cubicBezTo>
                <a:cubicBezTo>
                  <a:pt x="0" y="8320"/>
                  <a:pt x="31" y="8385"/>
                  <a:pt x="69" y="8418"/>
                </a:cubicBezTo>
                <a:cubicBezTo>
                  <a:pt x="118" y="8460"/>
                  <a:pt x="485" y="8476"/>
                  <a:pt x="1344" y="8476"/>
                </a:cubicBezTo>
                <a:lnTo>
                  <a:pt x="2545" y="8476"/>
                </a:lnTo>
                <a:lnTo>
                  <a:pt x="2585" y="8350"/>
                </a:lnTo>
                <a:cubicBezTo>
                  <a:pt x="2660" y="8096"/>
                  <a:pt x="2583" y="8082"/>
                  <a:pt x="1310" y="8082"/>
                </a:cubicBezTo>
                <a:close/>
                <a:moveTo>
                  <a:pt x="19062" y="8179"/>
                </a:moveTo>
                <a:lnTo>
                  <a:pt x="18993" y="8301"/>
                </a:lnTo>
                <a:cubicBezTo>
                  <a:pt x="18943" y="8396"/>
                  <a:pt x="18948" y="8442"/>
                  <a:pt x="19005" y="8501"/>
                </a:cubicBezTo>
                <a:cubicBezTo>
                  <a:pt x="19069" y="8566"/>
                  <a:pt x="19256" y="8575"/>
                  <a:pt x="20303" y="8564"/>
                </a:cubicBezTo>
                <a:lnTo>
                  <a:pt x="21527" y="8549"/>
                </a:lnTo>
                <a:lnTo>
                  <a:pt x="21527" y="8379"/>
                </a:lnTo>
                <a:lnTo>
                  <a:pt x="21527" y="8204"/>
                </a:lnTo>
                <a:lnTo>
                  <a:pt x="20292" y="8189"/>
                </a:lnTo>
                <a:lnTo>
                  <a:pt x="19062" y="8179"/>
                </a:lnTo>
                <a:close/>
                <a:moveTo>
                  <a:pt x="2368" y="10946"/>
                </a:moveTo>
                <a:cubicBezTo>
                  <a:pt x="2233" y="10954"/>
                  <a:pt x="2024" y="11003"/>
                  <a:pt x="1693" y="11088"/>
                </a:cubicBezTo>
                <a:cubicBezTo>
                  <a:pt x="-73" y="11541"/>
                  <a:pt x="-43" y="11527"/>
                  <a:pt x="23" y="11750"/>
                </a:cubicBezTo>
                <a:cubicBezTo>
                  <a:pt x="70" y="11909"/>
                  <a:pt x="238" y="11918"/>
                  <a:pt x="726" y="11784"/>
                </a:cubicBezTo>
                <a:cubicBezTo>
                  <a:pt x="916" y="11732"/>
                  <a:pt x="1385" y="11606"/>
                  <a:pt x="1767" y="11507"/>
                </a:cubicBezTo>
                <a:cubicBezTo>
                  <a:pt x="2513" y="11313"/>
                  <a:pt x="2708" y="11202"/>
                  <a:pt x="2602" y="11034"/>
                </a:cubicBezTo>
                <a:cubicBezTo>
                  <a:pt x="2562" y="10970"/>
                  <a:pt x="2503" y="10939"/>
                  <a:pt x="2368" y="10946"/>
                </a:cubicBezTo>
                <a:close/>
                <a:moveTo>
                  <a:pt x="19165" y="11034"/>
                </a:moveTo>
                <a:cubicBezTo>
                  <a:pt x="19044" y="11028"/>
                  <a:pt x="19017" y="11068"/>
                  <a:pt x="18982" y="11151"/>
                </a:cubicBezTo>
                <a:cubicBezTo>
                  <a:pt x="18899" y="11349"/>
                  <a:pt x="18993" y="11401"/>
                  <a:pt x="19760" y="11599"/>
                </a:cubicBezTo>
                <a:cubicBezTo>
                  <a:pt x="20126" y="11694"/>
                  <a:pt x="20581" y="11818"/>
                  <a:pt x="20772" y="11872"/>
                </a:cubicBezTo>
                <a:cubicBezTo>
                  <a:pt x="20963" y="11926"/>
                  <a:pt x="21210" y="11964"/>
                  <a:pt x="21321" y="11960"/>
                </a:cubicBezTo>
                <a:cubicBezTo>
                  <a:pt x="21512" y="11952"/>
                  <a:pt x="21527" y="11941"/>
                  <a:pt x="21527" y="11779"/>
                </a:cubicBezTo>
                <a:lnTo>
                  <a:pt x="21527" y="11609"/>
                </a:lnTo>
                <a:lnTo>
                  <a:pt x="21001" y="11477"/>
                </a:lnTo>
                <a:cubicBezTo>
                  <a:pt x="20714" y="11404"/>
                  <a:pt x="20221" y="11276"/>
                  <a:pt x="19903" y="11195"/>
                </a:cubicBezTo>
                <a:cubicBezTo>
                  <a:pt x="19499" y="11092"/>
                  <a:pt x="19286" y="11040"/>
                  <a:pt x="19165" y="11034"/>
                </a:cubicBezTo>
                <a:close/>
                <a:moveTo>
                  <a:pt x="4055" y="13762"/>
                </a:moveTo>
                <a:cubicBezTo>
                  <a:pt x="3946" y="13751"/>
                  <a:pt x="3694" y="13886"/>
                  <a:pt x="3043" y="14303"/>
                </a:cubicBezTo>
                <a:cubicBezTo>
                  <a:pt x="2161" y="14868"/>
                  <a:pt x="2038" y="14992"/>
                  <a:pt x="2202" y="15160"/>
                </a:cubicBezTo>
                <a:cubicBezTo>
                  <a:pt x="2336" y="15297"/>
                  <a:pt x="2425" y="15256"/>
                  <a:pt x="3563" y="14527"/>
                </a:cubicBezTo>
                <a:cubicBezTo>
                  <a:pt x="4160" y="14145"/>
                  <a:pt x="4198" y="14108"/>
                  <a:pt x="4198" y="13947"/>
                </a:cubicBezTo>
                <a:cubicBezTo>
                  <a:pt x="4198" y="13801"/>
                  <a:pt x="4179" y="13774"/>
                  <a:pt x="4055" y="13762"/>
                </a:cubicBezTo>
                <a:close/>
                <a:moveTo>
                  <a:pt x="17449" y="13879"/>
                </a:moveTo>
                <a:cubicBezTo>
                  <a:pt x="17395" y="13908"/>
                  <a:pt x="17345" y="13991"/>
                  <a:pt x="17335" y="14059"/>
                </a:cubicBezTo>
                <a:cubicBezTo>
                  <a:pt x="17320" y="14167"/>
                  <a:pt x="17420" y="14247"/>
                  <a:pt x="18090" y="14673"/>
                </a:cubicBezTo>
                <a:cubicBezTo>
                  <a:pt x="18514" y="14943"/>
                  <a:pt x="18926" y="15197"/>
                  <a:pt x="19005" y="15243"/>
                </a:cubicBezTo>
                <a:cubicBezTo>
                  <a:pt x="19183" y="15346"/>
                  <a:pt x="19260" y="15352"/>
                  <a:pt x="19377" y="15253"/>
                </a:cubicBezTo>
                <a:cubicBezTo>
                  <a:pt x="19554" y="15102"/>
                  <a:pt x="19496" y="15012"/>
                  <a:pt x="18999" y="14697"/>
                </a:cubicBezTo>
                <a:cubicBezTo>
                  <a:pt x="18859" y="14609"/>
                  <a:pt x="18559" y="14417"/>
                  <a:pt x="18336" y="14269"/>
                </a:cubicBezTo>
                <a:cubicBezTo>
                  <a:pt x="17795" y="13910"/>
                  <a:pt x="17576" y="13811"/>
                  <a:pt x="17449" y="13879"/>
                </a:cubicBezTo>
                <a:close/>
              </a:path>
            </a:pathLst>
          </a:custGeom>
          <a:ln w="12700">
            <a:miter lim="400000"/>
          </a:ln>
        </p:spPr>
      </p:pic>
      <p:pic>
        <p:nvPicPr>
          <p:cNvPr id="10620" name="IMG_2179.png" descr="IMG_2179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2008592" y="3807456"/>
            <a:ext cx="2064872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22" name="IMG_2022.jpeg" descr="IMG_2022.jpeg"/>
          <p:cNvPicPr>
            <a:picLocks noChangeAspect="1"/>
          </p:cNvPicPr>
          <p:nvPr/>
        </p:nvPicPr>
        <p:blipFill>
          <a:blip r:embed="rId2">
            <a:extLst/>
          </a:blip>
          <a:srcRect l="4303" t="0" r="0" b="58215"/>
          <a:stretch>
            <a:fillRect/>
          </a:stretch>
        </p:blipFill>
        <p:spPr>
          <a:xfrm>
            <a:off x="1398587" y="547490"/>
            <a:ext cx="6346667" cy="1279686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623" name="IMG_2179.png" descr="IMG_2179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833409" y="3731985"/>
            <a:ext cx="2064873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5" name="Google Shape;10962;p73"/>
          <p:cNvSpPr/>
          <p:nvPr/>
        </p:nvSpPr>
        <p:spPr>
          <a:xfrm>
            <a:off x="5233430" y="2128501"/>
            <a:ext cx="3200401" cy="21097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21600"/>
                </a:moveTo>
                <a:lnTo>
                  <a:pt x="21600" y="20430"/>
                </a:lnTo>
                <a:lnTo>
                  <a:pt x="21570" y="0"/>
                </a:lnTo>
                <a:lnTo>
                  <a:pt x="470" y="992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0641" name="Google Shape;10965;p73"/>
          <p:cNvGrpSpPr/>
          <p:nvPr/>
        </p:nvGrpSpPr>
        <p:grpSpPr>
          <a:xfrm>
            <a:off x="640203" y="990941"/>
            <a:ext cx="3931791" cy="3590221"/>
            <a:chOff x="0" y="0"/>
            <a:chExt cx="3931790" cy="3590220"/>
          </a:xfrm>
        </p:grpSpPr>
        <p:sp>
          <p:nvSpPr>
            <p:cNvPr id="10626" name="Google Shape;10966;p73"/>
            <p:cNvSpPr/>
            <p:nvPr/>
          </p:nvSpPr>
          <p:spPr>
            <a:xfrm>
              <a:off x="3734964" y="1999214"/>
              <a:ext cx="30087" cy="60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3" h="21600" fill="norm" stroke="1" extrusionOk="0">
                  <a:moveTo>
                    <a:pt x="15557" y="0"/>
                  </a:moveTo>
                  <a:cubicBezTo>
                    <a:pt x="13873" y="0"/>
                    <a:pt x="12233" y="605"/>
                    <a:pt x="11716" y="1412"/>
                  </a:cubicBezTo>
                  <a:lnTo>
                    <a:pt x="193" y="18609"/>
                  </a:lnTo>
                  <a:cubicBezTo>
                    <a:pt x="-541" y="19729"/>
                    <a:pt x="905" y="21219"/>
                    <a:pt x="3063" y="21600"/>
                  </a:cubicBezTo>
                  <a:lnTo>
                    <a:pt x="4508" y="21600"/>
                  </a:lnTo>
                  <a:cubicBezTo>
                    <a:pt x="5954" y="21600"/>
                    <a:pt x="8112" y="21219"/>
                    <a:pt x="8824" y="20099"/>
                  </a:cubicBezTo>
                  <a:lnTo>
                    <a:pt x="20347" y="3283"/>
                  </a:lnTo>
                  <a:cubicBezTo>
                    <a:pt x="21059" y="1793"/>
                    <a:pt x="20347" y="672"/>
                    <a:pt x="17455" y="291"/>
                  </a:cubicBezTo>
                  <a:cubicBezTo>
                    <a:pt x="16851" y="90"/>
                    <a:pt x="16204" y="0"/>
                    <a:pt x="15557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27" name="Google Shape;10967;p73"/>
            <p:cNvSpPr/>
            <p:nvPr/>
          </p:nvSpPr>
          <p:spPr>
            <a:xfrm>
              <a:off x="3785646" y="2323962"/>
              <a:ext cx="126454" cy="70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9" h="21600" fill="norm" stroke="1" extrusionOk="0">
                  <a:moveTo>
                    <a:pt x="1108" y="0"/>
                  </a:moveTo>
                  <a:cubicBezTo>
                    <a:pt x="701" y="0"/>
                    <a:pt x="304" y="533"/>
                    <a:pt x="179" y="1231"/>
                  </a:cubicBezTo>
                  <a:cubicBezTo>
                    <a:pt x="-166" y="2201"/>
                    <a:pt x="6" y="3490"/>
                    <a:pt x="529" y="3820"/>
                  </a:cubicBezTo>
                  <a:cubicBezTo>
                    <a:pt x="10112" y="12545"/>
                    <a:pt x="19345" y="21280"/>
                    <a:pt x="19345" y="21280"/>
                  </a:cubicBezTo>
                  <a:cubicBezTo>
                    <a:pt x="19517" y="21600"/>
                    <a:pt x="19690" y="21600"/>
                    <a:pt x="19867" y="21600"/>
                  </a:cubicBezTo>
                  <a:cubicBezTo>
                    <a:pt x="20912" y="21600"/>
                    <a:pt x="21434" y="18692"/>
                    <a:pt x="20390" y="17722"/>
                  </a:cubicBezTo>
                  <a:cubicBezTo>
                    <a:pt x="20390" y="17722"/>
                    <a:pt x="10979" y="8987"/>
                    <a:pt x="1573" y="262"/>
                  </a:cubicBezTo>
                  <a:cubicBezTo>
                    <a:pt x="1427" y="78"/>
                    <a:pt x="1270" y="0"/>
                    <a:pt x="1108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28" name="Google Shape;10968;p73"/>
            <p:cNvSpPr/>
            <p:nvPr/>
          </p:nvSpPr>
          <p:spPr>
            <a:xfrm>
              <a:off x="1332641" y="2840842"/>
              <a:ext cx="1267517" cy="682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490" y="0"/>
                  </a:moveTo>
                  <a:lnTo>
                    <a:pt x="2490" y="10484"/>
                  </a:lnTo>
                  <a:cubicBezTo>
                    <a:pt x="2490" y="13911"/>
                    <a:pt x="1863" y="17240"/>
                    <a:pt x="735" y="19903"/>
                  </a:cubicBezTo>
                  <a:lnTo>
                    <a:pt x="0" y="21600"/>
                  </a:lnTo>
                  <a:lnTo>
                    <a:pt x="21600" y="21600"/>
                  </a:lnTo>
                  <a:lnTo>
                    <a:pt x="20865" y="19903"/>
                  </a:lnTo>
                  <a:cubicBezTo>
                    <a:pt x="19720" y="17240"/>
                    <a:pt x="19093" y="13911"/>
                    <a:pt x="19110" y="10484"/>
                  </a:cubicBezTo>
                  <a:lnTo>
                    <a:pt x="1911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29" name="Google Shape;10969;p73"/>
            <p:cNvSpPr/>
            <p:nvPr/>
          </p:nvSpPr>
          <p:spPr>
            <a:xfrm>
              <a:off x="1325669" y="2833502"/>
              <a:ext cx="1281263" cy="696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fill="norm" stroke="1" extrusionOk="0">
                  <a:moveTo>
                    <a:pt x="18885" y="456"/>
                  </a:moveTo>
                  <a:lnTo>
                    <a:pt x="18885" y="10491"/>
                  </a:lnTo>
                  <a:cubicBezTo>
                    <a:pt x="18885" y="13879"/>
                    <a:pt x="19504" y="17170"/>
                    <a:pt x="20656" y="19841"/>
                  </a:cubicBezTo>
                  <a:lnTo>
                    <a:pt x="21204" y="21177"/>
                  </a:lnTo>
                  <a:lnTo>
                    <a:pt x="366" y="21177"/>
                  </a:lnTo>
                  <a:lnTo>
                    <a:pt x="932" y="19874"/>
                  </a:lnTo>
                  <a:cubicBezTo>
                    <a:pt x="2066" y="17202"/>
                    <a:pt x="2703" y="13879"/>
                    <a:pt x="2703" y="10491"/>
                  </a:cubicBezTo>
                  <a:lnTo>
                    <a:pt x="2703" y="456"/>
                  </a:lnTo>
                  <a:close/>
                  <a:moveTo>
                    <a:pt x="2579" y="0"/>
                  </a:moveTo>
                  <a:cubicBezTo>
                    <a:pt x="2508" y="0"/>
                    <a:pt x="2455" y="98"/>
                    <a:pt x="2455" y="228"/>
                  </a:cubicBezTo>
                  <a:lnTo>
                    <a:pt x="2455" y="10491"/>
                  </a:lnTo>
                  <a:cubicBezTo>
                    <a:pt x="2455" y="13781"/>
                    <a:pt x="1853" y="16974"/>
                    <a:pt x="738" y="19580"/>
                  </a:cubicBezTo>
                  <a:lnTo>
                    <a:pt x="30" y="21243"/>
                  </a:lnTo>
                  <a:cubicBezTo>
                    <a:pt x="-6" y="21307"/>
                    <a:pt x="-6" y="21405"/>
                    <a:pt x="12" y="21470"/>
                  </a:cubicBezTo>
                  <a:cubicBezTo>
                    <a:pt x="30" y="21568"/>
                    <a:pt x="65" y="21600"/>
                    <a:pt x="118" y="21600"/>
                  </a:cubicBezTo>
                  <a:lnTo>
                    <a:pt x="21470" y="21600"/>
                  </a:lnTo>
                  <a:cubicBezTo>
                    <a:pt x="21505" y="21600"/>
                    <a:pt x="21558" y="21568"/>
                    <a:pt x="21576" y="21470"/>
                  </a:cubicBezTo>
                  <a:cubicBezTo>
                    <a:pt x="21594" y="21405"/>
                    <a:pt x="21576" y="21307"/>
                    <a:pt x="21558" y="21243"/>
                  </a:cubicBezTo>
                  <a:lnTo>
                    <a:pt x="20832" y="19580"/>
                  </a:lnTo>
                  <a:cubicBezTo>
                    <a:pt x="19717" y="16974"/>
                    <a:pt x="19115" y="13781"/>
                    <a:pt x="19115" y="10491"/>
                  </a:cubicBezTo>
                  <a:lnTo>
                    <a:pt x="19115" y="228"/>
                  </a:lnTo>
                  <a:cubicBezTo>
                    <a:pt x="19115" y="98"/>
                    <a:pt x="19062" y="0"/>
                    <a:pt x="18991" y="0"/>
                  </a:cubicBezTo>
                  <a:close/>
                </a:path>
              </a:pathLst>
            </a:custGeom>
            <a:solidFill>
              <a:srgbClr val="162130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0" name="Google Shape;10970;p73"/>
            <p:cNvSpPr/>
            <p:nvPr/>
          </p:nvSpPr>
          <p:spPr>
            <a:xfrm>
              <a:off x="1418845" y="2840842"/>
              <a:ext cx="1094068" cy="5633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183" y="0"/>
                  </a:moveTo>
                  <a:lnTo>
                    <a:pt x="1183" y="12694"/>
                  </a:lnTo>
                  <a:cubicBezTo>
                    <a:pt x="1183" y="15797"/>
                    <a:pt x="768" y="18859"/>
                    <a:pt x="0" y="21600"/>
                  </a:cubicBezTo>
                  <a:lnTo>
                    <a:pt x="21600" y="21600"/>
                  </a:lnTo>
                  <a:cubicBezTo>
                    <a:pt x="20832" y="18859"/>
                    <a:pt x="20417" y="15797"/>
                    <a:pt x="20438" y="12694"/>
                  </a:cubicBezTo>
                  <a:lnTo>
                    <a:pt x="20438" y="0"/>
                  </a:lnTo>
                  <a:close/>
                </a:path>
              </a:pathLst>
            </a:custGeom>
            <a:solidFill>
              <a:srgbClr val="FFFFFF"/>
            </a:solidFill>
            <a:ln w="2857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1" name="Google Shape;10971;p73"/>
            <p:cNvSpPr/>
            <p:nvPr/>
          </p:nvSpPr>
          <p:spPr>
            <a:xfrm>
              <a:off x="1478741" y="2890247"/>
              <a:ext cx="974277" cy="139769"/>
            </a:xfrm>
            <a:prstGeom prst="rect">
              <a:avLst/>
            </a:prstGeom>
            <a:solidFill>
              <a:srgbClr val="162130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2" name="Google Shape;10972;p73"/>
            <p:cNvSpPr/>
            <p:nvPr/>
          </p:nvSpPr>
          <p:spPr>
            <a:xfrm>
              <a:off x="1471400" y="2883945"/>
              <a:ext cx="989135" cy="153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fill="norm" stroke="1" extrusionOk="0">
                  <a:moveTo>
                    <a:pt x="21279" y="2071"/>
                  </a:moveTo>
                  <a:lnTo>
                    <a:pt x="21279" y="19675"/>
                  </a:lnTo>
                  <a:lnTo>
                    <a:pt x="321" y="19675"/>
                  </a:lnTo>
                  <a:lnTo>
                    <a:pt x="321" y="2071"/>
                  </a:lnTo>
                  <a:close/>
                  <a:moveTo>
                    <a:pt x="160" y="0"/>
                  </a:moveTo>
                  <a:cubicBezTo>
                    <a:pt x="69" y="0"/>
                    <a:pt x="0" y="444"/>
                    <a:pt x="0" y="887"/>
                  </a:cubicBezTo>
                  <a:lnTo>
                    <a:pt x="0" y="20562"/>
                  </a:lnTo>
                  <a:cubicBezTo>
                    <a:pt x="0" y="21156"/>
                    <a:pt x="69" y="21600"/>
                    <a:pt x="160" y="21600"/>
                  </a:cubicBezTo>
                  <a:lnTo>
                    <a:pt x="21439" y="21600"/>
                  </a:lnTo>
                  <a:cubicBezTo>
                    <a:pt x="21509" y="21600"/>
                    <a:pt x="21600" y="21156"/>
                    <a:pt x="21577" y="20562"/>
                  </a:cubicBezTo>
                  <a:lnTo>
                    <a:pt x="21577" y="887"/>
                  </a:lnTo>
                  <a:cubicBezTo>
                    <a:pt x="21577" y="444"/>
                    <a:pt x="21509" y="0"/>
                    <a:pt x="21416" y="0"/>
                  </a:cubicBezTo>
                  <a:close/>
                </a:path>
              </a:pathLst>
            </a:custGeom>
            <a:solidFill>
              <a:srgbClr val="162130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3" name="Google Shape;10973;p73"/>
            <p:cNvSpPr/>
            <p:nvPr/>
          </p:nvSpPr>
          <p:spPr>
            <a:xfrm>
              <a:off x="7341" y="7339"/>
              <a:ext cx="3917077" cy="2938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672" y="0"/>
                  </a:moveTo>
                  <a:cubicBezTo>
                    <a:pt x="301" y="0"/>
                    <a:pt x="0" y="402"/>
                    <a:pt x="0" y="896"/>
                  </a:cubicBezTo>
                  <a:lnTo>
                    <a:pt x="0" y="20696"/>
                  </a:lnTo>
                  <a:cubicBezTo>
                    <a:pt x="0" y="21198"/>
                    <a:pt x="301" y="21600"/>
                    <a:pt x="672" y="21600"/>
                  </a:cubicBezTo>
                  <a:lnTo>
                    <a:pt x="20928" y="21600"/>
                  </a:lnTo>
                  <a:cubicBezTo>
                    <a:pt x="21304" y="21600"/>
                    <a:pt x="21600" y="21198"/>
                    <a:pt x="21600" y="20696"/>
                  </a:cubicBezTo>
                  <a:lnTo>
                    <a:pt x="21600" y="896"/>
                  </a:lnTo>
                  <a:cubicBezTo>
                    <a:pt x="21600" y="402"/>
                    <a:pt x="21304" y="0"/>
                    <a:pt x="20928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4" name="Google Shape;10974;p73"/>
            <p:cNvSpPr/>
            <p:nvPr/>
          </p:nvSpPr>
          <p:spPr>
            <a:xfrm>
              <a:off x="0" y="0"/>
              <a:ext cx="3931791" cy="2952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0890" y="108"/>
                  </a:moveTo>
                  <a:cubicBezTo>
                    <a:pt x="21242" y="108"/>
                    <a:pt x="21525" y="484"/>
                    <a:pt x="21525" y="946"/>
                  </a:cubicBezTo>
                  <a:lnTo>
                    <a:pt x="21525" y="20654"/>
                  </a:lnTo>
                  <a:cubicBezTo>
                    <a:pt x="21525" y="21123"/>
                    <a:pt x="21242" y="21492"/>
                    <a:pt x="20890" y="21500"/>
                  </a:cubicBezTo>
                  <a:lnTo>
                    <a:pt x="710" y="21500"/>
                  </a:lnTo>
                  <a:cubicBezTo>
                    <a:pt x="364" y="21500"/>
                    <a:pt x="81" y="21123"/>
                    <a:pt x="81" y="20654"/>
                  </a:cubicBezTo>
                  <a:lnTo>
                    <a:pt x="81" y="946"/>
                  </a:lnTo>
                  <a:cubicBezTo>
                    <a:pt x="81" y="477"/>
                    <a:pt x="364" y="108"/>
                    <a:pt x="710" y="108"/>
                  </a:cubicBezTo>
                  <a:close/>
                  <a:moveTo>
                    <a:pt x="710" y="0"/>
                  </a:moveTo>
                  <a:cubicBezTo>
                    <a:pt x="317" y="0"/>
                    <a:pt x="0" y="423"/>
                    <a:pt x="0" y="946"/>
                  </a:cubicBezTo>
                  <a:lnTo>
                    <a:pt x="0" y="20654"/>
                  </a:lnTo>
                  <a:cubicBezTo>
                    <a:pt x="0" y="21177"/>
                    <a:pt x="317" y="21600"/>
                    <a:pt x="710" y="21600"/>
                  </a:cubicBezTo>
                  <a:lnTo>
                    <a:pt x="20890" y="21600"/>
                  </a:lnTo>
                  <a:cubicBezTo>
                    <a:pt x="21282" y="21600"/>
                    <a:pt x="21600" y="21177"/>
                    <a:pt x="21600" y="20654"/>
                  </a:cubicBezTo>
                  <a:lnTo>
                    <a:pt x="21600" y="946"/>
                  </a:lnTo>
                  <a:cubicBezTo>
                    <a:pt x="21600" y="423"/>
                    <a:pt x="21282" y="0"/>
                    <a:pt x="20890" y="0"/>
                  </a:cubicBezTo>
                  <a:close/>
                </a:path>
              </a:pathLst>
            </a:custGeom>
            <a:solidFill>
              <a:srgbClr val="162130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5" name="Google Shape;10975;p73"/>
            <p:cNvSpPr/>
            <p:nvPr/>
          </p:nvSpPr>
          <p:spPr>
            <a:xfrm>
              <a:off x="7339" y="2488746"/>
              <a:ext cx="3918119" cy="4561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0" y="15827"/>
                  </a:lnTo>
                  <a:cubicBezTo>
                    <a:pt x="0" y="19013"/>
                    <a:pt x="301" y="21600"/>
                    <a:pt x="672" y="21600"/>
                  </a:cubicBezTo>
                  <a:lnTo>
                    <a:pt x="20922" y="21600"/>
                  </a:lnTo>
                  <a:cubicBezTo>
                    <a:pt x="21299" y="21600"/>
                    <a:pt x="21594" y="19013"/>
                    <a:pt x="21600" y="15827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6" name="Google Shape;10976;p73"/>
            <p:cNvSpPr/>
            <p:nvPr/>
          </p:nvSpPr>
          <p:spPr>
            <a:xfrm>
              <a:off x="0" y="2481405"/>
              <a:ext cx="3931791" cy="47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525" y="675"/>
                  </a:moveTo>
                  <a:lnTo>
                    <a:pt x="21525" y="15670"/>
                  </a:lnTo>
                  <a:cubicBezTo>
                    <a:pt x="21525" y="18611"/>
                    <a:pt x="21242" y="20925"/>
                    <a:pt x="20890" y="20973"/>
                  </a:cubicBezTo>
                  <a:lnTo>
                    <a:pt x="710" y="20973"/>
                  </a:lnTo>
                  <a:cubicBezTo>
                    <a:pt x="364" y="20973"/>
                    <a:pt x="81" y="18611"/>
                    <a:pt x="81" y="15670"/>
                  </a:cubicBezTo>
                  <a:lnTo>
                    <a:pt x="81" y="675"/>
                  </a:lnTo>
                  <a:close/>
                  <a:moveTo>
                    <a:pt x="40" y="0"/>
                  </a:moveTo>
                  <a:cubicBezTo>
                    <a:pt x="17" y="0"/>
                    <a:pt x="0" y="145"/>
                    <a:pt x="0" y="337"/>
                  </a:cubicBezTo>
                  <a:lnTo>
                    <a:pt x="0" y="15670"/>
                  </a:lnTo>
                  <a:cubicBezTo>
                    <a:pt x="0" y="18948"/>
                    <a:pt x="317" y="21600"/>
                    <a:pt x="710" y="21600"/>
                  </a:cubicBezTo>
                  <a:lnTo>
                    <a:pt x="20890" y="21600"/>
                  </a:lnTo>
                  <a:cubicBezTo>
                    <a:pt x="21282" y="21600"/>
                    <a:pt x="21600" y="18948"/>
                    <a:pt x="21600" y="15670"/>
                  </a:cubicBezTo>
                  <a:lnTo>
                    <a:pt x="21600" y="337"/>
                  </a:lnTo>
                  <a:cubicBezTo>
                    <a:pt x="21600" y="145"/>
                    <a:pt x="21583" y="0"/>
                    <a:pt x="21565" y="0"/>
                  </a:cubicBezTo>
                  <a:close/>
                </a:path>
              </a:pathLst>
            </a:custGeom>
            <a:solidFill>
              <a:srgbClr val="162130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7" name="Google Shape;10977;p73"/>
            <p:cNvSpPr/>
            <p:nvPr/>
          </p:nvSpPr>
          <p:spPr>
            <a:xfrm>
              <a:off x="1893676" y="2644645"/>
              <a:ext cx="145239" cy="144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541" h="21600" fill="norm" stroke="1" extrusionOk="0">
                  <a:moveTo>
                    <a:pt x="9205" y="0"/>
                  </a:moveTo>
                  <a:cubicBezTo>
                    <a:pt x="6912" y="0"/>
                    <a:pt x="4583" y="1002"/>
                    <a:pt x="2709" y="3245"/>
                  </a:cubicBezTo>
                  <a:cubicBezTo>
                    <a:pt x="-3059" y="9989"/>
                    <a:pt x="967" y="21600"/>
                    <a:pt x="9286" y="21600"/>
                  </a:cubicBezTo>
                  <a:cubicBezTo>
                    <a:pt x="14382" y="21600"/>
                    <a:pt x="18541" y="16737"/>
                    <a:pt x="18541" y="10774"/>
                  </a:cubicBezTo>
                  <a:cubicBezTo>
                    <a:pt x="18541" y="4317"/>
                    <a:pt x="13960" y="0"/>
                    <a:pt x="9205" y="0"/>
                  </a:cubicBezTo>
                  <a:close/>
                </a:path>
              </a:pathLst>
            </a:custGeom>
            <a:solidFill>
              <a:srgbClr val="162130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8" name="Google Shape;10978;p73"/>
            <p:cNvSpPr/>
            <p:nvPr/>
          </p:nvSpPr>
          <p:spPr>
            <a:xfrm>
              <a:off x="1886505" y="2637493"/>
              <a:ext cx="158742" cy="159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536" h="21600" fill="norm" stroke="1" extrusionOk="0">
                  <a:moveTo>
                    <a:pt x="9331" y="1924"/>
                  </a:moveTo>
                  <a:cubicBezTo>
                    <a:pt x="13503" y="1924"/>
                    <a:pt x="16939" y="5916"/>
                    <a:pt x="16939" y="10764"/>
                  </a:cubicBezTo>
                  <a:cubicBezTo>
                    <a:pt x="16939" y="16081"/>
                    <a:pt x="13216" y="19629"/>
                    <a:pt x="9327" y="19629"/>
                  </a:cubicBezTo>
                  <a:cubicBezTo>
                    <a:pt x="7480" y="19629"/>
                    <a:pt x="5593" y="18830"/>
                    <a:pt x="4051" y="17039"/>
                  </a:cubicBezTo>
                  <a:cubicBezTo>
                    <a:pt x="-735" y="11478"/>
                    <a:pt x="2580" y="2065"/>
                    <a:pt x="9331" y="1924"/>
                  </a:cubicBezTo>
                  <a:close/>
                  <a:moveTo>
                    <a:pt x="9228" y="0"/>
                  </a:moveTo>
                  <a:cubicBezTo>
                    <a:pt x="6947" y="0"/>
                    <a:pt x="4611" y="987"/>
                    <a:pt x="2701" y="3206"/>
                  </a:cubicBezTo>
                  <a:cubicBezTo>
                    <a:pt x="-3064" y="9909"/>
                    <a:pt x="983" y="21600"/>
                    <a:pt x="9331" y="21600"/>
                  </a:cubicBezTo>
                  <a:cubicBezTo>
                    <a:pt x="14485" y="21600"/>
                    <a:pt x="18536" y="16753"/>
                    <a:pt x="18536" y="10764"/>
                  </a:cubicBezTo>
                  <a:cubicBezTo>
                    <a:pt x="18536" y="4305"/>
                    <a:pt x="13992" y="0"/>
                    <a:pt x="9228" y="0"/>
                  </a:cubicBezTo>
                  <a:close/>
                </a:path>
              </a:pathLst>
            </a:custGeom>
            <a:solidFill>
              <a:srgbClr val="162130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39" name="Google Shape;10979;p73"/>
            <p:cNvSpPr/>
            <p:nvPr/>
          </p:nvSpPr>
          <p:spPr>
            <a:xfrm>
              <a:off x="1332641" y="3522950"/>
              <a:ext cx="1267517" cy="59898"/>
            </a:xfrm>
            <a:prstGeom prst="rect">
              <a:avLst/>
            </a:prstGeom>
            <a:solidFill>
              <a:srgbClr val="FFFFFF"/>
            </a:solidFill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640" name="Google Shape;10980;p73"/>
            <p:cNvSpPr/>
            <p:nvPr/>
          </p:nvSpPr>
          <p:spPr>
            <a:xfrm>
              <a:off x="1325300" y="3516491"/>
              <a:ext cx="1282231" cy="73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352" y="4043"/>
                  </a:moveTo>
                  <a:lnTo>
                    <a:pt x="21352" y="17289"/>
                  </a:lnTo>
                  <a:lnTo>
                    <a:pt x="248" y="17289"/>
                  </a:lnTo>
                  <a:lnTo>
                    <a:pt x="248" y="4043"/>
                  </a:lnTo>
                  <a:close/>
                  <a:moveTo>
                    <a:pt x="21498" y="0"/>
                  </a:moveTo>
                  <a:cubicBezTo>
                    <a:pt x="21491" y="0"/>
                    <a:pt x="21483" y="9"/>
                    <a:pt x="21476" y="46"/>
                  </a:cubicBezTo>
                  <a:lnTo>
                    <a:pt x="124" y="46"/>
                  </a:lnTo>
                  <a:cubicBezTo>
                    <a:pt x="53" y="46"/>
                    <a:pt x="0" y="969"/>
                    <a:pt x="0" y="1892"/>
                  </a:cubicBezTo>
                  <a:lnTo>
                    <a:pt x="0" y="19440"/>
                  </a:lnTo>
                  <a:cubicBezTo>
                    <a:pt x="0" y="20363"/>
                    <a:pt x="53" y="21600"/>
                    <a:pt x="124" y="21600"/>
                  </a:cubicBezTo>
                  <a:lnTo>
                    <a:pt x="21476" y="21600"/>
                  </a:lnTo>
                  <a:cubicBezTo>
                    <a:pt x="21547" y="21600"/>
                    <a:pt x="21600" y="20363"/>
                    <a:pt x="21600" y="19440"/>
                  </a:cubicBezTo>
                  <a:lnTo>
                    <a:pt x="21600" y="1892"/>
                  </a:lnTo>
                  <a:cubicBezTo>
                    <a:pt x="21600" y="1071"/>
                    <a:pt x="21558" y="0"/>
                    <a:pt x="21498" y="0"/>
                  </a:cubicBezTo>
                  <a:close/>
                </a:path>
              </a:pathLst>
            </a:custGeom>
            <a:noFill/>
            <a:ln w="952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pic>
        <p:nvPicPr>
          <p:cNvPr id="10642" name="IMG_5796.png" descr="IMG_5796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442275" y="97719"/>
            <a:ext cx="4327646" cy="4327646"/>
          </a:xfrm>
          <a:prstGeom prst="rect">
            <a:avLst/>
          </a:prstGeom>
          <a:ln w="12700">
            <a:miter lim="400000"/>
          </a:ln>
        </p:spPr>
      </p:pic>
      <p:sp>
        <p:nvSpPr>
          <p:cNvPr id="10643" name="شكراً  لتفاعلكم دمتم بخير"/>
          <p:cNvSpPr/>
          <p:nvPr/>
        </p:nvSpPr>
        <p:spPr>
          <a:xfrm>
            <a:off x="4800937" y="1019844"/>
            <a:ext cx="3843895" cy="810168"/>
          </a:xfrm>
          <a:prstGeom prst="rect">
            <a:avLst/>
          </a:prstGeom>
          <a:solidFill>
            <a:srgbClr val="C21D26"/>
          </a:solidFill>
          <a:ln w="12700"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/>
          <a:lstStyle>
            <a:lvl1pPr algn="ctr">
              <a:defRPr sz="4700">
                <a:solidFill>
                  <a:srgbClr val="FEC638"/>
                </a:solidFill>
                <a:latin typeface="Waseem Regular"/>
                <a:ea typeface="Waseem Regular"/>
                <a:cs typeface="Waseem Regular"/>
                <a:sym typeface="Waseem Regular"/>
              </a:defRPr>
            </a:lvl1pPr>
          </a:lstStyle>
          <a:p>
            <a:pPr rtl="0">
              <a:defRPr/>
            </a:pPr>
            <a:r>
              <a:t>شكراً  لتفاعلكم دمتم بخير</a:t>
            </a:r>
          </a:p>
        </p:txBody>
      </p:sp>
      <p:sp>
        <p:nvSpPr>
          <p:cNvPr id="10644" name="Google Shape;10964;p73"/>
          <p:cNvSpPr txBox="1"/>
          <p:nvPr>
            <p:ph type="body" sz="quarter" idx="1"/>
          </p:nvPr>
        </p:nvSpPr>
        <p:spPr>
          <a:xfrm rot="21444181">
            <a:off x="5914140" y="2208450"/>
            <a:ext cx="2063444" cy="888200"/>
          </a:xfrm>
          <a:prstGeom prst="rect">
            <a:avLst/>
          </a:prstGeom>
        </p:spPr>
        <p:txBody>
          <a:bodyPr anchor="ctr"/>
          <a:lstStyle>
            <a:lvl1pPr marL="0" indent="0" rtl="0">
              <a:spcBef>
                <a:spcPts val="1600"/>
              </a:spcBef>
              <a:defRPr sz="5300">
                <a:latin typeface="Farah Regular"/>
                <a:ea typeface="Farah Regular"/>
                <a:cs typeface="Farah Regular"/>
                <a:sym typeface="Farah Regular"/>
              </a:defRPr>
            </a:lvl1pPr>
          </a:lstStyle>
          <a:p>
            <a:pPr/>
            <a:r>
              <a:t>الواجب:</a:t>
            </a:r>
          </a:p>
        </p:txBody>
      </p:sp>
      <p:pic>
        <p:nvPicPr>
          <p:cNvPr id="10645" name="IMG_2179.png" descr="IMG_2179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548415" y="4012304"/>
            <a:ext cx="2064873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7" name="IMG_7107.png" descr="IMG_7107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1056061" y="854493"/>
            <a:ext cx="6978779" cy="4790027"/>
          </a:xfrm>
          <a:prstGeom prst="rect">
            <a:avLst/>
          </a:prstGeom>
          <a:ln w="12700">
            <a:miter lim="400000"/>
          </a:ln>
        </p:spPr>
      </p:pic>
      <p:sp>
        <p:nvSpPr>
          <p:cNvPr id="10648" name="بطاقة المشاعر"/>
          <p:cNvSpPr/>
          <p:nvPr/>
        </p:nvSpPr>
        <p:spPr>
          <a:xfrm>
            <a:off x="3218876" y="554998"/>
            <a:ext cx="2706248" cy="810168"/>
          </a:xfrm>
          <a:prstGeom prst="rect">
            <a:avLst/>
          </a:prstGeom>
          <a:solidFill>
            <a:srgbClr val="C21D26"/>
          </a:solidFill>
          <a:ln w="12700"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/>
          <a:lstStyle>
            <a:lvl1pPr algn="ctr">
              <a:defRPr sz="4700">
                <a:solidFill>
                  <a:srgbClr val="FEC638"/>
                </a:solidFill>
                <a:latin typeface="Waseem Regular"/>
                <a:ea typeface="Waseem Regular"/>
                <a:cs typeface="Waseem Regular"/>
                <a:sym typeface="Waseem Regular"/>
              </a:defRPr>
            </a:lvl1pPr>
          </a:lstStyle>
          <a:p>
            <a:pPr rtl="0">
              <a:defRPr/>
            </a:pPr>
            <a:r>
              <a:t>بطاقة المشاعر</a:t>
            </a:r>
          </a:p>
        </p:txBody>
      </p:sp>
      <p:pic>
        <p:nvPicPr>
          <p:cNvPr id="10649" name="IMG_2179.png" descr="IMG_2179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704031" y="3893708"/>
            <a:ext cx="2064873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8" name="Google Shape;10210;p42"/>
          <p:cNvSpPr/>
          <p:nvPr/>
        </p:nvSpPr>
        <p:spPr>
          <a:xfrm>
            <a:off x="716573" y="257925"/>
            <a:ext cx="7722578" cy="46276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" y="0"/>
                </a:moveTo>
                <a:lnTo>
                  <a:pt x="21600" y="797"/>
                </a:lnTo>
                <a:lnTo>
                  <a:pt x="21501" y="21600"/>
                </a:lnTo>
                <a:lnTo>
                  <a:pt x="0" y="20946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429" name="اللهم علمنا ما ينفعنا وانفعنا بما علمتنا وزدنا علما"/>
          <p:cNvSpPr/>
          <p:nvPr/>
        </p:nvSpPr>
        <p:spPr>
          <a:xfrm>
            <a:off x="1983263" y="575904"/>
            <a:ext cx="5177474" cy="715098"/>
          </a:xfrm>
          <a:prstGeom prst="rect">
            <a:avLst/>
          </a:prstGeom>
          <a:solidFill>
            <a:schemeClr val="accent2"/>
          </a:solidFill>
          <a:ln w="12700">
            <a:miter lim="400000"/>
          </a:ln>
          <a:effectLst>
            <a:outerShdw sx="100000" sy="100000" kx="0" ky="0" algn="b" rotWithShape="0" blurRad="190500" dist="12700" dir="5400000">
              <a:srgbClr val="000000">
                <a:alpha val="75000"/>
              </a:srgbClr>
            </a:outerShdw>
          </a:effectLst>
          <a:extLst>
            <a:ext uri="{C572A759-6A51-4108-AA02-DFA0A04FC94B}">
              <ma14:wrappingTextBoxFlag xmlns:ma14="http://schemas.microsoft.com/office/mac/drawingml/2011/main" val="1"/>
            </a:ext>
          </a:extLst>
        </p:spPr>
        <p:txBody>
          <a:bodyPr lIns="0" tIns="0" rIns="0" bIns="0"/>
          <a:lstStyle>
            <a:lvl1pPr algn="ctr">
              <a:defRPr sz="3400">
                <a:solidFill>
                  <a:srgbClr val="101C2C"/>
                </a:solidFill>
                <a:latin typeface="Waseem Regular"/>
                <a:ea typeface="Waseem Regular"/>
                <a:cs typeface="Waseem Regular"/>
                <a:sym typeface="Waseem Regular"/>
              </a:defRPr>
            </a:lvl1pPr>
          </a:lstStyle>
          <a:p>
            <a:pPr rtl="0">
              <a:defRPr/>
            </a:pPr>
            <a:r>
              <a:t>اللهم علمنا ما ينفعنا وانفعنا بما علمتنا وزدنا علما </a:t>
            </a:r>
          </a:p>
        </p:txBody>
      </p:sp>
      <p:pic>
        <p:nvPicPr>
          <p:cNvPr id="10430" name="صورة 1" descr="صورة 1"/>
          <p:cNvPicPr>
            <a:picLocks noChangeAspect="1"/>
          </p:cNvPicPr>
          <p:nvPr/>
        </p:nvPicPr>
        <p:blipFill>
          <a:blip r:embed="rId2">
            <a:extLst/>
          </a:blip>
          <a:srcRect l="6065" t="5178" r="4136" b="0"/>
          <a:stretch>
            <a:fillRect/>
          </a:stretch>
        </p:blipFill>
        <p:spPr>
          <a:xfrm rot="11488">
            <a:off x="1938396" y="1436555"/>
            <a:ext cx="5267220" cy="3278218"/>
          </a:xfrm>
          <a:prstGeom prst="rect">
            <a:avLst/>
          </a:prstGeom>
          <a:ln w="12700">
            <a:solidFill>
              <a:schemeClr val="accent2"/>
            </a:solidFill>
            <a:miter lim="400000"/>
          </a:ln>
        </p:spPr>
      </p:pic>
      <p:pic>
        <p:nvPicPr>
          <p:cNvPr id="10431" name="IMG_2179.png" descr="IMG_2179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291100" y="4134742"/>
            <a:ext cx="2064872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3" name="Google Shape;10217;p43"/>
          <p:cNvSpPr/>
          <p:nvPr/>
        </p:nvSpPr>
        <p:spPr>
          <a:xfrm>
            <a:off x="498162" y="488288"/>
            <a:ext cx="8147676" cy="41669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804" y="0"/>
                </a:moveTo>
                <a:lnTo>
                  <a:pt x="0" y="21600"/>
                </a:lnTo>
                <a:lnTo>
                  <a:pt x="21258" y="21469"/>
                </a:lnTo>
                <a:lnTo>
                  <a:pt x="21600" y="848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pic>
        <p:nvPicPr>
          <p:cNvPr id="10434" name="IMG_2014.jpeg" descr="IMG_2014.jpe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4766488" y="672510"/>
            <a:ext cx="2665096" cy="3798480"/>
          </a:xfrm>
          <a:prstGeom prst="rect">
            <a:avLst/>
          </a:prstGeom>
          <a:ln w="12700">
            <a:miter lim="400000"/>
          </a:ln>
        </p:spPr>
      </p:pic>
      <p:pic>
        <p:nvPicPr>
          <p:cNvPr id="10435" name="IMG_9688.jpeg" descr="IMG_9688.jpeg"/>
          <p:cNvPicPr>
            <a:picLocks noChangeAspect="1"/>
          </p:cNvPicPr>
          <p:nvPr/>
        </p:nvPicPr>
        <p:blipFill>
          <a:blip r:embed="rId3">
            <a:extLst/>
          </a:blip>
          <a:srcRect l="0" t="702" r="4" b="703"/>
          <a:stretch>
            <a:fillRect/>
          </a:stretch>
        </p:blipFill>
        <p:spPr>
          <a:xfrm>
            <a:off x="1406247" y="1082421"/>
            <a:ext cx="3021014" cy="29786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94" fill="norm" stroke="1" extrusionOk="0">
                <a:moveTo>
                  <a:pt x="15022" y="0"/>
                </a:moveTo>
                <a:cubicBezTo>
                  <a:pt x="14943" y="-5"/>
                  <a:pt x="14858" y="24"/>
                  <a:pt x="14793" y="84"/>
                </a:cubicBezTo>
                <a:cubicBezTo>
                  <a:pt x="14661" y="205"/>
                  <a:pt x="14656" y="1232"/>
                  <a:pt x="14787" y="1378"/>
                </a:cubicBezTo>
                <a:cubicBezTo>
                  <a:pt x="14889" y="1493"/>
                  <a:pt x="15138" y="1469"/>
                  <a:pt x="15238" y="1332"/>
                </a:cubicBezTo>
                <a:cubicBezTo>
                  <a:pt x="15334" y="1202"/>
                  <a:pt x="15321" y="254"/>
                  <a:pt x="15221" y="110"/>
                </a:cubicBezTo>
                <a:cubicBezTo>
                  <a:pt x="15174" y="42"/>
                  <a:pt x="15102" y="6"/>
                  <a:pt x="15022" y="0"/>
                </a:cubicBezTo>
                <a:close/>
                <a:moveTo>
                  <a:pt x="18337" y="1002"/>
                </a:moveTo>
                <a:cubicBezTo>
                  <a:pt x="18210" y="995"/>
                  <a:pt x="18043" y="1109"/>
                  <a:pt x="17798" y="1350"/>
                </a:cubicBezTo>
                <a:cubicBezTo>
                  <a:pt x="17608" y="1535"/>
                  <a:pt x="17440" y="1730"/>
                  <a:pt x="17423" y="1784"/>
                </a:cubicBezTo>
                <a:cubicBezTo>
                  <a:pt x="17375" y="1938"/>
                  <a:pt x="17443" y="2126"/>
                  <a:pt x="17565" y="2175"/>
                </a:cubicBezTo>
                <a:cubicBezTo>
                  <a:pt x="17743" y="2247"/>
                  <a:pt x="17854" y="2188"/>
                  <a:pt x="18215" y="1830"/>
                </a:cubicBezTo>
                <a:cubicBezTo>
                  <a:pt x="18592" y="1456"/>
                  <a:pt x="18651" y="1327"/>
                  <a:pt x="18530" y="1140"/>
                </a:cubicBezTo>
                <a:cubicBezTo>
                  <a:pt x="18474" y="1054"/>
                  <a:pt x="18413" y="1005"/>
                  <a:pt x="18337" y="1002"/>
                </a:cubicBezTo>
                <a:close/>
                <a:moveTo>
                  <a:pt x="11714" y="1010"/>
                </a:moveTo>
                <a:cubicBezTo>
                  <a:pt x="11504" y="1010"/>
                  <a:pt x="11402" y="1103"/>
                  <a:pt x="11402" y="1286"/>
                </a:cubicBezTo>
                <a:cubicBezTo>
                  <a:pt x="11402" y="1424"/>
                  <a:pt x="11458" y="1514"/>
                  <a:pt x="11714" y="1784"/>
                </a:cubicBezTo>
                <a:cubicBezTo>
                  <a:pt x="11886" y="1966"/>
                  <a:pt x="12070" y="2139"/>
                  <a:pt x="12125" y="2170"/>
                </a:cubicBezTo>
                <a:cubicBezTo>
                  <a:pt x="12180" y="2200"/>
                  <a:pt x="12254" y="2226"/>
                  <a:pt x="12290" y="2227"/>
                </a:cubicBezTo>
                <a:cubicBezTo>
                  <a:pt x="12382" y="2229"/>
                  <a:pt x="12599" y="1997"/>
                  <a:pt x="12599" y="1896"/>
                </a:cubicBezTo>
                <a:cubicBezTo>
                  <a:pt x="12599" y="1758"/>
                  <a:pt x="11853" y="1010"/>
                  <a:pt x="11714" y="1010"/>
                </a:cubicBezTo>
                <a:close/>
                <a:moveTo>
                  <a:pt x="14980" y="2127"/>
                </a:moveTo>
                <a:cubicBezTo>
                  <a:pt x="14433" y="2127"/>
                  <a:pt x="14013" y="2221"/>
                  <a:pt x="13533" y="2449"/>
                </a:cubicBezTo>
                <a:cubicBezTo>
                  <a:pt x="12567" y="2906"/>
                  <a:pt x="12035" y="3739"/>
                  <a:pt x="11958" y="4909"/>
                </a:cubicBezTo>
                <a:lnTo>
                  <a:pt x="11924" y="5383"/>
                </a:lnTo>
                <a:lnTo>
                  <a:pt x="11362" y="5568"/>
                </a:lnTo>
                <a:lnTo>
                  <a:pt x="10797" y="5755"/>
                </a:lnTo>
                <a:lnTo>
                  <a:pt x="10303" y="5588"/>
                </a:lnTo>
                <a:cubicBezTo>
                  <a:pt x="9681" y="5377"/>
                  <a:pt x="8586" y="5184"/>
                  <a:pt x="7659" y="5119"/>
                </a:cubicBezTo>
                <a:cubicBezTo>
                  <a:pt x="6934" y="5068"/>
                  <a:pt x="6751" y="5094"/>
                  <a:pt x="6751" y="5240"/>
                </a:cubicBezTo>
                <a:cubicBezTo>
                  <a:pt x="6751" y="5339"/>
                  <a:pt x="6518" y="5543"/>
                  <a:pt x="6478" y="5478"/>
                </a:cubicBezTo>
                <a:cubicBezTo>
                  <a:pt x="6430" y="5400"/>
                  <a:pt x="6100" y="5412"/>
                  <a:pt x="5936" y="5499"/>
                </a:cubicBezTo>
                <a:cubicBezTo>
                  <a:pt x="5786" y="5578"/>
                  <a:pt x="5787" y="5579"/>
                  <a:pt x="5729" y="5312"/>
                </a:cubicBezTo>
                <a:cubicBezTo>
                  <a:pt x="5681" y="5089"/>
                  <a:pt x="5579" y="5065"/>
                  <a:pt x="4841" y="5119"/>
                </a:cubicBezTo>
                <a:cubicBezTo>
                  <a:pt x="3784" y="5195"/>
                  <a:pt x="2452" y="5504"/>
                  <a:pt x="2015" y="5775"/>
                </a:cubicBezTo>
                <a:cubicBezTo>
                  <a:pt x="1822" y="5894"/>
                  <a:pt x="1701" y="6119"/>
                  <a:pt x="1657" y="6434"/>
                </a:cubicBezTo>
                <a:lnTo>
                  <a:pt x="1623" y="6664"/>
                </a:lnTo>
                <a:lnTo>
                  <a:pt x="1311" y="6727"/>
                </a:lnTo>
                <a:cubicBezTo>
                  <a:pt x="960" y="6798"/>
                  <a:pt x="522" y="7055"/>
                  <a:pt x="363" y="7282"/>
                </a:cubicBezTo>
                <a:cubicBezTo>
                  <a:pt x="308" y="7362"/>
                  <a:pt x="203" y="7548"/>
                  <a:pt x="131" y="7700"/>
                </a:cubicBezTo>
                <a:lnTo>
                  <a:pt x="0" y="7976"/>
                </a:lnTo>
                <a:lnTo>
                  <a:pt x="0" y="9901"/>
                </a:lnTo>
                <a:cubicBezTo>
                  <a:pt x="0" y="19082"/>
                  <a:pt x="8" y="19971"/>
                  <a:pt x="82" y="20129"/>
                </a:cubicBezTo>
                <a:cubicBezTo>
                  <a:pt x="127" y="20224"/>
                  <a:pt x="211" y="20402"/>
                  <a:pt x="270" y="20526"/>
                </a:cubicBezTo>
                <a:cubicBezTo>
                  <a:pt x="493" y="20997"/>
                  <a:pt x="953" y="21351"/>
                  <a:pt x="1566" y="21518"/>
                </a:cubicBezTo>
                <a:cubicBezTo>
                  <a:pt x="1781" y="21577"/>
                  <a:pt x="2895" y="21590"/>
                  <a:pt x="8084" y="21593"/>
                </a:cubicBezTo>
                <a:cubicBezTo>
                  <a:pt x="11527" y="21595"/>
                  <a:pt x="14378" y="21582"/>
                  <a:pt x="14424" y="21564"/>
                </a:cubicBezTo>
                <a:cubicBezTo>
                  <a:pt x="14469" y="21547"/>
                  <a:pt x="14527" y="21478"/>
                  <a:pt x="14551" y="21412"/>
                </a:cubicBezTo>
                <a:cubicBezTo>
                  <a:pt x="14599" y="21285"/>
                  <a:pt x="14637" y="21277"/>
                  <a:pt x="15147" y="21280"/>
                </a:cubicBezTo>
                <a:cubicBezTo>
                  <a:pt x="15387" y="21281"/>
                  <a:pt x="15425" y="21296"/>
                  <a:pt x="15485" y="21412"/>
                </a:cubicBezTo>
                <a:cubicBezTo>
                  <a:pt x="15522" y="21484"/>
                  <a:pt x="15605" y="21557"/>
                  <a:pt x="15667" y="21573"/>
                </a:cubicBezTo>
                <a:cubicBezTo>
                  <a:pt x="15728" y="21589"/>
                  <a:pt x="16723" y="21591"/>
                  <a:pt x="17877" y="21582"/>
                </a:cubicBezTo>
                <a:cubicBezTo>
                  <a:pt x="19909" y="21565"/>
                  <a:pt x="19984" y="21562"/>
                  <a:pt x="20275" y="21452"/>
                </a:cubicBezTo>
                <a:cubicBezTo>
                  <a:pt x="20838" y="21238"/>
                  <a:pt x="21285" y="20783"/>
                  <a:pt x="21450" y="20252"/>
                </a:cubicBezTo>
                <a:cubicBezTo>
                  <a:pt x="21484" y="20141"/>
                  <a:pt x="21533" y="20010"/>
                  <a:pt x="21557" y="19962"/>
                </a:cubicBezTo>
                <a:cubicBezTo>
                  <a:pt x="21582" y="19912"/>
                  <a:pt x="21600" y="15501"/>
                  <a:pt x="21600" y="9860"/>
                </a:cubicBezTo>
                <a:lnTo>
                  <a:pt x="21600" y="7918"/>
                </a:lnTo>
                <a:lnTo>
                  <a:pt x="21421" y="7596"/>
                </a:lnTo>
                <a:cubicBezTo>
                  <a:pt x="21323" y="7419"/>
                  <a:pt x="21215" y="7241"/>
                  <a:pt x="21183" y="7202"/>
                </a:cubicBezTo>
                <a:cubicBezTo>
                  <a:pt x="21044" y="7031"/>
                  <a:pt x="20585" y="6787"/>
                  <a:pt x="20289" y="6727"/>
                </a:cubicBezTo>
                <a:lnTo>
                  <a:pt x="19977" y="6664"/>
                </a:lnTo>
                <a:lnTo>
                  <a:pt x="19943" y="6434"/>
                </a:lnTo>
                <a:cubicBezTo>
                  <a:pt x="19899" y="6119"/>
                  <a:pt x="19778" y="5894"/>
                  <a:pt x="19585" y="5775"/>
                </a:cubicBezTo>
                <a:cubicBezTo>
                  <a:pt x="19406" y="5664"/>
                  <a:pt x="18818" y="5462"/>
                  <a:pt x="18402" y="5369"/>
                </a:cubicBezTo>
                <a:cubicBezTo>
                  <a:pt x="18251" y="5335"/>
                  <a:pt x="18102" y="5289"/>
                  <a:pt x="18073" y="5265"/>
                </a:cubicBezTo>
                <a:cubicBezTo>
                  <a:pt x="18043" y="5242"/>
                  <a:pt x="18016" y="5061"/>
                  <a:pt x="18010" y="4866"/>
                </a:cubicBezTo>
                <a:cubicBezTo>
                  <a:pt x="17998" y="4403"/>
                  <a:pt x="17796" y="3760"/>
                  <a:pt x="17548" y="3390"/>
                </a:cubicBezTo>
                <a:cubicBezTo>
                  <a:pt x="17016" y="2595"/>
                  <a:pt x="16061" y="2125"/>
                  <a:pt x="14980" y="2127"/>
                </a:cubicBezTo>
                <a:close/>
              </a:path>
            </a:pathLst>
          </a:custGeom>
          <a:ln w="12700">
            <a:miter lim="400000"/>
          </a:ln>
        </p:spPr>
      </p:pic>
      <p:pic>
        <p:nvPicPr>
          <p:cNvPr id="10436" name="IMG_2179.png" descr="IMG_2179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291100" y="4134742"/>
            <a:ext cx="2064872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80" name="Google Shape;10241;p44"/>
          <p:cNvGrpSpPr/>
          <p:nvPr/>
        </p:nvGrpSpPr>
        <p:grpSpPr>
          <a:xfrm>
            <a:off x="-295659" y="-182328"/>
            <a:ext cx="9613526" cy="5555605"/>
            <a:chOff x="-48" y="-2"/>
            <a:chExt cx="9613525" cy="5555603"/>
          </a:xfrm>
        </p:grpSpPr>
        <p:grpSp>
          <p:nvGrpSpPr>
            <p:cNvPr id="10477" name="Google Shape;10242;p44"/>
            <p:cNvGrpSpPr/>
            <p:nvPr/>
          </p:nvGrpSpPr>
          <p:grpSpPr>
            <a:xfrm>
              <a:off x="-49" y="-3"/>
              <a:ext cx="9613526" cy="5555605"/>
              <a:chOff x="-49" y="-1"/>
              <a:chExt cx="9613525" cy="5555603"/>
            </a:xfrm>
          </p:grpSpPr>
          <p:sp>
            <p:nvSpPr>
              <p:cNvPr id="10438" name="Google Shape;10243;p44"/>
              <p:cNvSpPr/>
              <p:nvPr/>
            </p:nvSpPr>
            <p:spPr>
              <a:xfrm>
                <a:off x="8904096" y="554979"/>
                <a:ext cx="328509" cy="3175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6904" y="0"/>
                    </a:moveTo>
                    <a:lnTo>
                      <a:pt x="10400" y="3961"/>
                    </a:lnTo>
                    <a:lnTo>
                      <a:pt x="3610" y="672"/>
                    </a:lnTo>
                    <a:lnTo>
                      <a:pt x="5127" y="8299"/>
                    </a:lnTo>
                    <a:lnTo>
                      <a:pt x="0" y="13973"/>
                    </a:lnTo>
                    <a:lnTo>
                      <a:pt x="7511" y="14795"/>
                    </a:lnTo>
                    <a:lnTo>
                      <a:pt x="11122" y="21600"/>
                    </a:lnTo>
                    <a:lnTo>
                      <a:pt x="14155" y="14425"/>
                    </a:lnTo>
                    <a:lnTo>
                      <a:pt x="21600" y="13006"/>
                    </a:lnTo>
                    <a:lnTo>
                      <a:pt x="15963" y="7771"/>
                    </a:lnTo>
                    <a:lnTo>
                      <a:pt x="1690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39" name="Google Shape;10244;p44"/>
              <p:cNvSpPr/>
              <p:nvPr/>
            </p:nvSpPr>
            <p:spPr>
              <a:xfrm>
                <a:off x="8200852" y="3930293"/>
                <a:ext cx="428446" cy="41091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4429" y="0"/>
                    </a:moveTo>
                    <a:lnTo>
                      <a:pt x="5536" y="7795"/>
                    </a:lnTo>
                    <a:lnTo>
                      <a:pt x="0" y="13165"/>
                    </a:lnTo>
                    <a:lnTo>
                      <a:pt x="7364" y="14436"/>
                    </a:lnTo>
                    <a:lnTo>
                      <a:pt x="10635" y="21600"/>
                    </a:lnTo>
                    <a:lnTo>
                      <a:pt x="14124" y="14610"/>
                    </a:lnTo>
                    <a:lnTo>
                      <a:pt x="21600" y="13626"/>
                    </a:lnTo>
                    <a:lnTo>
                      <a:pt x="16338" y="8028"/>
                    </a:lnTo>
                    <a:lnTo>
                      <a:pt x="17781" y="286"/>
                    </a:lnTo>
                    <a:lnTo>
                      <a:pt x="11021" y="3808"/>
                    </a:lnTo>
                    <a:lnTo>
                      <a:pt x="4429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0" name="Google Shape;10245;p44"/>
              <p:cNvSpPr/>
              <p:nvPr/>
            </p:nvSpPr>
            <p:spPr>
              <a:xfrm>
                <a:off x="2282448" y="216369"/>
                <a:ext cx="416449" cy="4284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248" y="0"/>
                    </a:moveTo>
                    <a:lnTo>
                      <a:pt x="8491" y="5038"/>
                    </a:lnTo>
                    <a:lnTo>
                      <a:pt x="857" y="3322"/>
                    </a:lnTo>
                    <a:lnTo>
                      <a:pt x="4044" y="10193"/>
                    </a:lnTo>
                    <a:lnTo>
                      <a:pt x="0" y="16618"/>
                    </a:lnTo>
                    <a:lnTo>
                      <a:pt x="7691" y="15841"/>
                    </a:lnTo>
                    <a:lnTo>
                      <a:pt x="12765" y="21600"/>
                    </a:lnTo>
                    <a:lnTo>
                      <a:pt x="14363" y="14180"/>
                    </a:lnTo>
                    <a:lnTo>
                      <a:pt x="21600" y="11356"/>
                    </a:lnTo>
                    <a:lnTo>
                      <a:pt x="14818" y="7532"/>
                    </a:lnTo>
                    <a:lnTo>
                      <a:pt x="14248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1" name="Google Shape;10246;p44"/>
              <p:cNvSpPr/>
              <p:nvPr/>
            </p:nvSpPr>
            <p:spPr>
              <a:xfrm>
                <a:off x="2620239" y="4897281"/>
                <a:ext cx="415249" cy="42844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4232" y="0"/>
                    </a:moveTo>
                    <a:lnTo>
                      <a:pt x="8400" y="5038"/>
                    </a:lnTo>
                    <a:lnTo>
                      <a:pt x="859" y="3322"/>
                    </a:lnTo>
                    <a:lnTo>
                      <a:pt x="4056" y="10244"/>
                    </a:lnTo>
                    <a:lnTo>
                      <a:pt x="0" y="16669"/>
                    </a:lnTo>
                    <a:lnTo>
                      <a:pt x="7771" y="15841"/>
                    </a:lnTo>
                    <a:lnTo>
                      <a:pt x="12859" y="21600"/>
                    </a:lnTo>
                    <a:lnTo>
                      <a:pt x="14400" y="14180"/>
                    </a:lnTo>
                    <a:lnTo>
                      <a:pt x="21600" y="11188"/>
                    </a:lnTo>
                    <a:lnTo>
                      <a:pt x="14861" y="7476"/>
                    </a:lnTo>
                    <a:lnTo>
                      <a:pt x="14232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2" name="Google Shape;10247;p44"/>
              <p:cNvSpPr/>
              <p:nvPr/>
            </p:nvSpPr>
            <p:spPr>
              <a:xfrm>
                <a:off x="4844663" y="4962614"/>
                <a:ext cx="312085" cy="2977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953" y="0"/>
                    </a:moveTo>
                    <a:lnTo>
                      <a:pt x="7530" y="6934"/>
                    </a:lnTo>
                    <a:lnTo>
                      <a:pt x="0" y="7972"/>
                    </a:lnTo>
                    <a:lnTo>
                      <a:pt x="5327" y="13628"/>
                    </a:lnTo>
                    <a:lnTo>
                      <a:pt x="3877" y="21359"/>
                    </a:lnTo>
                    <a:lnTo>
                      <a:pt x="10647" y="17852"/>
                    </a:lnTo>
                    <a:lnTo>
                      <a:pt x="17187" y="21600"/>
                    </a:lnTo>
                    <a:lnTo>
                      <a:pt x="16120" y="13869"/>
                    </a:lnTo>
                    <a:lnTo>
                      <a:pt x="21600" y="8447"/>
                    </a:lnTo>
                    <a:lnTo>
                      <a:pt x="14147" y="7175"/>
                    </a:lnTo>
                    <a:lnTo>
                      <a:pt x="1095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3" name="Google Shape;10248;p44"/>
              <p:cNvSpPr/>
              <p:nvPr/>
            </p:nvSpPr>
            <p:spPr>
              <a:xfrm>
                <a:off x="4906824" y="4263256"/>
                <a:ext cx="187879" cy="18677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5914" y="0"/>
                    </a:moveTo>
                    <a:lnTo>
                      <a:pt x="9601" y="4322"/>
                    </a:lnTo>
                    <a:lnTo>
                      <a:pt x="2525" y="1526"/>
                    </a:lnTo>
                    <a:lnTo>
                      <a:pt x="4668" y="9018"/>
                    </a:lnTo>
                    <a:lnTo>
                      <a:pt x="0" y="14866"/>
                    </a:lnTo>
                    <a:lnTo>
                      <a:pt x="7575" y="15122"/>
                    </a:lnTo>
                    <a:lnTo>
                      <a:pt x="11744" y="21600"/>
                    </a:lnTo>
                    <a:lnTo>
                      <a:pt x="14396" y="14226"/>
                    </a:lnTo>
                    <a:lnTo>
                      <a:pt x="21600" y="12198"/>
                    </a:lnTo>
                    <a:lnTo>
                      <a:pt x="15659" y="7620"/>
                    </a:lnTo>
                    <a:lnTo>
                      <a:pt x="15914" y="0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44" name="Google Shape;10249;p44"/>
              <p:cNvSpPr/>
              <p:nvPr/>
            </p:nvSpPr>
            <p:spPr>
              <a:xfrm>
                <a:off x="6731316" y="342271"/>
                <a:ext cx="388950" cy="3713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74" y="0"/>
                    </a:moveTo>
                    <a:lnTo>
                      <a:pt x="7379" y="7096"/>
                    </a:lnTo>
                    <a:lnTo>
                      <a:pt x="0" y="8374"/>
                    </a:lnTo>
                    <a:lnTo>
                      <a:pt x="5427" y="13806"/>
                    </a:lnTo>
                    <a:lnTo>
                      <a:pt x="4269" y="21600"/>
                    </a:lnTo>
                    <a:lnTo>
                      <a:pt x="10920" y="17832"/>
                    </a:lnTo>
                    <a:lnTo>
                      <a:pt x="17634" y="21412"/>
                    </a:lnTo>
                    <a:lnTo>
                      <a:pt x="16229" y="13677"/>
                    </a:lnTo>
                    <a:lnTo>
                      <a:pt x="21600" y="8052"/>
                    </a:lnTo>
                    <a:lnTo>
                      <a:pt x="14093" y="7032"/>
                    </a:lnTo>
                    <a:lnTo>
                      <a:pt x="1067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grpSp>
            <p:nvGrpSpPr>
              <p:cNvPr id="10474" name="Google Shape;10250;p44"/>
              <p:cNvGrpSpPr/>
              <p:nvPr/>
            </p:nvGrpSpPr>
            <p:grpSpPr>
              <a:xfrm>
                <a:off x="-50" y="-2"/>
                <a:ext cx="9613527" cy="5555605"/>
                <a:chOff x="-48" y="0"/>
                <a:chExt cx="9613525" cy="5555603"/>
              </a:xfrm>
            </p:grpSpPr>
            <p:sp>
              <p:nvSpPr>
                <p:cNvPr id="10445" name="Google Shape;10251;p44"/>
                <p:cNvSpPr/>
                <p:nvPr/>
              </p:nvSpPr>
              <p:spPr>
                <a:xfrm>
                  <a:off x="5662108" y="3222881"/>
                  <a:ext cx="3361971" cy="233272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42" h="21600" fill="norm" stroke="1" extrusionOk="0">
                      <a:moveTo>
                        <a:pt x="0" y="0"/>
                      </a:moveTo>
                      <a:lnTo>
                        <a:pt x="20911" y="21480"/>
                      </a:lnTo>
                      <a:cubicBezTo>
                        <a:pt x="20911" y="21507"/>
                        <a:pt x="20920" y="21507"/>
                        <a:pt x="20920" y="21507"/>
                      </a:cubicBezTo>
                      <a:cubicBezTo>
                        <a:pt x="20984" y="21570"/>
                        <a:pt x="21058" y="21600"/>
                        <a:pt x="21131" y="21600"/>
                      </a:cubicBezTo>
                      <a:cubicBezTo>
                        <a:pt x="21264" y="21600"/>
                        <a:pt x="21397" y="21500"/>
                        <a:pt x="21473" y="21316"/>
                      </a:cubicBezTo>
                      <a:cubicBezTo>
                        <a:pt x="21600" y="21044"/>
                        <a:pt x="21545" y="20662"/>
                        <a:pt x="21355" y="2048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46" name="Google Shape;10252;p44"/>
                <p:cNvSpPr/>
                <p:nvPr/>
              </p:nvSpPr>
              <p:spPr>
                <a:xfrm>
                  <a:off x="6647985" y="125"/>
                  <a:ext cx="2575133" cy="160173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21" h="21600" fill="norm" stroke="1" extrusionOk="0">
                      <a:moveTo>
                        <a:pt x="20944" y="0"/>
                      </a:moveTo>
                      <a:cubicBezTo>
                        <a:pt x="20827" y="0"/>
                        <a:pt x="20710" y="50"/>
                        <a:pt x="20610" y="157"/>
                      </a:cubicBezTo>
                      <a:lnTo>
                        <a:pt x="0" y="21600"/>
                      </a:lnTo>
                      <a:lnTo>
                        <a:pt x="21261" y="1652"/>
                      </a:lnTo>
                      <a:lnTo>
                        <a:pt x="21274" y="1614"/>
                      </a:lnTo>
                      <a:cubicBezTo>
                        <a:pt x="21534" y="1334"/>
                        <a:pt x="21600" y="775"/>
                        <a:pt x="21417" y="377"/>
                      </a:cubicBezTo>
                      <a:cubicBezTo>
                        <a:pt x="21314" y="132"/>
                        <a:pt x="21130" y="0"/>
                        <a:pt x="20944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47" name="Google Shape;10253;p44"/>
                <p:cNvSpPr/>
                <p:nvPr/>
              </p:nvSpPr>
              <p:spPr>
                <a:xfrm>
                  <a:off x="920506" y="1251928"/>
                  <a:ext cx="2593042" cy="97148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43" h="21600" fill="norm" stroke="1" extrusionOk="0">
                      <a:moveTo>
                        <a:pt x="501" y="0"/>
                      </a:moveTo>
                      <a:cubicBezTo>
                        <a:pt x="296" y="0"/>
                        <a:pt x="94" y="363"/>
                        <a:pt x="22" y="919"/>
                      </a:cubicBezTo>
                      <a:cubicBezTo>
                        <a:pt x="-57" y="1615"/>
                        <a:pt x="78" y="2400"/>
                        <a:pt x="349" y="2641"/>
                      </a:cubicBezTo>
                      <a:lnTo>
                        <a:pt x="21543" y="21600"/>
                      </a:lnTo>
                      <a:lnTo>
                        <a:pt x="699" y="102"/>
                      </a:lnTo>
                      <a:cubicBezTo>
                        <a:pt x="699" y="102"/>
                        <a:pt x="688" y="102"/>
                        <a:pt x="655" y="71"/>
                      </a:cubicBezTo>
                      <a:cubicBezTo>
                        <a:pt x="604" y="23"/>
                        <a:pt x="552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48" name="Google Shape;10254;p44"/>
                <p:cNvSpPr/>
                <p:nvPr/>
              </p:nvSpPr>
              <p:spPr>
                <a:xfrm>
                  <a:off x="-49" y="3025633"/>
                  <a:ext cx="3591120" cy="87688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66" h="21600" fill="norm" stroke="1" extrusionOk="0">
                      <a:moveTo>
                        <a:pt x="21566" y="0"/>
                      </a:moveTo>
                      <a:lnTo>
                        <a:pt x="254" y="18917"/>
                      </a:lnTo>
                      <a:cubicBezTo>
                        <a:pt x="66" y="19057"/>
                        <a:pt x="-34" y="19844"/>
                        <a:pt x="10" y="20541"/>
                      </a:cubicBezTo>
                      <a:cubicBezTo>
                        <a:pt x="39" y="21172"/>
                        <a:pt x="179" y="21600"/>
                        <a:pt x="329" y="21600"/>
                      </a:cubicBezTo>
                      <a:cubicBezTo>
                        <a:pt x="356" y="21600"/>
                        <a:pt x="382" y="21588"/>
                        <a:pt x="409" y="21561"/>
                      </a:cubicBezTo>
                      <a:lnTo>
                        <a:pt x="21566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49" name="Google Shape;10255;p44"/>
                <p:cNvSpPr/>
                <p:nvPr/>
              </p:nvSpPr>
              <p:spPr>
                <a:xfrm>
                  <a:off x="941588" y="3550552"/>
                  <a:ext cx="979624" cy="29969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93" h="21600" fill="norm" stroke="1" extrusionOk="0">
                      <a:moveTo>
                        <a:pt x="21493" y="0"/>
                      </a:moveTo>
                      <a:lnTo>
                        <a:pt x="727" y="15879"/>
                      </a:lnTo>
                      <a:cubicBezTo>
                        <a:pt x="697" y="15879"/>
                        <a:pt x="697" y="15978"/>
                        <a:pt x="610" y="15978"/>
                      </a:cubicBezTo>
                      <a:cubicBezTo>
                        <a:pt x="161" y="16463"/>
                        <a:pt x="-107" y="18134"/>
                        <a:pt x="41" y="19600"/>
                      </a:cubicBezTo>
                      <a:cubicBezTo>
                        <a:pt x="164" y="20793"/>
                        <a:pt x="519" y="21600"/>
                        <a:pt x="905" y="21600"/>
                      </a:cubicBezTo>
                      <a:cubicBezTo>
                        <a:pt x="996" y="21600"/>
                        <a:pt x="1086" y="21559"/>
                        <a:pt x="1176" y="21468"/>
                      </a:cubicBezTo>
                      <a:lnTo>
                        <a:pt x="21493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0" name="Google Shape;10256;p44"/>
                <p:cNvSpPr/>
                <p:nvPr/>
              </p:nvSpPr>
              <p:spPr>
                <a:xfrm>
                  <a:off x="68391" y="1901331"/>
                  <a:ext cx="3279338" cy="5123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62" h="21600" fill="norm" stroke="1" extrusionOk="0">
                      <a:moveTo>
                        <a:pt x="347" y="0"/>
                      </a:moveTo>
                      <a:cubicBezTo>
                        <a:pt x="170" y="0"/>
                        <a:pt x="32" y="568"/>
                        <a:pt x="10" y="1310"/>
                      </a:cubicBezTo>
                      <a:cubicBezTo>
                        <a:pt x="-38" y="2282"/>
                        <a:pt x="96" y="3202"/>
                        <a:pt x="291" y="3313"/>
                      </a:cubicBezTo>
                      <a:lnTo>
                        <a:pt x="21562" y="21600"/>
                      </a:lnTo>
                      <a:lnTo>
                        <a:pt x="438" y="48"/>
                      </a:lnTo>
                      <a:cubicBezTo>
                        <a:pt x="407" y="14"/>
                        <a:pt x="376" y="0"/>
                        <a:pt x="347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1" name="Google Shape;10257;p44"/>
                <p:cNvSpPr/>
                <p:nvPr/>
              </p:nvSpPr>
              <p:spPr>
                <a:xfrm>
                  <a:off x="1420247" y="3546446"/>
                  <a:ext cx="2440034" cy="1967268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3" h="21600" fill="norm" stroke="1" extrusionOk="0">
                      <a:moveTo>
                        <a:pt x="21553" y="0"/>
                      </a:moveTo>
                      <a:lnTo>
                        <a:pt x="143" y="20715"/>
                      </a:lnTo>
                      <a:cubicBezTo>
                        <a:pt x="-22" y="20908"/>
                        <a:pt x="-47" y="21201"/>
                        <a:pt x="80" y="21412"/>
                      </a:cubicBezTo>
                      <a:cubicBezTo>
                        <a:pt x="158" y="21539"/>
                        <a:pt x="269" y="21600"/>
                        <a:pt x="378" y="21600"/>
                      </a:cubicBezTo>
                      <a:cubicBezTo>
                        <a:pt x="464" y="21600"/>
                        <a:pt x="547" y="21563"/>
                        <a:pt x="614" y="21492"/>
                      </a:cubicBezTo>
                      <a:lnTo>
                        <a:pt x="21553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2" name="Google Shape;10258;p44"/>
                <p:cNvSpPr/>
                <p:nvPr/>
              </p:nvSpPr>
              <p:spPr>
                <a:xfrm>
                  <a:off x="3621792" y="3413288"/>
                  <a:ext cx="975624" cy="209610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2" h="21600" fill="norm" stroke="1" extrusionOk="0">
                      <a:moveTo>
                        <a:pt x="21402" y="0"/>
                      </a:moveTo>
                      <a:lnTo>
                        <a:pt x="147" y="20619"/>
                      </a:lnTo>
                      <a:cubicBezTo>
                        <a:pt x="147" y="20649"/>
                        <a:pt x="147" y="20649"/>
                        <a:pt x="116" y="20664"/>
                      </a:cubicBezTo>
                      <a:cubicBezTo>
                        <a:pt x="-198" y="21008"/>
                        <a:pt x="147" y="21396"/>
                        <a:pt x="870" y="21545"/>
                      </a:cubicBezTo>
                      <a:cubicBezTo>
                        <a:pt x="1044" y="21582"/>
                        <a:pt x="1226" y="21600"/>
                        <a:pt x="1410" y="21600"/>
                      </a:cubicBezTo>
                      <a:cubicBezTo>
                        <a:pt x="1954" y="21600"/>
                        <a:pt x="2486" y="21443"/>
                        <a:pt x="2721" y="21187"/>
                      </a:cubicBezTo>
                      <a:lnTo>
                        <a:pt x="21402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3" name="Google Shape;10259;p44"/>
                <p:cNvSpPr/>
                <p:nvPr/>
              </p:nvSpPr>
              <p:spPr>
                <a:xfrm>
                  <a:off x="8286563" y="779891"/>
                  <a:ext cx="590873" cy="31214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78" h="21600" fill="norm" stroke="1" extrusionOk="0">
                      <a:moveTo>
                        <a:pt x="19893" y="0"/>
                      </a:moveTo>
                      <a:cubicBezTo>
                        <a:pt x="19633" y="0"/>
                        <a:pt x="19373" y="142"/>
                        <a:pt x="19141" y="427"/>
                      </a:cubicBezTo>
                      <a:lnTo>
                        <a:pt x="0" y="21600"/>
                      </a:lnTo>
                      <a:lnTo>
                        <a:pt x="20418" y="5414"/>
                      </a:lnTo>
                      <a:cubicBezTo>
                        <a:pt x="20517" y="5414"/>
                        <a:pt x="20567" y="5414"/>
                        <a:pt x="20616" y="5319"/>
                      </a:cubicBezTo>
                      <a:cubicBezTo>
                        <a:pt x="21356" y="4473"/>
                        <a:pt x="21600" y="2774"/>
                        <a:pt x="21158" y="1462"/>
                      </a:cubicBezTo>
                      <a:cubicBezTo>
                        <a:pt x="20897" y="522"/>
                        <a:pt x="20397" y="0"/>
                        <a:pt x="19893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4" name="Google Shape;10260;p44"/>
                <p:cNvSpPr/>
                <p:nvPr/>
              </p:nvSpPr>
              <p:spPr>
                <a:xfrm>
                  <a:off x="5448633" y="-1"/>
                  <a:ext cx="928165" cy="174063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4" h="21600" fill="norm" stroke="1" extrusionOk="0">
                      <a:moveTo>
                        <a:pt x="20469" y="0"/>
                      </a:moveTo>
                      <a:cubicBezTo>
                        <a:pt x="20089" y="0"/>
                        <a:pt x="19727" y="104"/>
                        <a:pt x="19558" y="303"/>
                      </a:cubicBezTo>
                      <a:lnTo>
                        <a:pt x="0" y="21600"/>
                      </a:lnTo>
                      <a:lnTo>
                        <a:pt x="21299" y="839"/>
                      </a:lnTo>
                      <a:cubicBezTo>
                        <a:pt x="21600" y="562"/>
                        <a:pt x="21367" y="212"/>
                        <a:pt x="20897" y="46"/>
                      </a:cubicBezTo>
                      <a:cubicBezTo>
                        <a:pt x="20759" y="15"/>
                        <a:pt x="20613" y="0"/>
                        <a:pt x="20469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5" name="Google Shape;10261;p44"/>
                <p:cNvSpPr/>
                <p:nvPr/>
              </p:nvSpPr>
              <p:spPr>
                <a:xfrm>
                  <a:off x="5124952" y="38662"/>
                  <a:ext cx="718263" cy="209637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02" h="21600" fill="norm" stroke="1" extrusionOk="0">
                      <a:moveTo>
                        <a:pt x="19667" y="0"/>
                      </a:moveTo>
                      <a:cubicBezTo>
                        <a:pt x="18937" y="0"/>
                        <a:pt x="18245" y="169"/>
                        <a:pt x="17992" y="453"/>
                      </a:cubicBezTo>
                      <a:lnTo>
                        <a:pt x="0" y="21600"/>
                      </a:lnTo>
                      <a:lnTo>
                        <a:pt x="21284" y="893"/>
                      </a:lnTo>
                      <a:cubicBezTo>
                        <a:pt x="21323" y="878"/>
                        <a:pt x="21323" y="863"/>
                        <a:pt x="21323" y="863"/>
                      </a:cubicBezTo>
                      <a:cubicBezTo>
                        <a:pt x="21600" y="512"/>
                        <a:pt x="21129" y="146"/>
                        <a:pt x="20188" y="29"/>
                      </a:cubicBezTo>
                      <a:cubicBezTo>
                        <a:pt x="20016" y="10"/>
                        <a:pt x="19839" y="0"/>
                        <a:pt x="19667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6" name="Google Shape;10262;p44"/>
                <p:cNvSpPr/>
                <p:nvPr/>
              </p:nvSpPr>
              <p:spPr>
                <a:xfrm>
                  <a:off x="3356210" y="38663"/>
                  <a:ext cx="1071150" cy="1884127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33" h="21600" fill="norm" stroke="1" extrusionOk="0">
                      <a:moveTo>
                        <a:pt x="1201" y="0"/>
                      </a:moveTo>
                      <a:cubicBezTo>
                        <a:pt x="985" y="0"/>
                        <a:pt x="768" y="33"/>
                        <a:pt x="568" y="102"/>
                      </a:cubicBezTo>
                      <a:cubicBezTo>
                        <a:pt x="-4" y="313"/>
                        <a:pt x="-167" y="756"/>
                        <a:pt x="186" y="1116"/>
                      </a:cubicBezTo>
                      <a:lnTo>
                        <a:pt x="21433" y="21600"/>
                      </a:lnTo>
                      <a:lnTo>
                        <a:pt x="2259" y="363"/>
                      </a:lnTo>
                      <a:cubicBezTo>
                        <a:pt x="2259" y="346"/>
                        <a:pt x="2259" y="346"/>
                        <a:pt x="2231" y="330"/>
                      </a:cubicBezTo>
                      <a:cubicBezTo>
                        <a:pt x="2000" y="117"/>
                        <a:pt x="1606" y="0"/>
                        <a:pt x="1201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7" name="Google Shape;10263;p44"/>
                <p:cNvSpPr/>
                <p:nvPr/>
              </p:nvSpPr>
              <p:spPr>
                <a:xfrm>
                  <a:off x="6072846" y="1015397"/>
                  <a:ext cx="3535502" cy="12147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0" h="21600" fill="norm" stroke="1" extrusionOk="0">
                      <a:moveTo>
                        <a:pt x="21234" y="0"/>
                      </a:moveTo>
                      <a:cubicBezTo>
                        <a:pt x="21191" y="0"/>
                        <a:pt x="21149" y="18"/>
                        <a:pt x="21109" y="57"/>
                      </a:cubicBezTo>
                      <a:lnTo>
                        <a:pt x="0" y="21600"/>
                      </a:lnTo>
                      <a:lnTo>
                        <a:pt x="21359" y="1387"/>
                      </a:lnTo>
                      <a:cubicBezTo>
                        <a:pt x="21517" y="1192"/>
                        <a:pt x="21600" y="782"/>
                        <a:pt x="21517" y="418"/>
                      </a:cubicBezTo>
                      <a:cubicBezTo>
                        <a:pt x="21470" y="150"/>
                        <a:pt x="21354" y="0"/>
                        <a:pt x="21234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8" name="Google Shape;10264;p44"/>
                <p:cNvSpPr/>
                <p:nvPr/>
              </p:nvSpPr>
              <p:spPr>
                <a:xfrm>
                  <a:off x="5613214" y="38662"/>
                  <a:ext cx="3010205" cy="220507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7" h="21600" fill="norm" stroke="1" extrusionOk="0">
                      <a:moveTo>
                        <a:pt x="21266" y="0"/>
                      </a:moveTo>
                      <a:cubicBezTo>
                        <a:pt x="21210" y="0"/>
                        <a:pt x="21155" y="25"/>
                        <a:pt x="21107" y="78"/>
                      </a:cubicBezTo>
                      <a:lnTo>
                        <a:pt x="0" y="21600"/>
                      </a:lnTo>
                      <a:lnTo>
                        <a:pt x="21426" y="779"/>
                      </a:lnTo>
                      <a:cubicBezTo>
                        <a:pt x="21561" y="639"/>
                        <a:pt x="21600" y="372"/>
                        <a:pt x="21504" y="191"/>
                      </a:cubicBezTo>
                      <a:cubicBezTo>
                        <a:pt x="21449" y="68"/>
                        <a:pt x="21358" y="0"/>
                        <a:pt x="21266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59" name="Google Shape;10265;p44"/>
                <p:cNvSpPr/>
                <p:nvPr/>
              </p:nvSpPr>
              <p:spPr>
                <a:xfrm>
                  <a:off x="3042265" y="69047"/>
                  <a:ext cx="884724" cy="121463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41" h="21600" fill="norm" stroke="1" extrusionOk="0">
                      <a:moveTo>
                        <a:pt x="1082" y="0"/>
                      </a:moveTo>
                      <a:cubicBezTo>
                        <a:pt x="860" y="0"/>
                        <a:pt x="630" y="46"/>
                        <a:pt x="429" y="146"/>
                      </a:cubicBezTo>
                      <a:cubicBezTo>
                        <a:pt x="-13" y="378"/>
                        <a:pt x="-159" y="872"/>
                        <a:pt x="209" y="1206"/>
                      </a:cubicBezTo>
                      <a:lnTo>
                        <a:pt x="21441" y="21600"/>
                      </a:lnTo>
                      <a:lnTo>
                        <a:pt x="2014" y="352"/>
                      </a:lnTo>
                      <a:cubicBezTo>
                        <a:pt x="2014" y="302"/>
                        <a:pt x="2014" y="302"/>
                        <a:pt x="1940" y="302"/>
                      </a:cubicBezTo>
                      <a:cubicBezTo>
                        <a:pt x="1760" y="111"/>
                        <a:pt x="1429" y="0"/>
                        <a:pt x="1082" y="0"/>
                      </a:cubicBez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0" name="Google Shape;10266;p44"/>
                <p:cNvSpPr/>
                <p:nvPr/>
              </p:nvSpPr>
              <p:spPr>
                <a:xfrm>
                  <a:off x="7285728" y="4200532"/>
                  <a:ext cx="1589008" cy="100026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18" h="21600" fill="norm" stroke="1" extrusionOk="0">
                      <a:moveTo>
                        <a:pt x="0" y="0"/>
                      </a:moveTo>
                      <a:lnTo>
                        <a:pt x="20680" y="21467"/>
                      </a:lnTo>
                      <a:cubicBezTo>
                        <a:pt x="20776" y="21558"/>
                        <a:pt x="20876" y="21600"/>
                        <a:pt x="20974" y="21600"/>
                      </a:cubicBezTo>
                      <a:cubicBezTo>
                        <a:pt x="21156" y="21600"/>
                        <a:pt x="21326" y="21452"/>
                        <a:pt x="21435" y="21203"/>
                      </a:cubicBezTo>
                      <a:cubicBezTo>
                        <a:pt x="21600" y="20761"/>
                        <a:pt x="21509" y="20263"/>
                        <a:pt x="21250" y="1999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1" name="Google Shape;10267;p44"/>
                <p:cNvSpPr/>
                <p:nvPr/>
              </p:nvSpPr>
              <p:spPr>
                <a:xfrm>
                  <a:off x="6112206" y="4142058"/>
                  <a:ext cx="1165658" cy="137178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458" h="21600" fill="norm" stroke="1" extrusionOk="0">
                      <a:moveTo>
                        <a:pt x="0" y="0"/>
                      </a:moveTo>
                      <a:lnTo>
                        <a:pt x="19239" y="21188"/>
                      </a:lnTo>
                      <a:cubicBezTo>
                        <a:pt x="19292" y="21209"/>
                        <a:pt x="19320" y="21209"/>
                        <a:pt x="19320" y="21281"/>
                      </a:cubicBezTo>
                      <a:cubicBezTo>
                        <a:pt x="19578" y="21492"/>
                        <a:pt x="19906" y="21600"/>
                        <a:pt x="20231" y="21600"/>
                      </a:cubicBezTo>
                      <a:cubicBezTo>
                        <a:pt x="20531" y="21600"/>
                        <a:pt x="20829" y="21510"/>
                        <a:pt x="21078" y="21329"/>
                      </a:cubicBezTo>
                      <a:cubicBezTo>
                        <a:pt x="21547" y="20926"/>
                        <a:pt x="21600" y="20261"/>
                        <a:pt x="21134" y="1981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2" name="Google Shape;10268;p44"/>
                <p:cNvSpPr/>
                <p:nvPr/>
              </p:nvSpPr>
              <p:spPr>
                <a:xfrm>
                  <a:off x="3482893" y="4702377"/>
                  <a:ext cx="363814" cy="645869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28" h="21600" fill="norm" stroke="1" extrusionOk="0">
                      <a:moveTo>
                        <a:pt x="21328" y="0"/>
                      </a:moveTo>
                      <a:lnTo>
                        <a:pt x="364" y="20053"/>
                      </a:lnTo>
                      <a:cubicBezTo>
                        <a:pt x="364" y="20099"/>
                        <a:pt x="203" y="20099"/>
                        <a:pt x="203" y="20099"/>
                      </a:cubicBezTo>
                      <a:cubicBezTo>
                        <a:pt x="-272" y="20599"/>
                        <a:pt x="123" y="21237"/>
                        <a:pt x="1000" y="21462"/>
                      </a:cubicBezTo>
                      <a:cubicBezTo>
                        <a:pt x="1288" y="21558"/>
                        <a:pt x="1576" y="21600"/>
                        <a:pt x="1857" y="21600"/>
                      </a:cubicBezTo>
                      <a:cubicBezTo>
                        <a:pt x="2513" y="21600"/>
                        <a:pt x="3116" y="21363"/>
                        <a:pt x="3390" y="21008"/>
                      </a:cubicBezTo>
                      <a:lnTo>
                        <a:pt x="21328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3" name="Google Shape;10269;p44"/>
                <p:cNvSpPr/>
                <p:nvPr/>
              </p:nvSpPr>
              <p:spPr>
                <a:xfrm>
                  <a:off x="5874298" y="2857418"/>
                  <a:ext cx="3739179" cy="439821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82" h="21600" fill="norm" stroke="1" extrusionOk="0">
                      <a:moveTo>
                        <a:pt x="0" y="0"/>
                      </a:moveTo>
                      <a:lnTo>
                        <a:pt x="21082" y="21572"/>
                      </a:lnTo>
                      <a:cubicBezTo>
                        <a:pt x="21082" y="21572"/>
                        <a:pt x="21087" y="21600"/>
                        <a:pt x="21092" y="21600"/>
                      </a:cubicBezTo>
                      <a:cubicBezTo>
                        <a:pt x="21096" y="21600"/>
                        <a:pt x="21099" y="21594"/>
                        <a:pt x="21102" y="21572"/>
                      </a:cubicBezTo>
                      <a:cubicBezTo>
                        <a:pt x="21114" y="21578"/>
                        <a:pt x="21127" y="21583"/>
                        <a:pt x="21139" y="21583"/>
                      </a:cubicBezTo>
                      <a:cubicBezTo>
                        <a:pt x="21359" y="21583"/>
                        <a:pt x="21552" y="20484"/>
                        <a:pt x="21580" y="18902"/>
                      </a:cubicBezTo>
                      <a:cubicBezTo>
                        <a:pt x="21600" y="17298"/>
                        <a:pt x="21434" y="15828"/>
                        <a:pt x="21190" y="1562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4" name="Google Shape;10270;p44"/>
                <p:cNvSpPr/>
                <p:nvPr/>
              </p:nvSpPr>
              <p:spPr>
                <a:xfrm>
                  <a:off x="7748055" y="2952198"/>
                  <a:ext cx="1127384" cy="13054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lnTo>
                        <a:pt x="20714" y="21165"/>
                      </a:lnTo>
                      <a:cubicBezTo>
                        <a:pt x="20740" y="21600"/>
                        <a:pt x="20740" y="21600"/>
                        <a:pt x="20793" y="21600"/>
                      </a:cubicBezTo>
                      <a:cubicBezTo>
                        <a:pt x="21208" y="21600"/>
                        <a:pt x="21547" y="18690"/>
                        <a:pt x="21600" y="15080"/>
                      </a:cubicBezTo>
                      <a:cubicBezTo>
                        <a:pt x="21600" y="11263"/>
                        <a:pt x="21261" y="8334"/>
                        <a:pt x="20843" y="788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5" name="Google Shape;10271;p44"/>
                <p:cNvSpPr/>
                <p:nvPr/>
              </p:nvSpPr>
              <p:spPr>
                <a:xfrm>
                  <a:off x="5354765" y="3902795"/>
                  <a:ext cx="674089" cy="1601886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377" h="21600" fill="norm" stroke="1" extrusionOk="0">
                      <a:moveTo>
                        <a:pt x="0" y="0"/>
                      </a:moveTo>
                      <a:lnTo>
                        <a:pt x="18421" y="21195"/>
                      </a:lnTo>
                      <a:cubicBezTo>
                        <a:pt x="18421" y="21215"/>
                        <a:pt x="18421" y="21215"/>
                        <a:pt x="18472" y="21215"/>
                      </a:cubicBezTo>
                      <a:cubicBezTo>
                        <a:pt x="18705" y="21449"/>
                        <a:pt x="19303" y="21600"/>
                        <a:pt x="19909" y="21600"/>
                      </a:cubicBezTo>
                      <a:cubicBezTo>
                        <a:pt x="20087" y="21600"/>
                        <a:pt x="20269" y="21586"/>
                        <a:pt x="20439" y="21559"/>
                      </a:cubicBezTo>
                      <a:cubicBezTo>
                        <a:pt x="21197" y="21417"/>
                        <a:pt x="21600" y="21074"/>
                        <a:pt x="21248" y="2077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6" name="Google Shape;10272;p44"/>
                <p:cNvSpPr/>
                <p:nvPr/>
              </p:nvSpPr>
              <p:spPr>
                <a:xfrm>
                  <a:off x="511157" y="3670259"/>
                  <a:ext cx="2875979" cy="181201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56" h="21600" fill="norm" stroke="1" extrusionOk="0">
                      <a:moveTo>
                        <a:pt x="21556" y="0"/>
                      </a:moveTo>
                      <a:lnTo>
                        <a:pt x="172" y="20548"/>
                      </a:lnTo>
                      <a:cubicBezTo>
                        <a:pt x="-9" y="20740"/>
                        <a:pt x="-44" y="21066"/>
                        <a:pt x="52" y="21335"/>
                      </a:cubicBezTo>
                      <a:cubicBezTo>
                        <a:pt x="120" y="21506"/>
                        <a:pt x="238" y="21600"/>
                        <a:pt x="359" y="21600"/>
                      </a:cubicBezTo>
                      <a:cubicBezTo>
                        <a:pt x="427" y="21600"/>
                        <a:pt x="495" y="21571"/>
                        <a:pt x="556" y="21508"/>
                      </a:cubicBezTo>
                      <a:lnTo>
                        <a:pt x="21556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7" name="Google Shape;10273;p44"/>
                <p:cNvSpPr/>
                <p:nvPr/>
              </p:nvSpPr>
              <p:spPr>
                <a:xfrm>
                  <a:off x="6036025" y="765615"/>
                  <a:ext cx="724788" cy="84585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19251" y="0"/>
                      </a:moveTo>
                      <a:lnTo>
                        <a:pt x="0" y="21600"/>
                      </a:lnTo>
                      <a:lnTo>
                        <a:pt x="21600" y="1598"/>
                      </a:lnTo>
                      <a:lnTo>
                        <a:pt x="19251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8" name="Google Shape;10274;p44"/>
                <p:cNvSpPr/>
                <p:nvPr/>
              </p:nvSpPr>
              <p:spPr>
                <a:xfrm>
                  <a:off x="6847841" y="3364274"/>
                  <a:ext cx="1279628" cy="66768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0" y="0"/>
                      </a:moveTo>
                      <a:lnTo>
                        <a:pt x="20659" y="21600"/>
                      </a:lnTo>
                      <a:lnTo>
                        <a:pt x="21600" y="176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69" name="Google Shape;10275;p44"/>
                <p:cNvSpPr/>
                <p:nvPr/>
              </p:nvSpPr>
              <p:spPr>
                <a:xfrm>
                  <a:off x="2622927" y="548041"/>
                  <a:ext cx="1007574" cy="105383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040" y="0"/>
                      </a:moveTo>
                      <a:lnTo>
                        <a:pt x="0" y="1896"/>
                      </a:lnTo>
                      <a:lnTo>
                        <a:pt x="21600" y="21600"/>
                      </a:lnTo>
                      <a:lnTo>
                        <a:pt x="204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70" name="Google Shape;10276;p44"/>
                <p:cNvSpPr/>
                <p:nvPr/>
              </p:nvSpPr>
              <p:spPr>
                <a:xfrm>
                  <a:off x="1477957" y="3648432"/>
                  <a:ext cx="1267292" cy="68675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lnTo>
                        <a:pt x="0" y="17835"/>
                      </a:lnTo>
                      <a:lnTo>
                        <a:pt x="1020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71" name="Google Shape;10277;p44"/>
                <p:cNvSpPr/>
                <p:nvPr/>
              </p:nvSpPr>
              <p:spPr>
                <a:xfrm>
                  <a:off x="3021297" y="4086320"/>
                  <a:ext cx="719419" cy="772414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21600" y="0"/>
                      </a:moveTo>
                      <a:lnTo>
                        <a:pt x="0" y="19773"/>
                      </a:lnTo>
                      <a:lnTo>
                        <a:pt x="2123" y="2160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72" name="Google Shape;10278;p44"/>
                <p:cNvSpPr/>
                <p:nvPr/>
              </p:nvSpPr>
              <p:spPr>
                <a:xfrm>
                  <a:off x="4978085" y="4207384"/>
                  <a:ext cx="58478" cy="61457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fill="norm" stroke="1" extrusionOk="0">
                      <a:moveTo>
                        <a:pt x="5527" y="0"/>
                      </a:moveTo>
                      <a:lnTo>
                        <a:pt x="0" y="21600"/>
                      </a:lnTo>
                      <a:lnTo>
                        <a:pt x="21600" y="21556"/>
                      </a:lnTo>
                      <a:lnTo>
                        <a:pt x="5527" y="0"/>
                      </a:lnTo>
                      <a:close/>
                    </a:path>
                  </a:pathLst>
                </a:custGeom>
                <a:solidFill>
                  <a:srgbClr val="A81916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  <p:sp>
              <p:nvSpPr>
                <p:cNvPr id="10473" name="Google Shape;10279;p44"/>
                <p:cNvSpPr/>
                <p:nvPr/>
              </p:nvSpPr>
              <p:spPr>
                <a:xfrm>
                  <a:off x="2416204" y="896159"/>
                  <a:ext cx="4831117" cy="3636152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562" h="21600" fill="norm" stroke="1" extrusionOk="0">
                      <a:moveTo>
                        <a:pt x="9613" y="735"/>
                      </a:moveTo>
                      <a:cubicBezTo>
                        <a:pt x="11501" y="735"/>
                        <a:pt x="13109" y="2723"/>
                        <a:pt x="13443" y="5485"/>
                      </a:cubicBezTo>
                      <a:cubicBezTo>
                        <a:pt x="13480" y="5251"/>
                        <a:pt x="13680" y="4419"/>
                        <a:pt x="13176" y="3086"/>
                      </a:cubicBezTo>
                      <a:cubicBezTo>
                        <a:pt x="13388" y="2957"/>
                        <a:pt x="13577" y="2908"/>
                        <a:pt x="13753" y="2908"/>
                      </a:cubicBezTo>
                      <a:cubicBezTo>
                        <a:pt x="14366" y="2908"/>
                        <a:pt x="14754" y="3587"/>
                        <a:pt x="14936" y="4160"/>
                      </a:cubicBezTo>
                      <a:cubicBezTo>
                        <a:pt x="15422" y="3958"/>
                        <a:pt x="15846" y="3877"/>
                        <a:pt x="16235" y="3877"/>
                      </a:cubicBezTo>
                      <a:cubicBezTo>
                        <a:pt x="18371" y="3877"/>
                        <a:pt x="19002" y="6640"/>
                        <a:pt x="18717" y="8522"/>
                      </a:cubicBezTo>
                      <a:cubicBezTo>
                        <a:pt x="18869" y="8240"/>
                        <a:pt x="19081" y="7610"/>
                        <a:pt x="19051" y="6987"/>
                      </a:cubicBezTo>
                      <a:cubicBezTo>
                        <a:pt x="19330" y="7149"/>
                        <a:pt x="21066" y="7795"/>
                        <a:pt x="20993" y="10219"/>
                      </a:cubicBezTo>
                      <a:cubicBezTo>
                        <a:pt x="20921" y="12287"/>
                        <a:pt x="19840" y="13239"/>
                        <a:pt x="19415" y="13264"/>
                      </a:cubicBezTo>
                      <a:cubicBezTo>
                        <a:pt x="19269" y="12674"/>
                        <a:pt x="19027" y="12287"/>
                        <a:pt x="18826" y="12085"/>
                      </a:cubicBezTo>
                      <a:cubicBezTo>
                        <a:pt x="19179" y="13013"/>
                        <a:pt x="19973" y="17044"/>
                        <a:pt x="16429" y="17892"/>
                      </a:cubicBezTo>
                      <a:cubicBezTo>
                        <a:pt x="16781" y="16479"/>
                        <a:pt x="16393" y="15307"/>
                        <a:pt x="16065" y="14807"/>
                      </a:cubicBezTo>
                      <a:cubicBezTo>
                        <a:pt x="16575" y="17457"/>
                        <a:pt x="15391" y="20599"/>
                        <a:pt x="13055" y="20841"/>
                      </a:cubicBezTo>
                      <a:cubicBezTo>
                        <a:pt x="12879" y="20865"/>
                        <a:pt x="12715" y="20873"/>
                        <a:pt x="12557" y="20873"/>
                      </a:cubicBezTo>
                      <a:cubicBezTo>
                        <a:pt x="9723" y="20873"/>
                        <a:pt x="8339" y="18297"/>
                        <a:pt x="8503" y="16762"/>
                      </a:cubicBezTo>
                      <a:cubicBezTo>
                        <a:pt x="8466" y="16996"/>
                        <a:pt x="8230" y="18094"/>
                        <a:pt x="8855" y="19120"/>
                      </a:cubicBezTo>
                      <a:cubicBezTo>
                        <a:pt x="8588" y="19314"/>
                        <a:pt x="8327" y="19395"/>
                        <a:pt x="8109" y="19395"/>
                      </a:cubicBezTo>
                      <a:cubicBezTo>
                        <a:pt x="7447" y="19395"/>
                        <a:pt x="7010" y="18708"/>
                        <a:pt x="7010" y="18086"/>
                      </a:cubicBezTo>
                      <a:cubicBezTo>
                        <a:pt x="6561" y="18224"/>
                        <a:pt x="6166" y="18297"/>
                        <a:pt x="5820" y="18297"/>
                      </a:cubicBezTo>
                      <a:cubicBezTo>
                        <a:pt x="3302" y="18297"/>
                        <a:pt x="3065" y="14952"/>
                        <a:pt x="3241" y="13724"/>
                      </a:cubicBezTo>
                      <a:cubicBezTo>
                        <a:pt x="2986" y="14298"/>
                        <a:pt x="2968" y="14637"/>
                        <a:pt x="3035" y="15267"/>
                      </a:cubicBezTo>
                      <a:cubicBezTo>
                        <a:pt x="2792" y="15146"/>
                        <a:pt x="558" y="14864"/>
                        <a:pt x="558" y="11034"/>
                      </a:cubicBezTo>
                      <a:cubicBezTo>
                        <a:pt x="558" y="8151"/>
                        <a:pt x="2318" y="7310"/>
                        <a:pt x="3593" y="7310"/>
                      </a:cubicBezTo>
                      <a:cubicBezTo>
                        <a:pt x="3981" y="7310"/>
                        <a:pt x="4315" y="7383"/>
                        <a:pt x="4552" y="7504"/>
                      </a:cubicBezTo>
                      <a:cubicBezTo>
                        <a:pt x="4321" y="7068"/>
                        <a:pt x="3909" y="6866"/>
                        <a:pt x="3368" y="6866"/>
                      </a:cubicBezTo>
                      <a:cubicBezTo>
                        <a:pt x="3302" y="6866"/>
                        <a:pt x="3223" y="6866"/>
                        <a:pt x="3150" y="6874"/>
                      </a:cubicBezTo>
                      <a:cubicBezTo>
                        <a:pt x="3241" y="4734"/>
                        <a:pt x="4394" y="4354"/>
                        <a:pt x="5225" y="4354"/>
                      </a:cubicBezTo>
                      <a:cubicBezTo>
                        <a:pt x="5335" y="4354"/>
                        <a:pt x="5432" y="4362"/>
                        <a:pt x="5529" y="4370"/>
                      </a:cubicBezTo>
                      <a:cubicBezTo>
                        <a:pt x="5407" y="5057"/>
                        <a:pt x="5626" y="7230"/>
                        <a:pt x="5893" y="7464"/>
                      </a:cubicBezTo>
                      <a:cubicBezTo>
                        <a:pt x="5383" y="4806"/>
                        <a:pt x="6348" y="1809"/>
                        <a:pt x="8600" y="945"/>
                      </a:cubicBezTo>
                      <a:cubicBezTo>
                        <a:pt x="8934" y="800"/>
                        <a:pt x="9280" y="735"/>
                        <a:pt x="9613" y="735"/>
                      </a:cubicBezTo>
                      <a:close/>
                      <a:moveTo>
                        <a:pt x="9613" y="0"/>
                      </a:moveTo>
                      <a:cubicBezTo>
                        <a:pt x="9219" y="0"/>
                        <a:pt x="8825" y="73"/>
                        <a:pt x="8436" y="218"/>
                      </a:cubicBezTo>
                      <a:cubicBezTo>
                        <a:pt x="7228" y="678"/>
                        <a:pt x="6263" y="1729"/>
                        <a:pt x="5705" y="3183"/>
                      </a:cubicBezTo>
                      <a:cubicBezTo>
                        <a:pt x="5651" y="3320"/>
                        <a:pt x="5596" y="3466"/>
                        <a:pt x="5553" y="3611"/>
                      </a:cubicBezTo>
                      <a:cubicBezTo>
                        <a:pt x="5438" y="3603"/>
                        <a:pt x="5323" y="3594"/>
                        <a:pt x="5219" y="3594"/>
                      </a:cubicBezTo>
                      <a:cubicBezTo>
                        <a:pt x="3666" y="3594"/>
                        <a:pt x="2707" y="4725"/>
                        <a:pt x="2592" y="6705"/>
                      </a:cubicBezTo>
                      <a:cubicBezTo>
                        <a:pt x="1190" y="7141"/>
                        <a:pt x="0" y="8522"/>
                        <a:pt x="0" y="11026"/>
                      </a:cubicBezTo>
                      <a:cubicBezTo>
                        <a:pt x="0" y="12868"/>
                        <a:pt x="485" y="15218"/>
                        <a:pt x="2774" y="15938"/>
                      </a:cubicBezTo>
                      <a:lnTo>
                        <a:pt x="2786" y="15938"/>
                      </a:lnTo>
                      <a:cubicBezTo>
                        <a:pt x="2907" y="16527"/>
                        <a:pt x="3101" y="17133"/>
                        <a:pt x="3435" y="17658"/>
                      </a:cubicBezTo>
                      <a:cubicBezTo>
                        <a:pt x="3999" y="18563"/>
                        <a:pt x="4825" y="19023"/>
                        <a:pt x="5820" y="19023"/>
                      </a:cubicBezTo>
                      <a:cubicBezTo>
                        <a:pt x="6069" y="19023"/>
                        <a:pt x="6342" y="18991"/>
                        <a:pt x="6615" y="18934"/>
                      </a:cubicBezTo>
                      <a:cubicBezTo>
                        <a:pt x="6870" y="19597"/>
                        <a:pt x="7410" y="20122"/>
                        <a:pt x="8109" y="20122"/>
                      </a:cubicBezTo>
                      <a:cubicBezTo>
                        <a:pt x="8400" y="20122"/>
                        <a:pt x="8691" y="20033"/>
                        <a:pt x="8982" y="19856"/>
                      </a:cubicBezTo>
                      <a:cubicBezTo>
                        <a:pt x="9589" y="20623"/>
                        <a:pt x="10718" y="21600"/>
                        <a:pt x="12563" y="21600"/>
                      </a:cubicBezTo>
                      <a:cubicBezTo>
                        <a:pt x="12739" y="21600"/>
                        <a:pt x="12927" y="21592"/>
                        <a:pt x="13109" y="21568"/>
                      </a:cubicBezTo>
                      <a:cubicBezTo>
                        <a:pt x="14263" y="21447"/>
                        <a:pt x="15270" y="20704"/>
                        <a:pt x="15944" y="19451"/>
                      </a:cubicBezTo>
                      <a:cubicBezTo>
                        <a:pt x="16077" y="19201"/>
                        <a:pt x="16199" y="18942"/>
                        <a:pt x="16296" y="18668"/>
                      </a:cubicBezTo>
                      <a:lnTo>
                        <a:pt x="16538" y="18611"/>
                      </a:lnTo>
                      <a:cubicBezTo>
                        <a:pt x="17941" y="18280"/>
                        <a:pt x="18899" y="17449"/>
                        <a:pt x="19391" y="16148"/>
                      </a:cubicBezTo>
                      <a:cubicBezTo>
                        <a:pt x="19664" y="15412"/>
                        <a:pt x="19749" y="14645"/>
                        <a:pt x="19725" y="13934"/>
                      </a:cubicBezTo>
                      <a:cubicBezTo>
                        <a:pt x="20429" y="13644"/>
                        <a:pt x="21485" y="12464"/>
                        <a:pt x="21558" y="10251"/>
                      </a:cubicBezTo>
                      <a:cubicBezTo>
                        <a:pt x="21600" y="9088"/>
                        <a:pt x="21284" y="8078"/>
                        <a:pt x="20660" y="7327"/>
                      </a:cubicBezTo>
                      <a:cubicBezTo>
                        <a:pt x="20174" y="6745"/>
                        <a:pt x="19628" y="6470"/>
                        <a:pt x="19361" y="6342"/>
                      </a:cubicBezTo>
                      <a:cubicBezTo>
                        <a:pt x="19330" y="6317"/>
                        <a:pt x="19300" y="6309"/>
                        <a:pt x="19282" y="6301"/>
                      </a:cubicBezTo>
                      <a:lnTo>
                        <a:pt x="19221" y="6268"/>
                      </a:lnTo>
                      <a:cubicBezTo>
                        <a:pt x="19094" y="5614"/>
                        <a:pt x="18881" y="5008"/>
                        <a:pt x="18584" y="4532"/>
                      </a:cubicBezTo>
                      <a:cubicBezTo>
                        <a:pt x="18026" y="3611"/>
                        <a:pt x="17218" y="3126"/>
                        <a:pt x="16247" y="3126"/>
                      </a:cubicBezTo>
                      <a:cubicBezTo>
                        <a:pt x="15932" y="3126"/>
                        <a:pt x="15592" y="3183"/>
                        <a:pt x="15240" y="3288"/>
                      </a:cubicBezTo>
                      <a:cubicBezTo>
                        <a:pt x="14882" y="2577"/>
                        <a:pt x="14360" y="2157"/>
                        <a:pt x="13771" y="2157"/>
                      </a:cubicBezTo>
                      <a:cubicBezTo>
                        <a:pt x="13534" y="2157"/>
                        <a:pt x="13298" y="2221"/>
                        <a:pt x="13055" y="2351"/>
                      </a:cubicBezTo>
                      <a:cubicBezTo>
                        <a:pt x="12229" y="905"/>
                        <a:pt x="10985" y="0"/>
                        <a:pt x="9613" y="0"/>
                      </a:cubicBezTo>
                      <a:close/>
                    </a:path>
                  </a:pathLst>
                </a:custGeom>
                <a:solidFill>
                  <a:srgbClr val="162130"/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0" tIns="0" rIns="0" bIns="0" numCol="1" anchor="ctr">
                  <a:noAutofit/>
                </a:bodyPr>
                <a:lstStyle/>
                <a:p>
                  <a:pPr rtl="0">
                    <a:defRPr>
                      <a:solidFill>
                        <a:srgbClr val="000000"/>
                      </a:solidFill>
                    </a:defRPr>
                  </a:pPr>
                </a:p>
              </p:txBody>
            </p:sp>
          </p:grpSp>
          <p:sp>
            <p:nvSpPr>
              <p:cNvPr id="10475" name="Google Shape;10280;p44"/>
              <p:cNvSpPr/>
              <p:nvPr/>
            </p:nvSpPr>
            <p:spPr>
              <a:xfrm>
                <a:off x="577781" y="1092032"/>
                <a:ext cx="312083" cy="29778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953" y="0"/>
                    </a:moveTo>
                    <a:lnTo>
                      <a:pt x="7530" y="6934"/>
                    </a:lnTo>
                    <a:lnTo>
                      <a:pt x="0" y="7972"/>
                    </a:lnTo>
                    <a:lnTo>
                      <a:pt x="5327" y="13628"/>
                    </a:lnTo>
                    <a:lnTo>
                      <a:pt x="3877" y="21359"/>
                    </a:lnTo>
                    <a:lnTo>
                      <a:pt x="10647" y="17852"/>
                    </a:lnTo>
                    <a:lnTo>
                      <a:pt x="17187" y="21600"/>
                    </a:lnTo>
                    <a:lnTo>
                      <a:pt x="16120" y="13869"/>
                    </a:lnTo>
                    <a:lnTo>
                      <a:pt x="21600" y="8447"/>
                    </a:lnTo>
                    <a:lnTo>
                      <a:pt x="14147" y="7175"/>
                    </a:lnTo>
                    <a:lnTo>
                      <a:pt x="1095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76" name="Google Shape;10281;p44"/>
              <p:cNvSpPr/>
              <p:nvPr/>
            </p:nvSpPr>
            <p:spPr>
              <a:xfrm>
                <a:off x="974026" y="4170881"/>
                <a:ext cx="388950" cy="371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74" y="0"/>
                    </a:moveTo>
                    <a:lnTo>
                      <a:pt x="7379" y="7096"/>
                    </a:lnTo>
                    <a:lnTo>
                      <a:pt x="0" y="8374"/>
                    </a:lnTo>
                    <a:lnTo>
                      <a:pt x="5427" y="13806"/>
                    </a:lnTo>
                    <a:lnTo>
                      <a:pt x="4269" y="21600"/>
                    </a:lnTo>
                    <a:lnTo>
                      <a:pt x="10920" y="17832"/>
                    </a:lnTo>
                    <a:lnTo>
                      <a:pt x="17634" y="21412"/>
                    </a:lnTo>
                    <a:lnTo>
                      <a:pt x="16229" y="13677"/>
                    </a:lnTo>
                    <a:lnTo>
                      <a:pt x="21600" y="8052"/>
                    </a:lnTo>
                    <a:lnTo>
                      <a:pt x="14093" y="7032"/>
                    </a:lnTo>
                    <a:lnTo>
                      <a:pt x="1067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sp>
          <p:nvSpPr>
            <p:cNvPr id="10478" name="Google Shape;10282;p44"/>
            <p:cNvSpPr/>
            <p:nvPr/>
          </p:nvSpPr>
          <p:spPr>
            <a:xfrm>
              <a:off x="2456028" y="896148"/>
              <a:ext cx="4780707" cy="3646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600" fill="norm" stroke="1" extrusionOk="0">
                  <a:moveTo>
                    <a:pt x="9543" y="0"/>
                  </a:moveTo>
                  <a:cubicBezTo>
                    <a:pt x="9190" y="0"/>
                    <a:pt x="8828" y="68"/>
                    <a:pt x="8462" y="210"/>
                  </a:cubicBezTo>
                  <a:cubicBezTo>
                    <a:pt x="6086" y="1129"/>
                    <a:pt x="5077" y="4345"/>
                    <a:pt x="5607" y="7196"/>
                  </a:cubicBezTo>
                  <a:cubicBezTo>
                    <a:pt x="5333" y="6945"/>
                    <a:pt x="5103" y="4622"/>
                    <a:pt x="5224" y="3885"/>
                  </a:cubicBezTo>
                  <a:cubicBezTo>
                    <a:pt x="5128" y="3875"/>
                    <a:pt x="5024" y="3869"/>
                    <a:pt x="4914" y="3869"/>
                  </a:cubicBezTo>
                  <a:cubicBezTo>
                    <a:pt x="4038" y="3869"/>
                    <a:pt x="2818" y="4270"/>
                    <a:pt x="2727" y="6580"/>
                  </a:cubicBezTo>
                  <a:cubicBezTo>
                    <a:pt x="2809" y="6572"/>
                    <a:pt x="2888" y="6567"/>
                    <a:pt x="2965" y="6567"/>
                  </a:cubicBezTo>
                  <a:cubicBezTo>
                    <a:pt x="3528" y="6567"/>
                    <a:pt x="3966" y="6790"/>
                    <a:pt x="4202" y="7247"/>
                  </a:cubicBezTo>
                  <a:cubicBezTo>
                    <a:pt x="3957" y="7122"/>
                    <a:pt x="3602" y="7042"/>
                    <a:pt x="3201" y="7042"/>
                  </a:cubicBezTo>
                  <a:cubicBezTo>
                    <a:pt x="1859" y="7042"/>
                    <a:pt x="0" y="7940"/>
                    <a:pt x="0" y="11043"/>
                  </a:cubicBezTo>
                  <a:cubicBezTo>
                    <a:pt x="6" y="15151"/>
                    <a:pt x="2357" y="15454"/>
                    <a:pt x="2612" y="15584"/>
                  </a:cubicBezTo>
                  <a:cubicBezTo>
                    <a:pt x="2548" y="14908"/>
                    <a:pt x="2561" y="14544"/>
                    <a:pt x="2823" y="13920"/>
                  </a:cubicBezTo>
                  <a:cubicBezTo>
                    <a:pt x="2649" y="15243"/>
                    <a:pt x="2888" y="18827"/>
                    <a:pt x="5537" y="18827"/>
                  </a:cubicBezTo>
                  <a:cubicBezTo>
                    <a:pt x="5907" y="18827"/>
                    <a:pt x="6325" y="18756"/>
                    <a:pt x="6796" y="18600"/>
                  </a:cubicBezTo>
                  <a:cubicBezTo>
                    <a:pt x="6796" y="19271"/>
                    <a:pt x="7259" y="20014"/>
                    <a:pt x="7952" y="20014"/>
                  </a:cubicBezTo>
                  <a:cubicBezTo>
                    <a:pt x="8190" y="20014"/>
                    <a:pt x="8455" y="19926"/>
                    <a:pt x="8737" y="19718"/>
                  </a:cubicBezTo>
                  <a:cubicBezTo>
                    <a:pt x="8092" y="18600"/>
                    <a:pt x="8341" y="17430"/>
                    <a:pt x="8373" y="17188"/>
                  </a:cubicBezTo>
                  <a:cubicBezTo>
                    <a:pt x="8198" y="18836"/>
                    <a:pt x="9651" y="21600"/>
                    <a:pt x="12637" y="21600"/>
                  </a:cubicBezTo>
                  <a:cubicBezTo>
                    <a:pt x="12808" y="21600"/>
                    <a:pt x="12983" y="21591"/>
                    <a:pt x="13163" y="21572"/>
                  </a:cubicBezTo>
                  <a:cubicBezTo>
                    <a:pt x="15622" y="21312"/>
                    <a:pt x="16868" y="17933"/>
                    <a:pt x="16331" y="15099"/>
                  </a:cubicBezTo>
                  <a:cubicBezTo>
                    <a:pt x="16676" y="15636"/>
                    <a:pt x="17072" y="16893"/>
                    <a:pt x="16714" y="18409"/>
                  </a:cubicBezTo>
                  <a:cubicBezTo>
                    <a:pt x="20444" y="17508"/>
                    <a:pt x="19608" y="13175"/>
                    <a:pt x="19237" y="12179"/>
                  </a:cubicBezTo>
                  <a:cubicBezTo>
                    <a:pt x="19448" y="12395"/>
                    <a:pt x="19703" y="12811"/>
                    <a:pt x="19850" y="13444"/>
                  </a:cubicBezTo>
                  <a:cubicBezTo>
                    <a:pt x="20298" y="13417"/>
                    <a:pt x="21441" y="12395"/>
                    <a:pt x="21511" y="10177"/>
                  </a:cubicBezTo>
                  <a:cubicBezTo>
                    <a:pt x="21600" y="7577"/>
                    <a:pt x="19767" y="6883"/>
                    <a:pt x="19467" y="6710"/>
                  </a:cubicBezTo>
                  <a:cubicBezTo>
                    <a:pt x="19499" y="7378"/>
                    <a:pt x="19276" y="8054"/>
                    <a:pt x="19116" y="8357"/>
                  </a:cubicBezTo>
                  <a:cubicBezTo>
                    <a:pt x="19425" y="6335"/>
                    <a:pt x="18763" y="3371"/>
                    <a:pt x="16512" y="3371"/>
                  </a:cubicBezTo>
                  <a:cubicBezTo>
                    <a:pt x="16110" y="3371"/>
                    <a:pt x="15657" y="3465"/>
                    <a:pt x="15149" y="3677"/>
                  </a:cubicBezTo>
                  <a:cubicBezTo>
                    <a:pt x="14956" y="3050"/>
                    <a:pt x="14550" y="2329"/>
                    <a:pt x="13904" y="2329"/>
                  </a:cubicBezTo>
                  <a:cubicBezTo>
                    <a:pt x="13719" y="2329"/>
                    <a:pt x="13515" y="2388"/>
                    <a:pt x="13291" y="2524"/>
                  </a:cubicBezTo>
                  <a:cubicBezTo>
                    <a:pt x="13808" y="3954"/>
                    <a:pt x="13604" y="4847"/>
                    <a:pt x="13572" y="5098"/>
                  </a:cubicBezTo>
                  <a:cubicBezTo>
                    <a:pt x="13219" y="2134"/>
                    <a:pt x="11524" y="0"/>
                    <a:pt x="9543" y="0"/>
                  </a:cubicBezTo>
                  <a:close/>
                </a:path>
              </a:pathLst>
            </a:custGeom>
            <a:solidFill>
              <a:srgbClr val="162130"/>
            </a:solidFill>
            <a:ln w="38100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79" name="Google Shape;10283;p44"/>
            <p:cNvSpPr/>
            <p:nvPr/>
          </p:nvSpPr>
          <p:spPr>
            <a:xfrm>
              <a:off x="2498790" y="972187"/>
              <a:ext cx="4660157" cy="3477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600" fill="norm" stroke="1" extrusionOk="0">
                  <a:moveTo>
                    <a:pt x="9543" y="0"/>
                  </a:moveTo>
                  <a:cubicBezTo>
                    <a:pt x="9190" y="0"/>
                    <a:pt x="8828" y="68"/>
                    <a:pt x="8462" y="210"/>
                  </a:cubicBezTo>
                  <a:cubicBezTo>
                    <a:pt x="6086" y="1129"/>
                    <a:pt x="5077" y="4345"/>
                    <a:pt x="5607" y="7196"/>
                  </a:cubicBezTo>
                  <a:cubicBezTo>
                    <a:pt x="5333" y="6945"/>
                    <a:pt x="5103" y="4622"/>
                    <a:pt x="5224" y="3885"/>
                  </a:cubicBezTo>
                  <a:cubicBezTo>
                    <a:pt x="5128" y="3875"/>
                    <a:pt x="5024" y="3869"/>
                    <a:pt x="4914" y="3869"/>
                  </a:cubicBezTo>
                  <a:cubicBezTo>
                    <a:pt x="4038" y="3869"/>
                    <a:pt x="2818" y="4270"/>
                    <a:pt x="2727" y="6580"/>
                  </a:cubicBezTo>
                  <a:cubicBezTo>
                    <a:pt x="2809" y="6572"/>
                    <a:pt x="2888" y="6567"/>
                    <a:pt x="2965" y="6567"/>
                  </a:cubicBezTo>
                  <a:cubicBezTo>
                    <a:pt x="3528" y="6567"/>
                    <a:pt x="3966" y="6790"/>
                    <a:pt x="4202" y="7247"/>
                  </a:cubicBezTo>
                  <a:cubicBezTo>
                    <a:pt x="3957" y="7122"/>
                    <a:pt x="3602" y="7042"/>
                    <a:pt x="3201" y="7042"/>
                  </a:cubicBezTo>
                  <a:cubicBezTo>
                    <a:pt x="1859" y="7042"/>
                    <a:pt x="0" y="7940"/>
                    <a:pt x="0" y="11043"/>
                  </a:cubicBezTo>
                  <a:cubicBezTo>
                    <a:pt x="6" y="15151"/>
                    <a:pt x="2357" y="15454"/>
                    <a:pt x="2612" y="15584"/>
                  </a:cubicBezTo>
                  <a:cubicBezTo>
                    <a:pt x="2548" y="14908"/>
                    <a:pt x="2561" y="14544"/>
                    <a:pt x="2823" y="13920"/>
                  </a:cubicBezTo>
                  <a:cubicBezTo>
                    <a:pt x="2649" y="15243"/>
                    <a:pt x="2888" y="18827"/>
                    <a:pt x="5537" y="18827"/>
                  </a:cubicBezTo>
                  <a:cubicBezTo>
                    <a:pt x="5907" y="18827"/>
                    <a:pt x="6325" y="18756"/>
                    <a:pt x="6796" y="18600"/>
                  </a:cubicBezTo>
                  <a:cubicBezTo>
                    <a:pt x="6796" y="19271"/>
                    <a:pt x="7259" y="20014"/>
                    <a:pt x="7952" y="20014"/>
                  </a:cubicBezTo>
                  <a:cubicBezTo>
                    <a:pt x="8190" y="20014"/>
                    <a:pt x="8455" y="19926"/>
                    <a:pt x="8737" y="19718"/>
                  </a:cubicBezTo>
                  <a:cubicBezTo>
                    <a:pt x="8092" y="18600"/>
                    <a:pt x="8341" y="17430"/>
                    <a:pt x="8373" y="17188"/>
                  </a:cubicBezTo>
                  <a:cubicBezTo>
                    <a:pt x="8198" y="18836"/>
                    <a:pt x="9651" y="21600"/>
                    <a:pt x="12637" y="21600"/>
                  </a:cubicBezTo>
                  <a:cubicBezTo>
                    <a:pt x="12808" y="21600"/>
                    <a:pt x="12983" y="21591"/>
                    <a:pt x="13163" y="21572"/>
                  </a:cubicBezTo>
                  <a:cubicBezTo>
                    <a:pt x="15622" y="21312"/>
                    <a:pt x="16868" y="17933"/>
                    <a:pt x="16331" y="15099"/>
                  </a:cubicBezTo>
                  <a:cubicBezTo>
                    <a:pt x="16676" y="15636"/>
                    <a:pt x="17072" y="16893"/>
                    <a:pt x="16714" y="18409"/>
                  </a:cubicBezTo>
                  <a:cubicBezTo>
                    <a:pt x="20444" y="17508"/>
                    <a:pt x="19608" y="13175"/>
                    <a:pt x="19237" y="12179"/>
                  </a:cubicBezTo>
                  <a:cubicBezTo>
                    <a:pt x="19448" y="12395"/>
                    <a:pt x="19703" y="12811"/>
                    <a:pt x="19850" y="13444"/>
                  </a:cubicBezTo>
                  <a:cubicBezTo>
                    <a:pt x="20298" y="13417"/>
                    <a:pt x="21441" y="12395"/>
                    <a:pt x="21511" y="10177"/>
                  </a:cubicBezTo>
                  <a:cubicBezTo>
                    <a:pt x="21600" y="7577"/>
                    <a:pt x="19767" y="6883"/>
                    <a:pt x="19467" y="6710"/>
                  </a:cubicBezTo>
                  <a:cubicBezTo>
                    <a:pt x="19499" y="7378"/>
                    <a:pt x="19276" y="8054"/>
                    <a:pt x="19116" y="8357"/>
                  </a:cubicBezTo>
                  <a:cubicBezTo>
                    <a:pt x="19425" y="6335"/>
                    <a:pt x="18763" y="3371"/>
                    <a:pt x="16512" y="3371"/>
                  </a:cubicBezTo>
                  <a:cubicBezTo>
                    <a:pt x="16110" y="3371"/>
                    <a:pt x="15657" y="3465"/>
                    <a:pt x="15149" y="3677"/>
                  </a:cubicBezTo>
                  <a:cubicBezTo>
                    <a:pt x="14956" y="3050"/>
                    <a:pt x="14550" y="2329"/>
                    <a:pt x="13904" y="2329"/>
                  </a:cubicBezTo>
                  <a:cubicBezTo>
                    <a:pt x="13719" y="2329"/>
                    <a:pt x="13515" y="2388"/>
                    <a:pt x="13291" y="2524"/>
                  </a:cubicBezTo>
                  <a:cubicBezTo>
                    <a:pt x="13808" y="3954"/>
                    <a:pt x="13604" y="4847"/>
                    <a:pt x="13572" y="5098"/>
                  </a:cubicBezTo>
                  <a:cubicBezTo>
                    <a:pt x="13219" y="2134"/>
                    <a:pt x="11524" y="0"/>
                    <a:pt x="9543" y="0"/>
                  </a:cubicBezTo>
                  <a:close/>
                </a:path>
              </a:pathLst>
            </a:custGeom>
            <a:solidFill>
              <a:srgbClr val="FFFFFF"/>
            </a:solidFill>
            <a:ln w="38100" cap="flat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0481" name="Google Shape;10284;p44"/>
          <p:cNvSpPr txBox="1"/>
          <p:nvPr>
            <p:ph type="title"/>
          </p:nvPr>
        </p:nvSpPr>
        <p:spPr>
          <a:xfrm>
            <a:off x="2645102" y="1991289"/>
            <a:ext cx="3732003" cy="1208372"/>
          </a:xfrm>
          <a:prstGeom prst="rect">
            <a:avLst/>
          </a:prstGeom>
        </p:spPr>
        <p:txBody>
          <a:bodyPr/>
          <a:lstStyle>
            <a:lvl1pPr rtl="0">
              <a:defRPr sz="6800">
                <a:latin typeface="Farah Regular"/>
                <a:ea typeface="Farah Regular"/>
                <a:cs typeface="Farah Regular"/>
                <a:sym typeface="Farah Regular"/>
              </a:defRPr>
            </a:lvl1pPr>
          </a:lstStyle>
          <a:p>
            <a:pPr/>
            <a:r>
              <a:t>تحقق من فهمك</a:t>
            </a:r>
          </a:p>
        </p:txBody>
      </p:sp>
      <p:pic>
        <p:nvPicPr>
          <p:cNvPr id="10482" name="IMG_2179.png" descr="IMG_2179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91100" y="4134742"/>
            <a:ext cx="2064872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4" name="Google Shape;10298;p46"/>
          <p:cNvSpPr/>
          <p:nvPr/>
        </p:nvSpPr>
        <p:spPr>
          <a:xfrm>
            <a:off x="4667250" y="1810323"/>
            <a:ext cx="3943350" cy="2628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0930"/>
                </a:lnTo>
                <a:lnTo>
                  <a:pt x="104" y="0"/>
                </a:lnTo>
                <a:lnTo>
                  <a:pt x="16330" y="753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485" name="Google Shape;10299;p46"/>
          <p:cNvSpPr/>
          <p:nvPr/>
        </p:nvSpPr>
        <p:spPr>
          <a:xfrm>
            <a:off x="898673" y="1630281"/>
            <a:ext cx="3549503" cy="27512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1141"/>
                </a:lnTo>
                <a:lnTo>
                  <a:pt x="21484" y="21600"/>
                </a:lnTo>
                <a:lnTo>
                  <a:pt x="3458" y="20863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0490" name="Google Shape;10305;p46"/>
          <p:cNvGrpSpPr/>
          <p:nvPr/>
        </p:nvGrpSpPr>
        <p:grpSpPr>
          <a:xfrm>
            <a:off x="7449992" y="256931"/>
            <a:ext cx="1586022" cy="1275356"/>
            <a:chOff x="-8" y="0"/>
            <a:chExt cx="1586020" cy="1275355"/>
          </a:xfrm>
        </p:grpSpPr>
        <p:sp>
          <p:nvSpPr>
            <p:cNvPr id="10486" name="Google Shape;10306;p46"/>
            <p:cNvSpPr/>
            <p:nvPr/>
          </p:nvSpPr>
          <p:spPr>
            <a:xfrm flipH="1">
              <a:off x="-9" y="8899"/>
              <a:ext cx="1306982" cy="122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8" h="21600" fill="norm" stroke="1" extrusionOk="0">
                  <a:moveTo>
                    <a:pt x="9242" y="5690"/>
                  </a:moveTo>
                  <a:lnTo>
                    <a:pt x="9313" y="6092"/>
                  </a:lnTo>
                  <a:cubicBezTo>
                    <a:pt x="9423" y="6792"/>
                    <a:pt x="9731" y="7472"/>
                    <a:pt x="10185" y="7993"/>
                  </a:cubicBezTo>
                  <a:cubicBezTo>
                    <a:pt x="10879" y="8809"/>
                    <a:pt x="11861" y="9278"/>
                    <a:pt x="12898" y="9278"/>
                  </a:cubicBezTo>
                  <a:cubicBezTo>
                    <a:pt x="13082" y="9278"/>
                    <a:pt x="13266" y="9264"/>
                    <a:pt x="13452" y="9234"/>
                  </a:cubicBezTo>
                  <a:lnTo>
                    <a:pt x="13760" y="9194"/>
                  </a:lnTo>
                  <a:lnTo>
                    <a:pt x="13689" y="9513"/>
                  </a:lnTo>
                  <a:cubicBezTo>
                    <a:pt x="13506" y="10295"/>
                    <a:pt x="13579" y="11135"/>
                    <a:pt x="13870" y="11895"/>
                  </a:cubicBezTo>
                  <a:lnTo>
                    <a:pt x="13978" y="12176"/>
                  </a:lnTo>
                  <a:lnTo>
                    <a:pt x="13689" y="12196"/>
                  </a:lnTo>
                  <a:cubicBezTo>
                    <a:pt x="12943" y="12277"/>
                    <a:pt x="12236" y="12596"/>
                    <a:pt x="11673" y="13138"/>
                  </a:cubicBezTo>
                  <a:cubicBezTo>
                    <a:pt x="11201" y="13596"/>
                    <a:pt x="10838" y="14178"/>
                    <a:pt x="10638" y="14819"/>
                  </a:cubicBezTo>
                  <a:lnTo>
                    <a:pt x="10566" y="14998"/>
                  </a:lnTo>
                  <a:lnTo>
                    <a:pt x="10385" y="14978"/>
                  </a:lnTo>
                  <a:cubicBezTo>
                    <a:pt x="10226" y="14956"/>
                    <a:pt x="10069" y="14945"/>
                    <a:pt x="9912" y="14945"/>
                  </a:cubicBezTo>
                  <a:cubicBezTo>
                    <a:pt x="9367" y="14945"/>
                    <a:pt x="8835" y="15083"/>
                    <a:pt x="8370" y="15378"/>
                  </a:cubicBezTo>
                  <a:lnTo>
                    <a:pt x="8133" y="15498"/>
                  </a:lnTo>
                  <a:lnTo>
                    <a:pt x="8043" y="15239"/>
                  </a:lnTo>
                  <a:cubicBezTo>
                    <a:pt x="7915" y="14819"/>
                    <a:pt x="7680" y="14418"/>
                    <a:pt x="7408" y="14097"/>
                  </a:cubicBezTo>
                  <a:cubicBezTo>
                    <a:pt x="6918" y="13497"/>
                    <a:pt x="6282" y="13097"/>
                    <a:pt x="5557" y="12936"/>
                  </a:cubicBezTo>
                  <a:lnTo>
                    <a:pt x="5302" y="12897"/>
                  </a:lnTo>
                  <a:lnTo>
                    <a:pt x="5392" y="12637"/>
                  </a:lnTo>
                  <a:cubicBezTo>
                    <a:pt x="5792" y="11576"/>
                    <a:pt x="5610" y="10394"/>
                    <a:pt x="4884" y="9513"/>
                  </a:cubicBezTo>
                  <a:lnTo>
                    <a:pt x="4866" y="9495"/>
                  </a:lnTo>
                  <a:lnTo>
                    <a:pt x="4848" y="9454"/>
                  </a:lnTo>
                  <a:lnTo>
                    <a:pt x="4630" y="9234"/>
                  </a:lnTo>
                  <a:lnTo>
                    <a:pt x="4884" y="9113"/>
                  </a:lnTo>
                  <a:cubicBezTo>
                    <a:pt x="5084" y="9014"/>
                    <a:pt x="5284" y="8893"/>
                    <a:pt x="5429" y="8733"/>
                  </a:cubicBezTo>
                  <a:cubicBezTo>
                    <a:pt x="5920" y="8293"/>
                    <a:pt x="6209" y="7672"/>
                    <a:pt x="6264" y="6992"/>
                  </a:cubicBezTo>
                  <a:lnTo>
                    <a:pt x="6301" y="6771"/>
                  </a:lnTo>
                  <a:lnTo>
                    <a:pt x="6519" y="6792"/>
                  </a:lnTo>
                  <a:cubicBezTo>
                    <a:pt x="6630" y="6805"/>
                    <a:pt x="6743" y="6812"/>
                    <a:pt x="6856" y="6812"/>
                  </a:cubicBezTo>
                  <a:cubicBezTo>
                    <a:pt x="7629" y="6812"/>
                    <a:pt x="8380" y="6512"/>
                    <a:pt x="8950" y="5971"/>
                  </a:cubicBezTo>
                  <a:lnTo>
                    <a:pt x="9242" y="5690"/>
                  </a:lnTo>
                  <a:close/>
                  <a:moveTo>
                    <a:pt x="6900" y="0"/>
                  </a:moveTo>
                  <a:cubicBezTo>
                    <a:pt x="6148" y="0"/>
                    <a:pt x="5391" y="279"/>
                    <a:pt x="4776" y="847"/>
                  </a:cubicBezTo>
                  <a:cubicBezTo>
                    <a:pt x="3959" y="1609"/>
                    <a:pt x="3578" y="2749"/>
                    <a:pt x="3741" y="3890"/>
                  </a:cubicBezTo>
                  <a:lnTo>
                    <a:pt x="3759" y="4110"/>
                  </a:lnTo>
                  <a:lnTo>
                    <a:pt x="3523" y="4130"/>
                  </a:lnTo>
                  <a:cubicBezTo>
                    <a:pt x="3034" y="4209"/>
                    <a:pt x="2579" y="4409"/>
                    <a:pt x="2216" y="4771"/>
                  </a:cubicBezTo>
                  <a:cubicBezTo>
                    <a:pt x="1236" y="5670"/>
                    <a:pt x="1110" y="7232"/>
                    <a:pt x="1889" y="8333"/>
                  </a:cubicBezTo>
                  <a:lnTo>
                    <a:pt x="2072" y="8594"/>
                  </a:lnTo>
                  <a:lnTo>
                    <a:pt x="1799" y="8693"/>
                  </a:lnTo>
                  <a:cubicBezTo>
                    <a:pt x="1491" y="8814"/>
                    <a:pt x="1200" y="9014"/>
                    <a:pt x="963" y="9234"/>
                  </a:cubicBezTo>
                  <a:cubicBezTo>
                    <a:pt x="-217" y="10335"/>
                    <a:pt x="-325" y="12236"/>
                    <a:pt x="710" y="13497"/>
                  </a:cubicBezTo>
                  <a:cubicBezTo>
                    <a:pt x="1036" y="13877"/>
                    <a:pt x="1418" y="14178"/>
                    <a:pt x="1872" y="14318"/>
                  </a:cubicBezTo>
                  <a:lnTo>
                    <a:pt x="2125" y="14418"/>
                  </a:lnTo>
                  <a:lnTo>
                    <a:pt x="1980" y="14657"/>
                  </a:lnTo>
                  <a:cubicBezTo>
                    <a:pt x="1236" y="16019"/>
                    <a:pt x="1381" y="17720"/>
                    <a:pt x="2343" y="18902"/>
                  </a:cubicBezTo>
                  <a:cubicBezTo>
                    <a:pt x="3014" y="19699"/>
                    <a:pt x="3967" y="20122"/>
                    <a:pt x="4923" y="20122"/>
                  </a:cubicBezTo>
                  <a:cubicBezTo>
                    <a:pt x="5574" y="20122"/>
                    <a:pt x="6225" y="19927"/>
                    <a:pt x="6790" y="19522"/>
                  </a:cubicBezTo>
                  <a:lnTo>
                    <a:pt x="7008" y="19381"/>
                  </a:lnTo>
                  <a:lnTo>
                    <a:pt x="7116" y="19621"/>
                  </a:lnTo>
                  <a:cubicBezTo>
                    <a:pt x="7244" y="19922"/>
                    <a:pt x="7408" y="20201"/>
                    <a:pt x="7607" y="20482"/>
                  </a:cubicBezTo>
                  <a:cubicBezTo>
                    <a:pt x="8228" y="21222"/>
                    <a:pt x="9095" y="21600"/>
                    <a:pt x="9964" y="21600"/>
                  </a:cubicBezTo>
                  <a:cubicBezTo>
                    <a:pt x="10696" y="21600"/>
                    <a:pt x="11429" y="21331"/>
                    <a:pt x="12018" y="20783"/>
                  </a:cubicBezTo>
                  <a:cubicBezTo>
                    <a:pt x="12291" y="20522"/>
                    <a:pt x="12544" y="20201"/>
                    <a:pt x="12690" y="19842"/>
                  </a:cubicBezTo>
                  <a:lnTo>
                    <a:pt x="12780" y="19682"/>
                  </a:lnTo>
                  <a:lnTo>
                    <a:pt x="12962" y="19722"/>
                  </a:lnTo>
                  <a:cubicBezTo>
                    <a:pt x="13326" y="19847"/>
                    <a:pt x="13702" y="19909"/>
                    <a:pt x="14078" y="19909"/>
                  </a:cubicBezTo>
                  <a:cubicBezTo>
                    <a:pt x="14956" y="19909"/>
                    <a:pt x="15822" y="19573"/>
                    <a:pt x="16483" y="18941"/>
                  </a:cubicBezTo>
                  <a:cubicBezTo>
                    <a:pt x="17645" y="17821"/>
                    <a:pt x="18026" y="16039"/>
                    <a:pt x="17409" y="14518"/>
                  </a:cubicBezTo>
                  <a:lnTo>
                    <a:pt x="17300" y="14237"/>
                  </a:lnTo>
                  <a:lnTo>
                    <a:pt x="17590" y="14217"/>
                  </a:lnTo>
                  <a:cubicBezTo>
                    <a:pt x="18352" y="14138"/>
                    <a:pt x="19043" y="13817"/>
                    <a:pt x="19606" y="13277"/>
                  </a:cubicBezTo>
                  <a:cubicBezTo>
                    <a:pt x="21112" y="11875"/>
                    <a:pt x="21275" y="9414"/>
                    <a:pt x="19950" y="7832"/>
                  </a:cubicBezTo>
                  <a:cubicBezTo>
                    <a:pt x="19256" y="7017"/>
                    <a:pt x="18275" y="6548"/>
                    <a:pt x="17238" y="6548"/>
                  </a:cubicBezTo>
                  <a:cubicBezTo>
                    <a:pt x="17053" y="6548"/>
                    <a:pt x="16869" y="6561"/>
                    <a:pt x="16683" y="6591"/>
                  </a:cubicBezTo>
                  <a:lnTo>
                    <a:pt x="16375" y="6632"/>
                  </a:lnTo>
                  <a:lnTo>
                    <a:pt x="16447" y="6311"/>
                  </a:lnTo>
                  <a:cubicBezTo>
                    <a:pt x="16720" y="5110"/>
                    <a:pt x="16393" y="3829"/>
                    <a:pt x="15631" y="2908"/>
                  </a:cubicBezTo>
                  <a:cubicBezTo>
                    <a:pt x="14910" y="2039"/>
                    <a:pt x="13907" y="1595"/>
                    <a:pt x="12899" y="1595"/>
                  </a:cubicBezTo>
                  <a:cubicBezTo>
                    <a:pt x="12050" y="1595"/>
                    <a:pt x="11199" y="1908"/>
                    <a:pt x="10512" y="2548"/>
                  </a:cubicBezTo>
                  <a:cubicBezTo>
                    <a:pt x="10457" y="2609"/>
                    <a:pt x="10403" y="2649"/>
                    <a:pt x="10367" y="2728"/>
                  </a:cubicBezTo>
                  <a:lnTo>
                    <a:pt x="10094" y="3029"/>
                  </a:lnTo>
                  <a:lnTo>
                    <a:pt x="10004" y="2629"/>
                  </a:lnTo>
                  <a:cubicBezTo>
                    <a:pt x="9876" y="2088"/>
                    <a:pt x="9640" y="1589"/>
                    <a:pt x="9295" y="1148"/>
                  </a:cubicBezTo>
                  <a:cubicBezTo>
                    <a:pt x="8667" y="388"/>
                    <a:pt x="7787" y="0"/>
                    <a:pt x="6900" y="0"/>
                  </a:cubicBezTo>
                  <a:close/>
                </a:path>
              </a:pathLst>
            </a:custGeom>
            <a:solidFill>
              <a:srgbClr val="FFFFFF"/>
            </a:solidFill>
            <a:ln w="2857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7" name="Google Shape;10307;p46"/>
            <p:cNvSpPr/>
            <p:nvPr/>
          </p:nvSpPr>
          <p:spPr>
            <a:xfrm rot="5400000">
              <a:off x="374217" y="920762"/>
              <a:ext cx="173925" cy="102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03" y="0"/>
                    <a:pt x="21503" y="329"/>
                    <a:pt x="21318" y="494"/>
                  </a:cubicBezTo>
                  <a:cubicBezTo>
                    <a:pt x="21221" y="658"/>
                    <a:pt x="21028" y="1152"/>
                    <a:pt x="21028" y="1481"/>
                  </a:cubicBezTo>
                  <a:cubicBezTo>
                    <a:pt x="20737" y="1961"/>
                    <a:pt x="20544" y="2455"/>
                    <a:pt x="20165" y="3113"/>
                  </a:cubicBezTo>
                  <a:cubicBezTo>
                    <a:pt x="19778" y="3758"/>
                    <a:pt x="19488" y="4581"/>
                    <a:pt x="18915" y="5225"/>
                  </a:cubicBezTo>
                  <a:cubicBezTo>
                    <a:pt x="18528" y="6048"/>
                    <a:pt x="18052" y="6542"/>
                    <a:pt x="17569" y="7351"/>
                  </a:cubicBezTo>
                  <a:cubicBezTo>
                    <a:pt x="16899" y="8174"/>
                    <a:pt x="16416" y="8818"/>
                    <a:pt x="15843" y="9641"/>
                  </a:cubicBezTo>
                  <a:cubicBezTo>
                    <a:pt x="15263" y="10299"/>
                    <a:pt x="14690" y="11109"/>
                    <a:pt x="14021" y="11767"/>
                  </a:cubicBezTo>
                  <a:cubicBezTo>
                    <a:pt x="13634" y="12096"/>
                    <a:pt x="13441" y="12247"/>
                    <a:pt x="13062" y="12741"/>
                  </a:cubicBezTo>
                  <a:lnTo>
                    <a:pt x="12102" y="13563"/>
                  </a:lnTo>
                  <a:cubicBezTo>
                    <a:pt x="11522" y="14208"/>
                    <a:pt x="10756" y="14537"/>
                    <a:pt x="10086" y="15195"/>
                  </a:cubicBezTo>
                  <a:cubicBezTo>
                    <a:pt x="9312" y="15525"/>
                    <a:pt x="8740" y="16005"/>
                    <a:pt x="8063" y="16334"/>
                  </a:cubicBezTo>
                  <a:cubicBezTo>
                    <a:pt x="7297" y="16827"/>
                    <a:pt x="6628" y="16992"/>
                    <a:pt x="6047" y="17472"/>
                  </a:cubicBezTo>
                  <a:cubicBezTo>
                    <a:pt x="5862" y="17472"/>
                    <a:pt x="5668" y="17637"/>
                    <a:pt x="5571" y="17637"/>
                  </a:cubicBezTo>
                  <a:cubicBezTo>
                    <a:pt x="5378" y="17801"/>
                    <a:pt x="5184" y="17801"/>
                    <a:pt x="5088" y="17801"/>
                  </a:cubicBezTo>
                  <a:cubicBezTo>
                    <a:pt x="4709" y="17966"/>
                    <a:pt x="4322" y="18295"/>
                    <a:pt x="4031" y="18295"/>
                  </a:cubicBezTo>
                  <a:cubicBezTo>
                    <a:pt x="3556" y="18459"/>
                    <a:pt x="2975" y="18789"/>
                    <a:pt x="2499" y="18789"/>
                  </a:cubicBezTo>
                  <a:cubicBezTo>
                    <a:pt x="2016" y="19118"/>
                    <a:pt x="1540" y="19269"/>
                    <a:pt x="1153" y="19269"/>
                  </a:cubicBezTo>
                  <a:cubicBezTo>
                    <a:pt x="484" y="19433"/>
                    <a:pt x="0" y="19598"/>
                    <a:pt x="0" y="19598"/>
                  </a:cubicBezTo>
                  <a:lnTo>
                    <a:pt x="1056" y="20256"/>
                  </a:lnTo>
                  <a:cubicBezTo>
                    <a:pt x="1443" y="20421"/>
                    <a:pt x="1919" y="20750"/>
                    <a:pt x="2403" y="20901"/>
                  </a:cubicBezTo>
                  <a:cubicBezTo>
                    <a:pt x="2886" y="21065"/>
                    <a:pt x="3459" y="21065"/>
                    <a:pt x="4031" y="21230"/>
                  </a:cubicBezTo>
                  <a:cubicBezTo>
                    <a:pt x="4612" y="21230"/>
                    <a:pt x="5184" y="21600"/>
                    <a:pt x="5821" y="21600"/>
                  </a:cubicBezTo>
                  <a:cubicBezTo>
                    <a:pt x="5926" y="21600"/>
                    <a:pt x="6039" y="21586"/>
                    <a:pt x="6144" y="21559"/>
                  </a:cubicBezTo>
                  <a:cubicBezTo>
                    <a:pt x="6918" y="21230"/>
                    <a:pt x="7684" y="21230"/>
                    <a:pt x="8546" y="21065"/>
                  </a:cubicBezTo>
                  <a:cubicBezTo>
                    <a:pt x="8837" y="21065"/>
                    <a:pt x="9216" y="20901"/>
                    <a:pt x="9699" y="20750"/>
                  </a:cubicBezTo>
                  <a:cubicBezTo>
                    <a:pt x="10086" y="20421"/>
                    <a:pt x="10562" y="20256"/>
                    <a:pt x="10949" y="20091"/>
                  </a:cubicBezTo>
                  <a:cubicBezTo>
                    <a:pt x="11618" y="19433"/>
                    <a:pt x="12578" y="19118"/>
                    <a:pt x="13344" y="18130"/>
                  </a:cubicBezTo>
                  <a:lnTo>
                    <a:pt x="14497" y="17157"/>
                  </a:lnTo>
                  <a:lnTo>
                    <a:pt x="15553" y="16005"/>
                  </a:lnTo>
                  <a:cubicBezTo>
                    <a:pt x="16319" y="15195"/>
                    <a:pt x="16899" y="14043"/>
                    <a:pt x="17472" y="13070"/>
                  </a:cubicBezTo>
                  <a:cubicBezTo>
                    <a:pt x="18149" y="12096"/>
                    <a:pt x="18625" y="11109"/>
                    <a:pt x="19109" y="9970"/>
                  </a:cubicBezTo>
                  <a:lnTo>
                    <a:pt x="20165" y="7022"/>
                  </a:lnTo>
                  <a:cubicBezTo>
                    <a:pt x="20544" y="6213"/>
                    <a:pt x="20641" y="5225"/>
                    <a:pt x="20834" y="4416"/>
                  </a:cubicBezTo>
                  <a:cubicBezTo>
                    <a:pt x="21124" y="3593"/>
                    <a:pt x="21221" y="2784"/>
                    <a:pt x="21318" y="2126"/>
                  </a:cubicBezTo>
                  <a:cubicBezTo>
                    <a:pt x="21600" y="823"/>
                    <a:pt x="21600" y="329"/>
                    <a:pt x="21600" y="0"/>
                  </a:cubicBezTo>
                  <a:close/>
                </a:path>
              </a:pathLst>
            </a:custGeom>
            <a:solidFill>
              <a:srgbClr val="162130"/>
            </a:solidFill>
            <a:ln w="3875" cap="rnd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8" name="Google Shape;10308;p46"/>
            <p:cNvSpPr/>
            <p:nvPr/>
          </p:nvSpPr>
          <p:spPr>
            <a:xfrm flipH="1" rot="16200000">
              <a:off x="1370411" y="1059755"/>
              <a:ext cx="216385" cy="214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77" y="0"/>
                  </a:moveTo>
                  <a:lnTo>
                    <a:pt x="7330" y="7226"/>
                  </a:lnTo>
                  <a:lnTo>
                    <a:pt x="0" y="9321"/>
                  </a:lnTo>
                  <a:lnTo>
                    <a:pt x="6092" y="13989"/>
                  </a:lnTo>
                  <a:lnTo>
                    <a:pt x="5709" y="21600"/>
                  </a:lnTo>
                  <a:lnTo>
                    <a:pt x="11957" y="17174"/>
                  </a:lnTo>
                  <a:lnTo>
                    <a:pt x="19131" y="19896"/>
                  </a:lnTo>
                  <a:lnTo>
                    <a:pt x="16895" y="12507"/>
                  </a:lnTo>
                  <a:lnTo>
                    <a:pt x="21600" y="6449"/>
                  </a:lnTo>
                  <a:lnTo>
                    <a:pt x="13966" y="6371"/>
                  </a:lnTo>
                  <a:lnTo>
                    <a:pt x="9877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>
              <a:solidFill>
                <a:srgbClr val="162130"/>
              </a:solidFill>
              <a:prstDash val="solid"/>
              <a:miter lim="11906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489" name="Google Shape;10309;p46"/>
            <p:cNvSpPr/>
            <p:nvPr/>
          </p:nvSpPr>
          <p:spPr>
            <a:xfrm flipH="1" rot="16200000">
              <a:off x="1324802" y="2696"/>
              <a:ext cx="122898" cy="117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00" y="0"/>
                  </a:moveTo>
                  <a:lnTo>
                    <a:pt x="7474" y="7101"/>
                  </a:lnTo>
                  <a:lnTo>
                    <a:pt x="0" y="8533"/>
                  </a:lnTo>
                  <a:lnTo>
                    <a:pt x="5568" y="13783"/>
                  </a:lnTo>
                  <a:lnTo>
                    <a:pt x="4758" y="21600"/>
                  </a:lnTo>
                  <a:lnTo>
                    <a:pt x="11274" y="17757"/>
                  </a:lnTo>
                  <a:lnTo>
                    <a:pt x="18074" y="21027"/>
                  </a:lnTo>
                  <a:lnTo>
                    <a:pt x="16306" y="13497"/>
                  </a:lnTo>
                  <a:lnTo>
                    <a:pt x="21600" y="7817"/>
                  </a:lnTo>
                  <a:lnTo>
                    <a:pt x="14126" y="6826"/>
                  </a:lnTo>
                  <a:lnTo>
                    <a:pt x="10600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solidFill>
                <a:srgbClr val="162130"/>
              </a:solidFill>
              <a:prstDash val="solid"/>
              <a:miter lim="11906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10497" name="Google Shape;10310;p46"/>
          <p:cNvGrpSpPr/>
          <p:nvPr/>
        </p:nvGrpSpPr>
        <p:grpSpPr>
          <a:xfrm>
            <a:off x="-49156" y="4107751"/>
            <a:ext cx="1301932" cy="922266"/>
            <a:chOff x="-1" y="0"/>
            <a:chExt cx="1301930" cy="922265"/>
          </a:xfrm>
        </p:grpSpPr>
        <p:grpSp>
          <p:nvGrpSpPr>
            <p:cNvPr id="10493" name="Google Shape;10311;p46"/>
            <p:cNvGrpSpPr/>
            <p:nvPr/>
          </p:nvGrpSpPr>
          <p:grpSpPr>
            <a:xfrm>
              <a:off x="-2" y="-1"/>
              <a:ext cx="397124" cy="852680"/>
              <a:chOff x="0" y="0"/>
              <a:chExt cx="397123" cy="852679"/>
            </a:xfrm>
          </p:grpSpPr>
          <p:sp>
            <p:nvSpPr>
              <p:cNvPr id="10491" name="Google Shape;10312;p46"/>
              <p:cNvSpPr/>
              <p:nvPr/>
            </p:nvSpPr>
            <p:spPr>
              <a:xfrm flipH="1" rot="16200000">
                <a:off x="-835" y="622874"/>
                <a:ext cx="230639" cy="2289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77" y="0"/>
                    </a:moveTo>
                    <a:lnTo>
                      <a:pt x="7330" y="7226"/>
                    </a:lnTo>
                    <a:lnTo>
                      <a:pt x="0" y="9321"/>
                    </a:lnTo>
                    <a:lnTo>
                      <a:pt x="6092" y="13989"/>
                    </a:lnTo>
                    <a:lnTo>
                      <a:pt x="5709" y="21600"/>
                    </a:lnTo>
                    <a:lnTo>
                      <a:pt x="11957" y="17174"/>
                    </a:lnTo>
                    <a:lnTo>
                      <a:pt x="19131" y="19896"/>
                    </a:lnTo>
                    <a:lnTo>
                      <a:pt x="16895" y="12507"/>
                    </a:lnTo>
                    <a:lnTo>
                      <a:pt x="21600" y="6449"/>
                    </a:lnTo>
                    <a:lnTo>
                      <a:pt x="13966" y="6371"/>
                    </a:lnTo>
                    <a:lnTo>
                      <a:pt x="987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92" name="Google Shape;10313;p46"/>
              <p:cNvSpPr/>
              <p:nvPr/>
            </p:nvSpPr>
            <p:spPr>
              <a:xfrm flipH="1" rot="16200000">
                <a:off x="269003" y="2872"/>
                <a:ext cx="130994" cy="1252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00" y="0"/>
                    </a:moveTo>
                    <a:lnTo>
                      <a:pt x="7474" y="7101"/>
                    </a:lnTo>
                    <a:lnTo>
                      <a:pt x="0" y="8533"/>
                    </a:lnTo>
                    <a:lnTo>
                      <a:pt x="5568" y="13783"/>
                    </a:lnTo>
                    <a:lnTo>
                      <a:pt x="4758" y="21600"/>
                    </a:lnTo>
                    <a:lnTo>
                      <a:pt x="11274" y="17757"/>
                    </a:lnTo>
                    <a:lnTo>
                      <a:pt x="18074" y="21027"/>
                    </a:lnTo>
                    <a:lnTo>
                      <a:pt x="16306" y="13497"/>
                    </a:lnTo>
                    <a:lnTo>
                      <a:pt x="21600" y="7817"/>
                    </a:lnTo>
                    <a:lnTo>
                      <a:pt x="14126" y="6826"/>
                    </a:lnTo>
                    <a:lnTo>
                      <a:pt x="1060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496" name="Google Shape;10314;p46"/>
            <p:cNvGrpSpPr/>
            <p:nvPr/>
          </p:nvGrpSpPr>
          <p:grpSpPr>
            <a:xfrm>
              <a:off x="415375" y="89219"/>
              <a:ext cx="886555" cy="833046"/>
              <a:chOff x="37" y="0"/>
              <a:chExt cx="886553" cy="833045"/>
            </a:xfrm>
          </p:grpSpPr>
          <p:sp>
            <p:nvSpPr>
              <p:cNvPr id="10494" name="Google Shape;10315;p46"/>
              <p:cNvSpPr/>
              <p:nvPr/>
            </p:nvSpPr>
            <p:spPr>
              <a:xfrm flipH="1">
                <a:off x="37" y="0"/>
                <a:ext cx="886554" cy="833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48" h="21600" fill="norm" stroke="1" extrusionOk="0">
                    <a:moveTo>
                      <a:pt x="9242" y="5690"/>
                    </a:moveTo>
                    <a:lnTo>
                      <a:pt x="9313" y="6092"/>
                    </a:lnTo>
                    <a:cubicBezTo>
                      <a:pt x="9423" y="6792"/>
                      <a:pt x="9731" y="7472"/>
                      <a:pt x="10185" y="7993"/>
                    </a:cubicBezTo>
                    <a:cubicBezTo>
                      <a:pt x="10879" y="8809"/>
                      <a:pt x="11861" y="9278"/>
                      <a:pt x="12898" y="9278"/>
                    </a:cubicBezTo>
                    <a:cubicBezTo>
                      <a:pt x="13082" y="9278"/>
                      <a:pt x="13266" y="9264"/>
                      <a:pt x="13452" y="9234"/>
                    </a:cubicBezTo>
                    <a:lnTo>
                      <a:pt x="13760" y="9194"/>
                    </a:lnTo>
                    <a:lnTo>
                      <a:pt x="13689" y="9513"/>
                    </a:lnTo>
                    <a:cubicBezTo>
                      <a:pt x="13506" y="10295"/>
                      <a:pt x="13579" y="11135"/>
                      <a:pt x="13870" y="11895"/>
                    </a:cubicBezTo>
                    <a:lnTo>
                      <a:pt x="13978" y="12176"/>
                    </a:lnTo>
                    <a:lnTo>
                      <a:pt x="13689" y="12196"/>
                    </a:lnTo>
                    <a:cubicBezTo>
                      <a:pt x="12943" y="12277"/>
                      <a:pt x="12236" y="12596"/>
                      <a:pt x="11673" y="13138"/>
                    </a:cubicBezTo>
                    <a:cubicBezTo>
                      <a:pt x="11201" y="13596"/>
                      <a:pt x="10838" y="14178"/>
                      <a:pt x="10638" y="14819"/>
                    </a:cubicBezTo>
                    <a:lnTo>
                      <a:pt x="10566" y="14998"/>
                    </a:lnTo>
                    <a:lnTo>
                      <a:pt x="10385" y="14978"/>
                    </a:lnTo>
                    <a:cubicBezTo>
                      <a:pt x="10226" y="14956"/>
                      <a:pt x="10069" y="14945"/>
                      <a:pt x="9912" y="14945"/>
                    </a:cubicBezTo>
                    <a:cubicBezTo>
                      <a:pt x="9367" y="14945"/>
                      <a:pt x="8835" y="15083"/>
                      <a:pt x="8370" y="15378"/>
                    </a:cubicBezTo>
                    <a:lnTo>
                      <a:pt x="8133" y="15498"/>
                    </a:lnTo>
                    <a:lnTo>
                      <a:pt x="8043" y="15239"/>
                    </a:lnTo>
                    <a:cubicBezTo>
                      <a:pt x="7915" y="14819"/>
                      <a:pt x="7680" y="14418"/>
                      <a:pt x="7408" y="14097"/>
                    </a:cubicBezTo>
                    <a:cubicBezTo>
                      <a:pt x="6918" y="13497"/>
                      <a:pt x="6282" y="13097"/>
                      <a:pt x="5557" y="12936"/>
                    </a:cubicBezTo>
                    <a:lnTo>
                      <a:pt x="5302" y="12897"/>
                    </a:lnTo>
                    <a:lnTo>
                      <a:pt x="5392" y="12637"/>
                    </a:lnTo>
                    <a:cubicBezTo>
                      <a:pt x="5792" y="11576"/>
                      <a:pt x="5610" y="10394"/>
                      <a:pt x="4884" y="9513"/>
                    </a:cubicBezTo>
                    <a:lnTo>
                      <a:pt x="4866" y="9495"/>
                    </a:lnTo>
                    <a:lnTo>
                      <a:pt x="4848" y="9454"/>
                    </a:lnTo>
                    <a:lnTo>
                      <a:pt x="4630" y="9234"/>
                    </a:lnTo>
                    <a:lnTo>
                      <a:pt x="4884" y="9113"/>
                    </a:lnTo>
                    <a:cubicBezTo>
                      <a:pt x="5084" y="9014"/>
                      <a:pt x="5284" y="8893"/>
                      <a:pt x="5429" y="8733"/>
                    </a:cubicBezTo>
                    <a:cubicBezTo>
                      <a:pt x="5920" y="8293"/>
                      <a:pt x="6209" y="7672"/>
                      <a:pt x="6264" y="6992"/>
                    </a:cubicBezTo>
                    <a:lnTo>
                      <a:pt x="6301" y="6771"/>
                    </a:lnTo>
                    <a:lnTo>
                      <a:pt x="6519" y="6792"/>
                    </a:lnTo>
                    <a:cubicBezTo>
                      <a:pt x="6630" y="6805"/>
                      <a:pt x="6743" y="6812"/>
                      <a:pt x="6856" y="6812"/>
                    </a:cubicBezTo>
                    <a:cubicBezTo>
                      <a:pt x="7629" y="6812"/>
                      <a:pt x="8380" y="6512"/>
                      <a:pt x="8950" y="5971"/>
                    </a:cubicBezTo>
                    <a:lnTo>
                      <a:pt x="9242" y="5690"/>
                    </a:lnTo>
                    <a:close/>
                    <a:moveTo>
                      <a:pt x="6900" y="0"/>
                    </a:moveTo>
                    <a:cubicBezTo>
                      <a:pt x="6148" y="0"/>
                      <a:pt x="5391" y="279"/>
                      <a:pt x="4776" y="847"/>
                    </a:cubicBezTo>
                    <a:cubicBezTo>
                      <a:pt x="3959" y="1609"/>
                      <a:pt x="3578" y="2749"/>
                      <a:pt x="3741" y="3890"/>
                    </a:cubicBezTo>
                    <a:lnTo>
                      <a:pt x="3759" y="4110"/>
                    </a:lnTo>
                    <a:lnTo>
                      <a:pt x="3523" y="4130"/>
                    </a:lnTo>
                    <a:cubicBezTo>
                      <a:pt x="3034" y="4209"/>
                      <a:pt x="2579" y="4409"/>
                      <a:pt x="2216" y="4771"/>
                    </a:cubicBezTo>
                    <a:cubicBezTo>
                      <a:pt x="1236" y="5670"/>
                      <a:pt x="1110" y="7232"/>
                      <a:pt x="1889" y="8333"/>
                    </a:cubicBezTo>
                    <a:lnTo>
                      <a:pt x="2072" y="8594"/>
                    </a:lnTo>
                    <a:lnTo>
                      <a:pt x="1799" y="8693"/>
                    </a:lnTo>
                    <a:cubicBezTo>
                      <a:pt x="1491" y="8814"/>
                      <a:pt x="1200" y="9014"/>
                      <a:pt x="963" y="9234"/>
                    </a:cubicBezTo>
                    <a:cubicBezTo>
                      <a:pt x="-217" y="10335"/>
                      <a:pt x="-325" y="12236"/>
                      <a:pt x="710" y="13497"/>
                    </a:cubicBezTo>
                    <a:cubicBezTo>
                      <a:pt x="1036" y="13877"/>
                      <a:pt x="1418" y="14178"/>
                      <a:pt x="1872" y="14318"/>
                    </a:cubicBezTo>
                    <a:lnTo>
                      <a:pt x="2125" y="14418"/>
                    </a:lnTo>
                    <a:lnTo>
                      <a:pt x="1980" y="14657"/>
                    </a:lnTo>
                    <a:cubicBezTo>
                      <a:pt x="1236" y="16019"/>
                      <a:pt x="1381" y="17720"/>
                      <a:pt x="2343" y="18902"/>
                    </a:cubicBezTo>
                    <a:cubicBezTo>
                      <a:pt x="3014" y="19699"/>
                      <a:pt x="3967" y="20122"/>
                      <a:pt x="4923" y="20122"/>
                    </a:cubicBezTo>
                    <a:cubicBezTo>
                      <a:pt x="5574" y="20122"/>
                      <a:pt x="6225" y="19927"/>
                      <a:pt x="6790" y="19522"/>
                    </a:cubicBezTo>
                    <a:lnTo>
                      <a:pt x="7008" y="19381"/>
                    </a:lnTo>
                    <a:lnTo>
                      <a:pt x="7116" y="19621"/>
                    </a:lnTo>
                    <a:cubicBezTo>
                      <a:pt x="7244" y="19922"/>
                      <a:pt x="7408" y="20201"/>
                      <a:pt x="7607" y="20482"/>
                    </a:cubicBezTo>
                    <a:cubicBezTo>
                      <a:pt x="8228" y="21222"/>
                      <a:pt x="9095" y="21600"/>
                      <a:pt x="9964" y="21600"/>
                    </a:cubicBezTo>
                    <a:cubicBezTo>
                      <a:pt x="10696" y="21600"/>
                      <a:pt x="11429" y="21331"/>
                      <a:pt x="12018" y="20783"/>
                    </a:cubicBezTo>
                    <a:cubicBezTo>
                      <a:pt x="12291" y="20522"/>
                      <a:pt x="12544" y="20201"/>
                      <a:pt x="12690" y="19842"/>
                    </a:cubicBezTo>
                    <a:lnTo>
                      <a:pt x="12780" y="19682"/>
                    </a:lnTo>
                    <a:lnTo>
                      <a:pt x="12962" y="19722"/>
                    </a:lnTo>
                    <a:cubicBezTo>
                      <a:pt x="13326" y="19847"/>
                      <a:pt x="13702" y="19909"/>
                      <a:pt x="14078" y="19909"/>
                    </a:cubicBezTo>
                    <a:cubicBezTo>
                      <a:pt x="14956" y="19909"/>
                      <a:pt x="15822" y="19573"/>
                      <a:pt x="16483" y="18941"/>
                    </a:cubicBezTo>
                    <a:cubicBezTo>
                      <a:pt x="17645" y="17821"/>
                      <a:pt x="18026" y="16039"/>
                      <a:pt x="17409" y="14518"/>
                    </a:cubicBezTo>
                    <a:lnTo>
                      <a:pt x="17300" y="14237"/>
                    </a:lnTo>
                    <a:lnTo>
                      <a:pt x="17590" y="14217"/>
                    </a:lnTo>
                    <a:cubicBezTo>
                      <a:pt x="18352" y="14138"/>
                      <a:pt x="19043" y="13817"/>
                      <a:pt x="19606" y="13277"/>
                    </a:cubicBezTo>
                    <a:cubicBezTo>
                      <a:pt x="21112" y="11875"/>
                      <a:pt x="21275" y="9414"/>
                      <a:pt x="19950" y="7832"/>
                    </a:cubicBezTo>
                    <a:cubicBezTo>
                      <a:pt x="19256" y="7017"/>
                      <a:pt x="18275" y="6548"/>
                      <a:pt x="17238" y="6548"/>
                    </a:cubicBezTo>
                    <a:cubicBezTo>
                      <a:pt x="17053" y="6548"/>
                      <a:pt x="16869" y="6561"/>
                      <a:pt x="16683" y="6591"/>
                    </a:cubicBezTo>
                    <a:lnTo>
                      <a:pt x="16375" y="6632"/>
                    </a:lnTo>
                    <a:lnTo>
                      <a:pt x="16447" y="6311"/>
                    </a:lnTo>
                    <a:cubicBezTo>
                      <a:pt x="16720" y="5110"/>
                      <a:pt x="16393" y="3829"/>
                      <a:pt x="15631" y="2908"/>
                    </a:cubicBezTo>
                    <a:cubicBezTo>
                      <a:pt x="14910" y="2039"/>
                      <a:pt x="13907" y="1595"/>
                      <a:pt x="12899" y="1595"/>
                    </a:cubicBezTo>
                    <a:cubicBezTo>
                      <a:pt x="12050" y="1595"/>
                      <a:pt x="11199" y="1908"/>
                      <a:pt x="10512" y="2548"/>
                    </a:cubicBezTo>
                    <a:cubicBezTo>
                      <a:pt x="10457" y="2609"/>
                      <a:pt x="10403" y="2649"/>
                      <a:pt x="10367" y="2728"/>
                    </a:cubicBezTo>
                    <a:lnTo>
                      <a:pt x="10094" y="3029"/>
                    </a:lnTo>
                    <a:lnTo>
                      <a:pt x="10004" y="2629"/>
                    </a:lnTo>
                    <a:cubicBezTo>
                      <a:pt x="9876" y="2088"/>
                      <a:pt x="9640" y="1589"/>
                      <a:pt x="9295" y="1148"/>
                    </a:cubicBezTo>
                    <a:cubicBezTo>
                      <a:pt x="8667" y="388"/>
                      <a:pt x="7787" y="0"/>
                      <a:pt x="69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495" name="Google Shape;10316;p46"/>
              <p:cNvSpPr/>
              <p:nvPr/>
            </p:nvSpPr>
            <p:spPr>
              <a:xfrm rot="5400000">
                <a:off x="253839" y="618535"/>
                <a:ext cx="117978" cy="693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503" y="0"/>
                      <a:pt x="21503" y="329"/>
                      <a:pt x="21318" y="494"/>
                    </a:cubicBezTo>
                    <a:cubicBezTo>
                      <a:pt x="21221" y="658"/>
                      <a:pt x="21028" y="1152"/>
                      <a:pt x="21028" y="1481"/>
                    </a:cubicBezTo>
                    <a:cubicBezTo>
                      <a:pt x="20737" y="1961"/>
                      <a:pt x="20544" y="2455"/>
                      <a:pt x="20165" y="3113"/>
                    </a:cubicBezTo>
                    <a:cubicBezTo>
                      <a:pt x="19778" y="3758"/>
                      <a:pt x="19488" y="4581"/>
                      <a:pt x="18915" y="5225"/>
                    </a:cubicBezTo>
                    <a:cubicBezTo>
                      <a:pt x="18528" y="6048"/>
                      <a:pt x="18052" y="6542"/>
                      <a:pt x="17569" y="7351"/>
                    </a:cubicBezTo>
                    <a:cubicBezTo>
                      <a:pt x="16899" y="8174"/>
                      <a:pt x="16416" y="8818"/>
                      <a:pt x="15843" y="9641"/>
                    </a:cubicBezTo>
                    <a:cubicBezTo>
                      <a:pt x="15263" y="10299"/>
                      <a:pt x="14690" y="11109"/>
                      <a:pt x="14021" y="11767"/>
                    </a:cubicBezTo>
                    <a:cubicBezTo>
                      <a:pt x="13634" y="12096"/>
                      <a:pt x="13441" y="12247"/>
                      <a:pt x="13062" y="12741"/>
                    </a:cubicBezTo>
                    <a:lnTo>
                      <a:pt x="12102" y="13563"/>
                    </a:lnTo>
                    <a:cubicBezTo>
                      <a:pt x="11522" y="14208"/>
                      <a:pt x="10756" y="14537"/>
                      <a:pt x="10086" y="15195"/>
                    </a:cubicBezTo>
                    <a:cubicBezTo>
                      <a:pt x="9312" y="15525"/>
                      <a:pt x="8740" y="16005"/>
                      <a:pt x="8063" y="16334"/>
                    </a:cubicBezTo>
                    <a:cubicBezTo>
                      <a:pt x="7297" y="16827"/>
                      <a:pt x="6628" y="16992"/>
                      <a:pt x="6047" y="17472"/>
                    </a:cubicBezTo>
                    <a:cubicBezTo>
                      <a:pt x="5862" y="17472"/>
                      <a:pt x="5668" y="17637"/>
                      <a:pt x="5571" y="17637"/>
                    </a:cubicBezTo>
                    <a:cubicBezTo>
                      <a:pt x="5378" y="17801"/>
                      <a:pt x="5184" y="17801"/>
                      <a:pt x="5088" y="17801"/>
                    </a:cubicBezTo>
                    <a:cubicBezTo>
                      <a:pt x="4709" y="17966"/>
                      <a:pt x="4322" y="18295"/>
                      <a:pt x="4031" y="18295"/>
                    </a:cubicBezTo>
                    <a:cubicBezTo>
                      <a:pt x="3556" y="18459"/>
                      <a:pt x="2975" y="18789"/>
                      <a:pt x="2499" y="18789"/>
                    </a:cubicBezTo>
                    <a:cubicBezTo>
                      <a:pt x="2016" y="19118"/>
                      <a:pt x="1540" y="19269"/>
                      <a:pt x="1153" y="19269"/>
                    </a:cubicBezTo>
                    <a:cubicBezTo>
                      <a:pt x="484" y="19433"/>
                      <a:pt x="0" y="19598"/>
                      <a:pt x="0" y="19598"/>
                    </a:cubicBezTo>
                    <a:lnTo>
                      <a:pt x="1056" y="20256"/>
                    </a:lnTo>
                    <a:cubicBezTo>
                      <a:pt x="1443" y="20421"/>
                      <a:pt x="1919" y="20750"/>
                      <a:pt x="2403" y="20901"/>
                    </a:cubicBezTo>
                    <a:cubicBezTo>
                      <a:pt x="2886" y="21065"/>
                      <a:pt x="3459" y="21065"/>
                      <a:pt x="4031" y="21230"/>
                    </a:cubicBezTo>
                    <a:cubicBezTo>
                      <a:pt x="4612" y="21230"/>
                      <a:pt x="5184" y="21600"/>
                      <a:pt x="5821" y="21600"/>
                    </a:cubicBezTo>
                    <a:cubicBezTo>
                      <a:pt x="5926" y="21600"/>
                      <a:pt x="6039" y="21586"/>
                      <a:pt x="6144" y="21559"/>
                    </a:cubicBezTo>
                    <a:cubicBezTo>
                      <a:pt x="6918" y="21230"/>
                      <a:pt x="7684" y="21230"/>
                      <a:pt x="8546" y="21065"/>
                    </a:cubicBezTo>
                    <a:cubicBezTo>
                      <a:pt x="8837" y="21065"/>
                      <a:pt x="9216" y="20901"/>
                      <a:pt x="9699" y="20750"/>
                    </a:cubicBezTo>
                    <a:cubicBezTo>
                      <a:pt x="10086" y="20421"/>
                      <a:pt x="10562" y="20256"/>
                      <a:pt x="10949" y="20091"/>
                    </a:cubicBezTo>
                    <a:cubicBezTo>
                      <a:pt x="11618" y="19433"/>
                      <a:pt x="12578" y="19118"/>
                      <a:pt x="13344" y="18130"/>
                    </a:cubicBezTo>
                    <a:lnTo>
                      <a:pt x="14497" y="17157"/>
                    </a:lnTo>
                    <a:lnTo>
                      <a:pt x="15553" y="16005"/>
                    </a:lnTo>
                    <a:cubicBezTo>
                      <a:pt x="16319" y="15195"/>
                      <a:pt x="16899" y="14043"/>
                      <a:pt x="17472" y="13070"/>
                    </a:cubicBezTo>
                    <a:cubicBezTo>
                      <a:pt x="18149" y="12096"/>
                      <a:pt x="18625" y="11109"/>
                      <a:pt x="19109" y="9970"/>
                    </a:cubicBezTo>
                    <a:lnTo>
                      <a:pt x="20165" y="7022"/>
                    </a:lnTo>
                    <a:cubicBezTo>
                      <a:pt x="20544" y="6213"/>
                      <a:pt x="20641" y="5225"/>
                      <a:pt x="20834" y="4416"/>
                    </a:cubicBezTo>
                    <a:cubicBezTo>
                      <a:pt x="21124" y="3593"/>
                      <a:pt x="21221" y="2784"/>
                      <a:pt x="21318" y="2126"/>
                    </a:cubicBezTo>
                    <a:cubicBezTo>
                      <a:pt x="21600" y="823"/>
                      <a:pt x="21600" y="329"/>
                      <a:pt x="21600" y="0"/>
                    </a:cubicBezTo>
                    <a:close/>
                  </a:path>
                </a:pathLst>
              </a:custGeom>
              <a:solidFill>
                <a:srgbClr val="162130"/>
              </a:solidFill>
              <a:ln w="3875" cap="rnd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10498" name="IMG_2016.jpeg" descr="IMG_2016.jpeg"/>
          <p:cNvPicPr>
            <a:picLocks noChangeAspect="1"/>
          </p:cNvPicPr>
          <p:nvPr/>
        </p:nvPicPr>
        <p:blipFill>
          <a:blip r:embed="rId2">
            <a:extLst/>
          </a:blip>
          <a:srcRect l="40678" t="460" r="0" b="67255"/>
          <a:stretch>
            <a:fillRect/>
          </a:stretch>
        </p:blipFill>
        <p:spPr>
          <a:xfrm>
            <a:off x="1868607" y="516783"/>
            <a:ext cx="5424386" cy="755607"/>
          </a:xfrm>
          <a:prstGeom prst="rect">
            <a:avLst/>
          </a:prstGeom>
          <a:ln w="25400">
            <a:solidFill>
              <a:srgbClr val="000000"/>
            </a:solidFill>
            <a:miter lim="400000"/>
          </a:ln>
        </p:spPr>
      </p:pic>
      <p:pic>
        <p:nvPicPr>
          <p:cNvPr id="10499" name="IMG_2016.jpeg" descr="IMG_2016.jpeg"/>
          <p:cNvPicPr>
            <a:picLocks noChangeAspect="1"/>
          </p:cNvPicPr>
          <p:nvPr/>
        </p:nvPicPr>
        <p:blipFill>
          <a:blip r:embed="rId2">
            <a:extLst/>
          </a:blip>
          <a:srcRect l="49639" t="30403" r="0" b="10594"/>
          <a:stretch>
            <a:fillRect/>
          </a:stretch>
        </p:blipFill>
        <p:spPr>
          <a:xfrm>
            <a:off x="5115939" y="1962145"/>
            <a:ext cx="2143703" cy="642848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500" name="IMG_2016.jpeg" descr="IMG_2016.jpeg"/>
          <p:cNvPicPr>
            <a:picLocks noChangeAspect="1"/>
          </p:cNvPicPr>
          <p:nvPr/>
        </p:nvPicPr>
        <p:blipFill>
          <a:blip r:embed="rId2">
            <a:extLst/>
          </a:blip>
          <a:srcRect l="7974" t="30403" r="61041" b="0"/>
          <a:stretch>
            <a:fillRect/>
          </a:stretch>
        </p:blipFill>
        <p:spPr>
          <a:xfrm>
            <a:off x="2014016" y="1904399"/>
            <a:ext cx="1318919" cy="758285"/>
          </a:xfrm>
          <a:prstGeom prst="rect">
            <a:avLst/>
          </a:prstGeom>
          <a:ln w="12700">
            <a:solidFill>
              <a:srgbClr val="333333"/>
            </a:solidFill>
            <a:miter lim="400000"/>
          </a:ln>
        </p:spPr>
      </p:pic>
      <p:pic>
        <p:nvPicPr>
          <p:cNvPr id="10501" name="IMG_2179.png" descr="IMG_2179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1175182" y="4188650"/>
            <a:ext cx="2064873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" name="Google Shape;10464;p51"/>
          <p:cNvSpPr/>
          <p:nvPr/>
        </p:nvSpPr>
        <p:spPr>
          <a:xfrm>
            <a:off x="4862533" y="1677106"/>
            <a:ext cx="3346685" cy="28781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012" y="434"/>
                </a:moveTo>
                <a:lnTo>
                  <a:pt x="0" y="0"/>
                </a:lnTo>
                <a:lnTo>
                  <a:pt x="180" y="20137"/>
                </a:lnTo>
                <a:lnTo>
                  <a:pt x="21600" y="21600"/>
                </a:lnTo>
                <a:lnTo>
                  <a:pt x="21554" y="19920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504" name="Google Shape;10465;p51"/>
          <p:cNvSpPr/>
          <p:nvPr/>
        </p:nvSpPr>
        <p:spPr>
          <a:xfrm>
            <a:off x="922720" y="1689858"/>
            <a:ext cx="3405650" cy="2852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75" y="245"/>
                </a:moveTo>
                <a:lnTo>
                  <a:pt x="21600" y="0"/>
                </a:lnTo>
                <a:lnTo>
                  <a:pt x="20992" y="20848"/>
                </a:lnTo>
                <a:lnTo>
                  <a:pt x="0" y="21600"/>
                </a:lnTo>
                <a:lnTo>
                  <a:pt x="45" y="19905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0511" name="Google Shape;10474;p51"/>
          <p:cNvGrpSpPr/>
          <p:nvPr/>
        </p:nvGrpSpPr>
        <p:grpSpPr>
          <a:xfrm>
            <a:off x="167762" y="932603"/>
            <a:ext cx="949758" cy="672794"/>
            <a:chOff x="-1" y="-1"/>
            <a:chExt cx="949757" cy="672793"/>
          </a:xfrm>
        </p:grpSpPr>
        <p:grpSp>
          <p:nvGrpSpPr>
            <p:cNvPr id="10507" name="Google Shape;10475;p51"/>
            <p:cNvGrpSpPr/>
            <p:nvPr/>
          </p:nvGrpSpPr>
          <p:grpSpPr>
            <a:xfrm>
              <a:off x="-2" y="-2"/>
              <a:ext cx="289703" cy="622032"/>
              <a:chOff x="0" y="0"/>
              <a:chExt cx="289701" cy="622030"/>
            </a:xfrm>
          </p:grpSpPr>
          <p:sp>
            <p:nvSpPr>
              <p:cNvPr id="10505" name="Google Shape;10476;p51"/>
              <p:cNvSpPr/>
              <p:nvPr/>
            </p:nvSpPr>
            <p:spPr>
              <a:xfrm flipH="1" rot="16200000">
                <a:off x="-609" y="454388"/>
                <a:ext cx="168251" cy="1670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77" y="0"/>
                    </a:moveTo>
                    <a:lnTo>
                      <a:pt x="7330" y="7226"/>
                    </a:lnTo>
                    <a:lnTo>
                      <a:pt x="0" y="9321"/>
                    </a:lnTo>
                    <a:lnTo>
                      <a:pt x="6092" y="13989"/>
                    </a:lnTo>
                    <a:lnTo>
                      <a:pt x="5709" y="21600"/>
                    </a:lnTo>
                    <a:lnTo>
                      <a:pt x="11957" y="17174"/>
                    </a:lnTo>
                    <a:lnTo>
                      <a:pt x="19131" y="19896"/>
                    </a:lnTo>
                    <a:lnTo>
                      <a:pt x="16895" y="12507"/>
                    </a:lnTo>
                    <a:lnTo>
                      <a:pt x="21600" y="6449"/>
                    </a:lnTo>
                    <a:lnTo>
                      <a:pt x="13966" y="6371"/>
                    </a:lnTo>
                    <a:lnTo>
                      <a:pt x="987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06" name="Google Shape;10477;p51"/>
              <p:cNvSpPr/>
              <p:nvPr/>
            </p:nvSpPr>
            <p:spPr>
              <a:xfrm flipH="1" rot="16200000">
                <a:off x="196238" y="2095"/>
                <a:ext cx="95560" cy="913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00" y="0"/>
                    </a:moveTo>
                    <a:lnTo>
                      <a:pt x="7474" y="7101"/>
                    </a:lnTo>
                    <a:lnTo>
                      <a:pt x="0" y="8533"/>
                    </a:lnTo>
                    <a:lnTo>
                      <a:pt x="5568" y="13783"/>
                    </a:lnTo>
                    <a:lnTo>
                      <a:pt x="4758" y="21600"/>
                    </a:lnTo>
                    <a:lnTo>
                      <a:pt x="11274" y="17757"/>
                    </a:lnTo>
                    <a:lnTo>
                      <a:pt x="18074" y="21027"/>
                    </a:lnTo>
                    <a:lnTo>
                      <a:pt x="16306" y="13497"/>
                    </a:lnTo>
                    <a:lnTo>
                      <a:pt x="21600" y="7817"/>
                    </a:lnTo>
                    <a:lnTo>
                      <a:pt x="14126" y="6826"/>
                    </a:lnTo>
                    <a:lnTo>
                      <a:pt x="1060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510" name="Google Shape;10478;p51"/>
            <p:cNvGrpSpPr/>
            <p:nvPr/>
          </p:nvGrpSpPr>
          <p:grpSpPr>
            <a:xfrm>
              <a:off x="303015" y="65085"/>
              <a:ext cx="646741" cy="607708"/>
              <a:chOff x="26" y="0"/>
              <a:chExt cx="646740" cy="607707"/>
            </a:xfrm>
          </p:grpSpPr>
          <p:sp>
            <p:nvSpPr>
              <p:cNvPr id="10508" name="Google Shape;10479;p51"/>
              <p:cNvSpPr/>
              <p:nvPr/>
            </p:nvSpPr>
            <p:spPr>
              <a:xfrm flipH="1">
                <a:off x="26" y="0"/>
                <a:ext cx="646741" cy="6077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48" h="21600" fill="norm" stroke="1" extrusionOk="0">
                    <a:moveTo>
                      <a:pt x="9242" y="5690"/>
                    </a:moveTo>
                    <a:lnTo>
                      <a:pt x="9313" y="6092"/>
                    </a:lnTo>
                    <a:cubicBezTo>
                      <a:pt x="9423" y="6792"/>
                      <a:pt x="9731" y="7472"/>
                      <a:pt x="10185" y="7993"/>
                    </a:cubicBezTo>
                    <a:cubicBezTo>
                      <a:pt x="10879" y="8809"/>
                      <a:pt x="11861" y="9278"/>
                      <a:pt x="12898" y="9278"/>
                    </a:cubicBezTo>
                    <a:cubicBezTo>
                      <a:pt x="13082" y="9278"/>
                      <a:pt x="13266" y="9264"/>
                      <a:pt x="13452" y="9234"/>
                    </a:cubicBezTo>
                    <a:lnTo>
                      <a:pt x="13760" y="9194"/>
                    </a:lnTo>
                    <a:lnTo>
                      <a:pt x="13689" y="9513"/>
                    </a:lnTo>
                    <a:cubicBezTo>
                      <a:pt x="13506" y="10295"/>
                      <a:pt x="13579" y="11135"/>
                      <a:pt x="13870" y="11895"/>
                    </a:cubicBezTo>
                    <a:lnTo>
                      <a:pt x="13978" y="12176"/>
                    </a:lnTo>
                    <a:lnTo>
                      <a:pt x="13689" y="12196"/>
                    </a:lnTo>
                    <a:cubicBezTo>
                      <a:pt x="12943" y="12277"/>
                      <a:pt x="12236" y="12596"/>
                      <a:pt x="11673" y="13138"/>
                    </a:cubicBezTo>
                    <a:cubicBezTo>
                      <a:pt x="11201" y="13596"/>
                      <a:pt x="10838" y="14178"/>
                      <a:pt x="10638" y="14819"/>
                    </a:cubicBezTo>
                    <a:lnTo>
                      <a:pt x="10566" y="14998"/>
                    </a:lnTo>
                    <a:lnTo>
                      <a:pt x="10385" y="14978"/>
                    </a:lnTo>
                    <a:cubicBezTo>
                      <a:pt x="10226" y="14956"/>
                      <a:pt x="10069" y="14945"/>
                      <a:pt x="9912" y="14945"/>
                    </a:cubicBezTo>
                    <a:cubicBezTo>
                      <a:pt x="9367" y="14945"/>
                      <a:pt x="8835" y="15083"/>
                      <a:pt x="8370" y="15378"/>
                    </a:cubicBezTo>
                    <a:lnTo>
                      <a:pt x="8133" y="15498"/>
                    </a:lnTo>
                    <a:lnTo>
                      <a:pt x="8043" y="15239"/>
                    </a:lnTo>
                    <a:cubicBezTo>
                      <a:pt x="7915" y="14819"/>
                      <a:pt x="7680" y="14418"/>
                      <a:pt x="7408" y="14097"/>
                    </a:cubicBezTo>
                    <a:cubicBezTo>
                      <a:pt x="6918" y="13497"/>
                      <a:pt x="6282" y="13097"/>
                      <a:pt x="5557" y="12936"/>
                    </a:cubicBezTo>
                    <a:lnTo>
                      <a:pt x="5302" y="12897"/>
                    </a:lnTo>
                    <a:lnTo>
                      <a:pt x="5392" y="12637"/>
                    </a:lnTo>
                    <a:cubicBezTo>
                      <a:pt x="5792" y="11576"/>
                      <a:pt x="5610" y="10394"/>
                      <a:pt x="4884" y="9513"/>
                    </a:cubicBezTo>
                    <a:lnTo>
                      <a:pt x="4866" y="9495"/>
                    </a:lnTo>
                    <a:lnTo>
                      <a:pt x="4848" y="9454"/>
                    </a:lnTo>
                    <a:lnTo>
                      <a:pt x="4630" y="9234"/>
                    </a:lnTo>
                    <a:lnTo>
                      <a:pt x="4884" y="9113"/>
                    </a:lnTo>
                    <a:cubicBezTo>
                      <a:pt x="5084" y="9014"/>
                      <a:pt x="5284" y="8893"/>
                      <a:pt x="5429" y="8733"/>
                    </a:cubicBezTo>
                    <a:cubicBezTo>
                      <a:pt x="5920" y="8293"/>
                      <a:pt x="6209" y="7672"/>
                      <a:pt x="6264" y="6992"/>
                    </a:cubicBezTo>
                    <a:lnTo>
                      <a:pt x="6301" y="6771"/>
                    </a:lnTo>
                    <a:lnTo>
                      <a:pt x="6519" y="6792"/>
                    </a:lnTo>
                    <a:cubicBezTo>
                      <a:pt x="6630" y="6805"/>
                      <a:pt x="6743" y="6812"/>
                      <a:pt x="6856" y="6812"/>
                    </a:cubicBezTo>
                    <a:cubicBezTo>
                      <a:pt x="7629" y="6812"/>
                      <a:pt x="8380" y="6512"/>
                      <a:pt x="8950" y="5971"/>
                    </a:cubicBezTo>
                    <a:lnTo>
                      <a:pt x="9242" y="5690"/>
                    </a:lnTo>
                    <a:close/>
                    <a:moveTo>
                      <a:pt x="6900" y="0"/>
                    </a:moveTo>
                    <a:cubicBezTo>
                      <a:pt x="6148" y="0"/>
                      <a:pt x="5391" y="279"/>
                      <a:pt x="4776" y="847"/>
                    </a:cubicBezTo>
                    <a:cubicBezTo>
                      <a:pt x="3959" y="1609"/>
                      <a:pt x="3578" y="2749"/>
                      <a:pt x="3741" y="3890"/>
                    </a:cubicBezTo>
                    <a:lnTo>
                      <a:pt x="3759" y="4110"/>
                    </a:lnTo>
                    <a:lnTo>
                      <a:pt x="3523" y="4130"/>
                    </a:lnTo>
                    <a:cubicBezTo>
                      <a:pt x="3034" y="4209"/>
                      <a:pt x="2579" y="4409"/>
                      <a:pt x="2216" y="4771"/>
                    </a:cubicBezTo>
                    <a:cubicBezTo>
                      <a:pt x="1236" y="5670"/>
                      <a:pt x="1110" y="7232"/>
                      <a:pt x="1889" y="8333"/>
                    </a:cubicBezTo>
                    <a:lnTo>
                      <a:pt x="2072" y="8594"/>
                    </a:lnTo>
                    <a:lnTo>
                      <a:pt x="1799" y="8693"/>
                    </a:lnTo>
                    <a:cubicBezTo>
                      <a:pt x="1491" y="8814"/>
                      <a:pt x="1200" y="9014"/>
                      <a:pt x="963" y="9234"/>
                    </a:cubicBezTo>
                    <a:cubicBezTo>
                      <a:pt x="-217" y="10335"/>
                      <a:pt x="-325" y="12236"/>
                      <a:pt x="710" y="13497"/>
                    </a:cubicBezTo>
                    <a:cubicBezTo>
                      <a:pt x="1036" y="13877"/>
                      <a:pt x="1418" y="14178"/>
                      <a:pt x="1872" y="14318"/>
                    </a:cubicBezTo>
                    <a:lnTo>
                      <a:pt x="2125" y="14418"/>
                    </a:lnTo>
                    <a:lnTo>
                      <a:pt x="1980" y="14657"/>
                    </a:lnTo>
                    <a:cubicBezTo>
                      <a:pt x="1236" y="16019"/>
                      <a:pt x="1381" y="17720"/>
                      <a:pt x="2343" y="18902"/>
                    </a:cubicBezTo>
                    <a:cubicBezTo>
                      <a:pt x="3014" y="19699"/>
                      <a:pt x="3967" y="20122"/>
                      <a:pt x="4923" y="20122"/>
                    </a:cubicBezTo>
                    <a:cubicBezTo>
                      <a:pt x="5574" y="20122"/>
                      <a:pt x="6225" y="19927"/>
                      <a:pt x="6790" y="19522"/>
                    </a:cubicBezTo>
                    <a:lnTo>
                      <a:pt x="7008" y="19381"/>
                    </a:lnTo>
                    <a:lnTo>
                      <a:pt x="7116" y="19621"/>
                    </a:lnTo>
                    <a:cubicBezTo>
                      <a:pt x="7244" y="19922"/>
                      <a:pt x="7408" y="20201"/>
                      <a:pt x="7607" y="20482"/>
                    </a:cubicBezTo>
                    <a:cubicBezTo>
                      <a:pt x="8228" y="21222"/>
                      <a:pt x="9095" y="21600"/>
                      <a:pt x="9964" y="21600"/>
                    </a:cubicBezTo>
                    <a:cubicBezTo>
                      <a:pt x="10696" y="21600"/>
                      <a:pt x="11429" y="21331"/>
                      <a:pt x="12018" y="20783"/>
                    </a:cubicBezTo>
                    <a:cubicBezTo>
                      <a:pt x="12291" y="20522"/>
                      <a:pt x="12544" y="20201"/>
                      <a:pt x="12690" y="19842"/>
                    </a:cubicBezTo>
                    <a:lnTo>
                      <a:pt x="12780" y="19682"/>
                    </a:lnTo>
                    <a:lnTo>
                      <a:pt x="12962" y="19722"/>
                    </a:lnTo>
                    <a:cubicBezTo>
                      <a:pt x="13326" y="19847"/>
                      <a:pt x="13702" y="19909"/>
                      <a:pt x="14078" y="19909"/>
                    </a:cubicBezTo>
                    <a:cubicBezTo>
                      <a:pt x="14956" y="19909"/>
                      <a:pt x="15822" y="19573"/>
                      <a:pt x="16483" y="18941"/>
                    </a:cubicBezTo>
                    <a:cubicBezTo>
                      <a:pt x="17645" y="17821"/>
                      <a:pt x="18026" y="16039"/>
                      <a:pt x="17409" y="14518"/>
                    </a:cubicBezTo>
                    <a:lnTo>
                      <a:pt x="17300" y="14237"/>
                    </a:lnTo>
                    <a:lnTo>
                      <a:pt x="17590" y="14217"/>
                    </a:lnTo>
                    <a:cubicBezTo>
                      <a:pt x="18352" y="14138"/>
                      <a:pt x="19043" y="13817"/>
                      <a:pt x="19606" y="13277"/>
                    </a:cubicBezTo>
                    <a:cubicBezTo>
                      <a:pt x="21112" y="11875"/>
                      <a:pt x="21275" y="9414"/>
                      <a:pt x="19950" y="7832"/>
                    </a:cubicBezTo>
                    <a:cubicBezTo>
                      <a:pt x="19256" y="7017"/>
                      <a:pt x="18275" y="6548"/>
                      <a:pt x="17238" y="6548"/>
                    </a:cubicBezTo>
                    <a:cubicBezTo>
                      <a:pt x="17053" y="6548"/>
                      <a:pt x="16869" y="6561"/>
                      <a:pt x="16683" y="6591"/>
                    </a:cubicBezTo>
                    <a:lnTo>
                      <a:pt x="16375" y="6632"/>
                    </a:lnTo>
                    <a:lnTo>
                      <a:pt x="16447" y="6311"/>
                    </a:lnTo>
                    <a:cubicBezTo>
                      <a:pt x="16720" y="5110"/>
                      <a:pt x="16393" y="3829"/>
                      <a:pt x="15631" y="2908"/>
                    </a:cubicBezTo>
                    <a:cubicBezTo>
                      <a:pt x="14910" y="2039"/>
                      <a:pt x="13907" y="1595"/>
                      <a:pt x="12899" y="1595"/>
                    </a:cubicBezTo>
                    <a:cubicBezTo>
                      <a:pt x="12050" y="1595"/>
                      <a:pt x="11199" y="1908"/>
                      <a:pt x="10512" y="2548"/>
                    </a:cubicBezTo>
                    <a:cubicBezTo>
                      <a:pt x="10457" y="2609"/>
                      <a:pt x="10403" y="2649"/>
                      <a:pt x="10367" y="2728"/>
                    </a:cubicBezTo>
                    <a:lnTo>
                      <a:pt x="10094" y="3029"/>
                    </a:lnTo>
                    <a:lnTo>
                      <a:pt x="10004" y="2629"/>
                    </a:lnTo>
                    <a:cubicBezTo>
                      <a:pt x="9876" y="2088"/>
                      <a:pt x="9640" y="1589"/>
                      <a:pt x="9295" y="1148"/>
                    </a:cubicBezTo>
                    <a:cubicBezTo>
                      <a:pt x="8667" y="388"/>
                      <a:pt x="7787" y="0"/>
                      <a:pt x="69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09" name="Google Shape;10480;p51"/>
              <p:cNvSpPr/>
              <p:nvPr/>
            </p:nvSpPr>
            <p:spPr>
              <a:xfrm rot="5400000">
                <a:off x="185175" y="451222"/>
                <a:ext cx="86065" cy="505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503" y="0"/>
                      <a:pt x="21503" y="329"/>
                      <a:pt x="21318" y="494"/>
                    </a:cubicBezTo>
                    <a:cubicBezTo>
                      <a:pt x="21221" y="658"/>
                      <a:pt x="21028" y="1152"/>
                      <a:pt x="21028" y="1481"/>
                    </a:cubicBezTo>
                    <a:cubicBezTo>
                      <a:pt x="20737" y="1961"/>
                      <a:pt x="20544" y="2455"/>
                      <a:pt x="20165" y="3113"/>
                    </a:cubicBezTo>
                    <a:cubicBezTo>
                      <a:pt x="19778" y="3758"/>
                      <a:pt x="19488" y="4581"/>
                      <a:pt x="18915" y="5225"/>
                    </a:cubicBezTo>
                    <a:cubicBezTo>
                      <a:pt x="18528" y="6048"/>
                      <a:pt x="18052" y="6542"/>
                      <a:pt x="17569" y="7351"/>
                    </a:cubicBezTo>
                    <a:cubicBezTo>
                      <a:pt x="16899" y="8174"/>
                      <a:pt x="16416" y="8818"/>
                      <a:pt x="15843" y="9641"/>
                    </a:cubicBezTo>
                    <a:cubicBezTo>
                      <a:pt x="15263" y="10299"/>
                      <a:pt x="14690" y="11109"/>
                      <a:pt x="14021" y="11767"/>
                    </a:cubicBezTo>
                    <a:cubicBezTo>
                      <a:pt x="13634" y="12096"/>
                      <a:pt x="13441" y="12247"/>
                      <a:pt x="13062" y="12741"/>
                    </a:cubicBezTo>
                    <a:lnTo>
                      <a:pt x="12102" y="13563"/>
                    </a:lnTo>
                    <a:cubicBezTo>
                      <a:pt x="11522" y="14208"/>
                      <a:pt x="10756" y="14537"/>
                      <a:pt x="10086" y="15195"/>
                    </a:cubicBezTo>
                    <a:cubicBezTo>
                      <a:pt x="9312" y="15525"/>
                      <a:pt x="8740" y="16005"/>
                      <a:pt x="8063" y="16334"/>
                    </a:cubicBezTo>
                    <a:cubicBezTo>
                      <a:pt x="7297" y="16827"/>
                      <a:pt x="6628" y="16992"/>
                      <a:pt x="6047" y="17472"/>
                    </a:cubicBezTo>
                    <a:cubicBezTo>
                      <a:pt x="5862" y="17472"/>
                      <a:pt x="5668" y="17637"/>
                      <a:pt x="5571" y="17637"/>
                    </a:cubicBezTo>
                    <a:cubicBezTo>
                      <a:pt x="5378" y="17801"/>
                      <a:pt x="5184" y="17801"/>
                      <a:pt x="5088" y="17801"/>
                    </a:cubicBezTo>
                    <a:cubicBezTo>
                      <a:pt x="4709" y="17966"/>
                      <a:pt x="4322" y="18295"/>
                      <a:pt x="4031" y="18295"/>
                    </a:cubicBezTo>
                    <a:cubicBezTo>
                      <a:pt x="3556" y="18459"/>
                      <a:pt x="2975" y="18789"/>
                      <a:pt x="2499" y="18789"/>
                    </a:cubicBezTo>
                    <a:cubicBezTo>
                      <a:pt x="2016" y="19118"/>
                      <a:pt x="1540" y="19269"/>
                      <a:pt x="1153" y="19269"/>
                    </a:cubicBezTo>
                    <a:cubicBezTo>
                      <a:pt x="484" y="19433"/>
                      <a:pt x="0" y="19598"/>
                      <a:pt x="0" y="19598"/>
                    </a:cubicBezTo>
                    <a:lnTo>
                      <a:pt x="1056" y="20256"/>
                    </a:lnTo>
                    <a:cubicBezTo>
                      <a:pt x="1443" y="20421"/>
                      <a:pt x="1919" y="20750"/>
                      <a:pt x="2403" y="20901"/>
                    </a:cubicBezTo>
                    <a:cubicBezTo>
                      <a:pt x="2886" y="21065"/>
                      <a:pt x="3459" y="21065"/>
                      <a:pt x="4031" y="21230"/>
                    </a:cubicBezTo>
                    <a:cubicBezTo>
                      <a:pt x="4612" y="21230"/>
                      <a:pt x="5184" y="21600"/>
                      <a:pt x="5821" y="21600"/>
                    </a:cubicBezTo>
                    <a:cubicBezTo>
                      <a:pt x="5926" y="21600"/>
                      <a:pt x="6039" y="21586"/>
                      <a:pt x="6144" y="21559"/>
                    </a:cubicBezTo>
                    <a:cubicBezTo>
                      <a:pt x="6918" y="21230"/>
                      <a:pt x="7684" y="21230"/>
                      <a:pt x="8546" y="21065"/>
                    </a:cubicBezTo>
                    <a:cubicBezTo>
                      <a:pt x="8837" y="21065"/>
                      <a:pt x="9216" y="20901"/>
                      <a:pt x="9699" y="20750"/>
                    </a:cubicBezTo>
                    <a:cubicBezTo>
                      <a:pt x="10086" y="20421"/>
                      <a:pt x="10562" y="20256"/>
                      <a:pt x="10949" y="20091"/>
                    </a:cubicBezTo>
                    <a:cubicBezTo>
                      <a:pt x="11618" y="19433"/>
                      <a:pt x="12578" y="19118"/>
                      <a:pt x="13344" y="18130"/>
                    </a:cubicBezTo>
                    <a:lnTo>
                      <a:pt x="14497" y="17157"/>
                    </a:lnTo>
                    <a:lnTo>
                      <a:pt x="15553" y="16005"/>
                    </a:lnTo>
                    <a:cubicBezTo>
                      <a:pt x="16319" y="15195"/>
                      <a:pt x="16899" y="14043"/>
                      <a:pt x="17472" y="13070"/>
                    </a:cubicBezTo>
                    <a:cubicBezTo>
                      <a:pt x="18149" y="12096"/>
                      <a:pt x="18625" y="11109"/>
                      <a:pt x="19109" y="9970"/>
                    </a:cubicBezTo>
                    <a:lnTo>
                      <a:pt x="20165" y="7022"/>
                    </a:lnTo>
                    <a:cubicBezTo>
                      <a:pt x="20544" y="6213"/>
                      <a:pt x="20641" y="5225"/>
                      <a:pt x="20834" y="4416"/>
                    </a:cubicBezTo>
                    <a:cubicBezTo>
                      <a:pt x="21124" y="3593"/>
                      <a:pt x="21221" y="2784"/>
                      <a:pt x="21318" y="2126"/>
                    </a:cubicBezTo>
                    <a:cubicBezTo>
                      <a:pt x="21600" y="823"/>
                      <a:pt x="21600" y="329"/>
                      <a:pt x="21600" y="0"/>
                    </a:cubicBezTo>
                    <a:close/>
                  </a:path>
                </a:pathLst>
              </a:custGeom>
              <a:solidFill>
                <a:srgbClr val="162130"/>
              </a:solidFill>
              <a:ln w="3875" cap="rnd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10518" name="Google Shape;10481;p51"/>
          <p:cNvGrpSpPr/>
          <p:nvPr/>
        </p:nvGrpSpPr>
        <p:grpSpPr>
          <a:xfrm>
            <a:off x="7797838" y="208698"/>
            <a:ext cx="949758" cy="672797"/>
            <a:chOff x="-20" y="-2"/>
            <a:chExt cx="949757" cy="672795"/>
          </a:xfrm>
        </p:grpSpPr>
        <p:grpSp>
          <p:nvGrpSpPr>
            <p:cNvPr id="10514" name="Google Shape;10482;p51"/>
            <p:cNvGrpSpPr/>
            <p:nvPr/>
          </p:nvGrpSpPr>
          <p:grpSpPr>
            <a:xfrm>
              <a:off x="660035" y="50762"/>
              <a:ext cx="289702" cy="622032"/>
              <a:chOff x="0" y="-1"/>
              <a:chExt cx="289701" cy="622031"/>
            </a:xfrm>
          </p:grpSpPr>
          <p:sp>
            <p:nvSpPr>
              <p:cNvPr id="10512" name="Google Shape;10483;p51"/>
              <p:cNvSpPr/>
              <p:nvPr/>
            </p:nvSpPr>
            <p:spPr>
              <a:xfrm flipH="1" rot="5400000">
                <a:off x="122058" y="607"/>
                <a:ext cx="168252" cy="1670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77" y="0"/>
                    </a:moveTo>
                    <a:lnTo>
                      <a:pt x="7330" y="7226"/>
                    </a:lnTo>
                    <a:lnTo>
                      <a:pt x="0" y="9321"/>
                    </a:lnTo>
                    <a:lnTo>
                      <a:pt x="6092" y="13989"/>
                    </a:lnTo>
                    <a:lnTo>
                      <a:pt x="5709" y="21600"/>
                    </a:lnTo>
                    <a:lnTo>
                      <a:pt x="11957" y="17174"/>
                    </a:lnTo>
                    <a:lnTo>
                      <a:pt x="19131" y="19896"/>
                    </a:lnTo>
                    <a:lnTo>
                      <a:pt x="16895" y="12507"/>
                    </a:lnTo>
                    <a:lnTo>
                      <a:pt x="21600" y="6449"/>
                    </a:lnTo>
                    <a:lnTo>
                      <a:pt x="13966" y="6371"/>
                    </a:lnTo>
                    <a:lnTo>
                      <a:pt x="987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13" name="Google Shape;10484;p51"/>
              <p:cNvSpPr/>
              <p:nvPr/>
            </p:nvSpPr>
            <p:spPr>
              <a:xfrm flipH="1" rot="5400000">
                <a:off x="-2097" y="528567"/>
                <a:ext cx="95560" cy="913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00" y="0"/>
                    </a:moveTo>
                    <a:lnTo>
                      <a:pt x="7474" y="7101"/>
                    </a:lnTo>
                    <a:lnTo>
                      <a:pt x="0" y="8533"/>
                    </a:lnTo>
                    <a:lnTo>
                      <a:pt x="5568" y="13783"/>
                    </a:lnTo>
                    <a:lnTo>
                      <a:pt x="4758" y="21600"/>
                    </a:lnTo>
                    <a:lnTo>
                      <a:pt x="11274" y="17757"/>
                    </a:lnTo>
                    <a:lnTo>
                      <a:pt x="18074" y="21027"/>
                    </a:lnTo>
                    <a:lnTo>
                      <a:pt x="16306" y="13497"/>
                    </a:lnTo>
                    <a:lnTo>
                      <a:pt x="21600" y="7817"/>
                    </a:lnTo>
                    <a:lnTo>
                      <a:pt x="14126" y="6826"/>
                    </a:lnTo>
                    <a:lnTo>
                      <a:pt x="1060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517" name="Google Shape;10485;p51"/>
            <p:cNvGrpSpPr/>
            <p:nvPr/>
          </p:nvGrpSpPr>
          <p:grpSpPr>
            <a:xfrm>
              <a:off x="-21" y="-3"/>
              <a:ext cx="646742" cy="607710"/>
              <a:chOff x="-19" y="-1"/>
              <a:chExt cx="646740" cy="607708"/>
            </a:xfrm>
          </p:grpSpPr>
          <p:sp>
            <p:nvSpPr>
              <p:cNvPr id="10515" name="Google Shape;10486;p51"/>
              <p:cNvSpPr/>
              <p:nvPr/>
            </p:nvSpPr>
            <p:spPr>
              <a:xfrm flipH="1" rot="10800000">
                <a:off x="-20" y="-1"/>
                <a:ext cx="646742" cy="6077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48" h="21600" fill="norm" stroke="1" extrusionOk="0">
                    <a:moveTo>
                      <a:pt x="9242" y="5690"/>
                    </a:moveTo>
                    <a:lnTo>
                      <a:pt x="9313" y="6092"/>
                    </a:lnTo>
                    <a:cubicBezTo>
                      <a:pt x="9423" y="6792"/>
                      <a:pt x="9731" y="7472"/>
                      <a:pt x="10185" y="7993"/>
                    </a:cubicBezTo>
                    <a:cubicBezTo>
                      <a:pt x="10879" y="8809"/>
                      <a:pt x="11861" y="9278"/>
                      <a:pt x="12898" y="9278"/>
                    </a:cubicBezTo>
                    <a:cubicBezTo>
                      <a:pt x="13082" y="9278"/>
                      <a:pt x="13266" y="9264"/>
                      <a:pt x="13452" y="9234"/>
                    </a:cubicBezTo>
                    <a:lnTo>
                      <a:pt x="13760" y="9194"/>
                    </a:lnTo>
                    <a:lnTo>
                      <a:pt x="13689" y="9513"/>
                    </a:lnTo>
                    <a:cubicBezTo>
                      <a:pt x="13506" y="10295"/>
                      <a:pt x="13579" y="11135"/>
                      <a:pt x="13870" y="11895"/>
                    </a:cubicBezTo>
                    <a:lnTo>
                      <a:pt x="13978" y="12176"/>
                    </a:lnTo>
                    <a:lnTo>
                      <a:pt x="13689" y="12196"/>
                    </a:lnTo>
                    <a:cubicBezTo>
                      <a:pt x="12943" y="12277"/>
                      <a:pt x="12236" y="12596"/>
                      <a:pt x="11673" y="13138"/>
                    </a:cubicBezTo>
                    <a:cubicBezTo>
                      <a:pt x="11201" y="13596"/>
                      <a:pt x="10838" y="14178"/>
                      <a:pt x="10638" y="14819"/>
                    </a:cubicBezTo>
                    <a:lnTo>
                      <a:pt x="10566" y="14998"/>
                    </a:lnTo>
                    <a:lnTo>
                      <a:pt x="10385" y="14978"/>
                    </a:lnTo>
                    <a:cubicBezTo>
                      <a:pt x="10226" y="14956"/>
                      <a:pt x="10069" y="14945"/>
                      <a:pt x="9912" y="14945"/>
                    </a:cubicBezTo>
                    <a:cubicBezTo>
                      <a:pt x="9367" y="14945"/>
                      <a:pt x="8835" y="15083"/>
                      <a:pt x="8370" y="15378"/>
                    </a:cubicBezTo>
                    <a:lnTo>
                      <a:pt x="8133" y="15498"/>
                    </a:lnTo>
                    <a:lnTo>
                      <a:pt x="8043" y="15239"/>
                    </a:lnTo>
                    <a:cubicBezTo>
                      <a:pt x="7915" y="14819"/>
                      <a:pt x="7680" y="14418"/>
                      <a:pt x="7408" y="14097"/>
                    </a:cubicBezTo>
                    <a:cubicBezTo>
                      <a:pt x="6918" y="13497"/>
                      <a:pt x="6282" y="13097"/>
                      <a:pt x="5557" y="12936"/>
                    </a:cubicBezTo>
                    <a:lnTo>
                      <a:pt x="5302" y="12897"/>
                    </a:lnTo>
                    <a:lnTo>
                      <a:pt x="5392" y="12637"/>
                    </a:lnTo>
                    <a:cubicBezTo>
                      <a:pt x="5792" y="11576"/>
                      <a:pt x="5610" y="10394"/>
                      <a:pt x="4884" y="9513"/>
                    </a:cubicBezTo>
                    <a:lnTo>
                      <a:pt x="4866" y="9495"/>
                    </a:lnTo>
                    <a:lnTo>
                      <a:pt x="4848" y="9454"/>
                    </a:lnTo>
                    <a:lnTo>
                      <a:pt x="4630" y="9234"/>
                    </a:lnTo>
                    <a:lnTo>
                      <a:pt x="4884" y="9113"/>
                    </a:lnTo>
                    <a:cubicBezTo>
                      <a:pt x="5084" y="9014"/>
                      <a:pt x="5284" y="8893"/>
                      <a:pt x="5429" y="8733"/>
                    </a:cubicBezTo>
                    <a:cubicBezTo>
                      <a:pt x="5920" y="8293"/>
                      <a:pt x="6209" y="7672"/>
                      <a:pt x="6264" y="6992"/>
                    </a:cubicBezTo>
                    <a:lnTo>
                      <a:pt x="6301" y="6771"/>
                    </a:lnTo>
                    <a:lnTo>
                      <a:pt x="6519" y="6792"/>
                    </a:lnTo>
                    <a:cubicBezTo>
                      <a:pt x="6630" y="6805"/>
                      <a:pt x="6743" y="6812"/>
                      <a:pt x="6856" y="6812"/>
                    </a:cubicBezTo>
                    <a:cubicBezTo>
                      <a:pt x="7629" y="6812"/>
                      <a:pt x="8380" y="6512"/>
                      <a:pt x="8950" y="5971"/>
                    </a:cubicBezTo>
                    <a:lnTo>
                      <a:pt x="9242" y="5690"/>
                    </a:lnTo>
                    <a:close/>
                    <a:moveTo>
                      <a:pt x="6900" y="0"/>
                    </a:moveTo>
                    <a:cubicBezTo>
                      <a:pt x="6148" y="0"/>
                      <a:pt x="5391" y="279"/>
                      <a:pt x="4776" y="847"/>
                    </a:cubicBezTo>
                    <a:cubicBezTo>
                      <a:pt x="3959" y="1609"/>
                      <a:pt x="3578" y="2749"/>
                      <a:pt x="3741" y="3890"/>
                    </a:cubicBezTo>
                    <a:lnTo>
                      <a:pt x="3759" y="4110"/>
                    </a:lnTo>
                    <a:lnTo>
                      <a:pt x="3523" y="4130"/>
                    </a:lnTo>
                    <a:cubicBezTo>
                      <a:pt x="3034" y="4209"/>
                      <a:pt x="2579" y="4409"/>
                      <a:pt x="2216" y="4771"/>
                    </a:cubicBezTo>
                    <a:cubicBezTo>
                      <a:pt x="1236" y="5670"/>
                      <a:pt x="1110" y="7232"/>
                      <a:pt x="1889" y="8333"/>
                    </a:cubicBezTo>
                    <a:lnTo>
                      <a:pt x="2072" y="8594"/>
                    </a:lnTo>
                    <a:lnTo>
                      <a:pt x="1799" y="8693"/>
                    </a:lnTo>
                    <a:cubicBezTo>
                      <a:pt x="1491" y="8814"/>
                      <a:pt x="1200" y="9014"/>
                      <a:pt x="963" y="9234"/>
                    </a:cubicBezTo>
                    <a:cubicBezTo>
                      <a:pt x="-217" y="10335"/>
                      <a:pt x="-325" y="12236"/>
                      <a:pt x="710" y="13497"/>
                    </a:cubicBezTo>
                    <a:cubicBezTo>
                      <a:pt x="1036" y="13877"/>
                      <a:pt x="1418" y="14178"/>
                      <a:pt x="1872" y="14318"/>
                    </a:cubicBezTo>
                    <a:lnTo>
                      <a:pt x="2125" y="14418"/>
                    </a:lnTo>
                    <a:lnTo>
                      <a:pt x="1980" y="14657"/>
                    </a:lnTo>
                    <a:cubicBezTo>
                      <a:pt x="1236" y="16019"/>
                      <a:pt x="1381" y="17720"/>
                      <a:pt x="2343" y="18902"/>
                    </a:cubicBezTo>
                    <a:cubicBezTo>
                      <a:pt x="3014" y="19699"/>
                      <a:pt x="3967" y="20122"/>
                      <a:pt x="4923" y="20122"/>
                    </a:cubicBezTo>
                    <a:cubicBezTo>
                      <a:pt x="5574" y="20122"/>
                      <a:pt x="6225" y="19927"/>
                      <a:pt x="6790" y="19522"/>
                    </a:cubicBezTo>
                    <a:lnTo>
                      <a:pt x="7008" y="19381"/>
                    </a:lnTo>
                    <a:lnTo>
                      <a:pt x="7116" y="19621"/>
                    </a:lnTo>
                    <a:cubicBezTo>
                      <a:pt x="7244" y="19922"/>
                      <a:pt x="7408" y="20201"/>
                      <a:pt x="7607" y="20482"/>
                    </a:cubicBezTo>
                    <a:cubicBezTo>
                      <a:pt x="8228" y="21222"/>
                      <a:pt x="9095" y="21600"/>
                      <a:pt x="9964" y="21600"/>
                    </a:cubicBezTo>
                    <a:cubicBezTo>
                      <a:pt x="10696" y="21600"/>
                      <a:pt x="11429" y="21331"/>
                      <a:pt x="12018" y="20783"/>
                    </a:cubicBezTo>
                    <a:cubicBezTo>
                      <a:pt x="12291" y="20522"/>
                      <a:pt x="12544" y="20201"/>
                      <a:pt x="12690" y="19842"/>
                    </a:cubicBezTo>
                    <a:lnTo>
                      <a:pt x="12780" y="19682"/>
                    </a:lnTo>
                    <a:lnTo>
                      <a:pt x="12962" y="19722"/>
                    </a:lnTo>
                    <a:cubicBezTo>
                      <a:pt x="13326" y="19847"/>
                      <a:pt x="13702" y="19909"/>
                      <a:pt x="14078" y="19909"/>
                    </a:cubicBezTo>
                    <a:cubicBezTo>
                      <a:pt x="14956" y="19909"/>
                      <a:pt x="15822" y="19573"/>
                      <a:pt x="16483" y="18941"/>
                    </a:cubicBezTo>
                    <a:cubicBezTo>
                      <a:pt x="17645" y="17821"/>
                      <a:pt x="18026" y="16039"/>
                      <a:pt x="17409" y="14518"/>
                    </a:cubicBezTo>
                    <a:lnTo>
                      <a:pt x="17300" y="14237"/>
                    </a:lnTo>
                    <a:lnTo>
                      <a:pt x="17590" y="14217"/>
                    </a:lnTo>
                    <a:cubicBezTo>
                      <a:pt x="18352" y="14138"/>
                      <a:pt x="19043" y="13817"/>
                      <a:pt x="19606" y="13277"/>
                    </a:cubicBezTo>
                    <a:cubicBezTo>
                      <a:pt x="21112" y="11875"/>
                      <a:pt x="21275" y="9414"/>
                      <a:pt x="19950" y="7832"/>
                    </a:cubicBezTo>
                    <a:cubicBezTo>
                      <a:pt x="19256" y="7017"/>
                      <a:pt x="18275" y="6548"/>
                      <a:pt x="17238" y="6548"/>
                    </a:cubicBezTo>
                    <a:cubicBezTo>
                      <a:pt x="17053" y="6548"/>
                      <a:pt x="16869" y="6561"/>
                      <a:pt x="16683" y="6591"/>
                    </a:cubicBezTo>
                    <a:lnTo>
                      <a:pt x="16375" y="6632"/>
                    </a:lnTo>
                    <a:lnTo>
                      <a:pt x="16447" y="6311"/>
                    </a:lnTo>
                    <a:cubicBezTo>
                      <a:pt x="16720" y="5110"/>
                      <a:pt x="16393" y="3829"/>
                      <a:pt x="15631" y="2908"/>
                    </a:cubicBezTo>
                    <a:cubicBezTo>
                      <a:pt x="14910" y="2039"/>
                      <a:pt x="13907" y="1595"/>
                      <a:pt x="12899" y="1595"/>
                    </a:cubicBezTo>
                    <a:cubicBezTo>
                      <a:pt x="12050" y="1595"/>
                      <a:pt x="11199" y="1908"/>
                      <a:pt x="10512" y="2548"/>
                    </a:cubicBezTo>
                    <a:cubicBezTo>
                      <a:pt x="10457" y="2609"/>
                      <a:pt x="10403" y="2649"/>
                      <a:pt x="10367" y="2728"/>
                    </a:cubicBezTo>
                    <a:lnTo>
                      <a:pt x="10094" y="3029"/>
                    </a:lnTo>
                    <a:lnTo>
                      <a:pt x="10004" y="2629"/>
                    </a:lnTo>
                    <a:cubicBezTo>
                      <a:pt x="9876" y="2088"/>
                      <a:pt x="9640" y="1589"/>
                      <a:pt x="9295" y="1148"/>
                    </a:cubicBezTo>
                    <a:cubicBezTo>
                      <a:pt x="8667" y="388"/>
                      <a:pt x="7787" y="0"/>
                      <a:pt x="69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16" name="Google Shape;10487;p51"/>
              <p:cNvSpPr/>
              <p:nvPr/>
            </p:nvSpPr>
            <p:spPr>
              <a:xfrm rot="16200000">
                <a:off x="375507" y="105888"/>
                <a:ext cx="86066" cy="505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503" y="0"/>
                      <a:pt x="21503" y="329"/>
                      <a:pt x="21318" y="494"/>
                    </a:cubicBezTo>
                    <a:cubicBezTo>
                      <a:pt x="21221" y="658"/>
                      <a:pt x="21028" y="1152"/>
                      <a:pt x="21028" y="1481"/>
                    </a:cubicBezTo>
                    <a:cubicBezTo>
                      <a:pt x="20737" y="1961"/>
                      <a:pt x="20544" y="2455"/>
                      <a:pt x="20165" y="3113"/>
                    </a:cubicBezTo>
                    <a:cubicBezTo>
                      <a:pt x="19778" y="3758"/>
                      <a:pt x="19488" y="4581"/>
                      <a:pt x="18915" y="5225"/>
                    </a:cubicBezTo>
                    <a:cubicBezTo>
                      <a:pt x="18528" y="6048"/>
                      <a:pt x="18052" y="6542"/>
                      <a:pt x="17569" y="7351"/>
                    </a:cubicBezTo>
                    <a:cubicBezTo>
                      <a:pt x="16899" y="8174"/>
                      <a:pt x="16416" y="8818"/>
                      <a:pt x="15843" y="9641"/>
                    </a:cubicBezTo>
                    <a:cubicBezTo>
                      <a:pt x="15263" y="10299"/>
                      <a:pt x="14690" y="11109"/>
                      <a:pt x="14021" y="11767"/>
                    </a:cubicBezTo>
                    <a:cubicBezTo>
                      <a:pt x="13634" y="12096"/>
                      <a:pt x="13441" y="12247"/>
                      <a:pt x="13062" y="12741"/>
                    </a:cubicBezTo>
                    <a:lnTo>
                      <a:pt x="12102" y="13563"/>
                    </a:lnTo>
                    <a:cubicBezTo>
                      <a:pt x="11522" y="14208"/>
                      <a:pt x="10756" y="14537"/>
                      <a:pt x="10086" y="15195"/>
                    </a:cubicBezTo>
                    <a:cubicBezTo>
                      <a:pt x="9312" y="15525"/>
                      <a:pt x="8740" y="16005"/>
                      <a:pt x="8063" y="16334"/>
                    </a:cubicBezTo>
                    <a:cubicBezTo>
                      <a:pt x="7297" y="16827"/>
                      <a:pt x="6628" y="16992"/>
                      <a:pt x="6047" y="17472"/>
                    </a:cubicBezTo>
                    <a:cubicBezTo>
                      <a:pt x="5862" y="17472"/>
                      <a:pt x="5668" y="17637"/>
                      <a:pt x="5571" y="17637"/>
                    </a:cubicBezTo>
                    <a:cubicBezTo>
                      <a:pt x="5378" y="17801"/>
                      <a:pt x="5184" y="17801"/>
                      <a:pt x="5088" y="17801"/>
                    </a:cubicBezTo>
                    <a:cubicBezTo>
                      <a:pt x="4709" y="17966"/>
                      <a:pt x="4322" y="18295"/>
                      <a:pt x="4031" y="18295"/>
                    </a:cubicBezTo>
                    <a:cubicBezTo>
                      <a:pt x="3556" y="18459"/>
                      <a:pt x="2975" y="18789"/>
                      <a:pt x="2499" y="18789"/>
                    </a:cubicBezTo>
                    <a:cubicBezTo>
                      <a:pt x="2016" y="19118"/>
                      <a:pt x="1540" y="19269"/>
                      <a:pt x="1153" y="19269"/>
                    </a:cubicBezTo>
                    <a:cubicBezTo>
                      <a:pt x="484" y="19433"/>
                      <a:pt x="0" y="19598"/>
                      <a:pt x="0" y="19598"/>
                    </a:cubicBezTo>
                    <a:lnTo>
                      <a:pt x="1056" y="20256"/>
                    </a:lnTo>
                    <a:cubicBezTo>
                      <a:pt x="1443" y="20421"/>
                      <a:pt x="1919" y="20750"/>
                      <a:pt x="2403" y="20901"/>
                    </a:cubicBezTo>
                    <a:cubicBezTo>
                      <a:pt x="2886" y="21065"/>
                      <a:pt x="3459" y="21065"/>
                      <a:pt x="4031" y="21230"/>
                    </a:cubicBezTo>
                    <a:cubicBezTo>
                      <a:pt x="4612" y="21230"/>
                      <a:pt x="5184" y="21600"/>
                      <a:pt x="5821" y="21600"/>
                    </a:cubicBezTo>
                    <a:cubicBezTo>
                      <a:pt x="5926" y="21600"/>
                      <a:pt x="6039" y="21586"/>
                      <a:pt x="6144" y="21559"/>
                    </a:cubicBezTo>
                    <a:cubicBezTo>
                      <a:pt x="6918" y="21230"/>
                      <a:pt x="7684" y="21230"/>
                      <a:pt x="8546" y="21065"/>
                    </a:cubicBezTo>
                    <a:cubicBezTo>
                      <a:pt x="8837" y="21065"/>
                      <a:pt x="9216" y="20901"/>
                      <a:pt x="9699" y="20750"/>
                    </a:cubicBezTo>
                    <a:cubicBezTo>
                      <a:pt x="10086" y="20421"/>
                      <a:pt x="10562" y="20256"/>
                      <a:pt x="10949" y="20091"/>
                    </a:cubicBezTo>
                    <a:cubicBezTo>
                      <a:pt x="11618" y="19433"/>
                      <a:pt x="12578" y="19118"/>
                      <a:pt x="13344" y="18130"/>
                    </a:cubicBezTo>
                    <a:lnTo>
                      <a:pt x="14497" y="17157"/>
                    </a:lnTo>
                    <a:lnTo>
                      <a:pt x="15553" y="16005"/>
                    </a:lnTo>
                    <a:cubicBezTo>
                      <a:pt x="16319" y="15195"/>
                      <a:pt x="16899" y="14043"/>
                      <a:pt x="17472" y="13070"/>
                    </a:cubicBezTo>
                    <a:cubicBezTo>
                      <a:pt x="18149" y="12096"/>
                      <a:pt x="18625" y="11109"/>
                      <a:pt x="19109" y="9970"/>
                    </a:cubicBezTo>
                    <a:lnTo>
                      <a:pt x="20165" y="7022"/>
                    </a:lnTo>
                    <a:cubicBezTo>
                      <a:pt x="20544" y="6213"/>
                      <a:pt x="20641" y="5225"/>
                      <a:pt x="20834" y="4416"/>
                    </a:cubicBezTo>
                    <a:cubicBezTo>
                      <a:pt x="21124" y="3593"/>
                      <a:pt x="21221" y="2784"/>
                      <a:pt x="21318" y="2126"/>
                    </a:cubicBezTo>
                    <a:cubicBezTo>
                      <a:pt x="21600" y="823"/>
                      <a:pt x="21600" y="329"/>
                      <a:pt x="21600" y="0"/>
                    </a:cubicBezTo>
                    <a:close/>
                  </a:path>
                </a:pathLst>
              </a:custGeom>
              <a:solidFill>
                <a:srgbClr val="162130"/>
              </a:solidFill>
              <a:ln w="3875" cap="rnd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10519" name="IMG_2017.jpeg" descr="IMG_2017.jpeg"/>
          <p:cNvPicPr>
            <a:picLocks noChangeAspect="1"/>
          </p:cNvPicPr>
          <p:nvPr/>
        </p:nvPicPr>
        <p:blipFill>
          <a:blip r:embed="rId2">
            <a:extLst/>
          </a:blip>
          <a:srcRect l="0" t="0" r="0" b="71707"/>
          <a:stretch>
            <a:fillRect/>
          </a:stretch>
        </p:blipFill>
        <p:spPr>
          <a:xfrm>
            <a:off x="916168" y="284945"/>
            <a:ext cx="6752133" cy="520270"/>
          </a:xfrm>
          <a:prstGeom prst="rect">
            <a:avLst/>
          </a:prstGeom>
          <a:ln w="25400">
            <a:solidFill>
              <a:srgbClr val="000000"/>
            </a:solidFill>
            <a:miter lim="400000"/>
          </a:ln>
        </p:spPr>
      </p:pic>
      <p:pic>
        <p:nvPicPr>
          <p:cNvPr id="10520" name="IMG_2017.jpeg" descr="IMG_2017.jpeg"/>
          <p:cNvPicPr>
            <a:picLocks noChangeAspect="1"/>
          </p:cNvPicPr>
          <p:nvPr/>
        </p:nvPicPr>
        <p:blipFill>
          <a:blip r:embed="rId2">
            <a:extLst/>
          </a:blip>
          <a:srcRect l="55963" t="29770" r="0" b="9681"/>
          <a:stretch>
            <a:fillRect/>
          </a:stretch>
        </p:blipFill>
        <p:spPr>
          <a:xfrm>
            <a:off x="5493284" y="1814830"/>
            <a:ext cx="2085001" cy="780733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521" name="IMG_2017.jpeg" descr="IMG_2017.jpeg"/>
          <p:cNvPicPr>
            <a:picLocks noChangeAspect="1"/>
          </p:cNvPicPr>
          <p:nvPr/>
        </p:nvPicPr>
        <p:blipFill>
          <a:blip r:embed="rId2">
            <a:extLst/>
          </a:blip>
          <a:srcRect l="11407" t="28020" r="52576" b="5474"/>
          <a:stretch>
            <a:fillRect/>
          </a:stretch>
        </p:blipFill>
        <p:spPr>
          <a:xfrm>
            <a:off x="1772859" y="1776333"/>
            <a:ext cx="1705273" cy="857544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522" name="IMG_2179.png" descr="IMG_2179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884082" y="4285683"/>
            <a:ext cx="2064873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" name="Google Shape;10298;p46"/>
          <p:cNvSpPr/>
          <p:nvPr/>
        </p:nvSpPr>
        <p:spPr>
          <a:xfrm>
            <a:off x="4667250" y="1810323"/>
            <a:ext cx="3943350" cy="2628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600" y="21600"/>
                </a:moveTo>
                <a:lnTo>
                  <a:pt x="0" y="20930"/>
                </a:lnTo>
                <a:lnTo>
                  <a:pt x="104" y="0"/>
                </a:lnTo>
                <a:lnTo>
                  <a:pt x="16330" y="753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525" name="Google Shape;10299;p46"/>
          <p:cNvSpPr/>
          <p:nvPr/>
        </p:nvSpPr>
        <p:spPr>
          <a:xfrm>
            <a:off x="898673" y="1630281"/>
            <a:ext cx="3549503" cy="27512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0" y="0"/>
                </a:moveTo>
                <a:lnTo>
                  <a:pt x="21600" y="1141"/>
                </a:lnTo>
                <a:lnTo>
                  <a:pt x="21484" y="21600"/>
                </a:lnTo>
                <a:lnTo>
                  <a:pt x="3458" y="20863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0530" name="Google Shape;10305;p46"/>
          <p:cNvGrpSpPr/>
          <p:nvPr/>
        </p:nvGrpSpPr>
        <p:grpSpPr>
          <a:xfrm>
            <a:off x="7449992" y="256931"/>
            <a:ext cx="1586022" cy="1275356"/>
            <a:chOff x="-8" y="0"/>
            <a:chExt cx="1586020" cy="1275355"/>
          </a:xfrm>
        </p:grpSpPr>
        <p:sp>
          <p:nvSpPr>
            <p:cNvPr id="10526" name="Google Shape;10306;p46"/>
            <p:cNvSpPr/>
            <p:nvPr/>
          </p:nvSpPr>
          <p:spPr>
            <a:xfrm flipH="1">
              <a:off x="-9" y="8899"/>
              <a:ext cx="1306982" cy="122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8" h="21600" fill="norm" stroke="1" extrusionOk="0">
                  <a:moveTo>
                    <a:pt x="9242" y="5690"/>
                  </a:moveTo>
                  <a:lnTo>
                    <a:pt x="9313" y="6092"/>
                  </a:lnTo>
                  <a:cubicBezTo>
                    <a:pt x="9423" y="6792"/>
                    <a:pt x="9731" y="7472"/>
                    <a:pt x="10185" y="7993"/>
                  </a:cubicBezTo>
                  <a:cubicBezTo>
                    <a:pt x="10879" y="8809"/>
                    <a:pt x="11861" y="9278"/>
                    <a:pt x="12898" y="9278"/>
                  </a:cubicBezTo>
                  <a:cubicBezTo>
                    <a:pt x="13082" y="9278"/>
                    <a:pt x="13266" y="9264"/>
                    <a:pt x="13452" y="9234"/>
                  </a:cubicBezTo>
                  <a:lnTo>
                    <a:pt x="13760" y="9194"/>
                  </a:lnTo>
                  <a:lnTo>
                    <a:pt x="13689" y="9513"/>
                  </a:lnTo>
                  <a:cubicBezTo>
                    <a:pt x="13506" y="10295"/>
                    <a:pt x="13579" y="11135"/>
                    <a:pt x="13870" y="11895"/>
                  </a:cubicBezTo>
                  <a:lnTo>
                    <a:pt x="13978" y="12176"/>
                  </a:lnTo>
                  <a:lnTo>
                    <a:pt x="13689" y="12196"/>
                  </a:lnTo>
                  <a:cubicBezTo>
                    <a:pt x="12943" y="12277"/>
                    <a:pt x="12236" y="12596"/>
                    <a:pt x="11673" y="13138"/>
                  </a:cubicBezTo>
                  <a:cubicBezTo>
                    <a:pt x="11201" y="13596"/>
                    <a:pt x="10838" y="14178"/>
                    <a:pt x="10638" y="14819"/>
                  </a:cubicBezTo>
                  <a:lnTo>
                    <a:pt x="10566" y="14998"/>
                  </a:lnTo>
                  <a:lnTo>
                    <a:pt x="10385" y="14978"/>
                  </a:lnTo>
                  <a:cubicBezTo>
                    <a:pt x="10226" y="14956"/>
                    <a:pt x="10069" y="14945"/>
                    <a:pt x="9912" y="14945"/>
                  </a:cubicBezTo>
                  <a:cubicBezTo>
                    <a:pt x="9367" y="14945"/>
                    <a:pt x="8835" y="15083"/>
                    <a:pt x="8370" y="15378"/>
                  </a:cubicBezTo>
                  <a:lnTo>
                    <a:pt x="8133" y="15498"/>
                  </a:lnTo>
                  <a:lnTo>
                    <a:pt x="8043" y="15239"/>
                  </a:lnTo>
                  <a:cubicBezTo>
                    <a:pt x="7915" y="14819"/>
                    <a:pt x="7680" y="14418"/>
                    <a:pt x="7408" y="14097"/>
                  </a:cubicBezTo>
                  <a:cubicBezTo>
                    <a:pt x="6918" y="13497"/>
                    <a:pt x="6282" y="13097"/>
                    <a:pt x="5557" y="12936"/>
                  </a:cubicBezTo>
                  <a:lnTo>
                    <a:pt x="5302" y="12897"/>
                  </a:lnTo>
                  <a:lnTo>
                    <a:pt x="5392" y="12637"/>
                  </a:lnTo>
                  <a:cubicBezTo>
                    <a:pt x="5792" y="11576"/>
                    <a:pt x="5610" y="10394"/>
                    <a:pt x="4884" y="9513"/>
                  </a:cubicBezTo>
                  <a:lnTo>
                    <a:pt x="4866" y="9495"/>
                  </a:lnTo>
                  <a:lnTo>
                    <a:pt x="4848" y="9454"/>
                  </a:lnTo>
                  <a:lnTo>
                    <a:pt x="4630" y="9234"/>
                  </a:lnTo>
                  <a:lnTo>
                    <a:pt x="4884" y="9113"/>
                  </a:lnTo>
                  <a:cubicBezTo>
                    <a:pt x="5084" y="9014"/>
                    <a:pt x="5284" y="8893"/>
                    <a:pt x="5429" y="8733"/>
                  </a:cubicBezTo>
                  <a:cubicBezTo>
                    <a:pt x="5920" y="8293"/>
                    <a:pt x="6209" y="7672"/>
                    <a:pt x="6264" y="6992"/>
                  </a:cubicBezTo>
                  <a:lnTo>
                    <a:pt x="6301" y="6771"/>
                  </a:lnTo>
                  <a:lnTo>
                    <a:pt x="6519" y="6792"/>
                  </a:lnTo>
                  <a:cubicBezTo>
                    <a:pt x="6630" y="6805"/>
                    <a:pt x="6743" y="6812"/>
                    <a:pt x="6856" y="6812"/>
                  </a:cubicBezTo>
                  <a:cubicBezTo>
                    <a:pt x="7629" y="6812"/>
                    <a:pt x="8380" y="6512"/>
                    <a:pt x="8950" y="5971"/>
                  </a:cubicBezTo>
                  <a:lnTo>
                    <a:pt x="9242" y="5690"/>
                  </a:lnTo>
                  <a:close/>
                  <a:moveTo>
                    <a:pt x="6900" y="0"/>
                  </a:moveTo>
                  <a:cubicBezTo>
                    <a:pt x="6148" y="0"/>
                    <a:pt x="5391" y="279"/>
                    <a:pt x="4776" y="847"/>
                  </a:cubicBezTo>
                  <a:cubicBezTo>
                    <a:pt x="3959" y="1609"/>
                    <a:pt x="3578" y="2749"/>
                    <a:pt x="3741" y="3890"/>
                  </a:cubicBezTo>
                  <a:lnTo>
                    <a:pt x="3759" y="4110"/>
                  </a:lnTo>
                  <a:lnTo>
                    <a:pt x="3523" y="4130"/>
                  </a:lnTo>
                  <a:cubicBezTo>
                    <a:pt x="3034" y="4209"/>
                    <a:pt x="2579" y="4409"/>
                    <a:pt x="2216" y="4771"/>
                  </a:cubicBezTo>
                  <a:cubicBezTo>
                    <a:pt x="1236" y="5670"/>
                    <a:pt x="1110" y="7232"/>
                    <a:pt x="1889" y="8333"/>
                  </a:cubicBezTo>
                  <a:lnTo>
                    <a:pt x="2072" y="8594"/>
                  </a:lnTo>
                  <a:lnTo>
                    <a:pt x="1799" y="8693"/>
                  </a:lnTo>
                  <a:cubicBezTo>
                    <a:pt x="1491" y="8814"/>
                    <a:pt x="1200" y="9014"/>
                    <a:pt x="963" y="9234"/>
                  </a:cubicBezTo>
                  <a:cubicBezTo>
                    <a:pt x="-217" y="10335"/>
                    <a:pt x="-325" y="12236"/>
                    <a:pt x="710" y="13497"/>
                  </a:cubicBezTo>
                  <a:cubicBezTo>
                    <a:pt x="1036" y="13877"/>
                    <a:pt x="1418" y="14178"/>
                    <a:pt x="1872" y="14318"/>
                  </a:cubicBezTo>
                  <a:lnTo>
                    <a:pt x="2125" y="14418"/>
                  </a:lnTo>
                  <a:lnTo>
                    <a:pt x="1980" y="14657"/>
                  </a:lnTo>
                  <a:cubicBezTo>
                    <a:pt x="1236" y="16019"/>
                    <a:pt x="1381" y="17720"/>
                    <a:pt x="2343" y="18902"/>
                  </a:cubicBezTo>
                  <a:cubicBezTo>
                    <a:pt x="3014" y="19699"/>
                    <a:pt x="3967" y="20122"/>
                    <a:pt x="4923" y="20122"/>
                  </a:cubicBezTo>
                  <a:cubicBezTo>
                    <a:pt x="5574" y="20122"/>
                    <a:pt x="6225" y="19927"/>
                    <a:pt x="6790" y="19522"/>
                  </a:cubicBezTo>
                  <a:lnTo>
                    <a:pt x="7008" y="19381"/>
                  </a:lnTo>
                  <a:lnTo>
                    <a:pt x="7116" y="19621"/>
                  </a:lnTo>
                  <a:cubicBezTo>
                    <a:pt x="7244" y="19922"/>
                    <a:pt x="7408" y="20201"/>
                    <a:pt x="7607" y="20482"/>
                  </a:cubicBezTo>
                  <a:cubicBezTo>
                    <a:pt x="8228" y="21222"/>
                    <a:pt x="9095" y="21600"/>
                    <a:pt x="9964" y="21600"/>
                  </a:cubicBezTo>
                  <a:cubicBezTo>
                    <a:pt x="10696" y="21600"/>
                    <a:pt x="11429" y="21331"/>
                    <a:pt x="12018" y="20783"/>
                  </a:cubicBezTo>
                  <a:cubicBezTo>
                    <a:pt x="12291" y="20522"/>
                    <a:pt x="12544" y="20201"/>
                    <a:pt x="12690" y="19842"/>
                  </a:cubicBezTo>
                  <a:lnTo>
                    <a:pt x="12780" y="19682"/>
                  </a:lnTo>
                  <a:lnTo>
                    <a:pt x="12962" y="19722"/>
                  </a:lnTo>
                  <a:cubicBezTo>
                    <a:pt x="13326" y="19847"/>
                    <a:pt x="13702" y="19909"/>
                    <a:pt x="14078" y="19909"/>
                  </a:cubicBezTo>
                  <a:cubicBezTo>
                    <a:pt x="14956" y="19909"/>
                    <a:pt x="15822" y="19573"/>
                    <a:pt x="16483" y="18941"/>
                  </a:cubicBezTo>
                  <a:cubicBezTo>
                    <a:pt x="17645" y="17821"/>
                    <a:pt x="18026" y="16039"/>
                    <a:pt x="17409" y="14518"/>
                  </a:cubicBezTo>
                  <a:lnTo>
                    <a:pt x="17300" y="14237"/>
                  </a:lnTo>
                  <a:lnTo>
                    <a:pt x="17590" y="14217"/>
                  </a:lnTo>
                  <a:cubicBezTo>
                    <a:pt x="18352" y="14138"/>
                    <a:pt x="19043" y="13817"/>
                    <a:pt x="19606" y="13277"/>
                  </a:cubicBezTo>
                  <a:cubicBezTo>
                    <a:pt x="21112" y="11875"/>
                    <a:pt x="21275" y="9414"/>
                    <a:pt x="19950" y="7832"/>
                  </a:cubicBezTo>
                  <a:cubicBezTo>
                    <a:pt x="19256" y="7017"/>
                    <a:pt x="18275" y="6548"/>
                    <a:pt x="17238" y="6548"/>
                  </a:cubicBezTo>
                  <a:cubicBezTo>
                    <a:pt x="17053" y="6548"/>
                    <a:pt x="16869" y="6561"/>
                    <a:pt x="16683" y="6591"/>
                  </a:cubicBezTo>
                  <a:lnTo>
                    <a:pt x="16375" y="6632"/>
                  </a:lnTo>
                  <a:lnTo>
                    <a:pt x="16447" y="6311"/>
                  </a:lnTo>
                  <a:cubicBezTo>
                    <a:pt x="16720" y="5110"/>
                    <a:pt x="16393" y="3829"/>
                    <a:pt x="15631" y="2908"/>
                  </a:cubicBezTo>
                  <a:cubicBezTo>
                    <a:pt x="14910" y="2039"/>
                    <a:pt x="13907" y="1595"/>
                    <a:pt x="12899" y="1595"/>
                  </a:cubicBezTo>
                  <a:cubicBezTo>
                    <a:pt x="12050" y="1595"/>
                    <a:pt x="11199" y="1908"/>
                    <a:pt x="10512" y="2548"/>
                  </a:cubicBezTo>
                  <a:cubicBezTo>
                    <a:pt x="10457" y="2609"/>
                    <a:pt x="10403" y="2649"/>
                    <a:pt x="10367" y="2728"/>
                  </a:cubicBezTo>
                  <a:lnTo>
                    <a:pt x="10094" y="3029"/>
                  </a:lnTo>
                  <a:lnTo>
                    <a:pt x="10004" y="2629"/>
                  </a:lnTo>
                  <a:cubicBezTo>
                    <a:pt x="9876" y="2088"/>
                    <a:pt x="9640" y="1589"/>
                    <a:pt x="9295" y="1148"/>
                  </a:cubicBezTo>
                  <a:cubicBezTo>
                    <a:pt x="8667" y="388"/>
                    <a:pt x="7787" y="0"/>
                    <a:pt x="6900" y="0"/>
                  </a:cubicBezTo>
                  <a:close/>
                </a:path>
              </a:pathLst>
            </a:custGeom>
            <a:solidFill>
              <a:srgbClr val="FFFFFF"/>
            </a:solidFill>
            <a:ln w="28575" cap="flat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27" name="Google Shape;10307;p46"/>
            <p:cNvSpPr/>
            <p:nvPr/>
          </p:nvSpPr>
          <p:spPr>
            <a:xfrm rot="5400000">
              <a:off x="374217" y="920762"/>
              <a:ext cx="173925" cy="102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21600" y="0"/>
                  </a:moveTo>
                  <a:cubicBezTo>
                    <a:pt x="21503" y="0"/>
                    <a:pt x="21503" y="329"/>
                    <a:pt x="21318" y="494"/>
                  </a:cubicBezTo>
                  <a:cubicBezTo>
                    <a:pt x="21221" y="658"/>
                    <a:pt x="21028" y="1152"/>
                    <a:pt x="21028" y="1481"/>
                  </a:cubicBezTo>
                  <a:cubicBezTo>
                    <a:pt x="20737" y="1961"/>
                    <a:pt x="20544" y="2455"/>
                    <a:pt x="20165" y="3113"/>
                  </a:cubicBezTo>
                  <a:cubicBezTo>
                    <a:pt x="19778" y="3758"/>
                    <a:pt x="19488" y="4581"/>
                    <a:pt x="18915" y="5225"/>
                  </a:cubicBezTo>
                  <a:cubicBezTo>
                    <a:pt x="18528" y="6048"/>
                    <a:pt x="18052" y="6542"/>
                    <a:pt x="17569" y="7351"/>
                  </a:cubicBezTo>
                  <a:cubicBezTo>
                    <a:pt x="16899" y="8174"/>
                    <a:pt x="16416" y="8818"/>
                    <a:pt x="15843" y="9641"/>
                  </a:cubicBezTo>
                  <a:cubicBezTo>
                    <a:pt x="15263" y="10299"/>
                    <a:pt x="14690" y="11109"/>
                    <a:pt x="14021" y="11767"/>
                  </a:cubicBezTo>
                  <a:cubicBezTo>
                    <a:pt x="13634" y="12096"/>
                    <a:pt x="13441" y="12247"/>
                    <a:pt x="13062" y="12741"/>
                  </a:cubicBezTo>
                  <a:lnTo>
                    <a:pt x="12102" y="13563"/>
                  </a:lnTo>
                  <a:cubicBezTo>
                    <a:pt x="11522" y="14208"/>
                    <a:pt x="10756" y="14537"/>
                    <a:pt x="10086" y="15195"/>
                  </a:cubicBezTo>
                  <a:cubicBezTo>
                    <a:pt x="9312" y="15525"/>
                    <a:pt x="8740" y="16005"/>
                    <a:pt x="8063" y="16334"/>
                  </a:cubicBezTo>
                  <a:cubicBezTo>
                    <a:pt x="7297" y="16827"/>
                    <a:pt x="6628" y="16992"/>
                    <a:pt x="6047" y="17472"/>
                  </a:cubicBezTo>
                  <a:cubicBezTo>
                    <a:pt x="5862" y="17472"/>
                    <a:pt x="5668" y="17637"/>
                    <a:pt x="5571" y="17637"/>
                  </a:cubicBezTo>
                  <a:cubicBezTo>
                    <a:pt x="5378" y="17801"/>
                    <a:pt x="5184" y="17801"/>
                    <a:pt x="5088" y="17801"/>
                  </a:cubicBezTo>
                  <a:cubicBezTo>
                    <a:pt x="4709" y="17966"/>
                    <a:pt x="4322" y="18295"/>
                    <a:pt x="4031" y="18295"/>
                  </a:cubicBezTo>
                  <a:cubicBezTo>
                    <a:pt x="3556" y="18459"/>
                    <a:pt x="2975" y="18789"/>
                    <a:pt x="2499" y="18789"/>
                  </a:cubicBezTo>
                  <a:cubicBezTo>
                    <a:pt x="2016" y="19118"/>
                    <a:pt x="1540" y="19269"/>
                    <a:pt x="1153" y="19269"/>
                  </a:cubicBezTo>
                  <a:cubicBezTo>
                    <a:pt x="484" y="19433"/>
                    <a:pt x="0" y="19598"/>
                    <a:pt x="0" y="19598"/>
                  </a:cubicBezTo>
                  <a:lnTo>
                    <a:pt x="1056" y="20256"/>
                  </a:lnTo>
                  <a:cubicBezTo>
                    <a:pt x="1443" y="20421"/>
                    <a:pt x="1919" y="20750"/>
                    <a:pt x="2403" y="20901"/>
                  </a:cubicBezTo>
                  <a:cubicBezTo>
                    <a:pt x="2886" y="21065"/>
                    <a:pt x="3459" y="21065"/>
                    <a:pt x="4031" y="21230"/>
                  </a:cubicBezTo>
                  <a:cubicBezTo>
                    <a:pt x="4612" y="21230"/>
                    <a:pt x="5184" y="21600"/>
                    <a:pt x="5821" y="21600"/>
                  </a:cubicBezTo>
                  <a:cubicBezTo>
                    <a:pt x="5926" y="21600"/>
                    <a:pt x="6039" y="21586"/>
                    <a:pt x="6144" y="21559"/>
                  </a:cubicBezTo>
                  <a:cubicBezTo>
                    <a:pt x="6918" y="21230"/>
                    <a:pt x="7684" y="21230"/>
                    <a:pt x="8546" y="21065"/>
                  </a:cubicBezTo>
                  <a:cubicBezTo>
                    <a:pt x="8837" y="21065"/>
                    <a:pt x="9216" y="20901"/>
                    <a:pt x="9699" y="20750"/>
                  </a:cubicBezTo>
                  <a:cubicBezTo>
                    <a:pt x="10086" y="20421"/>
                    <a:pt x="10562" y="20256"/>
                    <a:pt x="10949" y="20091"/>
                  </a:cubicBezTo>
                  <a:cubicBezTo>
                    <a:pt x="11618" y="19433"/>
                    <a:pt x="12578" y="19118"/>
                    <a:pt x="13344" y="18130"/>
                  </a:cubicBezTo>
                  <a:lnTo>
                    <a:pt x="14497" y="17157"/>
                  </a:lnTo>
                  <a:lnTo>
                    <a:pt x="15553" y="16005"/>
                  </a:lnTo>
                  <a:cubicBezTo>
                    <a:pt x="16319" y="15195"/>
                    <a:pt x="16899" y="14043"/>
                    <a:pt x="17472" y="13070"/>
                  </a:cubicBezTo>
                  <a:cubicBezTo>
                    <a:pt x="18149" y="12096"/>
                    <a:pt x="18625" y="11109"/>
                    <a:pt x="19109" y="9970"/>
                  </a:cubicBezTo>
                  <a:lnTo>
                    <a:pt x="20165" y="7022"/>
                  </a:lnTo>
                  <a:cubicBezTo>
                    <a:pt x="20544" y="6213"/>
                    <a:pt x="20641" y="5225"/>
                    <a:pt x="20834" y="4416"/>
                  </a:cubicBezTo>
                  <a:cubicBezTo>
                    <a:pt x="21124" y="3593"/>
                    <a:pt x="21221" y="2784"/>
                    <a:pt x="21318" y="2126"/>
                  </a:cubicBezTo>
                  <a:cubicBezTo>
                    <a:pt x="21600" y="823"/>
                    <a:pt x="21600" y="329"/>
                    <a:pt x="21600" y="0"/>
                  </a:cubicBezTo>
                  <a:close/>
                </a:path>
              </a:pathLst>
            </a:custGeom>
            <a:solidFill>
              <a:srgbClr val="162130"/>
            </a:solidFill>
            <a:ln w="3875" cap="rnd">
              <a:solidFill>
                <a:srgbClr val="162130"/>
              </a:solidFill>
              <a:prstDash val="solid"/>
              <a:round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28" name="Google Shape;10308;p46"/>
            <p:cNvSpPr/>
            <p:nvPr/>
          </p:nvSpPr>
          <p:spPr>
            <a:xfrm flipH="1" rot="16200000">
              <a:off x="1370411" y="1059755"/>
              <a:ext cx="216385" cy="214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9877" y="0"/>
                  </a:moveTo>
                  <a:lnTo>
                    <a:pt x="7330" y="7226"/>
                  </a:lnTo>
                  <a:lnTo>
                    <a:pt x="0" y="9321"/>
                  </a:lnTo>
                  <a:lnTo>
                    <a:pt x="6092" y="13989"/>
                  </a:lnTo>
                  <a:lnTo>
                    <a:pt x="5709" y="21600"/>
                  </a:lnTo>
                  <a:lnTo>
                    <a:pt x="11957" y="17174"/>
                  </a:lnTo>
                  <a:lnTo>
                    <a:pt x="19131" y="19896"/>
                  </a:lnTo>
                  <a:lnTo>
                    <a:pt x="16895" y="12507"/>
                  </a:lnTo>
                  <a:lnTo>
                    <a:pt x="21600" y="6449"/>
                  </a:lnTo>
                  <a:lnTo>
                    <a:pt x="13966" y="6371"/>
                  </a:lnTo>
                  <a:lnTo>
                    <a:pt x="9877" y="0"/>
                  </a:lnTo>
                  <a:close/>
                </a:path>
              </a:pathLst>
            </a:custGeom>
            <a:solidFill>
              <a:schemeClr val="accent1"/>
            </a:solidFill>
            <a:ln w="19050" cap="flat">
              <a:solidFill>
                <a:srgbClr val="162130"/>
              </a:solidFill>
              <a:prstDash val="solid"/>
              <a:miter lim="11906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29" name="Google Shape;10309;p46"/>
            <p:cNvSpPr/>
            <p:nvPr/>
          </p:nvSpPr>
          <p:spPr>
            <a:xfrm flipH="1" rot="16200000">
              <a:off x="1324802" y="2696"/>
              <a:ext cx="122898" cy="117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10600" y="0"/>
                  </a:moveTo>
                  <a:lnTo>
                    <a:pt x="7474" y="7101"/>
                  </a:lnTo>
                  <a:lnTo>
                    <a:pt x="0" y="8533"/>
                  </a:lnTo>
                  <a:lnTo>
                    <a:pt x="5568" y="13783"/>
                  </a:lnTo>
                  <a:lnTo>
                    <a:pt x="4758" y="21600"/>
                  </a:lnTo>
                  <a:lnTo>
                    <a:pt x="11274" y="17757"/>
                  </a:lnTo>
                  <a:lnTo>
                    <a:pt x="18074" y="21027"/>
                  </a:lnTo>
                  <a:lnTo>
                    <a:pt x="16306" y="13497"/>
                  </a:lnTo>
                  <a:lnTo>
                    <a:pt x="21600" y="7817"/>
                  </a:lnTo>
                  <a:lnTo>
                    <a:pt x="14126" y="6826"/>
                  </a:lnTo>
                  <a:lnTo>
                    <a:pt x="10600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solidFill>
                <a:srgbClr val="162130"/>
              </a:solidFill>
              <a:prstDash val="solid"/>
              <a:miter lim="11906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10537" name="Google Shape;10310;p46"/>
          <p:cNvGrpSpPr/>
          <p:nvPr/>
        </p:nvGrpSpPr>
        <p:grpSpPr>
          <a:xfrm>
            <a:off x="-49156" y="4107751"/>
            <a:ext cx="1301932" cy="922266"/>
            <a:chOff x="-1" y="0"/>
            <a:chExt cx="1301930" cy="922265"/>
          </a:xfrm>
        </p:grpSpPr>
        <p:grpSp>
          <p:nvGrpSpPr>
            <p:cNvPr id="10533" name="Google Shape;10311;p46"/>
            <p:cNvGrpSpPr/>
            <p:nvPr/>
          </p:nvGrpSpPr>
          <p:grpSpPr>
            <a:xfrm>
              <a:off x="-2" y="-1"/>
              <a:ext cx="397124" cy="852680"/>
              <a:chOff x="0" y="0"/>
              <a:chExt cx="397123" cy="852679"/>
            </a:xfrm>
          </p:grpSpPr>
          <p:sp>
            <p:nvSpPr>
              <p:cNvPr id="10531" name="Google Shape;10312;p46"/>
              <p:cNvSpPr/>
              <p:nvPr/>
            </p:nvSpPr>
            <p:spPr>
              <a:xfrm flipH="1" rot="16200000">
                <a:off x="-835" y="622874"/>
                <a:ext cx="230639" cy="22897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77" y="0"/>
                    </a:moveTo>
                    <a:lnTo>
                      <a:pt x="7330" y="7226"/>
                    </a:lnTo>
                    <a:lnTo>
                      <a:pt x="0" y="9321"/>
                    </a:lnTo>
                    <a:lnTo>
                      <a:pt x="6092" y="13989"/>
                    </a:lnTo>
                    <a:lnTo>
                      <a:pt x="5709" y="21600"/>
                    </a:lnTo>
                    <a:lnTo>
                      <a:pt x="11957" y="17174"/>
                    </a:lnTo>
                    <a:lnTo>
                      <a:pt x="19131" y="19896"/>
                    </a:lnTo>
                    <a:lnTo>
                      <a:pt x="16895" y="12507"/>
                    </a:lnTo>
                    <a:lnTo>
                      <a:pt x="21600" y="6449"/>
                    </a:lnTo>
                    <a:lnTo>
                      <a:pt x="13966" y="6371"/>
                    </a:lnTo>
                    <a:lnTo>
                      <a:pt x="987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32" name="Google Shape;10313;p46"/>
              <p:cNvSpPr/>
              <p:nvPr/>
            </p:nvSpPr>
            <p:spPr>
              <a:xfrm flipH="1" rot="16200000">
                <a:off x="269003" y="2872"/>
                <a:ext cx="130994" cy="1252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00" y="0"/>
                    </a:moveTo>
                    <a:lnTo>
                      <a:pt x="7474" y="7101"/>
                    </a:lnTo>
                    <a:lnTo>
                      <a:pt x="0" y="8533"/>
                    </a:lnTo>
                    <a:lnTo>
                      <a:pt x="5568" y="13783"/>
                    </a:lnTo>
                    <a:lnTo>
                      <a:pt x="4758" y="21600"/>
                    </a:lnTo>
                    <a:lnTo>
                      <a:pt x="11274" y="17757"/>
                    </a:lnTo>
                    <a:lnTo>
                      <a:pt x="18074" y="21027"/>
                    </a:lnTo>
                    <a:lnTo>
                      <a:pt x="16306" y="13497"/>
                    </a:lnTo>
                    <a:lnTo>
                      <a:pt x="21600" y="7817"/>
                    </a:lnTo>
                    <a:lnTo>
                      <a:pt x="14126" y="6826"/>
                    </a:lnTo>
                    <a:lnTo>
                      <a:pt x="1060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536" name="Google Shape;10314;p46"/>
            <p:cNvGrpSpPr/>
            <p:nvPr/>
          </p:nvGrpSpPr>
          <p:grpSpPr>
            <a:xfrm>
              <a:off x="415375" y="89219"/>
              <a:ext cx="886555" cy="833046"/>
              <a:chOff x="37" y="0"/>
              <a:chExt cx="886553" cy="833045"/>
            </a:xfrm>
          </p:grpSpPr>
          <p:sp>
            <p:nvSpPr>
              <p:cNvPr id="10534" name="Google Shape;10315;p46"/>
              <p:cNvSpPr/>
              <p:nvPr/>
            </p:nvSpPr>
            <p:spPr>
              <a:xfrm flipH="1">
                <a:off x="37" y="0"/>
                <a:ext cx="886554" cy="83304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48" h="21600" fill="norm" stroke="1" extrusionOk="0">
                    <a:moveTo>
                      <a:pt x="9242" y="5690"/>
                    </a:moveTo>
                    <a:lnTo>
                      <a:pt x="9313" y="6092"/>
                    </a:lnTo>
                    <a:cubicBezTo>
                      <a:pt x="9423" y="6792"/>
                      <a:pt x="9731" y="7472"/>
                      <a:pt x="10185" y="7993"/>
                    </a:cubicBezTo>
                    <a:cubicBezTo>
                      <a:pt x="10879" y="8809"/>
                      <a:pt x="11861" y="9278"/>
                      <a:pt x="12898" y="9278"/>
                    </a:cubicBezTo>
                    <a:cubicBezTo>
                      <a:pt x="13082" y="9278"/>
                      <a:pt x="13266" y="9264"/>
                      <a:pt x="13452" y="9234"/>
                    </a:cubicBezTo>
                    <a:lnTo>
                      <a:pt x="13760" y="9194"/>
                    </a:lnTo>
                    <a:lnTo>
                      <a:pt x="13689" y="9513"/>
                    </a:lnTo>
                    <a:cubicBezTo>
                      <a:pt x="13506" y="10295"/>
                      <a:pt x="13579" y="11135"/>
                      <a:pt x="13870" y="11895"/>
                    </a:cubicBezTo>
                    <a:lnTo>
                      <a:pt x="13978" y="12176"/>
                    </a:lnTo>
                    <a:lnTo>
                      <a:pt x="13689" y="12196"/>
                    </a:lnTo>
                    <a:cubicBezTo>
                      <a:pt x="12943" y="12277"/>
                      <a:pt x="12236" y="12596"/>
                      <a:pt x="11673" y="13138"/>
                    </a:cubicBezTo>
                    <a:cubicBezTo>
                      <a:pt x="11201" y="13596"/>
                      <a:pt x="10838" y="14178"/>
                      <a:pt x="10638" y="14819"/>
                    </a:cubicBezTo>
                    <a:lnTo>
                      <a:pt x="10566" y="14998"/>
                    </a:lnTo>
                    <a:lnTo>
                      <a:pt x="10385" y="14978"/>
                    </a:lnTo>
                    <a:cubicBezTo>
                      <a:pt x="10226" y="14956"/>
                      <a:pt x="10069" y="14945"/>
                      <a:pt x="9912" y="14945"/>
                    </a:cubicBezTo>
                    <a:cubicBezTo>
                      <a:pt x="9367" y="14945"/>
                      <a:pt x="8835" y="15083"/>
                      <a:pt x="8370" y="15378"/>
                    </a:cubicBezTo>
                    <a:lnTo>
                      <a:pt x="8133" y="15498"/>
                    </a:lnTo>
                    <a:lnTo>
                      <a:pt x="8043" y="15239"/>
                    </a:lnTo>
                    <a:cubicBezTo>
                      <a:pt x="7915" y="14819"/>
                      <a:pt x="7680" y="14418"/>
                      <a:pt x="7408" y="14097"/>
                    </a:cubicBezTo>
                    <a:cubicBezTo>
                      <a:pt x="6918" y="13497"/>
                      <a:pt x="6282" y="13097"/>
                      <a:pt x="5557" y="12936"/>
                    </a:cubicBezTo>
                    <a:lnTo>
                      <a:pt x="5302" y="12897"/>
                    </a:lnTo>
                    <a:lnTo>
                      <a:pt x="5392" y="12637"/>
                    </a:lnTo>
                    <a:cubicBezTo>
                      <a:pt x="5792" y="11576"/>
                      <a:pt x="5610" y="10394"/>
                      <a:pt x="4884" y="9513"/>
                    </a:cubicBezTo>
                    <a:lnTo>
                      <a:pt x="4866" y="9495"/>
                    </a:lnTo>
                    <a:lnTo>
                      <a:pt x="4848" y="9454"/>
                    </a:lnTo>
                    <a:lnTo>
                      <a:pt x="4630" y="9234"/>
                    </a:lnTo>
                    <a:lnTo>
                      <a:pt x="4884" y="9113"/>
                    </a:lnTo>
                    <a:cubicBezTo>
                      <a:pt x="5084" y="9014"/>
                      <a:pt x="5284" y="8893"/>
                      <a:pt x="5429" y="8733"/>
                    </a:cubicBezTo>
                    <a:cubicBezTo>
                      <a:pt x="5920" y="8293"/>
                      <a:pt x="6209" y="7672"/>
                      <a:pt x="6264" y="6992"/>
                    </a:cubicBezTo>
                    <a:lnTo>
                      <a:pt x="6301" y="6771"/>
                    </a:lnTo>
                    <a:lnTo>
                      <a:pt x="6519" y="6792"/>
                    </a:lnTo>
                    <a:cubicBezTo>
                      <a:pt x="6630" y="6805"/>
                      <a:pt x="6743" y="6812"/>
                      <a:pt x="6856" y="6812"/>
                    </a:cubicBezTo>
                    <a:cubicBezTo>
                      <a:pt x="7629" y="6812"/>
                      <a:pt x="8380" y="6512"/>
                      <a:pt x="8950" y="5971"/>
                    </a:cubicBezTo>
                    <a:lnTo>
                      <a:pt x="9242" y="5690"/>
                    </a:lnTo>
                    <a:close/>
                    <a:moveTo>
                      <a:pt x="6900" y="0"/>
                    </a:moveTo>
                    <a:cubicBezTo>
                      <a:pt x="6148" y="0"/>
                      <a:pt x="5391" y="279"/>
                      <a:pt x="4776" y="847"/>
                    </a:cubicBezTo>
                    <a:cubicBezTo>
                      <a:pt x="3959" y="1609"/>
                      <a:pt x="3578" y="2749"/>
                      <a:pt x="3741" y="3890"/>
                    </a:cubicBezTo>
                    <a:lnTo>
                      <a:pt x="3759" y="4110"/>
                    </a:lnTo>
                    <a:lnTo>
                      <a:pt x="3523" y="4130"/>
                    </a:lnTo>
                    <a:cubicBezTo>
                      <a:pt x="3034" y="4209"/>
                      <a:pt x="2579" y="4409"/>
                      <a:pt x="2216" y="4771"/>
                    </a:cubicBezTo>
                    <a:cubicBezTo>
                      <a:pt x="1236" y="5670"/>
                      <a:pt x="1110" y="7232"/>
                      <a:pt x="1889" y="8333"/>
                    </a:cubicBezTo>
                    <a:lnTo>
                      <a:pt x="2072" y="8594"/>
                    </a:lnTo>
                    <a:lnTo>
                      <a:pt x="1799" y="8693"/>
                    </a:lnTo>
                    <a:cubicBezTo>
                      <a:pt x="1491" y="8814"/>
                      <a:pt x="1200" y="9014"/>
                      <a:pt x="963" y="9234"/>
                    </a:cubicBezTo>
                    <a:cubicBezTo>
                      <a:pt x="-217" y="10335"/>
                      <a:pt x="-325" y="12236"/>
                      <a:pt x="710" y="13497"/>
                    </a:cubicBezTo>
                    <a:cubicBezTo>
                      <a:pt x="1036" y="13877"/>
                      <a:pt x="1418" y="14178"/>
                      <a:pt x="1872" y="14318"/>
                    </a:cubicBezTo>
                    <a:lnTo>
                      <a:pt x="2125" y="14418"/>
                    </a:lnTo>
                    <a:lnTo>
                      <a:pt x="1980" y="14657"/>
                    </a:lnTo>
                    <a:cubicBezTo>
                      <a:pt x="1236" y="16019"/>
                      <a:pt x="1381" y="17720"/>
                      <a:pt x="2343" y="18902"/>
                    </a:cubicBezTo>
                    <a:cubicBezTo>
                      <a:pt x="3014" y="19699"/>
                      <a:pt x="3967" y="20122"/>
                      <a:pt x="4923" y="20122"/>
                    </a:cubicBezTo>
                    <a:cubicBezTo>
                      <a:pt x="5574" y="20122"/>
                      <a:pt x="6225" y="19927"/>
                      <a:pt x="6790" y="19522"/>
                    </a:cubicBezTo>
                    <a:lnTo>
                      <a:pt x="7008" y="19381"/>
                    </a:lnTo>
                    <a:lnTo>
                      <a:pt x="7116" y="19621"/>
                    </a:lnTo>
                    <a:cubicBezTo>
                      <a:pt x="7244" y="19922"/>
                      <a:pt x="7408" y="20201"/>
                      <a:pt x="7607" y="20482"/>
                    </a:cubicBezTo>
                    <a:cubicBezTo>
                      <a:pt x="8228" y="21222"/>
                      <a:pt x="9095" y="21600"/>
                      <a:pt x="9964" y="21600"/>
                    </a:cubicBezTo>
                    <a:cubicBezTo>
                      <a:pt x="10696" y="21600"/>
                      <a:pt x="11429" y="21331"/>
                      <a:pt x="12018" y="20783"/>
                    </a:cubicBezTo>
                    <a:cubicBezTo>
                      <a:pt x="12291" y="20522"/>
                      <a:pt x="12544" y="20201"/>
                      <a:pt x="12690" y="19842"/>
                    </a:cubicBezTo>
                    <a:lnTo>
                      <a:pt x="12780" y="19682"/>
                    </a:lnTo>
                    <a:lnTo>
                      <a:pt x="12962" y="19722"/>
                    </a:lnTo>
                    <a:cubicBezTo>
                      <a:pt x="13326" y="19847"/>
                      <a:pt x="13702" y="19909"/>
                      <a:pt x="14078" y="19909"/>
                    </a:cubicBezTo>
                    <a:cubicBezTo>
                      <a:pt x="14956" y="19909"/>
                      <a:pt x="15822" y="19573"/>
                      <a:pt x="16483" y="18941"/>
                    </a:cubicBezTo>
                    <a:cubicBezTo>
                      <a:pt x="17645" y="17821"/>
                      <a:pt x="18026" y="16039"/>
                      <a:pt x="17409" y="14518"/>
                    </a:cubicBezTo>
                    <a:lnTo>
                      <a:pt x="17300" y="14237"/>
                    </a:lnTo>
                    <a:lnTo>
                      <a:pt x="17590" y="14217"/>
                    </a:lnTo>
                    <a:cubicBezTo>
                      <a:pt x="18352" y="14138"/>
                      <a:pt x="19043" y="13817"/>
                      <a:pt x="19606" y="13277"/>
                    </a:cubicBezTo>
                    <a:cubicBezTo>
                      <a:pt x="21112" y="11875"/>
                      <a:pt x="21275" y="9414"/>
                      <a:pt x="19950" y="7832"/>
                    </a:cubicBezTo>
                    <a:cubicBezTo>
                      <a:pt x="19256" y="7017"/>
                      <a:pt x="18275" y="6548"/>
                      <a:pt x="17238" y="6548"/>
                    </a:cubicBezTo>
                    <a:cubicBezTo>
                      <a:pt x="17053" y="6548"/>
                      <a:pt x="16869" y="6561"/>
                      <a:pt x="16683" y="6591"/>
                    </a:cubicBezTo>
                    <a:lnTo>
                      <a:pt x="16375" y="6632"/>
                    </a:lnTo>
                    <a:lnTo>
                      <a:pt x="16447" y="6311"/>
                    </a:lnTo>
                    <a:cubicBezTo>
                      <a:pt x="16720" y="5110"/>
                      <a:pt x="16393" y="3829"/>
                      <a:pt x="15631" y="2908"/>
                    </a:cubicBezTo>
                    <a:cubicBezTo>
                      <a:pt x="14910" y="2039"/>
                      <a:pt x="13907" y="1595"/>
                      <a:pt x="12899" y="1595"/>
                    </a:cubicBezTo>
                    <a:cubicBezTo>
                      <a:pt x="12050" y="1595"/>
                      <a:pt x="11199" y="1908"/>
                      <a:pt x="10512" y="2548"/>
                    </a:cubicBezTo>
                    <a:cubicBezTo>
                      <a:pt x="10457" y="2609"/>
                      <a:pt x="10403" y="2649"/>
                      <a:pt x="10367" y="2728"/>
                    </a:cubicBezTo>
                    <a:lnTo>
                      <a:pt x="10094" y="3029"/>
                    </a:lnTo>
                    <a:lnTo>
                      <a:pt x="10004" y="2629"/>
                    </a:lnTo>
                    <a:cubicBezTo>
                      <a:pt x="9876" y="2088"/>
                      <a:pt x="9640" y="1589"/>
                      <a:pt x="9295" y="1148"/>
                    </a:cubicBezTo>
                    <a:cubicBezTo>
                      <a:pt x="8667" y="388"/>
                      <a:pt x="7787" y="0"/>
                      <a:pt x="69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35" name="Google Shape;10316;p46"/>
              <p:cNvSpPr/>
              <p:nvPr/>
            </p:nvSpPr>
            <p:spPr>
              <a:xfrm rot="5400000">
                <a:off x="253839" y="618535"/>
                <a:ext cx="117978" cy="693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503" y="0"/>
                      <a:pt x="21503" y="329"/>
                      <a:pt x="21318" y="494"/>
                    </a:cubicBezTo>
                    <a:cubicBezTo>
                      <a:pt x="21221" y="658"/>
                      <a:pt x="21028" y="1152"/>
                      <a:pt x="21028" y="1481"/>
                    </a:cubicBezTo>
                    <a:cubicBezTo>
                      <a:pt x="20737" y="1961"/>
                      <a:pt x="20544" y="2455"/>
                      <a:pt x="20165" y="3113"/>
                    </a:cubicBezTo>
                    <a:cubicBezTo>
                      <a:pt x="19778" y="3758"/>
                      <a:pt x="19488" y="4581"/>
                      <a:pt x="18915" y="5225"/>
                    </a:cubicBezTo>
                    <a:cubicBezTo>
                      <a:pt x="18528" y="6048"/>
                      <a:pt x="18052" y="6542"/>
                      <a:pt x="17569" y="7351"/>
                    </a:cubicBezTo>
                    <a:cubicBezTo>
                      <a:pt x="16899" y="8174"/>
                      <a:pt x="16416" y="8818"/>
                      <a:pt x="15843" y="9641"/>
                    </a:cubicBezTo>
                    <a:cubicBezTo>
                      <a:pt x="15263" y="10299"/>
                      <a:pt x="14690" y="11109"/>
                      <a:pt x="14021" y="11767"/>
                    </a:cubicBezTo>
                    <a:cubicBezTo>
                      <a:pt x="13634" y="12096"/>
                      <a:pt x="13441" y="12247"/>
                      <a:pt x="13062" y="12741"/>
                    </a:cubicBezTo>
                    <a:lnTo>
                      <a:pt x="12102" y="13563"/>
                    </a:lnTo>
                    <a:cubicBezTo>
                      <a:pt x="11522" y="14208"/>
                      <a:pt x="10756" y="14537"/>
                      <a:pt x="10086" y="15195"/>
                    </a:cubicBezTo>
                    <a:cubicBezTo>
                      <a:pt x="9312" y="15525"/>
                      <a:pt x="8740" y="16005"/>
                      <a:pt x="8063" y="16334"/>
                    </a:cubicBezTo>
                    <a:cubicBezTo>
                      <a:pt x="7297" y="16827"/>
                      <a:pt x="6628" y="16992"/>
                      <a:pt x="6047" y="17472"/>
                    </a:cubicBezTo>
                    <a:cubicBezTo>
                      <a:pt x="5862" y="17472"/>
                      <a:pt x="5668" y="17637"/>
                      <a:pt x="5571" y="17637"/>
                    </a:cubicBezTo>
                    <a:cubicBezTo>
                      <a:pt x="5378" y="17801"/>
                      <a:pt x="5184" y="17801"/>
                      <a:pt x="5088" y="17801"/>
                    </a:cubicBezTo>
                    <a:cubicBezTo>
                      <a:pt x="4709" y="17966"/>
                      <a:pt x="4322" y="18295"/>
                      <a:pt x="4031" y="18295"/>
                    </a:cubicBezTo>
                    <a:cubicBezTo>
                      <a:pt x="3556" y="18459"/>
                      <a:pt x="2975" y="18789"/>
                      <a:pt x="2499" y="18789"/>
                    </a:cubicBezTo>
                    <a:cubicBezTo>
                      <a:pt x="2016" y="19118"/>
                      <a:pt x="1540" y="19269"/>
                      <a:pt x="1153" y="19269"/>
                    </a:cubicBezTo>
                    <a:cubicBezTo>
                      <a:pt x="484" y="19433"/>
                      <a:pt x="0" y="19598"/>
                      <a:pt x="0" y="19598"/>
                    </a:cubicBezTo>
                    <a:lnTo>
                      <a:pt x="1056" y="20256"/>
                    </a:lnTo>
                    <a:cubicBezTo>
                      <a:pt x="1443" y="20421"/>
                      <a:pt x="1919" y="20750"/>
                      <a:pt x="2403" y="20901"/>
                    </a:cubicBezTo>
                    <a:cubicBezTo>
                      <a:pt x="2886" y="21065"/>
                      <a:pt x="3459" y="21065"/>
                      <a:pt x="4031" y="21230"/>
                    </a:cubicBezTo>
                    <a:cubicBezTo>
                      <a:pt x="4612" y="21230"/>
                      <a:pt x="5184" y="21600"/>
                      <a:pt x="5821" y="21600"/>
                    </a:cubicBezTo>
                    <a:cubicBezTo>
                      <a:pt x="5926" y="21600"/>
                      <a:pt x="6039" y="21586"/>
                      <a:pt x="6144" y="21559"/>
                    </a:cubicBezTo>
                    <a:cubicBezTo>
                      <a:pt x="6918" y="21230"/>
                      <a:pt x="7684" y="21230"/>
                      <a:pt x="8546" y="21065"/>
                    </a:cubicBezTo>
                    <a:cubicBezTo>
                      <a:pt x="8837" y="21065"/>
                      <a:pt x="9216" y="20901"/>
                      <a:pt x="9699" y="20750"/>
                    </a:cubicBezTo>
                    <a:cubicBezTo>
                      <a:pt x="10086" y="20421"/>
                      <a:pt x="10562" y="20256"/>
                      <a:pt x="10949" y="20091"/>
                    </a:cubicBezTo>
                    <a:cubicBezTo>
                      <a:pt x="11618" y="19433"/>
                      <a:pt x="12578" y="19118"/>
                      <a:pt x="13344" y="18130"/>
                    </a:cubicBezTo>
                    <a:lnTo>
                      <a:pt x="14497" y="17157"/>
                    </a:lnTo>
                    <a:lnTo>
                      <a:pt x="15553" y="16005"/>
                    </a:lnTo>
                    <a:cubicBezTo>
                      <a:pt x="16319" y="15195"/>
                      <a:pt x="16899" y="14043"/>
                      <a:pt x="17472" y="13070"/>
                    </a:cubicBezTo>
                    <a:cubicBezTo>
                      <a:pt x="18149" y="12096"/>
                      <a:pt x="18625" y="11109"/>
                      <a:pt x="19109" y="9970"/>
                    </a:cubicBezTo>
                    <a:lnTo>
                      <a:pt x="20165" y="7022"/>
                    </a:lnTo>
                    <a:cubicBezTo>
                      <a:pt x="20544" y="6213"/>
                      <a:pt x="20641" y="5225"/>
                      <a:pt x="20834" y="4416"/>
                    </a:cubicBezTo>
                    <a:cubicBezTo>
                      <a:pt x="21124" y="3593"/>
                      <a:pt x="21221" y="2784"/>
                      <a:pt x="21318" y="2126"/>
                    </a:cubicBezTo>
                    <a:cubicBezTo>
                      <a:pt x="21600" y="823"/>
                      <a:pt x="21600" y="329"/>
                      <a:pt x="21600" y="0"/>
                    </a:cubicBezTo>
                    <a:close/>
                  </a:path>
                </a:pathLst>
              </a:custGeom>
              <a:solidFill>
                <a:srgbClr val="162130"/>
              </a:solidFill>
              <a:ln w="3875" cap="rnd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10538" name="IMG_2016.jpeg" descr="IMG_2016.jpeg"/>
          <p:cNvPicPr>
            <a:picLocks noChangeAspect="1"/>
          </p:cNvPicPr>
          <p:nvPr/>
        </p:nvPicPr>
        <p:blipFill>
          <a:blip r:embed="rId2">
            <a:extLst/>
          </a:blip>
          <a:srcRect l="40678" t="460" r="0" b="67255"/>
          <a:stretch>
            <a:fillRect/>
          </a:stretch>
        </p:blipFill>
        <p:spPr>
          <a:xfrm>
            <a:off x="1868607" y="516783"/>
            <a:ext cx="5424386" cy="755607"/>
          </a:xfrm>
          <a:prstGeom prst="rect">
            <a:avLst/>
          </a:prstGeom>
          <a:ln w="25400">
            <a:solidFill>
              <a:srgbClr val="000000"/>
            </a:solidFill>
            <a:miter lim="400000"/>
          </a:ln>
        </p:spPr>
      </p:pic>
      <p:pic>
        <p:nvPicPr>
          <p:cNvPr id="10539" name="IMG_2018.jpeg" descr="IMG_2018.jpeg"/>
          <p:cNvPicPr>
            <a:picLocks noChangeAspect="1"/>
          </p:cNvPicPr>
          <p:nvPr/>
        </p:nvPicPr>
        <p:blipFill>
          <a:blip r:embed="rId3">
            <a:extLst/>
          </a:blip>
          <a:srcRect l="75696" t="33477" r="0" b="5256"/>
          <a:stretch>
            <a:fillRect/>
          </a:stretch>
        </p:blipFill>
        <p:spPr>
          <a:xfrm>
            <a:off x="5649502" y="2011364"/>
            <a:ext cx="1430309" cy="768304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540" name="IMG_2018.jpeg" descr="IMG_2018.jpeg"/>
          <p:cNvPicPr>
            <a:picLocks noChangeAspect="1"/>
          </p:cNvPicPr>
          <p:nvPr/>
        </p:nvPicPr>
        <p:blipFill>
          <a:blip r:embed="rId3">
            <a:extLst/>
          </a:blip>
          <a:srcRect l="7265" t="33477" r="55300" b="5256"/>
          <a:stretch>
            <a:fillRect/>
          </a:stretch>
        </p:blipFill>
        <p:spPr>
          <a:xfrm>
            <a:off x="1594321" y="1900705"/>
            <a:ext cx="2158313" cy="752669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541" name="IMG_2179.png" descr="IMG_2179.png"/>
          <p:cNvPicPr>
            <a:picLocks noChangeAspect="1"/>
          </p:cNvPicPr>
          <p:nvPr/>
        </p:nvPicPr>
        <p:blipFill>
          <a:blip r:embed="rId4">
            <a:extLst/>
          </a:blip>
          <a:stretch>
            <a:fillRect/>
          </a:stretch>
        </p:blipFill>
        <p:spPr>
          <a:xfrm>
            <a:off x="1239871" y="4188650"/>
            <a:ext cx="2064873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3" name="Google Shape;10443;p49"/>
          <p:cNvSpPr/>
          <p:nvPr/>
        </p:nvSpPr>
        <p:spPr>
          <a:xfrm>
            <a:off x="1348875" y="494074"/>
            <a:ext cx="6446250" cy="41554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10800" y="5800"/>
                </a:moveTo>
                <a:lnTo>
                  <a:pt x="14522" y="0"/>
                </a:lnTo>
                <a:lnTo>
                  <a:pt x="14155" y="5325"/>
                </a:lnTo>
                <a:lnTo>
                  <a:pt x="18380" y="4457"/>
                </a:lnTo>
                <a:lnTo>
                  <a:pt x="16702" y="7315"/>
                </a:lnTo>
                <a:lnTo>
                  <a:pt x="21097" y="8137"/>
                </a:lnTo>
                <a:lnTo>
                  <a:pt x="17607" y="10475"/>
                </a:lnTo>
                <a:lnTo>
                  <a:pt x="21600" y="13290"/>
                </a:lnTo>
                <a:lnTo>
                  <a:pt x="16837" y="12942"/>
                </a:lnTo>
                <a:lnTo>
                  <a:pt x="18145" y="18095"/>
                </a:lnTo>
                <a:lnTo>
                  <a:pt x="14020" y="14457"/>
                </a:lnTo>
                <a:lnTo>
                  <a:pt x="13247" y="19737"/>
                </a:lnTo>
                <a:lnTo>
                  <a:pt x="10532" y="14935"/>
                </a:lnTo>
                <a:lnTo>
                  <a:pt x="8485" y="21600"/>
                </a:lnTo>
                <a:lnTo>
                  <a:pt x="7715" y="15627"/>
                </a:lnTo>
                <a:lnTo>
                  <a:pt x="4762" y="17617"/>
                </a:lnTo>
                <a:lnTo>
                  <a:pt x="5667" y="13937"/>
                </a:lnTo>
                <a:lnTo>
                  <a:pt x="135" y="14587"/>
                </a:lnTo>
                <a:lnTo>
                  <a:pt x="3722" y="11775"/>
                </a:lnTo>
                <a:lnTo>
                  <a:pt x="0" y="8615"/>
                </a:lnTo>
                <a:lnTo>
                  <a:pt x="4627" y="7617"/>
                </a:lnTo>
                <a:lnTo>
                  <a:pt x="370" y="2295"/>
                </a:lnTo>
                <a:lnTo>
                  <a:pt x="7312" y="6320"/>
                </a:lnTo>
                <a:lnTo>
                  <a:pt x="8352" y="2295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 anchor="ctr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0546" name="Google Shape;10444;p49"/>
          <p:cNvGrpSpPr/>
          <p:nvPr/>
        </p:nvGrpSpPr>
        <p:grpSpPr>
          <a:xfrm>
            <a:off x="-619453" y="-481216"/>
            <a:ext cx="2229497" cy="2229498"/>
            <a:chOff x="0" y="0"/>
            <a:chExt cx="2229496" cy="2229496"/>
          </a:xfrm>
        </p:grpSpPr>
        <p:sp>
          <p:nvSpPr>
            <p:cNvPr id="10544" name="Google Shape;10445;p49"/>
            <p:cNvSpPr/>
            <p:nvPr/>
          </p:nvSpPr>
          <p:spPr>
            <a:xfrm rot="2700000">
              <a:off x="799519" y="510945"/>
              <a:ext cx="1085965" cy="1156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45" name="Google Shape;10446;p49"/>
            <p:cNvSpPr/>
            <p:nvPr/>
          </p:nvSpPr>
          <p:spPr>
            <a:xfrm rot="2700000">
              <a:off x="295596" y="357406"/>
              <a:ext cx="1638303" cy="1514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grpSp>
        <p:nvGrpSpPr>
          <p:cNvPr id="10549" name="Google Shape;10447;p49"/>
          <p:cNvGrpSpPr/>
          <p:nvPr/>
        </p:nvGrpSpPr>
        <p:grpSpPr>
          <a:xfrm>
            <a:off x="7524275" y="3371528"/>
            <a:ext cx="2229497" cy="2229497"/>
            <a:chOff x="0" y="0"/>
            <a:chExt cx="2229495" cy="2229495"/>
          </a:xfrm>
        </p:grpSpPr>
        <p:sp>
          <p:nvSpPr>
            <p:cNvPr id="10547" name="Google Shape;10448;p49"/>
            <p:cNvSpPr/>
            <p:nvPr/>
          </p:nvSpPr>
          <p:spPr>
            <a:xfrm rot="13500000">
              <a:off x="344013" y="562204"/>
              <a:ext cx="1085964" cy="1156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  <p:sp>
          <p:nvSpPr>
            <p:cNvPr id="10548" name="Google Shape;10449;p49"/>
            <p:cNvSpPr/>
            <p:nvPr/>
          </p:nvSpPr>
          <p:spPr>
            <a:xfrm rot="13500000">
              <a:off x="295597" y="357406"/>
              <a:ext cx="1638301" cy="1514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fill="norm" stroke="1" extrusionOk="0">
                  <a:moveTo>
                    <a:pt x="0" y="0"/>
                  </a:moveTo>
                  <a:lnTo>
                    <a:pt x="21600" y="21600"/>
                  </a:lnTo>
                  <a:lnTo>
                    <a:pt x="4171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rtl="0">
                <a:defRPr>
                  <a:solidFill>
                    <a:srgbClr val="000000"/>
                  </a:solidFill>
                </a:defRPr>
              </a:pPr>
            </a:p>
          </p:txBody>
        </p:sp>
      </p:grpSp>
      <p:sp>
        <p:nvSpPr>
          <p:cNvPr id="10550" name="Google Shape;10450;p49"/>
          <p:cNvSpPr txBox="1"/>
          <p:nvPr>
            <p:ph type="title"/>
          </p:nvPr>
        </p:nvSpPr>
        <p:spPr>
          <a:xfrm>
            <a:off x="2646300" y="1834029"/>
            <a:ext cx="3798301" cy="1505585"/>
          </a:xfrm>
          <a:prstGeom prst="rect">
            <a:avLst/>
          </a:prstGeom>
        </p:spPr>
        <p:txBody>
          <a:bodyPr/>
          <a:lstStyle>
            <a:lvl1pPr defTabSz="694944" rtl="0">
              <a:defRPr sz="8100">
                <a:latin typeface="Farah Regular"/>
                <a:ea typeface="Farah Regular"/>
                <a:cs typeface="Farah Regular"/>
                <a:sym typeface="Farah Regular"/>
              </a:defRPr>
            </a:lvl1pPr>
          </a:lstStyle>
          <a:p>
            <a:pPr/>
            <a:r>
              <a:t>تأكد</a:t>
            </a:r>
          </a:p>
        </p:txBody>
      </p:sp>
      <p:pic>
        <p:nvPicPr>
          <p:cNvPr id="10551" name="IMG_2179.png" descr="IMG_2179.pn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91100" y="4134742"/>
            <a:ext cx="2064872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xmlns:m="http://schemas.openxmlformats.org/officeDocument/2006/math" xmlns:a14="http://schemas.microsoft.com/office/drawing/2010/main" showMasterSp="1" showMasterPhAnim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3" name="Google Shape;10464;p51"/>
          <p:cNvSpPr/>
          <p:nvPr/>
        </p:nvSpPr>
        <p:spPr>
          <a:xfrm>
            <a:off x="4862533" y="1906148"/>
            <a:ext cx="3346685" cy="28781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21012" y="434"/>
                </a:moveTo>
                <a:lnTo>
                  <a:pt x="0" y="0"/>
                </a:lnTo>
                <a:lnTo>
                  <a:pt x="180" y="20137"/>
                </a:lnTo>
                <a:lnTo>
                  <a:pt x="21600" y="21600"/>
                </a:lnTo>
                <a:lnTo>
                  <a:pt x="21554" y="19920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sp>
        <p:nvSpPr>
          <p:cNvPr id="10554" name="Google Shape;10465;p51"/>
          <p:cNvSpPr/>
          <p:nvPr/>
        </p:nvSpPr>
        <p:spPr>
          <a:xfrm>
            <a:off x="934775" y="1873850"/>
            <a:ext cx="3405650" cy="2852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fill="norm" stroke="1" extrusionOk="0">
                <a:moveTo>
                  <a:pt x="575" y="245"/>
                </a:moveTo>
                <a:lnTo>
                  <a:pt x="21600" y="0"/>
                </a:lnTo>
                <a:lnTo>
                  <a:pt x="20992" y="20848"/>
                </a:lnTo>
                <a:lnTo>
                  <a:pt x="0" y="21600"/>
                </a:lnTo>
                <a:lnTo>
                  <a:pt x="45" y="19905"/>
                </a:lnTo>
                <a:close/>
              </a:path>
            </a:pathLst>
          </a:custGeom>
          <a:solidFill>
            <a:srgbClr val="FFFFFF"/>
          </a:solidFill>
          <a:ln w="38100">
            <a:solidFill>
              <a:srgbClr val="162130"/>
            </a:solidFill>
          </a:ln>
        </p:spPr>
        <p:txBody>
          <a:bodyPr lIns="0" tIns="0" rIns="0" bIns="0"/>
          <a:lstStyle/>
          <a:p>
            <a:pPr rtl="0">
              <a:defRPr>
                <a:solidFill>
                  <a:srgbClr val="000000"/>
                </a:solidFill>
              </a:defRPr>
            </a:pPr>
          </a:p>
        </p:txBody>
      </p:sp>
      <p:grpSp>
        <p:nvGrpSpPr>
          <p:cNvPr id="10561" name="Google Shape;10474;p51"/>
          <p:cNvGrpSpPr/>
          <p:nvPr/>
        </p:nvGrpSpPr>
        <p:grpSpPr>
          <a:xfrm>
            <a:off x="167762" y="932603"/>
            <a:ext cx="949758" cy="672794"/>
            <a:chOff x="-1" y="-1"/>
            <a:chExt cx="949757" cy="672793"/>
          </a:xfrm>
        </p:grpSpPr>
        <p:grpSp>
          <p:nvGrpSpPr>
            <p:cNvPr id="10557" name="Google Shape;10475;p51"/>
            <p:cNvGrpSpPr/>
            <p:nvPr/>
          </p:nvGrpSpPr>
          <p:grpSpPr>
            <a:xfrm>
              <a:off x="-2" y="-2"/>
              <a:ext cx="289703" cy="622032"/>
              <a:chOff x="0" y="0"/>
              <a:chExt cx="289701" cy="622030"/>
            </a:xfrm>
          </p:grpSpPr>
          <p:sp>
            <p:nvSpPr>
              <p:cNvPr id="10555" name="Google Shape;10476;p51"/>
              <p:cNvSpPr/>
              <p:nvPr/>
            </p:nvSpPr>
            <p:spPr>
              <a:xfrm flipH="1" rot="16200000">
                <a:off x="-609" y="454388"/>
                <a:ext cx="168251" cy="1670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77" y="0"/>
                    </a:moveTo>
                    <a:lnTo>
                      <a:pt x="7330" y="7226"/>
                    </a:lnTo>
                    <a:lnTo>
                      <a:pt x="0" y="9321"/>
                    </a:lnTo>
                    <a:lnTo>
                      <a:pt x="6092" y="13989"/>
                    </a:lnTo>
                    <a:lnTo>
                      <a:pt x="5709" y="21600"/>
                    </a:lnTo>
                    <a:lnTo>
                      <a:pt x="11957" y="17174"/>
                    </a:lnTo>
                    <a:lnTo>
                      <a:pt x="19131" y="19896"/>
                    </a:lnTo>
                    <a:lnTo>
                      <a:pt x="16895" y="12507"/>
                    </a:lnTo>
                    <a:lnTo>
                      <a:pt x="21600" y="6449"/>
                    </a:lnTo>
                    <a:lnTo>
                      <a:pt x="13966" y="6371"/>
                    </a:lnTo>
                    <a:lnTo>
                      <a:pt x="987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56" name="Google Shape;10477;p51"/>
              <p:cNvSpPr/>
              <p:nvPr/>
            </p:nvSpPr>
            <p:spPr>
              <a:xfrm flipH="1" rot="16200000">
                <a:off x="196238" y="2095"/>
                <a:ext cx="95560" cy="9136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00" y="0"/>
                    </a:moveTo>
                    <a:lnTo>
                      <a:pt x="7474" y="7101"/>
                    </a:lnTo>
                    <a:lnTo>
                      <a:pt x="0" y="8533"/>
                    </a:lnTo>
                    <a:lnTo>
                      <a:pt x="5568" y="13783"/>
                    </a:lnTo>
                    <a:lnTo>
                      <a:pt x="4758" y="21600"/>
                    </a:lnTo>
                    <a:lnTo>
                      <a:pt x="11274" y="17757"/>
                    </a:lnTo>
                    <a:lnTo>
                      <a:pt x="18074" y="21027"/>
                    </a:lnTo>
                    <a:lnTo>
                      <a:pt x="16306" y="13497"/>
                    </a:lnTo>
                    <a:lnTo>
                      <a:pt x="21600" y="7817"/>
                    </a:lnTo>
                    <a:lnTo>
                      <a:pt x="14126" y="6826"/>
                    </a:lnTo>
                    <a:lnTo>
                      <a:pt x="1060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560" name="Google Shape;10478;p51"/>
            <p:cNvGrpSpPr/>
            <p:nvPr/>
          </p:nvGrpSpPr>
          <p:grpSpPr>
            <a:xfrm>
              <a:off x="303015" y="65085"/>
              <a:ext cx="646741" cy="607708"/>
              <a:chOff x="26" y="0"/>
              <a:chExt cx="646740" cy="607707"/>
            </a:xfrm>
          </p:grpSpPr>
          <p:sp>
            <p:nvSpPr>
              <p:cNvPr id="10558" name="Google Shape;10479;p51"/>
              <p:cNvSpPr/>
              <p:nvPr/>
            </p:nvSpPr>
            <p:spPr>
              <a:xfrm flipH="1">
                <a:off x="26" y="0"/>
                <a:ext cx="646741" cy="60770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48" h="21600" fill="norm" stroke="1" extrusionOk="0">
                    <a:moveTo>
                      <a:pt x="9242" y="5690"/>
                    </a:moveTo>
                    <a:lnTo>
                      <a:pt x="9313" y="6092"/>
                    </a:lnTo>
                    <a:cubicBezTo>
                      <a:pt x="9423" y="6792"/>
                      <a:pt x="9731" y="7472"/>
                      <a:pt x="10185" y="7993"/>
                    </a:cubicBezTo>
                    <a:cubicBezTo>
                      <a:pt x="10879" y="8809"/>
                      <a:pt x="11861" y="9278"/>
                      <a:pt x="12898" y="9278"/>
                    </a:cubicBezTo>
                    <a:cubicBezTo>
                      <a:pt x="13082" y="9278"/>
                      <a:pt x="13266" y="9264"/>
                      <a:pt x="13452" y="9234"/>
                    </a:cubicBezTo>
                    <a:lnTo>
                      <a:pt x="13760" y="9194"/>
                    </a:lnTo>
                    <a:lnTo>
                      <a:pt x="13689" y="9513"/>
                    </a:lnTo>
                    <a:cubicBezTo>
                      <a:pt x="13506" y="10295"/>
                      <a:pt x="13579" y="11135"/>
                      <a:pt x="13870" y="11895"/>
                    </a:cubicBezTo>
                    <a:lnTo>
                      <a:pt x="13978" y="12176"/>
                    </a:lnTo>
                    <a:lnTo>
                      <a:pt x="13689" y="12196"/>
                    </a:lnTo>
                    <a:cubicBezTo>
                      <a:pt x="12943" y="12277"/>
                      <a:pt x="12236" y="12596"/>
                      <a:pt x="11673" y="13138"/>
                    </a:cubicBezTo>
                    <a:cubicBezTo>
                      <a:pt x="11201" y="13596"/>
                      <a:pt x="10838" y="14178"/>
                      <a:pt x="10638" y="14819"/>
                    </a:cubicBezTo>
                    <a:lnTo>
                      <a:pt x="10566" y="14998"/>
                    </a:lnTo>
                    <a:lnTo>
                      <a:pt x="10385" y="14978"/>
                    </a:lnTo>
                    <a:cubicBezTo>
                      <a:pt x="10226" y="14956"/>
                      <a:pt x="10069" y="14945"/>
                      <a:pt x="9912" y="14945"/>
                    </a:cubicBezTo>
                    <a:cubicBezTo>
                      <a:pt x="9367" y="14945"/>
                      <a:pt x="8835" y="15083"/>
                      <a:pt x="8370" y="15378"/>
                    </a:cubicBezTo>
                    <a:lnTo>
                      <a:pt x="8133" y="15498"/>
                    </a:lnTo>
                    <a:lnTo>
                      <a:pt x="8043" y="15239"/>
                    </a:lnTo>
                    <a:cubicBezTo>
                      <a:pt x="7915" y="14819"/>
                      <a:pt x="7680" y="14418"/>
                      <a:pt x="7408" y="14097"/>
                    </a:cubicBezTo>
                    <a:cubicBezTo>
                      <a:pt x="6918" y="13497"/>
                      <a:pt x="6282" y="13097"/>
                      <a:pt x="5557" y="12936"/>
                    </a:cubicBezTo>
                    <a:lnTo>
                      <a:pt x="5302" y="12897"/>
                    </a:lnTo>
                    <a:lnTo>
                      <a:pt x="5392" y="12637"/>
                    </a:lnTo>
                    <a:cubicBezTo>
                      <a:pt x="5792" y="11576"/>
                      <a:pt x="5610" y="10394"/>
                      <a:pt x="4884" y="9513"/>
                    </a:cubicBezTo>
                    <a:lnTo>
                      <a:pt x="4866" y="9495"/>
                    </a:lnTo>
                    <a:lnTo>
                      <a:pt x="4848" y="9454"/>
                    </a:lnTo>
                    <a:lnTo>
                      <a:pt x="4630" y="9234"/>
                    </a:lnTo>
                    <a:lnTo>
                      <a:pt x="4884" y="9113"/>
                    </a:lnTo>
                    <a:cubicBezTo>
                      <a:pt x="5084" y="9014"/>
                      <a:pt x="5284" y="8893"/>
                      <a:pt x="5429" y="8733"/>
                    </a:cubicBezTo>
                    <a:cubicBezTo>
                      <a:pt x="5920" y="8293"/>
                      <a:pt x="6209" y="7672"/>
                      <a:pt x="6264" y="6992"/>
                    </a:cubicBezTo>
                    <a:lnTo>
                      <a:pt x="6301" y="6771"/>
                    </a:lnTo>
                    <a:lnTo>
                      <a:pt x="6519" y="6792"/>
                    </a:lnTo>
                    <a:cubicBezTo>
                      <a:pt x="6630" y="6805"/>
                      <a:pt x="6743" y="6812"/>
                      <a:pt x="6856" y="6812"/>
                    </a:cubicBezTo>
                    <a:cubicBezTo>
                      <a:pt x="7629" y="6812"/>
                      <a:pt x="8380" y="6512"/>
                      <a:pt x="8950" y="5971"/>
                    </a:cubicBezTo>
                    <a:lnTo>
                      <a:pt x="9242" y="5690"/>
                    </a:lnTo>
                    <a:close/>
                    <a:moveTo>
                      <a:pt x="6900" y="0"/>
                    </a:moveTo>
                    <a:cubicBezTo>
                      <a:pt x="6148" y="0"/>
                      <a:pt x="5391" y="279"/>
                      <a:pt x="4776" y="847"/>
                    </a:cubicBezTo>
                    <a:cubicBezTo>
                      <a:pt x="3959" y="1609"/>
                      <a:pt x="3578" y="2749"/>
                      <a:pt x="3741" y="3890"/>
                    </a:cubicBezTo>
                    <a:lnTo>
                      <a:pt x="3759" y="4110"/>
                    </a:lnTo>
                    <a:lnTo>
                      <a:pt x="3523" y="4130"/>
                    </a:lnTo>
                    <a:cubicBezTo>
                      <a:pt x="3034" y="4209"/>
                      <a:pt x="2579" y="4409"/>
                      <a:pt x="2216" y="4771"/>
                    </a:cubicBezTo>
                    <a:cubicBezTo>
                      <a:pt x="1236" y="5670"/>
                      <a:pt x="1110" y="7232"/>
                      <a:pt x="1889" y="8333"/>
                    </a:cubicBezTo>
                    <a:lnTo>
                      <a:pt x="2072" y="8594"/>
                    </a:lnTo>
                    <a:lnTo>
                      <a:pt x="1799" y="8693"/>
                    </a:lnTo>
                    <a:cubicBezTo>
                      <a:pt x="1491" y="8814"/>
                      <a:pt x="1200" y="9014"/>
                      <a:pt x="963" y="9234"/>
                    </a:cubicBezTo>
                    <a:cubicBezTo>
                      <a:pt x="-217" y="10335"/>
                      <a:pt x="-325" y="12236"/>
                      <a:pt x="710" y="13497"/>
                    </a:cubicBezTo>
                    <a:cubicBezTo>
                      <a:pt x="1036" y="13877"/>
                      <a:pt x="1418" y="14178"/>
                      <a:pt x="1872" y="14318"/>
                    </a:cubicBezTo>
                    <a:lnTo>
                      <a:pt x="2125" y="14418"/>
                    </a:lnTo>
                    <a:lnTo>
                      <a:pt x="1980" y="14657"/>
                    </a:lnTo>
                    <a:cubicBezTo>
                      <a:pt x="1236" y="16019"/>
                      <a:pt x="1381" y="17720"/>
                      <a:pt x="2343" y="18902"/>
                    </a:cubicBezTo>
                    <a:cubicBezTo>
                      <a:pt x="3014" y="19699"/>
                      <a:pt x="3967" y="20122"/>
                      <a:pt x="4923" y="20122"/>
                    </a:cubicBezTo>
                    <a:cubicBezTo>
                      <a:pt x="5574" y="20122"/>
                      <a:pt x="6225" y="19927"/>
                      <a:pt x="6790" y="19522"/>
                    </a:cubicBezTo>
                    <a:lnTo>
                      <a:pt x="7008" y="19381"/>
                    </a:lnTo>
                    <a:lnTo>
                      <a:pt x="7116" y="19621"/>
                    </a:lnTo>
                    <a:cubicBezTo>
                      <a:pt x="7244" y="19922"/>
                      <a:pt x="7408" y="20201"/>
                      <a:pt x="7607" y="20482"/>
                    </a:cubicBezTo>
                    <a:cubicBezTo>
                      <a:pt x="8228" y="21222"/>
                      <a:pt x="9095" y="21600"/>
                      <a:pt x="9964" y="21600"/>
                    </a:cubicBezTo>
                    <a:cubicBezTo>
                      <a:pt x="10696" y="21600"/>
                      <a:pt x="11429" y="21331"/>
                      <a:pt x="12018" y="20783"/>
                    </a:cubicBezTo>
                    <a:cubicBezTo>
                      <a:pt x="12291" y="20522"/>
                      <a:pt x="12544" y="20201"/>
                      <a:pt x="12690" y="19842"/>
                    </a:cubicBezTo>
                    <a:lnTo>
                      <a:pt x="12780" y="19682"/>
                    </a:lnTo>
                    <a:lnTo>
                      <a:pt x="12962" y="19722"/>
                    </a:lnTo>
                    <a:cubicBezTo>
                      <a:pt x="13326" y="19847"/>
                      <a:pt x="13702" y="19909"/>
                      <a:pt x="14078" y="19909"/>
                    </a:cubicBezTo>
                    <a:cubicBezTo>
                      <a:pt x="14956" y="19909"/>
                      <a:pt x="15822" y="19573"/>
                      <a:pt x="16483" y="18941"/>
                    </a:cubicBezTo>
                    <a:cubicBezTo>
                      <a:pt x="17645" y="17821"/>
                      <a:pt x="18026" y="16039"/>
                      <a:pt x="17409" y="14518"/>
                    </a:cubicBezTo>
                    <a:lnTo>
                      <a:pt x="17300" y="14237"/>
                    </a:lnTo>
                    <a:lnTo>
                      <a:pt x="17590" y="14217"/>
                    </a:lnTo>
                    <a:cubicBezTo>
                      <a:pt x="18352" y="14138"/>
                      <a:pt x="19043" y="13817"/>
                      <a:pt x="19606" y="13277"/>
                    </a:cubicBezTo>
                    <a:cubicBezTo>
                      <a:pt x="21112" y="11875"/>
                      <a:pt x="21275" y="9414"/>
                      <a:pt x="19950" y="7832"/>
                    </a:cubicBezTo>
                    <a:cubicBezTo>
                      <a:pt x="19256" y="7017"/>
                      <a:pt x="18275" y="6548"/>
                      <a:pt x="17238" y="6548"/>
                    </a:cubicBezTo>
                    <a:cubicBezTo>
                      <a:pt x="17053" y="6548"/>
                      <a:pt x="16869" y="6561"/>
                      <a:pt x="16683" y="6591"/>
                    </a:cubicBezTo>
                    <a:lnTo>
                      <a:pt x="16375" y="6632"/>
                    </a:lnTo>
                    <a:lnTo>
                      <a:pt x="16447" y="6311"/>
                    </a:lnTo>
                    <a:cubicBezTo>
                      <a:pt x="16720" y="5110"/>
                      <a:pt x="16393" y="3829"/>
                      <a:pt x="15631" y="2908"/>
                    </a:cubicBezTo>
                    <a:cubicBezTo>
                      <a:pt x="14910" y="2039"/>
                      <a:pt x="13907" y="1595"/>
                      <a:pt x="12899" y="1595"/>
                    </a:cubicBezTo>
                    <a:cubicBezTo>
                      <a:pt x="12050" y="1595"/>
                      <a:pt x="11199" y="1908"/>
                      <a:pt x="10512" y="2548"/>
                    </a:cubicBezTo>
                    <a:cubicBezTo>
                      <a:pt x="10457" y="2609"/>
                      <a:pt x="10403" y="2649"/>
                      <a:pt x="10367" y="2728"/>
                    </a:cubicBezTo>
                    <a:lnTo>
                      <a:pt x="10094" y="3029"/>
                    </a:lnTo>
                    <a:lnTo>
                      <a:pt x="10004" y="2629"/>
                    </a:lnTo>
                    <a:cubicBezTo>
                      <a:pt x="9876" y="2088"/>
                      <a:pt x="9640" y="1589"/>
                      <a:pt x="9295" y="1148"/>
                    </a:cubicBezTo>
                    <a:cubicBezTo>
                      <a:pt x="8667" y="388"/>
                      <a:pt x="7787" y="0"/>
                      <a:pt x="69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59" name="Google Shape;10480;p51"/>
              <p:cNvSpPr/>
              <p:nvPr/>
            </p:nvSpPr>
            <p:spPr>
              <a:xfrm rot="5400000">
                <a:off x="185175" y="451222"/>
                <a:ext cx="86065" cy="5059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503" y="0"/>
                      <a:pt x="21503" y="329"/>
                      <a:pt x="21318" y="494"/>
                    </a:cubicBezTo>
                    <a:cubicBezTo>
                      <a:pt x="21221" y="658"/>
                      <a:pt x="21028" y="1152"/>
                      <a:pt x="21028" y="1481"/>
                    </a:cubicBezTo>
                    <a:cubicBezTo>
                      <a:pt x="20737" y="1961"/>
                      <a:pt x="20544" y="2455"/>
                      <a:pt x="20165" y="3113"/>
                    </a:cubicBezTo>
                    <a:cubicBezTo>
                      <a:pt x="19778" y="3758"/>
                      <a:pt x="19488" y="4581"/>
                      <a:pt x="18915" y="5225"/>
                    </a:cubicBezTo>
                    <a:cubicBezTo>
                      <a:pt x="18528" y="6048"/>
                      <a:pt x="18052" y="6542"/>
                      <a:pt x="17569" y="7351"/>
                    </a:cubicBezTo>
                    <a:cubicBezTo>
                      <a:pt x="16899" y="8174"/>
                      <a:pt x="16416" y="8818"/>
                      <a:pt x="15843" y="9641"/>
                    </a:cubicBezTo>
                    <a:cubicBezTo>
                      <a:pt x="15263" y="10299"/>
                      <a:pt x="14690" y="11109"/>
                      <a:pt x="14021" y="11767"/>
                    </a:cubicBezTo>
                    <a:cubicBezTo>
                      <a:pt x="13634" y="12096"/>
                      <a:pt x="13441" y="12247"/>
                      <a:pt x="13062" y="12741"/>
                    </a:cubicBezTo>
                    <a:lnTo>
                      <a:pt x="12102" y="13563"/>
                    </a:lnTo>
                    <a:cubicBezTo>
                      <a:pt x="11522" y="14208"/>
                      <a:pt x="10756" y="14537"/>
                      <a:pt x="10086" y="15195"/>
                    </a:cubicBezTo>
                    <a:cubicBezTo>
                      <a:pt x="9312" y="15525"/>
                      <a:pt x="8740" y="16005"/>
                      <a:pt x="8063" y="16334"/>
                    </a:cubicBezTo>
                    <a:cubicBezTo>
                      <a:pt x="7297" y="16827"/>
                      <a:pt x="6628" y="16992"/>
                      <a:pt x="6047" y="17472"/>
                    </a:cubicBezTo>
                    <a:cubicBezTo>
                      <a:pt x="5862" y="17472"/>
                      <a:pt x="5668" y="17637"/>
                      <a:pt x="5571" y="17637"/>
                    </a:cubicBezTo>
                    <a:cubicBezTo>
                      <a:pt x="5378" y="17801"/>
                      <a:pt x="5184" y="17801"/>
                      <a:pt x="5088" y="17801"/>
                    </a:cubicBezTo>
                    <a:cubicBezTo>
                      <a:pt x="4709" y="17966"/>
                      <a:pt x="4322" y="18295"/>
                      <a:pt x="4031" y="18295"/>
                    </a:cubicBezTo>
                    <a:cubicBezTo>
                      <a:pt x="3556" y="18459"/>
                      <a:pt x="2975" y="18789"/>
                      <a:pt x="2499" y="18789"/>
                    </a:cubicBezTo>
                    <a:cubicBezTo>
                      <a:pt x="2016" y="19118"/>
                      <a:pt x="1540" y="19269"/>
                      <a:pt x="1153" y="19269"/>
                    </a:cubicBezTo>
                    <a:cubicBezTo>
                      <a:pt x="484" y="19433"/>
                      <a:pt x="0" y="19598"/>
                      <a:pt x="0" y="19598"/>
                    </a:cubicBezTo>
                    <a:lnTo>
                      <a:pt x="1056" y="20256"/>
                    </a:lnTo>
                    <a:cubicBezTo>
                      <a:pt x="1443" y="20421"/>
                      <a:pt x="1919" y="20750"/>
                      <a:pt x="2403" y="20901"/>
                    </a:cubicBezTo>
                    <a:cubicBezTo>
                      <a:pt x="2886" y="21065"/>
                      <a:pt x="3459" y="21065"/>
                      <a:pt x="4031" y="21230"/>
                    </a:cubicBezTo>
                    <a:cubicBezTo>
                      <a:pt x="4612" y="21230"/>
                      <a:pt x="5184" y="21600"/>
                      <a:pt x="5821" y="21600"/>
                    </a:cubicBezTo>
                    <a:cubicBezTo>
                      <a:pt x="5926" y="21600"/>
                      <a:pt x="6039" y="21586"/>
                      <a:pt x="6144" y="21559"/>
                    </a:cubicBezTo>
                    <a:cubicBezTo>
                      <a:pt x="6918" y="21230"/>
                      <a:pt x="7684" y="21230"/>
                      <a:pt x="8546" y="21065"/>
                    </a:cubicBezTo>
                    <a:cubicBezTo>
                      <a:pt x="8837" y="21065"/>
                      <a:pt x="9216" y="20901"/>
                      <a:pt x="9699" y="20750"/>
                    </a:cubicBezTo>
                    <a:cubicBezTo>
                      <a:pt x="10086" y="20421"/>
                      <a:pt x="10562" y="20256"/>
                      <a:pt x="10949" y="20091"/>
                    </a:cubicBezTo>
                    <a:cubicBezTo>
                      <a:pt x="11618" y="19433"/>
                      <a:pt x="12578" y="19118"/>
                      <a:pt x="13344" y="18130"/>
                    </a:cubicBezTo>
                    <a:lnTo>
                      <a:pt x="14497" y="17157"/>
                    </a:lnTo>
                    <a:lnTo>
                      <a:pt x="15553" y="16005"/>
                    </a:lnTo>
                    <a:cubicBezTo>
                      <a:pt x="16319" y="15195"/>
                      <a:pt x="16899" y="14043"/>
                      <a:pt x="17472" y="13070"/>
                    </a:cubicBezTo>
                    <a:cubicBezTo>
                      <a:pt x="18149" y="12096"/>
                      <a:pt x="18625" y="11109"/>
                      <a:pt x="19109" y="9970"/>
                    </a:cubicBezTo>
                    <a:lnTo>
                      <a:pt x="20165" y="7022"/>
                    </a:lnTo>
                    <a:cubicBezTo>
                      <a:pt x="20544" y="6213"/>
                      <a:pt x="20641" y="5225"/>
                      <a:pt x="20834" y="4416"/>
                    </a:cubicBezTo>
                    <a:cubicBezTo>
                      <a:pt x="21124" y="3593"/>
                      <a:pt x="21221" y="2784"/>
                      <a:pt x="21318" y="2126"/>
                    </a:cubicBezTo>
                    <a:cubicBezTo>
                      <a:pt x="21600" y="823"/>
                      <a:pt x="21600" y="329"/>
                      <a:pt x="21600" y="0"/>
                    </a:cubicBezTo>
                    <a:close/>
                  </a:path>
                </a:pathLst>
              </a:custGeom>
              <a:solidFill>
                <a:srgbClr val="162130"/>
              </a:solidFill>
              <a:ln w="3875" cap="rnd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grpSp>
        <p:nvGrpSpPr>
          <p:cNvPr id="10568" name="Google Shape;10481;p51"/>
          <p:cNvGrpSpPr/>
          <p:nvPr/>
        </p:nvGrpSpPr>
        <p:grpSpPr>
          <a:xfrm>
            <a:off x="7797838" y="208698"/>
            <a:ext cx="949758" cy="672797"/>
            <a:chOff x="-20" y="-2"/>
            <a:chExt cx="949757" cy="672795"/>
          </a:xfrm>
        </p:grpSpPr>
        <p:grpSp>
          <p:nvGrpSpPr>
            <p:cNvPr id="10564" name="Google Shape;10482;p51"/>
            <p:cNvGrpSpPr/>
            <p:nvPr/>
          </p:nvGrpSpPr>
          <p:grpSpPr>
            <a:xfrm>
              <a:off x="660035" y="50762"/>
              <a:ext cx="289702" cy="622032"/>
              <a:chOff x="0" y="-1"/>
              <a:chExt cx="289701" cy="622031"/>
            </a:xfrm>
          </p:grpSpPr>
          <p:sp>
            <p:nvSpPr>
              <p:cNvPr id="10562" name="Google Shape;10483;p51"/>
              <p:cNvSpPr/>
              <p:nvPr/>
            </p:nvSpPr>
            <p:spPr>
              <a:xfrm flipH="1" rot="5400000">
                <a:off x="122058" y="607"/>
                <a:ext cx="168252" cy="1670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9877" y="0"/>
                    </a:moveTo>
                    <a:lnTo>
                      <a:pt x="7330" y="7226"/>
                    </a:lnTo>
                    <a:lnTo>
                      <a:pt x="0" y="9321"/>
                    </a:lnTo>
                    <a:lnTo>
                      <a:pt x="6092" y="13989"/>
                    </a:lnTo>
                    <a:lnTo>
                      <a:pt x="5709" y="21600"/>
                    </a:lnTo>
                    <a:lnTo>
                      <a:pt x="11957" y="17174"/>
                    </a:lnTo>
                    <a:lnTo>
                      <a:pt x="19131" y="19896"/>
                    </a:lnTo>
                    <a:lnTo>
                      <a:pt x="16895" y="12507"/>
                    </a:lnTo>
                    <a:lnTo>
                      <a:pt x="21600" y="6449"/>
                    </a:lnTo>
                    <a:lnTo>
                      <a:pt x="13966" y="6371"/>
                    </a:lnTo>
                    <a:lnTo>
                      <a:pt x="9877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63" name="Google Shape;10484;p51"/>
              <p:cNvSpPr/>
              <p:nvPr/>
            </p:nvSpPr>
            <p:spPr>
              <a:xfrm flipH="1" rot="5400000">
                <a:off x="-2097" y="528567"/>
                <a:ext cx="95560" cy="9136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10600" y="0"/>
                    </a:moveTo>
                    <a:lnTo>
                      <a:pt x="7474" y="7101"/>
                    </a:lnTo>
                    <a:lnTo>
                      <a:pt x="0" y="8533"/>
                    </a:lnTo>
                    <a:lnTo>
                      <a:pt x="5568" y="13783"/>
                    </a:lnTo>
                    <a:lnTo>
                      <a:pt x="4758" y="21600"/>
                    </a:lnTo>
                    <a:lnTo>
                      <a:pt x="11274" y="17757"/>
                    </a:lnTo>
                    <a:lnTo>
                      <a:pt x="18074" y="21027"/>
                    </a:lnTo>
                    <a:lnTo>
                      <a:pt x="16306" y="13497"/>
                    </a:lnTo>
                    <a:lnTo>
                      <a:pt x="21600" y="7817"/>
                    </a:lnTo>
                    <a:lnTo>
                      <a:pt x="14126" y="6826"/>
                    </a:lnTo>
                    <a:lnTo>
                      <a:pt x="1060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rgbClr val="162130"/>
                </a:solidFill>
                <a:prstDash val="solid"/>
                <a:miter lim="11906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  <p:grpSp>
          <p:nvGrpSpPr>
            <p:cNvPr id="10567" name="Google Shape;10485;p51"/>
            <p:cNvGrpSpPr/>
            <p:nvPr/>
          </p:nvGrpSpPr>
          <p:grpSpPr>
            <a:xfrm>
              <a:off x="-21" y="-3"/>
              <a:ext cx="646742" cy="607710"/>
              <a:chOff x="-19" y="-1"/>
              <a:chExt cx="646740" cy="607708"/>
            </a:xfrm>
          </p:grpSpPr>
          <p:sp>
            <p:nvSpPr>
              <p:cNvPr id="10565" name="Google Shape;10486;p51"/>
              <p:cNvSpPr/>
              <p:nvPr/>
            </p:nvSpPr>
            <p:spPr>
              <a:xfrm flipH="1" rot="10800000">
                <a:off x="-20" y="-1"/>
                <a:ext cx="646742" cy="60770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0848" h="21600" fill="norm" stroke="1" extrusionOk="0">
                    <a:moveTo>
                      <a:pt x="9242" y="5690"/>
                    </a:moveTo>
                    <a:lnTo>
                      <a:pt x="9313" y="6092"/>
                    </a:lnTo>
                    <a:cubicBezTo>
                      <a:pt x="9423" y="6792"/>
                      <a:pt x="9731" y="7472"/>
                      <a:pt x="10185" y="7993"/>
                    </a:cubicBezTo>
                    <a:cubicBezTo>
                      <a:pt x="10879" y="8809"/>
                      <a:pt x="11861" y="9278"/>
                      <a:pt x="12898" y="9278"/>
                    </a:cubicBezTo>
                    <a:cubicBezTo>
                      <a:pt x="13082" y="9278"/>
                      <a:pt x="13266" y="9264"/>
                      <a:pt x="13452" y="9234"/>
                    </a:cubicBezTo>
                    <a:lnTo>
                      <a:pt x="13760" y="9194"/>
                    </a:lnTo>
                    <a:lnTo>
                      <a:pt x="13689" y="9513"/>
                    </a:lnTo>
                    <a:cubicBezTo>
                      <a:pt x="13506" y="10295"/>
                      <a:pt x="13579" y="11135"/>
                      <a:pt x="13870" y="11895"/>
                    </a:cubicBezTo>
                    <a:lnTo>
                      <a:pt x="13978" y="12176"/>
                    </a:lnTo>
                    <a:lnTo>
                      <a:pt x="13689" y="12196"/>
                    </a:lnTo>
                    <a:cubicBezTo>
                      <a:pt x="12943" y="12277"/>
                      <a:pt x="12236" y="12596"/>
                      <a:pt x="11673" y="13138"/>
                    </a:cubicBezTo>
                    <a:cubicBezTo>
                      <a:pt x="11201" y="13596"/>
                      <a:pt x="10838" y="14178"/>
                      <a:pt x="10638" y="14819"/>
                    </a:cubicBezTo>
                    <a:lnTo>
                      <a:pt x="10566" y="14998"/>
                    </a:lnTo>
                    <a:lnTo>
                      <a:pt x="10385" y="14978"/>
                    </a:lnTo>
                    <a:cubicBezTo>
                      <a:pt x="10226" y="14956"/>
                      <a:pt x="10069" y="14945"/>
                      <a:pt x="9912" y="14945"/>
                    </a:cubicBezTo>
                    <a:cubicBezTo>
                      <a:pt x="9367" y="14945"/>
                      <a:pt x="8835" y="15083"/>
                      <a:pt x="8370" y="15378"/>
                    </a:cubicBezTo>
                    <a:lnTo>
                      <a:pt x="8133" y="15498"/>
                    </a:lnTo>
                    <a:lnTo>
                      <a:pt x="8043" y="15239"/>
                    </a:lnTo>
                    <a:cubicBezTo>
                      <a:pt x="7915" y="14819"/>
                      <a:pt x="7680" y="14418"/>
                      <a:pt x="7408" y="14097"/>
                    </a:cubicBezTo>
                    <a:cubicBezTo>
                      <a:pt x="6918" y="13497"/>
                      <a:pt x="6282" y="13097"/>
                      <a:pt x="5557" y="12936"/>
                    </a:cubicBezTo>
                    <a:lnTo>
                      <a:pt x="5302" y="12897"/>
                    </a:lnTo>
                    <a:lnTo>
                      <a:pt x="5392" y="12637"/>
                    </a:lnTo>
                    <a:cubicBezTo>
                      <a:pt x="5792" y="11576"/>
                      <a:pt x="5610" y="10394"/>
                      <a:pt x="4884" y="9513"/>
                    </a:cubicBezTo>
                    <a:lnTo>
                      <a:pt x="4866" y="9495"/>
                    </a:lnTo>
                    <a:lnTo>
                      <a:pt x="4848" y="9454"/>
                    </a:lnTo>
                    <a:lnTo>
                      <a:pt x="4630" y="9234"/>
                    </a:lnTo>
                    <a:lnTo>
                      <a:pt x="4884" y="9113"/>
                    </a:lnTo>
                    <a:cubicBezTo>
                      <a:pt x="5084" y="9014"/>
                      <a:pt x="5284" y="8893"/>
                      <a:pt x="5429" y="8733"/>
                    </a:cubicBezTo>
                    <a:cubicBezTo>
                      <a:pt x="5920" y="8293"/>
                      <a:pt x="6209" y="7672"/>
                      <a:pt x="6264" y="6992"/>
                    </a:cubicBezTo>
                    <a:lnTo>
                      <a:pt x="6301" y="6771"/>
                    </a:lnTo>
                    <a:lnTo>
                      <a:pt x="6519" y="6792"/>
                    </a:lnTo>
                    <a:cubicBezTo>
                      <a:pt x="6630" y="6805"/>
                      <a:pt x="6743" y="6812"/>
                      <a:pt x="6856" y="6812"/>
                    </a:cubicBezTo>
                    <a:cubicBezTo>
                      <a:pt x="7629" y="6812"/>
                      <a:pt x="8380" y="6512"/>
                      <a:pt x="8950" y="5971"/>
                    </a:cubicBezTo>
                    <a:lnTo>
                      <a:pt x="9242" y="5690"/>
                    </a:lnTo>
                    <a:close/>
                    <a:moveTo>
                      <a:pt x="6900" y="0"/>
                    </a:moveTo>
                    <a:cubicBezTo>
                      <a:pt x="6148" y="0"/>
                      <a:pt x="5391" y="279"/>
                      <a:pt x="4776" y="847"/>
                    </a:cubicBezTo>
                    <a:cubicBezTo>
                      <a:pt x="3959" y="1609"/>
                      <a:pt x="3578" y="2749"/>
                      <a:pt x="3741" y="3890"/>
                    </a:cubicBezTo>
                    <a:lnTo>
                      <a:pt x="3759" y="4110"/>
                    </a:lnTo>
                    <a:lnTo>
                      <a:pt x="3523" y="4130"/>
                    </a:lnTo>
                    <a:cubicBezTo>
                      <a:pt x="3034" y="4209"/>
                      <a:pt x="2579" y="4409"/>
                      <a:pt x="2216" y="4771"/>
                    </a:cubicBezTo>
                    <a:cubicBezTo>
                      <a:pt x="1236" y="5670"/>
                      <a:pt x="1110" y="7232"/>
                      <a:pt x="1889" y="8333"/>
                    </a:cubicBezTo>
                    <a:lnTo>
                      <a:pt x="2072" y="8594"/>
                    </a:lnTo>
                    <a:lnTo>
                      <a:pt x="1799" y="8693"/>
                    </a:lnTo>
                    <a:cubicBezTo>
                      <a:pt x="1491" y="8814"/>
                      <a:pt x="1200" y="9014"/>
                      <a:pt x="963" y="9234"/>
                    </a:cubicBezTo>
                    <a:cubicBezTo>
                      <a:pt x="-217" y="10335"/>
                      <a:pt x="-325" y="12236"/>
                      <a:pt x="710" y="13497"/>
                    </a:cubicBezTo>
                    <a:cubicBezTo>
                      <a:pt x="1036" y="13877"/>
                      <a:pt x="1418" y="14178"/>
                      <a:pt x="1872" y="14318"/>
                    </a:cubicBezTo>
                    <a:lnTo>
                      <a:pt x="2125" y="14418"/>
                    </a:lnTo>
                    <a:lnTo>
                      <a:pt x="1980" y="14657"/>
                    </a:lnTo>
                    <a:cubicBezTo>
                      <a:pt x="1236" y="16019"/>
                      <a:pt x="1381" y="17720"/>
                      <a:pt x="2343" y="18902"/>
                    </a:cubicBezTo>
                    <a:cubicBezTo>
                      <a:pt x="3014" y="19699"/>
                      <a:pt x="3967" y="20122"/>
                      <a:pt x="4923" y="20122"/>
                    </a:cubicBezTo>
                    <a:cubicBezTo>
                      <a:pt x="5574" y="20122"/>
                      <a:pt x="6225" y="19927"/>
                      <a:pt x="6790" y="19522"/>
                    </a:cubicBezTo>
                    <a:lnTo>
                      <a:pt x="7008" y="19381"/>
                    </a:lnTo>
                    <a:lnTo>
                      <a:pt x="7116" y="19621"/>
                    </a:lnTo>
                    <a:cubicBezTo>
                      <a:pt x="7244" y="19922"/>
                      <a:pt x="7408" y="20201"/>
                      <a:pt x="7607" y="20482"/>
                    </a:cubicBezTo>
                    <a:cubicBezTo>
                      <a:pt x="8228" y="21222"/>
                      <a:pt x="9095" y="21600"/>
                      <a:pt x="9964" y="21600"/>
                    </a:cubicBezTo>
                    <a:cubicBezTo>
                      <a:pt x="10696" y="21600"/>
                      <a:pt x="11429" y="21331"/>
                      <a:pt x="12018" y="20783"/>
                    </a:cubicBezTo>
                    <a:cubicBezTo>
                      <a:pt x="12291" y="20522"/>
                      <a:pt x="12544" y="20201"/>
                      <a:pt x="12690" y="19842"/>
                    </a:cubicBezTo>
                    <a:lnTo>
                      <a:pt x="12780" y="19682"/>
                    </a:lnTo>
                    <a:lnTo>
                      <a:pt x="12962" y="19722"/>
                    </a:lnTo>
                    <a:cubicBezTo>
                      <a:pt x="13326" y="19847"/>
                      <a:pt x="13702" y="19909"/>
                      <a:pt x="14078" y="19909"/>
                    </a:cubicBezTo>
                    <a:cubicBezTo>
                      <a:pt x="14956" y="19909"/>
                      <a:pt x="15822" y="19573"/>
                      <a:pt x="16483" y="18941"/>
                    </a:cubicBezTo>
                    <a:cubicBezTo>
                      <a:pt x="17645" y="17821"/>
                      <a:pt x="18026" y="16039"/>
                      <a:pt x="17409" y="14518"/>
                    </a:cubicBezTo>
                    <a:lnTo>
                      <a:pt x="17300" y="14237"/>
                    </a:lnTo>
                    <a:lnTo>
                      <a:pt x="17590" y="14217"/>
                    </a:lnTo>
                    <a:cubicBezTo>
                      <a:pt x="18352" y="14138"/>
                      <a:pt x="19043" y="13817"/>
                      <a:pt x="19606" y="13277"/>
                    </a:cubicBezTo>
                    <a:cubicBezTo>
                      <a:pt x="21112" y="11875"/>
                      <a:pt x="21275" y="9414"/>
                      <a:pt x="19950" y="7832"/>
                    </a:cubicBezTo>
                    <a:cubicBezTo>
                      <a:pt x="19256" y="7017"/>
                      <a:pt x="18275" y="6548"/>
                      <a:pt x="17238" y="6548"/>
                    </a:cubicBezTo>
                    <a:cubicBezTo>
                      <a:pt x="17053" y="6548"/>
                      <a:pt x="16869" y="6561"/>
                      <a:pt x="16683" y="6591"/>
                    </a:cubicBezTo>
                    <a:lnTo>
                      <a:pt x="16375" y="6632"/>
                    </a:lnTo>
                    <a:lnTo>
                      <a:pt x="16447" y="6311"/>
                    </a:lnTo>
                    <a:cubicBezTo>
                      <a:pt x="16720" y="5110"/>
                      <a:pt x="16393" y="3829"/>
                      <a:pt x="15631" y="2908"/>
                    </a:cubicBezTo>
                    <a:cubicBezTo>
                      <a:pt x="14910" y="2039"/>
                      <a:pt x="13907" y="1595"/>
                      <a:pt x="12899" y="1595"/>
                    </a:cubicBezTo>
                    <a:cubicBezTo>
                      <a:pt x="12050" y="1595"/>
                      <a:pt x="11199" y="1908"/>
                      <a:pt x="10512" y="2548"/>
                    </a:cubicBezTo>
                    <a:cubicBezTo>
                      <a:pt x="10457" y="2609"/>
                      <a:pt x="10403" y="2649"/>
                      <a:pt x="10367" y="2728"/>
                    </a:cubicBezTo>
                    <a:lnTo>
                      <a:pt x="10094" y="3029"/>
                    </a:lnTo>
                    <a:lnTo>
                      <a:pt x="10004" y="2629"/>
                    </a:lnTo>
                    <a:cubicBezTo>
                      <a:pt x="9876" y="2088"/>
                      <a:pt x="9640" y="1589"/>
                      <a:pt x="9295" y="1148"/>
                    </a:cubicBezTo>
                    <a:cubicBezTo>
                      <a:pt x="8667" y="388"/>
                      <a:pt x="7787" y="0"/>
                      <a:pt x="69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8575" cap="flat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  <p:sp>
            <p:nvSpPr>
              <p:cNvPr id="10566" name="Google Shape;10487;p51"/>
              <p:cNvSpPr/>
              <p:nvPr/>
            </p:nvSpPr>
            <p:spPr>
              <a:xfrm rot="16200000">
                <a:off x="375507" y="105888"/>
                <a:ext cx="86066" cy="5059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fill="norm" stroke="1" extrusionOk="0">
                    <a:moveTo>
                      <a:pt x="21600" y="0"/>
                    </a:moveTo>
                    <a:cubicBezTo>
                      <a:pt x="21503" y="0"/>
                      <a:pt x="21503" y="329"/>
                      <a:pt x="21318" y="494"/>
                    </a:cubicBezTo>
                    <a:cubicBezTo>
                      <a:pt x="21221" y="658"/>
                      <a:pt x="21028" y="1152"/>
                      <a:pt x="21028" y="1481"/>
                    </a:cubicBezTo>
                    <a:cubicBezTo>
                      <a:pt x="20737" y="1961"/>
                      <a:pt x="20544" y="2455"/>
                      <a:pt x="20165" y="3113"/>
                    </a:cubicBezTo>
                    <a:cubicBezTo>
                      <a:pt x="19778" y="3758"/>
                      <a:pt x="19488" y="4581"/>
                      <a:pt x="18915" y="5225"/>
                    </a:cubicBezTo>
                    <a:cubicBezTo>
                      <a:pt x="18528" y="6048"/>
                      <a:pt x="18052" y="6542"/>
                      <a:pt x="17569" y="7351"/>
                    </a:cubicBezTo>
                    <a:cubicBezTo>
                      <a:pt x="16899" y="8174"/>
                      <a:pt x="16416" y="8818"/>
                      <a:pt x="15843" y="9641"/>
                    </a:cubicBezTo>
                    <a:cubicBezTo>
                      <a:pt x="15263" y="10299"/>
                      <a:pt x="14690" y="11109"/>
                      <a:pt x="14021" y="11767"/>
                    </a:cubicBezTo>
                    <a:cubicBezTo>
                      <a:pt x="13634" y="12096"/>
                      <a:pt x="13441" y="12247"/>
                      <a:pt x="13062" y="12741"/>
                    </a:cubicBezTo>
                    <a:lnTo>
                      <a:pt x="12102" y="13563"/>
                    </a:lnTo>
                    <a:cubicBezTo>
                      <a:pt x="11522" y="14208"/>
                      <a:pt x="10756" y="14537"/>
                      <a:pt x="10086" y="15195"/>
                    </a:cubicBezTo>
                    <a:cubicBezTo>
                      <a:pt x="9312" y="15525"/>
                      <a:pt x="8740" y="16005"/>
                      <a:pt x="8063" y="16334"/>
                    </a:cubicBezTo>
                    <a:cubicBezTo>
                      <a:pt x="7297" y="16827"/>
                      <a:pt x="6628" y="16992"/>
                      <a:pt x="6047" y="17472"/>
                    </a:cubicBezTo>
                    <a:cubicBezTo>
                      <a:pt x="5862" y="17472"/>
                      <a:pt x="5668" y="17637"/>
                      <a:pt x="5571" y="17637"/>
                    </a:cubicBezTo>
                    <a:cubicBezTo>
                      <a:pt x="5378" y="17801"/>
                      <a:pt x="5184" y="17801"/>
                      <a:pt x="5088" y="17801"/>
                    </a:cubicBezTo>
                    <a:cubicBezTo>
                      <a:pt x="4709" y="17966"/>
                      <a:pt x="4322" y="18295"/>
                      <a:pt x="4031" y="18295"/>
                    </a:cubicBezTo>
                    <a:cubicBezTo>
                      <a:pt x="3556" y="18459"/>
                      <a:pt x="2975" y="18789"/>
                      <a:pt x="2499" y="18789"/>
                    </a:cubicBezTo>
                    <a:cubicBezTo>
                      <a:pt x="2016" y="19118"/>
                      <a:pt x="1540" y="19269"/>
                      <a:pt x="1153" y="19269"/>
                    </a:cubicBezTo>
                    <a:cubicBezTo>
                      <a:pt x="484" y="19433"/>
                      <a:pt x="0" y="19598"/>
                      <a:pt x="0" y="19598"/>
                    </a:cubicBezTo>
                    <a:lnTo>
                      <a:pt x="1056" y="20256"/>
                    </a:lnTo>
                    <a:cubicBezTo>
                      <a:pt x="1443" y="20421"/>
                      <a:pt x="1919" y="20750"/>
                      <a:pt x="2403" y="20901"/>
                    </a:cubicBezTo>
                    <a:cubicBezTo>
                      <a:pt x="2886" y="21065"/>
                      <a:pt x="3459" y="21065"/>
                      <a:pt x="4031" y="21230"/>
                    </a:cubicBezTo>
                    <a:cubicBezTo>
                      <a:pt x="4612" y="21230"/>
                      <a:pt x="5184" y="21600"/>
                      <a:pt x="5821" y="21600"/>
                    </a:cubicBezTo>
                    <a:cubicBezTo>
                      <a:pt x="5926" y="21600"/>
                      <a:pt x="6039" y="21586"/>
                      <a:pt x="6144" y="21559"/>
                    </a:cubicBezTo>
                    <a:cubicBezTo>
                      <a:pt x="6918" y="21230"/>
                      <a:pt x="7684" y="21230"/>
                      <a:pt x="8546" y="21065"/>
                    </a:cubicBezTo>
                    <a:cubicBezTo>
                      <a:pt x="8837" y="21065"/>
                      <a:pt x="9216" y="20901"/>
                      <a:pt x="9699" y="20750"/>
                    </a:cubicBezTo>
                    <a:cubicBezTo>
                      <a:pt x="10086" y="20421"/>
                      <a:pt x="10562" y="20256"/>
                      <a:pt x="10949" y="20091"/>
                    </a:cubicBezTo>
                    <a:cubicBezTo>
                      <a:pt x="11618" y="19433"/>
                      <a:pt x="12578" y="19118"/>
                      <a:pt x="13344" y="18130"/>
                    </a:cubicBezTo>
                    <a:lnTo>
                      <a:pt x="14497" y="17157"/>
                    </a:lnTo>
                    <a:lnTo>
                      <a:pt x="15553" y="16005"/>
                    </a:lnTo>
                    <a:cubicBezTo>
                      <a:pt x="16319" y="15195"/>
                      <a:pt x="16899" y="14043"/>
                      <a:pt x="17472" y="13070"/>
                    </a:cubicBezTo>
                    <a:cubicBezTo>
                      <a:pt x="18149" y="12096"/>
                      <a:pt x="18625" y="11109"/>
                      <a:pt x="19109" y="9970"/>
                    </a:cubicBezTo>
                    <a:lnTo>
                      <a:pt x="20165" y="7022"/>
                    </a:lnTo>
                    <a:cubicBezTo>
                      <a:pt x="20544" y="6213"/>
                      <a:pt x="20641" y="5225"/>
                      <a:pt x="20834" y="4416"/>
                    </a:cubicBezTo>
                    <a:cubicBezTo>
                      <a:pt x="21124" y="3593"/>
                      <a:pt x="21221" y="2784"/>
                      <a:pt x="21318" y="2126"/>
                    </a:cubicBezTo>
                    <a:cubicBezTo>
                      <a:pt x="21600" y="823"/>
                      <a:pt x="21600" y="329"/>
                      <a:pt x="21600" y="0"/>
                    </a:cubicBezTo>
                    <a:close/>
                  </a:path>
                </a:pathLst>
              </a:custGeom>
              <a:solidFill>
                <a:srgbClr val="162130"/>
              </a:solidFill>
              <a:ln w="3875" cap="rnd">
                <a:solidFill>
                  <a:srgbClr val="162130"/>
                </a:solidFill>
                <a:prstDash val="solid"/>
                <a:round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rtl="0">
                  <a:defRPr>
                    <a:solidFill>
                      <a:srgbClr val="000000"/>
                    </a:solidFill>
                  </a:defRPr>
                </a:pPr>
              </a:p>
            </p:txBody>
          </p:sp>
        </p:grpSp>
      </p:grpSp>
      <p:pic>
        <p:nvPicPr>
          <p:cNvPr id="10569" name="IMG_2019.jpeg" descr="IMG_2019.jpeg"/>
          <p:cNvPicPr>
            <a:picLocks noChangeAspect="1"/>
          </p:cNvPicPr>
          <p:nvPr/>
        </p:nvPicPr>
        <p:blipFill>
          <a:blip r:embed="rId2">
            <a:extLst/>
          </a:blip>
          <a:srcRect l="16035" t="0" r="0" b="83868"/>
          <a:stretch>
            <a:fillRect/>
          </a:stretch>
        </p:blipFill>
        <p:spPr>
          <a:xfrm>
            <a:off x="549856" y="196045"/>
            <a:ext cx="7130169" cy="698133"/>
          </a:xfrm>
          <a:prstGeom prst="rect">
            <a:avLst/>
          </a:prstGeom>
          <a:ln w="25400">
            <a:solidFill>
              <a:srgbClr val="000000"/>
            </a:solidFill>
            <a:miter lim="400000"/>
          </a:ln>
        </p:spPr>
      </p:pic>
      <p:pic>
        <p:nvPicPr>
          <p:cNvPr id="10570" name="IMG_2019.jpeg" descr="IMG_2019.jpeg"/>
          <p:cNvPicPr>
            <a:picLocks noChangeAspect="1"/>
          </p:cNvPicPr>
          <p:nvPr/>
        </p:nvPicPr>
        <p:blipFill>
          <a:blip r:embed="rId2">
            <a:extLst/>
          </a:blip>
          <a:srcRect l="63788" t="15963" r="0" b="57955"/>
          <a:stretch>
            <a:fillRect/>
          </a:stretch>
        </p:blipFill>
        <p:spPr>
          <a:xfrm>
            <a:off x="5449826" y="2063804"/>
            <a:ext cx="2172059" cy="797234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571" name="IMG_2019.jpeg" descr="IMG_2019.jpeg"/>
          <p:cNvPicPr>
            <a:picLocks noChangeAspect="1"/>
          </p:cNvPicPr>
          <p:nvPr/>
        </p:nvPicPr>
        <p:blipFill>
          <a:blip r:embed="rId2">
            <a:extLst/>
          </a:blip>
          <a:srcRect l="36107" t="15963" r="36107" b="53370"/>
          <a:stretch>
            <a:fillRect/>
          </a:stretch>
        </p:blipFill>
        <p:spPr>
          <a:xfrm>
            <a:off x="1685764" y="1993755"/>
            <a:ext cx="1666621" cy="937394"/>
          </a:xfrm>
          <a:prstGeom prst="rect">
            <a:avLst/>
          </a:prstGeom>
          <a:ln w="12700">
            <a:solidFill>
              <a:srgbClr val="000000"/>
            </a:solidFill>
            <a:miter lim="400000"/>
          </a:ln>
        </p:spPr>
      </p:pic>
      <p:pic>
        <p:nvPicPr>
          <p:cNvPr id="10572" name="IMG_2179.png" descr="IMG_2179.png"/>
          <p:cNvPicPr>
            <a:picLocks noChangeAspect="1"/>
          </p:cNvPicPr>
          <p:nvPr/>
        </p:nvPicPr>
        <p:blipFill>
          <a:blip r:embed="rId3">
            <a:extLst/>
          </a:blip>
          <a:stretch>
            <a:fillRect/>
          </a:stretch>
        </p:blipFill>
        <p:spPr>
          <a:xfrm>
            <a:off x="3539564" y="4339591"/>
            <a:ext cx="2064872" cy="1032437"/>
          </a:xfrm>
          <a:prstGeom prst="rect">
            <a:avLst/>
          </a:prstGeom>
          <a:ln w="12700">
            <a:miter lim="400000"/>
          </a:ln>
        </p:spPr>
      </p:pic>
    </p:spTree>
  </p:cSld>
  <p:clrMapOvr>
    <a:masterClrMapping/>
  </p:clrMapOvr>
  <p:transition xmlns:p14="http://schemas.microsoft.com/office/powerpoint/2010/main" spd="med" advClick="1"/>
</p:sld>
</file>

<file path=ppt/theme/theme1.xml><?xml version="1.0" encoding="utf-8"?>
<a:theme xmlns:a="http://schemas.openxmlformats.org/drawingml/2006/main" xmlns:r="http://schemas.openxmlformats.org/officeDocument/2006/relationships" name="Comic Style by Slidesgo">
  <a:themeElements>
    <a:clrScheme name="Comic Style by Slidesgo">
      <a:dk1>
        <a:srgbClr val="162130"/>
      </a:dk1>
      <a:lt1>
        <a:srgbClr val="CC1D2D"/>
      </a:lt1>
      <a:dk2>
        <a:srgbClr val="A7A7A7"/>
      </a:dk2>
      <a:lt2>
        <a:srgbClr val="535353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0000FF"/>
      </a:hlink>
      <a:folHlink>
        <a:srgbClr val="FF00FF"/>
      </a:folHlink>
    </a:clrScheme>
    <a:fontScheme name="Comic Style by Slidesgo">
      <a:majorFont>
        <a:latin typeface="Helvetica"/>
        <a:ea typeface="Helvetica"/>
        <a:cs typeface="Helvetica"/>
      </a:majorFont>
      <a:minorFont>
        <a:latin typeface="Arial"/>
        <a:ea typeface="Arial"/>
        <a:cs typeface="Arial"/>
      </a:minorFont>
    </a:fontScheme>
    <a:fmtScheme name="Comic Style by Slidesg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 w="25400" cap="flat">
          <a:solidFill>
            <a:schemeClr val="accent1"/>
          </a:solidFill>
          <a:prstDash val="solid"/>
          <a:round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162130"/>
            </a:solidFill>
            <a:effectLst/>
            <a:uFillTx/>
            <a:latin typeface="+mn-lt"/>
            <a:ea typeface="+mn-ea"/>
            <a:cs typeface="+mn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162130"/>
            </a:solidFill>
            <a:effectLst/>
            <a:uFillTx/>
            <a:latin typeface="+mn-lt"/>
            <a:ea typeface="+mn-ea"/>
            <a:cs typeface="+mn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ppt/theme/theme2.xml><?xml version="1.0" encoding="utf-8"?>
<a:theme xmlns:a="http://schemas.openxmlformats.org/drawingml/2006/main" xmlns:r="http://schemas.openxmlformats.org/officeDocument/2006/relationships" name="Comic Style by Slidesgo">
  <a:themeElements>
    <a:clrScheme name="Comic Style by Slidesgo">
      <a:dk1>
        <a:srgbClr val="000000"/>
      </a:dk1>
      <a:lt1>
        <a:srgbClr val="FFFFFF"/>
      </a:lt1>
      <a:dk2>
        <a:srgbClr val="A7A7A7"/>
      </a:dk2>
      <a:lt2>
        <a:srgbClr val="535353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0000FF"/>
      </a:hlink>
      <a:folHlink>
        <a:srgbClr val="FF00FF"/>
      </a:folHlink>
    </a:clrScheme>
    <a:fontScheme name="Comic Style by Slidesgo">
      <a:majorFont>
        <a:latin typeface="Helvetica"/>
        <a:ea typeface="Helvetica"/>
        <a:cs typeface="Helvetica"/>
      </a:majorFont>
      <a:minorFont>
        <a:latin typeface="Arial"/>
        <a:ea typeface="Arial"/>
        <a:cs typeface="Arial"/>
      </a:minorFont>
    </a:fontScheme>
    <a:fmtScheme name="Comic Style by Slidesg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3"/>
        </a:solidFill>
        <a:ln w="25400" cap="flat">
          <a:solidFill>
            <a:schemeClr val="accent1"/>
          </a:solidFill>
          <a:prstDash val="solid"/>
          <a:round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162130"/>
            </a:solidFill>
            <a:effectLst/>
            <a:uFillTx/>
            <a:latin typeface="+mn-lt"/>
            <a:ea typeface="+mn-ea"/>
            <a:cs typeface="+mn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spDef>
    <a:lnDef>
      <a:spPr>
        <a:noFill/>
        <a:ln w="25400" cap="flat">
          <a:solidFill>
            <a:schemeClr val="accent1"/>
          </a:solidFill>
          <a:prstDash val="solid"/>
          <a:round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 upright="0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0" tIns="0" rIns="0" bIns="0" numCol="1" spcCol="38100" rtlCol="0" anchor="t" upright="0">
        <a:spAutoFit/>
      </a:bodyPr>
      <a:lstStyle>
        <a:defPPr marL="0" marR="0" indent="0" algn="l" defTabSz="914400" rtl="1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400" u="none" kumimoji="0" normalizeH="0">
            <a:ln>
              <a:noFill/>
            </a:ln>
            <a:solidFill>
              <a:srgbClr val="162130"/>
            </a:solidFill>
            <a:effectLst/>
            <a:uFillTx/>
            <a:latin typeface="+mn-lt"/>
            <a:ea typeface="+mn-ea"/>
            <a:cs typeface="+mn-cs"/>
            <a:sym typeface="Arial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b="0" baseline="0" cap="none" i="0" spc="0" strike="noStrike" sz="1800" u="none" kumimoji="0" normalizeH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/>
        <a:fillRef idx="0"/>
        <a:effectRef idx="0"/>
        <a:fontRef idx="none"/>
      </a:style>
    </a:txDef>
  </a:objectDefaults>
</a:theme>
</file>

<file path=docProps/app.xml><?xml version="1.0" encoding="utf-8"?>
<Properties xmlns="http://schemas.openxmlformats.org/officeDocument/2006/extended-properties" xmlns:vt="http://schemas.openxmlformats.org/officeDocument/2006/docPropsVTypes"/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/>
</file>