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83" r:id="rId3"/>
    <p:sldId id="284" r:id="rId4"/>
    <p:sldId id="285" r:id="rId5"/>
    <p:sldId id="286" r:id="rId6"/>
    <p:sldId id="28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3190" autoAdjust="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FE14-EDE9-47CC-B2A2-F000B648E584}" type="datetimeFigureOut">
              <a:rPr lang="ar-SA" smtClean="0"/>
              <a:pPr/>
              <a:t>03/07/42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6E7F-01C0-4991-9FCE-5D7EF157A1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FE14-EDE9-47CC-B2A2-F000B648E584}" type="datetimeFigureOut">
              <a:rPr lang="ar-SA" smtClean="0"/>
              <a:pPr/>
              <a:t>03/07/42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6E7F-01C0-4991-9FCE-5D7EF157A1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FE14-EDE9-47CC-B2A2-F000B648E584}" type="datetimeFigureOut">
              <a:rPr lang="ar-SA" smtClean="0"/>
              <a:pPr/>
              <a:t>03/07/42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6E7F-01C0-4991-9FCE-5D7EF157A1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FE14-EDE9-47CC-B2A2-F000B648E584}" type="datetimeFigureOut">
              <a:rPr lang="ar-SA" smtClean="0"/>
              <a:pPr/>
              <a:t>03/07/42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6E7F-01C0-4991-9FCE-5D7EF157A1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FE14-EDE9-47CC-B2A2-F000B648E584}" type="datetimeFigureOut">
              <a:rPr lang="ar-SA" smtClean="0"/>
              <a:pPr/>
              <a:t>03/07/42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6E7F-01C0-4991-9FCE-5D7EF157A1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FE14-EDE9-47CC-B2A2-F000B648E584}" type="datetimeFigureOut">
              <a:rPr lang="ar-SA" smtClean="0"/>
              <a:pPr/>
              <a:t>03/07/42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6E7F-01C0-4991-9FCE-5D7EF157A1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FE14-EDE9-47CC-B2A2-F000B648E584}" type="datetimeFigureOut">
              <a:rPr lang="ar-SA" smtClean="0"/>
              <a:pPr/>
              <a:t>03/07/42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6E7F-01C0-4991-9FCE-5D7EF157A1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FE14-EDE9-47CC-B2A2-F000B648E584}" type="datetimeFigureOut">
              <a:rPr lang="ar-SA" smtClean="0"/>
              <a:pPr/>
              <a:t>03/07/42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6E7F-01C0-4991-9FCE-5D7EF157A1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FE14-EDE9-47CC-B2A2-F000B648E584}" type="datetimeFigureOut">
              <a:rPr lang="ar-SA" smtClean="0"/>
              <a:pPr/>
              <a:t>03/07/42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6E7F-01C0-4991-9FCE-5D7EF157A1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FE14-EDE9-47CC-B2A2-F000B648E584}" type="datetimeFigureOut">
              <a:rPr lang="ar-SA" smtClean="0"/>
              <a:pPr/>
              <a:t>03/07/42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6E7F-01C0-4991-9FCE-5D7EF157A1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FE14-EDE9-47CC-B2A2-F000B648E584}" type="datetimeFigureOut">
              <a:rPr lang="ar-SA" smtClean="0"/>
              <a:pPr/>
              <a:t>03/07/42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6E7F-01C0-4991-9FCE-5D7EF157A1F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DFE14-EDE9-47CC-B2A2-F000B648E584}" type="datetimeFigureOut">
              <a:rPr lang="ar-SA" smtClean="0"/>
              <a:pPr/>
              <a:t>03/07/42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C6E7F-01C0-4991-9FCE-5D7EF157A1F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1\Desktop\تنزيل.jpg"/>
          <p:cNvPicPr>
            <a:picLocks noChangeAspect="1" noChangeArrowheads="1"/>
          </p:cNvPicPr>
          <p:nvPr/>
        </p:nvPicPr>
        <p:blipFill>
          <a:blip r:embed="rId2" cstate="print"/>
          <a:srcRect r="9943"/>
          <a:stretch>
            <a:fillRect/>
          </a:stretch>
        </p:blipFill>
        <p:spPr bwMode="auto">
          <a:xfrm>
            <a:off x="3051025" y="72008"/>
            <a:ext cx="3105151" cy="1628800"/>
          </a:xfrm>
          <a:prstGeom prst="rect">
            <a:avLst/>
          </a:prstGeom>
          <a:noFill/>
        </p:spPr>
      </p:pic>
      <p:pic>
        <p:nvPicPr>
          <p:cNvPr id="7171" name="Picture 3" descr="C:\Users\user1\Desktop\تنزيل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17" y="101749"/>
            <a:ext cx="2619375" cy="1743075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5940152" y="44624"/>
            <a:ext cx="320384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المملكة العربية السعودية</a:t>
            </a:r>
          </a:p>
          <a:p>
            <a:pPr algn="ctr"/>
            <a:r>
              <a:rPr lang="ar-SA" sz="24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وزارة التعليم</a:t>
            </a:r>
          </a:p>
          <a:p>
            <a:pPr algn="ctr"/>
            <a:r>
              <a:rPr lang="ar-SA" sz="24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إدارة التعليم </a:t>
            </a:r>
            <a:r>
              <a:rPr lang="ar-SA" sz="2400" dirty="0" err="1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بالمخواة</a:t>
            </a:r>
            <a:endParaRPr lang="ar-SA" sz="2400" dirty="0" smtClean="0">
              <a:solidFill>
                <a:srgbClr val="0070C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SA" sz="2400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مدرسة الأمير سلطان </a:t>
            </a:r>
            <a:r>
              <a:rPr lang="ar-SA" sz="2400" dirty="0" err="1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بناوان</a:t>
            </a:r>
            <a:endParaRPr lang="ar-SA" sz="2400" dirty="0">
              <a:solidFill>
                <a:srgbClr val="0070C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835696" y="1988840"/>
            <a:ext cx="5472608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rgbClr val="0070C0"/>
                </a:solidFill>
                <a:cs typeface="PT Simple Bold Ruled" pitchFamily="2" charset="-78"/>
              </a:rPr>
              <a:t>أهلا وسهلا بكم</a:t>
            </a:r>
          </a:p>
          <a:p>
            <a:pPr algn="ctr"/>
            <a:r>
              <a:rPr lang="ar-SA" sz="36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طلاب الصف الرابع الابتدائي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310831" y="5796553"/>
            <a:ext cx="2443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dirty="0" smtClean="0">
                <a:solidFill>
                  <a:srgbClr val="002060"/>
                </a:solidFill>
                <a:latin typeface="Simplified Arabic" pitchFamily="18" charset="-78"/>
                <a:cs typeface="Akhbar MT" pitchFamily="2" charset="-78"/>
              </a:rPr>
              <a:t>الاستاذ داود الشاووش</a:t>
            </a:r>
            <a:endParaRPr lang="ar-SA" sz="3200" dirty="0">
              <a:solidFill>
                <a:srgbClr val="002060"/>
              </a:solidFill>
              <a:latin typeface="Simplified Arabic" pitchFamily="18" charset="-78"/>
              <a:cs typeface="Akhbar MT" pitchFamily="2" charset="-78"/>
            </a:endParaRPr>
          </a:p>
        </p:txBody>
      </p:sp>
      <p:sp>
        <p:nvSpPr>
          <p:cNvPr id="7" name="مستطيل ذو زوايا قطرية مستديرة 6"/>
          <p:cNvSpPr/>
          <p:nvPr/>
        </p:nvSpPr>
        <p:spPr>
          <a:xfrm>
            <a:off x="1331640" y="3645024"/>
            <a:ext cx="6552728" cy="1656184"/>
          </a:xfrm>
          <a:prstGeom prst="round2DiagRect">
            <a:avLst/>
          </a:prstGeom>
          <a:ln>
            <a:prstDash val="lgDashDotDot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rgbClr val="FF0000"/>
                </a:solidFill>
                <a:cs typeface="Farsi Simple Bold" pitchFamily="2" charset="-78"/>
              </a:rPr>
              <a:t>المادة: </a:t>
            </a:r>
            <a:r>
              <a:rPr lang="ar-SA" sz="4400" dirty="0">
                <a:solidFill>
                  <a:srgbClr val="0070C0"/>
                </a:solidFill>
                <a:cs typeface="Akhbar MT" pitchFamily="2" charset="-78"/>
              </a:rPr>
              <a:t>لغتي</a:t>
            </a:r>
            <a:endParaRPr lang="ar-SA" sz="3600" dirty="0">
              <a:solidFill>
                <a:srgbClr val="0070C0"/>
              </a:solidFill>
              <a:cs typeface="Akhbar MT" pitchFamily="2" charset="-78"/>
            </a:endParaRPr>
          </a:p>
          <a:p>
            <a:pPr algn="ctr"/>
            <a:r>
              <a:rPr lang="ar-SA" sz="4400" dirty="0">
                <a:solidFill>
                  <a:srgbClr val="FF0000"/>
                </a:solidFill>
                <a:cs typeface="Farsi Simple Bold" pitchFamily="2" charset="-78"/>
              </a:rPr>
              <a:t>الموضوع: </a:t>
            </a:r>
            <a:r>
              <a:rPr lang="ar-SA" sz="4400" dirty="0" smtClean="0">
                <a:solidFill>
                  <a:srgbClr val="0070C0"/>
                </a:solidFill>
                <a:cs typeface="Akhbar MT" pitchFamily="2" charset="-78"/>
              </a:rPr>
              <a:t>التواصل </a:t>
            </a:r>
            <a:r>
              <a:rPr lang="ar-SA" sz="4400" dirty="0" err="1" smtClean="0">
                <a:solidFill>
                  <a:srgbClr val="0070C0"/>
                </a:solidFill>
                <a:cs typeface="Akhbar MT" pitchFamily="2" charset="-78"/>
              </a:rPr>
              <a:t>اللغوي </a:t>
            </a:r>
            <a:r>
              <a:rPr lang="ar-SA" sz="3200" dirty="0" smtClean="0">
                <a:solidFill>
                  <a:srgbClr val="0070C0"/>
                </a:solidFill>
                <a:cs typeface="Akhbar MT" pitchFamily="2" charset="-78"/>
              </a:rPr>
              <a:t>( التواصل الكتابي</a:t>
            </a:r>
            <a:r>
              <a:rPr lang="ar-SA" sz="3200" dirty="0" err="1" smtClean="0">
                <a:solidFill>
                  <a:srgbClr val="0070C0"/>
                </a:solidFill>
                <a:cs typeface="Akhbar MT" pitchFamily="2" charset="-78"/>
              </a:rPr>
              <a:t>)</a:t>
            </a:r>
            <a:endParaRPr lang="ar-SA" sz="3600" dirty="0" smtClean="0">
              <a:solidFill>
                <a:srgbClr val="0070C0"/>
              </a:solidFill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7504" y="6237312"/>
            <a:ext cx="1656184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F0"/>
            </a:solidFill>
            <a:prstDash val="lgDash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صفحة </a:t>
            </a:r>
            <a:r>
              <a:rPr lang="ar-SA" sz="2800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102</a:t>
            </a:r>
            <a:endParaRPr lang="ar-SA" sz="2800" dirty="0" smtClean="0">
              <a:solidFill>
                <a:srgbClr val="FFFF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2290" t="19485" r="37271" b="16532"/>
          <a:stretch>
            <a:fillRect/>
          </a:stretch>
        </p:blipFill>
        <p:spPr bwMode="auto">
          <a:xfrm>
            <a:off x="1907704" y="61590"/>
            <a:ext cx="7092280" cy="66797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مستطيل 5"/>
          <p:cNvSpPr/>
          <p:nvPr/>
        </p:nvSpPr>
        <p:spPr>
          <a:xfrm>
            <a:off x="3131840" y="4221088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عائدا</a:t>
            </a:r>
            <a:endParaRPr lang="ar-SA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915816" y="4581128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تتجه</a:t>
            </a:r>
            <a:endParaRPr lang="ar-SA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148064" y="4869160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غاب</a:t>
            </a:r>
            <a:endParaRPr lang="ar-SA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884368" y="5589240"/>
            <a:ext cx="100811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نتيجة</a:t>
            </a:r>
            <a:endParaRPr lang="ar-SA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059832" y="5589240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إصابة</a:t>
            </a:r>
            <a:endParaRPr lang="ar-SA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7504" y="6237312"/>
            <a:ext cx="1656184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F0"/>
            </a:solidFill>
            <a:prstDash val="lgDash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صفحة </a:t>
            </a:r>
            <a:r>
              <a:rPr lang="ar-SA" sz="2800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103</a:t>
            </a:r>
            <a:endParaRPr lang="ar-SA" sz="2800" dirty="0" smtClean="0">
              <a:solidFill>
                <a:srgbClr val="FFFF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6284" t="17344" r="31102" b="9813"/>
          <a:stretch>
            <a:fillRect/>
          </a:stretch>
        </p:blipFill>
        <p:spPr bwMode="auto">
          <a:xfrm>
            <a:off x="1907704" y="-1"/>
            <a:ext cx="7020272" cy="674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3"/>
          <p:cNvSpPr/>
          <p:nvPr/>
        </p:nvSpPr>
        <p:spPr>
          <a:xfrm>
            <a:off x="2915816" y="0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المدرسة</a:t>
            </a:r>
            <a:endParaRPr lang="ar-SA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283968" y="764704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حالة</a:t>
            </a:r>
            <a:endParaRPr lang="ar-SA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148064" y="1628800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واقفون</a:t>
            </a:r>
            <a:endParaRPr lang="ar-SA" sz="2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635896" y="1988840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يقود</a:t>
            </a:r>
            <a:endParaRPr lang="ar-SA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156176" y="4149080"/>
            <a:ext cx="273630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الشارع </a:t>
            </a:r>
            <a:r>
              <a:rPr lang="ar-SA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– منزل </a:t>
            </a:r>
            <a:r>
              <a:rPr lang="ar-SA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علاء </a:t>
            </a:r>
            <a:r>
              <a:rPr lang="ar-SA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- المدرسة</a:t>
            </a:r>
            <a:endParaRPr lang="ar-SA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516216" y="5157192"/>
            <a:ext cx="230425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في الحاضر</a:t>
            </a:r>
            <a:endParaRPr lang="ar-SA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156176" y="6093296"/>
            <a:ext cx="25922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علاء </a:t>
            </a:r>
            <a:r>
              <a:rPr lang="ar-SA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– سائق </a:t>
            </a:r>
            <a:r>
              <a:rPr lang="ar-SA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السيارة </a:t>
            </a:r>
            <a:r>
              <a:rPr lang="ar-SA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– زملاء وأساتذة علاء</a:t>
            </a:r>
            <a:endParaRPr lang="ar-SA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907704" y="4149080"/>
            <a:ext cx="273630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حادث </a:t>
            </a:r>
            <a:r>
              <a:rPr lang="ar-SA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علاء </a:t>
            </a:r>
            <a:r>
              <a:rPr lang="ar-SA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– شراء عربة لعلاء</a:t>
            </a:r>
            <a:endParaRPr lang="ar-SA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763688" y="5157192"/>
            <a:ext cx="244827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إصابة علاء في قدمه إصابة منعته من المشي</a:t>
            </a:r>
            <a:endParaRPr lang="ar-SA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051720" y="6093296"/>
            <a:ext cx="244827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شراء زملاء علاء عربة له</a:t>
            </a:r>
            <a:endParaRPr lang="ar-SA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7504" y="6237312"/>
            <a:ext cx="1656184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F0"/>
            </a:solidFill>
            <a:prstDash val="lgDash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صفحة </a:t>
            </a:r>
            <a:r>
              <a:rPr lang="ar-SA" sz="2800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104</a:t>
            </a:r>
            <a:endParaRPr lang="ar-SA" sz="2800" dirty="0" smtClean="0">
              <a:solidFill>
                <a:srgbClr val="FFFF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8498" t="34078" r="32762" b="35407"/>
          <a:stretch>
            <a:fillRect/>
          </a:stretch>
        </p:blipFill>
        <p:spPr bwMode="auto">
          <a:xfrm>
            <a:off x="395536" y="1196752"/>
            <a:ext cx="8496944" cy="3762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7504" y="6237312"/>
            <a:ext cx="1656184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B0F0"/>
            </a:solidFill>
            <a:prstDash val="lgDash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صفحة </a:t>
            </a:r>
            <a:r>
              <a:rPr lang="ar-SA" sz="2800" dirty="0" smtClean="0">
                <a:solidFill>
                  <a:srgbClr val="FFFF00"/>
                </a:solidFill>
                <a:latin typeface="Simplified Arabic" pitchFamily="18" charset="-78"/>
                <a:cs typeface="Simplified Arabic" pitchFamily="18" charset="-78"/>
              </a:rPr>
              <a:t>104</a:t>
            </a:r>
            <a:endParaRPr lang="ar-SA" sz="2800" dirty="0" smtClean="0">
              <a:solidFill>
                <a:srgbClr val="FFFF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9051" t="33094" r="33315" b="18672"/>
          <a:stretch>
            <a:fillRect/>
          </a:stretch>
        </p:blipFill>
        <p:spPr bwMode="auto">
          <a:xfrm>
            <a:off x="611560" y="216009"/>
            <a:ext cx="7956376" cy="5733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403648" y="1772816"/>
            <a:ext cx="6408712" cy="237626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8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PT Simple Bold Ruled" pitchFamily="2" charset="-78"/>
              </a:rPr>
              <a:t>انتهى الدرس</a:t>
            </a:r>
          </a:p>
          <a:p>
            <a:pPr algn="ctr"/>
            <a:r>
              <a:rPr lang="ar-SA" sz="48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khbar MT" pitchFamily="2" charset="-78"/>
              </a:rPr>
              <a:t>أرجو لكم التوفيق </a:t>
            </a:r>
            <a:r>
              <a:rPr lang="ar-SA" sz="48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khbar MT" pitchFamily="2" charset="-78"/>
              </a:rPr>
              <a:t>دائما..</a:t>
            </a:r>
            <a:endParaRPr lang="ar-SA" sz="48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khbar MT" pitchFamily="2" charset="-78"/>
            </a:endParaRPr>
          </a:p>
        </p:txBody>
      </p:sp>
      <p:pic>
        <p:nvPicPr>
          <p:cNvPr id="6" name="Picture 2" descr="C:\Users\user1\Desktop\نهاي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6"/>
          </a:xfrm>
          <a:prstGeom prst="rect">
            <a:avLst/>
          </a:prstGeom>
          <a:noFill/>
        </p:spPr>
      </p:pic>
      <p:sp>
        <p:nvSpPr>
          <p:cNvPr id="7" name="مستطيل 6"/>
          <p:cNvSpPr/>
          <p:nvPr/>
        </p:nvSpPr>
        <p:spPr>
          <a:xfrm>
            <a:off x="6372200" y="6093296"/>
            <a:ext cx="252028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Script" pitchFamily="34" charset="0"/>
                <a:cs typeface="Simplified Arabic" pitchFamily="18" charset="-78"/>
              </a:rPr>
              <a:t>@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Segoe Script" pitchFamily="34" charset="0"/>
                <a:cs typeface="Simplified Arabic" pitchFamily="18" charset="-78"/>
              </a:rPr>
              <a:t>daoodshaoosh</a:t>
            </a:r>
            <a:endParaRPr lang="ar-SA" sz="2000" dirty="0" smtClean="0">
              <a:solidFill>
                <a:schemeClr val="bg1">
                  <a:lumMod val="50000"/>
                </a:schemeClr>
              </a:solidFill>
              <a:latin typeface="Segoe Script" pitchFamily="34" charset="0"/>
              <a:cs typeface="Simplified Arabic" pitchFamily="18" charset="-78"/>
            </a:endParaRPr>
          </a:p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Segoe Script" pitchFamily="34" charset="0"/>
                <a:cs typeface="Simplified Arabic" pitchFamily="18" charset="-78"/>
              </a:rPr>
              <a:t>0535125035</a:t>
            </a:r>
            <a:endParaRPr lang="ar-SA" sz="2000" dirty="0" smtClean="0">
              <a:solidFill>
                <a:schemeClr val="bg1">
                  <a:lumMod val="50000"/>
                </a:schemeClr>
              </a:solidFill>
              <a:latin typeface="Segoe Script" pitchFamily="34" charset="0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460"/>
                            </p:stCondLst>
                            <p:childTnLst>
                              <p:par>
                                <p:cTn id="19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420"/>
                            </p:stCondLst>
                            <p:childTnLst>
                              <p:par>
                                <p:cTn id="25" presetID="27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7" grpId="1"/>
      <p:bldP spid="7" grpId="2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95</Words>
  <Application>Microsoft Office PowerPoint</Application>
  <PresentationFormat>عرض على الشاشة (3:4)‏</PresentationFormat>
  <Paragraphs>32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user1</dc:creator>
  <cp:lastModifiedBy>user1</cp:lastModifiedBy>
  <cp:revision>74</cp:revision>
  <dcterms:created xsi:type="dcterms:W3CDTF">2020-09-20T05:11:14Z</dcterms:created>
  <dcterms:modified xsi:type="dcterms:W3CDTF">2021-02-14T06:24:52Z</dcterms:modified>
</cp:coreProperties>
</file>