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0C517E-8689-E947-B65E-20A3222C34C2}" type="datetimeFigureOut">
              <a:rPr lang="ar-SA" smtClean="0"/>
              <a:t>27 رجب، 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D7D8E3-C2C0-1644-867F-16F6D555A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18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7D8E3-C2C0-1644-867F-16F6D555A357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97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7D8E3-C2C0-1644-867F-16F6D555A35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7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587984-BB3D-D34C-BB8A-2760A1339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298" y="1867243"/>
            <a:ext cx="7574999" cy="3123514"/>
          </a:xfrm>
        </p:spPr>
        <p:txBody>
          <a:bodyPr/>
          <a:lstStyle/>
          <a:p>
            <a:r>
              <a:rPr lang="ar-SA" dirty="0">
                <a:solidFill>
                  <a:schemeClr val="tx1"/>
                </a:solidFill>
              </a:rPr>
              <a:t>نص الفهم القرائي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الديك والذئب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الصف الخامس(ب)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اليوم/الاثنين١٤٤٢/٧/٢٤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الحصة(٤)</a:t>
            </a:r>
          </a:p>
        </p:txBody>
      </p:sp>
    </p:spTree>
    <p:extLst>
      <p:ext uri="{BB962C8B-B14F-4D97-AF65-F5344CB8AC3E}">
        <p14:creationId xmlns:p14="http://schemas.microsoft.com/office/powerpoint/2010/main" val="18126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49EC87-3BF0-4E41-9368-A277DA48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991832"/>
            <a:ext cx="7825946" cy="4874335"/>
          </a:xfrm>
        </p:spPr>
        <p:txBody>
          <a:bodyPr>
            <a:normAutofit fontScale="92500" lnSpcReduction="10000"/>
          </a:bodyPr>
          <a:lstStyle/>
          <a:p>
            <a:r>
              <a:rPr lang="ar-SA" b="1" dirty="0"/>
              <a:t>طالبتي النجيبة</a:t>
            </a:r>
          </a:p>
          <a:p>
            <a:r>
              <a:rPr lang="ar-SA" b="1" dirty="0"/>
              <a:t>اكتبي ما يملأ عليكِ:</a:t>
            </a:r>
          </a:p>
          <a:p>
            <a:r>
              <a:rPr lang="ar-SA" dirty="0"/>
              <a:t>.........................................................................................................</a:t>
            </a:r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r>
              <a:rPr lang="ar-SA" b="1" dirty="0"/>
              <a:t>المعلمة/فاطمة الحربي</a:t>
            </a:r>
          </a:p>
        </p:txBody>
      </p:sp>
    </p:spTree>
    <p:extLst>
      <p:ext uri="{BB962C8B-B14F-4D97-AF65-F5344CB8AC3E}">
        <p14:creationId xmlns:p14="http://schemas.microsoft.com/office/powerpoint/2010/main" val="22879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2BF9739-821D-2A44-8272-4BD9192BC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763" b="3532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صورة 4">
            <a:extLst>
              <a:ext uri="{FF2B5EF4-FFF2-40B4-BE49-F238E27FC236}">
                <a16:creationId xmlns:a16="http://schemas.microsoft.com/office/drawing/2014/main" id="{81AAEB92-1BC9-B244-931F-6B1EB110F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37" b="124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Freeform: Shape 20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7" name="Straight Connector 22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4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26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28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131C796-1CBA-C445-B7B7-0EC2634D4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727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96EFCAC-84BD-C842-B245-094CEACAD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89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453014B-0EEA-EE43-BB43-81C267C91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17" r="363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8EE1E5B0-0FFF-504E-9790-5F9E22FAE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479" y="1131994"/>
            <a:ext cx="409691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A01C04-27BC-C143-8005-36A63F60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41" y="1630407"/>
            <a:ext cx="7448378" cy="4324865"/>
          </a:xfrm>
        </p:spPr>
        <p:txBody>
          <a:bodyPr/>
          <a:lstStyle/>
          <a:p>
            <a:r>
              <a:rPr lang="ar-SA" dirty="0">
                <a:solidFill>
                  <a:schemeClr val="tx1"/>
                </a:solidFill>
              </a:rPr>
              <a:t>مالهدف الأساسي من القصة؟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1378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839D39-C444-1B40-9B47-CE29BC98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2" y="2368377"/>
            <a:ext cx="6112115" cy="2246527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chemeClr val="tx1"/>
                </a:solidFill>
              </a:rPr>
              <a:t>صغيرتي الحلوة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اكتبي العبارة بخط النسخ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(الْقَناعَةُ كنزًا لا يَفْنَى )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5881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</Slides>
  <Notes>2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واجهة</vt:lpstr>
      <vt:lpstr>نص الفهم القرائي الديك والذئب الصف الخامس(ب) اليوم/الاثنين١٤٤٢/٧/٢٤ الحصة(٤)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مالهدف الأساسي من القصة؟ ............................................................................................................................................................</vt:lpstr>
      <vt:lpstr>صغيرتي الحلوة اكتبي العبارة بخط النسخ (الْقَناعَةُ كنزًا لا يَفْنَى ) ................................................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نص الفهم القرائي الديك والذئب الصف الخامس(ب) اليوم/الاثنين١٤٤٢/٧/٢٤ الحصة(٤)</dc:title>
  <dc:creator>فاطمه بنت الحربي</dc:creator>
  <cp:lastModifiedBy>فاطمه بنت الحربي</cp:lastModifiedBy>
  <cp:revision>6</cp:revision>
  <dcterms:created xsi:type="dcterms:W3CDTF">2021-03-07T21:47:13Z</dcterms:created>
  <dcterms:modified xsi:type="dcterms:W3CDTF">2021-03-10T08:43:42Z</dcterms:modified>
</cp:coreProperties>
</file>