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7" r:id="rId8"/>
    <p:sldId id="308" r:id="rId9"/>
    <p:sldId id="309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284" r:id="rId32"/>
    <p:sldId id="286" r:id="rId33"/>
    <p:sldId id="287" r:id="rId34"/>
    <p:sldId id="288" r:id="rId35"/>
    <p:sldId id="291" r:id="rId36"/>
    <p:sldId id="290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205" userDrawn="1">
          <p15:clr>
            <a:srgbClr val="A4A3A4"/>
          </p15:clr>
        </p15:guide>
        <p15:guide id="3" pos="52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4770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205"/>
        <p:guide pos="3205"/>
        <p:guide pos="52"/>
        <p:guide pos="6357"/>
        <p:guide pos="1640"/>
        <p:guide pos="4770"/>
        <p:guide orient="horz" pos="1139"/>
        <p:guide orient="horz" pos="320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12/02/41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36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8.xml"/><Relationship Id="rId42" Type="http://schemas.openxmlformats.org/officeDocument/2006/relationships/slide" Target="slide9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slide" Target="slide5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8.png"/><Relationship Id="rId40" Type="http://schemas.openxmlformats.org/officeDocument/2006/relationships/slide" Target="slide7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slide" Target="slide6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7.png"/><Relationship Id="rId4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DBD5D0D-6216-4AF9-86B8-019490EB0F2B}"/>
              </a:ext>
            </a:extLst>
          </p:cNvPr>
          <p:cNvSpPr/>
          <p:nvPr/>
        </p:nvSpPr>
        <p:spPr>
          <a:xfrm>
            <a:off x="82550" y="1790961"/>
            <a:ext cx="1207449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حساب المثلثات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الدوال الدائرية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CFBD0D0-AA2B-4981-802B-4184970BC3FE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669B45E-C1AC-4639-9CE4-066286093019}"/>
              </a:ext>
            </a:extLst>
          </p:cNvPr>
          <p:cNvSpPr/>
          <p:nvPr/>
        </p:nvSpPr>
        <p:spPr>
          <a:xfrm>
            <a:off x="4666707" y="120560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 السادس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D628B7-30B6-4E5E-B1BC-1E6C990B2F3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5680" y="144388"/>
            <a:ext cx="9848677" cy="30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7113C0-86EF-45D7-BF99-EFED54A5877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89743" y="146047"/>
            <a:ext cx="8013104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ADA6050-229C-4DA1-AE46-6624FB15577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1782" y="139254"/>
            <a:ext cx="9595411" cy="326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96DF597-655E-435B-89A2-674F0F5F6A1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96186" y="242311"/>
            <a:ext cx="6876489" cy="15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3BC960A-0C83-45AE-878C-3EA82ED7D58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46365" y="107990"/>
            <a:ext cx="9527334" cy="39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EA4E84-86F8-4AD5-8743-9DCE59F7ECB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47612"/>
          <a:stretch/>
        </p:blipFill>
        <p:spPr>
          <a:xfrm>
            <a:off x="568036" y="123825"/>
            <a:ext cx="9415037" cy="28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36AA0707-AEC2-44D2-87C2-6A4129E312C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162" t="56769" r="-1162" b="-184"/>
          <a:stretch/>
        </p:blipFill>
        <p:spPr>
          <a:xfrm>
            <a:off x="568036" y="123825"/>
            <a:ext cx="9415037" cy="23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C39A3C0-16A8-4A69-BE55-DB5922EBA49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82060" y="178145"/>
            <a:ext cx="9038618" cy="930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5CDE3B-90A6-4D5B-A8FD-1B7EC04D77A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3027" y="870079"/>
            <a:ext cx="3101361" cy="33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98F291-8B2C-4B83-8B7C-04AA47D6B9A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43346" y="103734"/>
            <a:ext cx="9539728" cy="64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BAAA75F-DF06-4CC5-8687-B2C7BABB629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8348" y="141288"/>
            <a:ext cx="9428422" cy="27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90484" y="164290"/>
            <a:ext cx="9975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إيجاد قيم دوال مثلثية باستعمال زوايا مرجعية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96D4325-26D1-4D13-802F-965BA755D8A3}"/>
              </a:ext>
            </a:extLst>
          </p:cNvPr>
          <p:cNvGrpSpPr>
            <a:grpSpLocks noChangeAspect="1"/>
          </p:cNvGrpSpPr>
          <p:nvPr/>
        </p:nvGrpSpPr>
        <p:grpSpPr>
          <a:xfrm>
            <a:off x="461641" y="123825"/>
            <a:ext cx="9412057" cy="6062516"/>
            <a:chOff x="3806273" y="123825"/>
            <a:chExt cx="6067425" cy="3908164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B8A44057-F7AB-440C-B81E-49FC42759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806273" y="123825"/>
              <a:ext cx="6067425" cy="3305175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8B76CB8-4EDC-40B6-A138-517A83565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5175697" y="3355714"/>
              <a:ext cx="4657725" cy="67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671CEB-0E4C-480D-90CF-D9CA210EB3B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297"/>
          <a:stretch/>
        </p:blipFill>
        <p:spPr>
          <a:xfrm>
            <a:off x="304800" y="191999"/>
            <a:ext cx="9678273" cy="20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D7CCC212-0AA5-4594-A51D-FB73427BF1FA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579" t="68772" r="-579" b="2310"/>
          <a:stretch/>
        </p:blipFill>
        <p:spPr>
          <a:xfrm>
            <a:off x="304800" y="136580"/>
            <a:ext cx="9678273" cy="16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2A9DEE8-58E0-480B-AB92-D3446BCE8665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r="8521" b="78574"/>
          <a:stretch/>
        </p:blipFill>
        <p:spPr>
          <a:xfrm>
            <a:off x="251447" y="150435"/>
            <a:ext cx="9654553" cy="17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EA8B1EC-8AAC-451E-A540-6FEBDFF6326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0268"/>
          <a:stretch/>
        </p:blipFill>
        <p:spPr>
          <a:xfrm>
            <a:off x="375806" y="183069"/>
            <a:ext cx="9405505" cy="21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492131A0-7530-4F02-AE4D-83F917DC577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54" t="21893" r="8367" b="45449"/>
          <a:stretch/>
        </p:blipFill>
        <p:spPr>
          <a:xfrm>
            <a:off x="251447" y="150435"/>
            <a:ext cx="9654553" cy="27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01004CEE-D582-4D89-A610-D825EB804AF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00" t="29324" r="100" b="1"/>
          <a:stretch/>
        </p:blipFill>
        <p:spPr>
          <a:xfrm>
            <a:off x="375806" y="183069"/>
            <a:ext cx="9405505" cy="51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3BBDF5BE-BB16-45C7-96F4-5C39B294B8A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603" t="56480" r="9125" b="13835"/>
          <a:stretch/>
        </p:blipFill>
        <p:spPr>
          <a:xfrm>
            <a:off x="251447" y="150435"/>
            <a:ext cx="9654553" cy="24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81C5C20-92C9-48A9-A650-78C2CD56C6AB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40527"/>
          <a:stretch/>
        </p:blipFill>
        <p:spPr>
          <a:xfrm>
            <a:off x="377536" y="255058"/>
            <a:ext cx="9438605" cy="48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5EC12D6B-9124-4897-905B-0706CCE1D68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090" t="86492" r="9612" b="-2277"/>
          <a:stretch/>
        </p:blipFill>
        <p:spPr>
          <a:xfrm>
            <a:off x="251447" y="150435"/>
            <a:ext cx="9654553" cy="131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DE95312-1D42-43D8-AAB5-938D8B11280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D4EDB25-876F-490E-A83A-833AE3D5C0A1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7282" y="1237561"/>
            <a:ext cx="7028719" cy="10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02C3B6E0-4E8D-4677-A1A1-E6068FA1A04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94" t="63088" r="-94" b="-2172"/>
          <a:stretch/>
        </p:blipFill>
        <p:spPr>
          <a:xfrm>
            <a:off x="377536" y="144219"/>
            <a:ext cx="9438605" cy="31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475F697E-68F7-4380-B98F-5106BAD5CD1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9E3428D-E4DA-44EA-9C77-43BEF451AD58}"/>
              </a:ext>
            </a:extLst>
          </p:cNvPr>
          <p:cNvGrpSpPr>
            <a:grpSpLocks noChangeAspect="1"/>
          </p:cNvGrpSpPr>
          <p:nvPr/>
        </p:nvGrpSpPr>
        <p:grpSpPr>
          <a:xfrm>
            <a:off x="3246584" y="706579"/>
            <a:ext cx="6591385" cy="5868000"/>
            <a:chOff x="1390070" y="748145"/>
            <a:chExt cx="5981700" cy="5325227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8528E397-B41F-48CE-86D5-BC39A02A9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t="600"/>
            <a:stretch/>
          </p:blipFill>
          <p:spPr>
            <a:xfrm>
              <a:off x="1390070" y="748145"/>
              <a:ext cx="5981700" cy="3020234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B5EA205D-F6DE-405D-BA69-A5C2B25EF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390070" y="3768322"/>
              <a:ext cx="5924550" cy="2305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FF3E15C-18F5-43D6-B17D-7E26403DAAA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6170" y="212847"/>
            <a:ext cx="986006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C75E12A-FA58-47B6-86BA-B0BD3FBE04E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7655" y="211203"/>
            <a:ext cx="9688755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5B68CFE-CD4F-4E35-A9B4-66736528676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9535" y="227405"/>
            <a:ext cx="9857943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3EF22F-D210-47AB-A518-5370638B637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58141" y="673147"/>
            <a:ext cx="987282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F303630-369F-457C-8035-BDA7BD368AD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63841" y="659624"/>
            <a:ext cx="8753929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hlinkClick r:id="rId34" action="ppaction://hlinksldjump"/>
            <a:extLst>
              <a:ext uri="{FF2B5EF4-FFF2-40B4-BE49-F238E27FC236}">
                <a16:creationId xmlns:a16="http://schemas.microsoft.com/office/drawing/2014/main" id="{3B56520F-589C-4B49-B52C-AAD5ACF9140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519" y="4732308"/>
            <a:ext cx="2335260" cy="1507402"/>
          </a:xfrm>
          <a:prstGeom prst="rect">
            <a:avLst/>
          </a:prstGeom>
        </p:spPr>
      </p:pic>
      <p:pic>
        <p:nvPicPr>
          <p:cNvPr id="7" name="صورة 6">
            <a:hlinkClick r:id="rId36" action="ppaction://hlinksldjump"/>
            <a:extLst>
              <a:ext uri="{FF2B5EF4-FFF2-40B4-BE49-F238E27FC236}">
                <a16:creationId xmlns:a16="http://schemas.microsoft.com/office/drawing/2014/main" id="{B166E0A0-0953-45EC-A96D-7F265BDE960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519" y="525924"/>
            <a:ext cx="2339422" cy="1509304"/>
          </a:xfrm>
          <a:prstGeom prst="rect">
            <a:avLst/>
          </a:prstGeom>
        </p:spPr>
      </p:pic>
      <p:pic>
        <p:nvPicPr>
          <p:cNvPr id="9" name="صورة 8">
            <a:hlinkClick r:id="rId38" action="ppaction://hlinksldjump"/>
            <a:extLst>
              <a:ext uri="{FF2B5EF4-FFF2-40B4-BE49-F238E27FC236}">
                <a16:creationId xmlns:a16="http://schemas.microsoft.com/office/drawing/2014/main" id="{8C619530-2049-44B6-BA76-2E38C0F0FE0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1039" y="2507634"/>
            <a:ext cx="2333798" cy="1508364"/>
          </a:xfrm>
          <a:prstGeom prst="rect">
            <a:avLst/>
          </a:prstGeom>
        </p:spPr>
      </p:pic>
      <p:pic>
        <p:nvPicPr>
          <p:cNvPr id="11" name="صورة 10">
            <a:hlinkClick r:id="rId40" action="ppaction://hlinksldjump"/>
            <a:extLst>
              <a:ext uri="{FF2B5EF4-FFF2-40B4-BE49-F238E27FC236}">
                <a16:creationId xmlns:a16="http://schemas.microsoft.com/office/drawing/2014/main" id="{0C548BB2-7BAC-40A0-B1D4-D97977AE787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304" y="524576"/>
            <a:ext cx="2340900" cy="1512000"/>
          </a:xfrm>
          <a:prstGeom prst="rect">
            <a:avLst/>
          </a:prstGeom>
        </p:spPr>
      </p:pic>
      <p:pic>
        <p:nvPicPr>
          <p:cNvPr id="12" name="صورة 11">
            <a:hlinkClick r:id="rId42" action="ppaction://hlinksldjump"/>
            <a:extLst>
              <a:ext uri="{FF2B5EF4-FFF2-40B4-BE49-F238E27FC236}">
                <a16:creationId xmlns:a16="http://schemas.microsoft.com/office/drawing/2014/main" id="{5EAB90FA-8734-4A7D-BA1A-8551FE66965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063" y="4686807"/>
            <a:ext cx="23463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100B9736-2870-4C17-A19F-AC99D6C217B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58" y="74522"/>
            <a:ext cx="9585651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500ABA15-8B8E-4A95-845A-1B4DC1748AE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2" y="116086"/>
            <a:ext cx="9607763" cy="6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07BA5411-C0C6-4C93-950F-98B0F89CB07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99" y="169673"/>
            <a:ext cx="9596707" cy="6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8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8C0CE483-EB30-4EAD-A162-00BDA98E392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58" y="116086"/>
            <a:ext cx="9585651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0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7B595B74-0EA5-4D83-B53F-4442F5E8531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30" y="116086"/>
            <a:ext cx="9596707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1541</Words>
  <Application>Microsoft Office PowerPoint</Application>
  <PresentationFormat>شاشة عريضة</PresentationFormat>
  <Paragraphs>1445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249</cp:revision>
  <dcterms:created xsi:type="dcterms:W3CDTF">2019-07-10T17:43:06Z</dcterms:created>
  <dcterms:modified xsi:type="dcterms:W3CDTF">2019-10-11T20:01:59Z</dcterms:modified>
</cp:coreProperties>
</file>