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720" r:id="rId1"/>
  </p:sldMasterIdLst>
  <p:sldIdLst>
    <p:sldId id="287" r:id="rId2"/>
    <p:sldId id="288" r:id="rId3"/>
    <p:sldId id="262" r:id="rId4"/>
    <p:sldId id="263" r:id="rId5"/>
    <p:sldId id="289" r:id="rId6"/>
    <p:sldId id="290" r:id="rId7"/>
    <p:sldId id="266" r:id="rId8"/>
    <p:sldId id="265" r:id="rId9"/>
    <p:sldId id="291" r:id="rId10"/>
    <p:sldId id="292" r:id="rId11"/>
    <p:sldId id="268" r:id="rId12"/>
    <p:sldId id="269" r:id="rId13"/>
    <p:sldId id="293" r:id="rId14"/>
    <p:sldId id="270" r:id="rId15"/>
    <p:sldId id="271" r:id="rId16"/>
    <p:sldId id="272" r:id="rId17"/>
    <p:sldId id="294" r:id="rId18"/>
    <p:sldId id="273" r:id="rId19"/>
    <p:sldId id="275" r:id="rId20"/>
    <p:sldId id="295" r:id="rId21"/>
    <p:sldId id="276" r:id="rId22"/>
    <p:sldId id="277" r:id="rId23"/>
    <p:sldId id="278" r:id="rId24"/>
    <p:sldId id="296" r:id="rId25"/>
    <p:sldId id="279" r:id="rId26"/>
    <p:sldId id="280" r:id="rId27"/>
    <p:sldId id="281" r:id="rId28"/>
    <p:sldId id="297" r:id="rId29"/>
    <p:sldId id="298" r:id="rId30"/>
    <p:sldId id="283" r:id="rId31"/>
    <p:sldId id="284" r:id="rId32"/>
    <p:sldId id="286" r:id="rId33"/>
  </p:sldIdLst>
  <p:sldSz cx="9144000" cy="6858000" type="screen4x3"/>
  <p:notesSz cx="6858000" cy="9144000"/>
  <p:embeddedFontLst>
    <p:embeddedFont>
      <p:font typeface="Arial Rounded MT Bold" panose="020F0704030504030204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Fira Sans" panose="020B0604020202020204" charset="0"/>
      <p:regular r:id="rId45"/>
      <p:bold r:id="rId46"/>
      <p:italic r:id="rId47"/>
      <p:boldItalic r:id="rId48"/>
    </p:embeddedFont>
    <p:embeddedFont>
      <p:font typeface="Fira Sans ExtraBold" panose="020B0604020202020204" charset="0"/>
      <p:bold r:id="rId49"/>
      <p:boldItalic r:id="rId50"/>
    </p:embeddedFont>
  </p:embeddedFont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 varScale="1">
        <p:scale>
          <a:sx n="67" d="100"/>
          <a:sy n="67" d="100"/>
        </p:scale>
        <p:origin x="13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0EFC1F-62AF-4361-AECC-98DBBB9B9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439F6D5-EC24-475E-90EA-B1C28626FA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656ED0E-B38A-4B82-B83A-F6F89BF75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DE76A7-9088-4CBF-886C-A92FDF8D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055E89-5CA9-48D8-8367-942EB119B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569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7FA18C-8D66-47B9-AEB6-4C3AF0994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BA7AC85-4AE7-4109-A9AA-BA4D94A8E1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39B11D-0912-49AD-A080-EEC83F3A1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E25CD4-2E60-491C-9EEF-2AEF016F4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3747693-13CC-40F0-98F1-BC0945A10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297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41BA16C-DB08-4171-8F16-711193576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2F18EBA-A3C0-4DB5-8DDB-8B26FB8D6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9C68801-39DB-4325-97DB-AD57B70F4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6F717C-AC71-481F-B0EA-5FD766155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608338D-CD45-4A59-8982-9BF7F6548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38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78851694"/>
      </p:ext>
    </p:extLst>
  </p:cSld>
  <p:clrMapOvr>
    <a:masterClrMapping/>
  </p:clrMapOvr>
  <p:transition spd="med" advClick="0" advTm="2000">
    <p:push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15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7D6848C-3242-4A5A-8400-8EAD55224BEF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0"/>
          </p:nvPr>
        </p:nvSpPr>
        <p:spPr>
          <a:xfrm>
            <a:off x="839506" y="718481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8" name="Рисунок 3"/>
          <p:cNvSpPr>
            <a:spLocks noGrp="1"/>
          </p:cNvSpPr>
          <p:nvPr>
            <p:ph type="pic" sz="quarter" idx="11"/>
          </p:nvPr>
        </p:nvSpPr>
        <p:spPr>
          <a:xfrm>
            <a:off x="839506" y="2620702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9" name="Рисунок 3"/>
          <p:cNvSpPr>
            <a:spLocks noGrp="1"/>
          </p:cNvSpPr>
          <p:nvPr>
            <p:ph type="pic" sz="quarter" idx="12"/>
          </p:nvPr>
        </p:nvSpPr>
        <p:spPr>
          <a:xfrm>
            <a:off x="839506" y="4522924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3"/>
          </p:nvPr>
        </p:nvSpPr>
        <p:spPr>
          <a:xfrm>
            <a:off x="4580572" y="703025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4"/>
          </p:nvPr>
        </p:nvSpPr>
        <p:spPr>
          <a:xfrm>
            <a:off x="4580572" y="2605246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5"/>
          </p:nvPr>
        </p:nvSpPr>
        <p:spPr>
          <a:xfrm>
            <a:off x="4580572" y="4507468"/>
            <a:ext cx="1236101" cy="1647508"/>
          </a:xfrm>
          <a:prstGeom prst="ellipse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42518742"/>
      </p:ext>
    </p:extLst>
  </p:cSld>
  <p:clrMapOvr>
    <a:masterClrMapping/>
  </p:clrMapOvr>
  <p:transition spd="med">
    <p:push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394377" y="6405564"/>
            <a:ext cx="12281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3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www.startup.com</a:t>
            </a: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7447890" y="360640"/>
            <a:ext cx="11746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Fira Sans Light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ira Sans Light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ira Sans Light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ira Sans Light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ira Sans Light" pitchFamily="34" charset="0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ira Sans Light" pitchFamily="34" charset="0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MARKETING</a:t>
            </a:r>
          </a:p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4BC1EB"/>
                </a:solidFill>
                <a:latin typeface="Fira Sans" pitchFamily="34" charset="0"/>
                <a:ea typeface="Fira Sans" pitchFamily="34" charset="0"/>
                <a:cs typeface="Fira Sans" pitchFamily="34" charset="0"/>
              </a:rPr>
              <a:t>PRESENTATION</a:t>
            </a:r>
            <a:endParaRPr lang="ru-RU" sz="1200">
              <a:solidFill>
                <a:srgbClr val="4BC1EB"/>
              </a:solidFill>
              <a:latin typeface="Fira Sans" pitchFamily="34" charset="0"/>
              <a:ea typeface="Fira Sans" pitchFamily="34" charset="0"/>
              <a:cs typeface="Fira Sans" pitchFamily="34" charset="0"/>
            </a:endParaRPr>
          </a:p>
        </p:txBody>
      </p:sp>
      <p:sp>
        <p:nvSpPr>
          <p:cNvPr id="8" name="Номер слайда 5"/>
          <p:cNvSpPr txBox="1">
            <a:spLocks/>
          </p:cNvSpPr>
          <p:nvPr/>
        </p:nvSpPr>
        <p:spPr>
          <a:xfrm>
            <a:off x="7565827" y="800101"/>
            <a:ext cx="1056680" cy="3651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9C5DBA5-32A1-4C30-83DB-933DF0F361ED}" type="slidenum">
              <a:rPr lang="ru-RU" sz="4000" smtClean="0">
                <a:solidFill>
                  <a:srgbClr val="4BC1EB"/>
                </a:solidFill>
                <a:latin typeface="Fira Sans ExtraBold" panose="020B0903050000020004" pitchFamily="34" charset="0"/>
                <a:ea typeface="Fira Sans ExtraBold" panose="020B0903050000020004" pitchFamily="34" charset="0"/>
              </a:rPr>
              <a:pPr>
                <a:defRPr/>
              </a:pPr>
              <a:t>‹#›</a:t>
            </a:fld>
            <a:endParaRPr lang="ru-RU" sz="4000" dirty="0">
              <a:solidFill>
                <a:srgbClr val="4BC1EB"/>
              </a:solidFill>
              <a:latin typeface="Fira Sans ExtraBold" panose="020B0903050000020004" pitchFamily="34" charset="0"/>
              <a:ea typeface="Fira Sans ExtraBold" panose="020B0903050000020004" pitchFamily="34" charset="0"/>
            </a:endParaRPr>
          </a:p>
        </p:txBody>
      </p:sp>
      <p:sp>
        <p:nvSpPr>
          <p:cNvPr id="10" name="Рисунок 3"/>
          <p:cNvSpPr>
            <a:spLocks noGrp="1"/>
          </p:cNvSpPr>
          <p:nvPr>
            <p:ph type="pic" sz="quarter" idx="10"/>
          </p:nvPr>
        </p:nvSpPr>
        <p:spPr>
          <a:xfrm>
            <a:off x="1228726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3"/>
          <p:cNvSpPr>
            <a:spLocks noGrp="1"/>
          </p:cNvSpPr>
          <p:nvPr>
            <p:ph type="pic" sz="quarter" idx="11"/>
          </p:nvPr>
        </p:nvSpPr>
        <p:spPr>
          <a:xfrm>
            <a:off x="2700338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2"/>
          </p:nvPr>
        </p:nvSpPr>
        <p:spPr>
          <a:xfrm>
            <a:off x="4171951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3"/>
          <p:cNvSpPr>
            <a:spLocks noGrp="1"/>
          </p:cNvSpPr>
          <p:nvPr>
            <p:ph type="pic" sz="quarter" idx="13"/>
          </p:nvPr>
        </p:nvSpPr>
        <p:spPr>
          <a:xfrm>
            <a:off x="5643563" y="2447925"/>
            <a:ext cx="1471613" cy="196215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62454461"/>
      </p:ext>
    </p:extLst>
  </p:cSld>
  <p:clrMapOvr>
    <a:masterClrMapping/>
  </p:clrMapOvr>
  <p:transition spd="med">
    <p:push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4" name="Рисунок 61"/>
          <p:cNvSpPr>
            <a:spLocks noGrp="1"/>
          </p:cNvSpPr>
          <p:nvPr>
            <p:ph type="pic" sz="quarter" idx="1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5" name="Рисунок 61"/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6" name="Рисунок 61"/>
          <p:cNvSpPr>
            <a:spLocks noGrp="1"/>
          </p:cNvSpPr>
          <p:nvPr>
            <p:ph type="pic" sz="quarter" idx="13"/>
          </p:nvPr>
        </p:nvSpPr>
        <p:spPr>
          <a:xfrm>
            <a:off x="6858000" y="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7" name="Рисунок 61"/>
          <p:cNvSpPr>
            <a:spLocks noGrp="1"/>
          </p:cNvSpPr>
          <p:nvPr>
            <p:ph type="pic" sz="quarter" idx="14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8" name="Рисунок 61"/>
          <p:cNvSpPr>
            <a:spLocks noGrp="1"/>
          </p:cNvSpPr>
          <p:nvPr>
            <p:ph type="pic" sz="quarter" idx="15"/>
          </p:nvPr>
        </p:nvSpPr>
        <p:spPr>
          <a:xfrm>
            <a:off x="2286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69" name="Рисунок 61"/>
          <p:cNvSpPr>
            <a:spLocks noGrp="1"/>
          </p:cNvSpPr>
          <p:nvPr>
            <p:ph type="pic" sz="quarter" idx="16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0" name="Рисунок 61"/>
          <p:cNvSpPr>
            <a:spLocks noGrp="1"/>
          </p:cNvSpPr>
          <p:nvPr>
            <p:ph type="pic" sz="quarter" idx="17"/>
          </p:nvPr>
        </p:nvSpPr>
        <p:spPr>
          <a:xfrm>
            <a:off x="6858000" y="2286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1" name="Рисунок 61"/>
          <p:cNvSpPr>
            <a:spLocks noGrp="1"/>
          </p:cNvSpPr>
          <p:nvPr>
            <p:ph type="pic" sz="quarter" idx="18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2" name="Рисунок 61"/>
          <p:cNvSpPr>
            <a:spLocks noGrp="1"/>
          </p:cNvSpPr>
          <p:nvPr>
            <p:ph type="pic" sz="quarter" idx="19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3" name="Рисунок 61"/>
          <p:cNvSpPr>
            <a:spLocks noGrp="1"/>
          </p:cNvSpPr>
          <p:nvPr>
            <p:ph type="pic" sz="quarter" idx="20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  <p:sp>
        <p:nvSpPr>
          <p:cNvPr id="74" name="Рисунок 61"/>
          <p:cNvSpPr>
            <a:spLocks noGrp="1"/>
          </p:cNvSpPr>
          <p:nvPr>
            <p:ph type="pic" sz="quarter" idx="21"/>
          </p:nvPr>
        </p:nvSpPr>
        <p:spPr>
          <a:xfrm>
            <a:off x="6858000" y="4572000"/>
            <a:ext cx="2286000" cy="2286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59712122"/>
      </p:ext>
    </p:extLst>
  </p:cSld>
  <p:clrMapOvr>
    <a:masterClrMapping/>
  </p:clrMapOvr>
  <p:transition spd="med">
    <p:push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Рисунок 6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1704702"/>
      </p:ext>
    </p:extLst>
  </p:cSld>
  <p:clrMapOvr>
    <a:masterClrMapping/>
  </p:clrMapOvr>
  <p:transition spd="med">
    <p:push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503B56-8044-40FA-BD94-FE494A4DA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99F71D3-11DD-4977-86B5-384344CA21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DAE1F0A-6A95-4A74-AC38-AA4EDCCB7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2A395A1-57F3-4C1C-923F-D8258D22D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45FF78B-9619-4E84-A782-64D555FD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0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AC0681-E0A1-4ABC-9E79-5898E39D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060034B-4C03-4D02-B335-F40EC1032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E5BD23-F1AE-441C-AF45-7C2924A7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DD6447-A6E4-42AF-A0D9-0DD9C9033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FD9F0D-96C4-4E05-8A92-FC45E61D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8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8B46DD-3822-47A2-BC57-B502EA50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1E75D1-2650-4AA0-B6E1-60D17785B4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E38012-32ED-4F3E-9CD2-4FE1C62FF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189F158-6693-41E3-BF5F-9FA33BE48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14/06/42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761AF7F-B057-4A99-8B50-B5400F17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C027C6D-A870-487E-A6ED-C31AE51B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2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961F91-8D48-4A25-9249-E41E2789C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C9853E-0E33-4CD6-BBB2-CDDB47192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DC890CE-6FAC-40CE-B49B-5942F0FF2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8EFD4A4-90D6-4F6D-9B31-10E882DB8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95AA305-B904-4C86-8FF5-DFC24E497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798B975-C401-4618-BD89-94E098A2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0692ADF-AD14-4704-BDAD-6E3643B68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22AE5BB-2214-4226-91D1-6F7B60F1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25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79EDD8E-9FF1-4DE7-9D4C-F469F8F9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7A2F34E5-CF20-4295-A1B8-D4A96E54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86998C5-10C1-4385-8A12-7E23BAE7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7A01FA0-BC95-43DE-8A48-C31132C43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3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C185104-72E3-4CBA-A7FE-2FF95D42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87AA41B-A658-4D26-A8A9-44411D446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31270A0-C8B4-4E75-91FE-F6841653A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306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A5BFFE7-92A5-4CDC-8B73-13E1BA8CF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3C39E88-6EF9-4170-BC52-97EE4E96B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843E7B-FFF4-47CA-AB1F-DC5ADB204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75D8F6A-0116-4998-ABDD-9314161E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E7AFB-879A-4062-8C28-C2A4DB92630E}" type="datetimeFigureOut">
              <a:rPr lang="ar-SA" smtClean="0"/>
              <a:t>14/06/42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CA601C-9B4B-46BE-9900-DF0F278F4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80A7AC3-6907-4418-9370-B1E708959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3782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14D8D1F-316E-4DFC-9C53-5E7A2CA7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EFA2F3F-5B9A-43BB-AF93-171C482C9B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D9D31F8-45CB-4BC7-AFF4-E94623045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356F6D5-D5D6-497E-A4C5-CAA74105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1/27/2021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8C4B16-02F4-409F-BA42-B458142A7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E70E5C0-5C62-4762-A6FE-D1B30DD7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546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l="-1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AF69B76-699E-4777-9D5D-48F281551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DD11776-FA0B-4A27-8205-3CEBB25FF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A80794-529A-478A-9995-B0C66A469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7AFB-879A-4062-8C28-C2A4DB92630E}" type="datetimeFigureOut">
              <a:rPr lang="ar-SA" smtClean="0"/>
              <a:t>14/06/42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6EE3126-D661-46A7-8934-028C5A8C27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74D6CB4-E069-48E7-95E8-967D1B5F0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E64CF-9018-49ED-9B66-7C5DE22EA5D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149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663" r:id="rId13"/>
    <p:sldLayoutId id="2147483664" r:id="rId14"/>
    <p:sldLayoutId id="2147483665" r:id="rId15"/>
    <p:sldLayoutId id="2147483666" r:id="rId16"/>
  </p:sldLayoutIdLst>
  <p:transition spd="med">
    <p:push dir="d"/>
  </p:transition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1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728">
            <a:off x="539552" y="908720"/>
            <a:ext cx="2896469" cy="2217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37" y="332656"/>
            <a:ext cx="4160315" cy="23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شكل بيضاوي 4"/>
          <p:cNvSpPr/>
          <p:nvPr/>
        </p:nvSpPr>
        <p:spPr>
          <a:xfrm>
            <a:off x="2653202" y="2719715"/>
            <a:ext cx="1728192" cy="1728192"/>
          </a:xfrm>
          <a:prstGeom prst="ellipse">
            <a:avLst/>
          </a:prstGeom>
          <a:gradFill flip="none" rotWithShape="1">
            <a:gsLst>
              <a:gs pos="41000">
                <a:srgbClr val="FF0000"/>
              </a:gs>
              <a:gs pos="100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9600" b="1" dirty="0">
                <a:ln w="22225">
                  <a:solidFill>
                    <a:schemeClr val="bg1">
                      <a:lumMod val="85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6</a:t>
            </a:r>
            <a:endParaRPr lang="ar-SA" sz="7200" b="1" dirty="0">
              <a:ln w="22225">
                <a:solidFill>
                  <a:schemeClr val="bg1">
                    <a:lumMod val="85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 descr="Image result for school b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64904"/>
            <a:ext cx="3963465" cy="396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721647" y="4451628"/>
            <a:ext cx="363432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9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Unit 1</a:t>
            </a:r>
            <a:endParaRPr lang="ar-SA" sz="96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5909735"/>
      </p:ext>
    </p:extLst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F628104-0515-41B6-B111-E6D001805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49" y="2647948"/>
            <a:ext cx="8202018" cy="2652921"/>
          </a:xfrm>
          <a:prstGeom prst="rect">
            <a:avLst/>
          </a:prstGeom>
        </p:spPr>
      </p:pic>
      <p:pic>
        <p:nvPicPr>
          <p:cNvPr id="4" name="We Can 6 (2020) WB_CD 3_04">
            <a:hlinkClick r:id="" action="ppaction://media"/>
            <a:extLst>
              <a:ext uri="{FF2B5EF4-FFF2-40B4-BE49-F238E27FC236}">
                <a16:creationId xmlns:a16="http://schemas.microsoft.com/office/drawing/2014/main" id="{6F528000-F219-4390-8FC7-82BBDF69DC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48" y="1557131"/>
            <a:ext cx="795130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298978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69" y="940842"/>
            <a:ext cx="5394887" cy="54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54" y="1518167"/>
            <a:ext cx="4592201" cy="48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3" y="2271615"/>
            <a:ext cx="1758609" cy="1584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596" y="2749258"/>
            <a:ext cx="1687730" cy="176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404" y="4584493"/>
            <a:ext cx="2606679" cy="1556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مربع نص 9"/>
          <p:cNvSpPr txBox="1"/>
          <p:nvPr/>
        </p:nvSpPr>
        <p:spPr>
          <a:xfrm>
            <a:off x="1751246" y="1898243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I practiced English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1744783" y="3336944"/>
            <a:ext cx="312183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she cooked a big breakfast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894958" y="4412627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he kicked football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1448905" y="5526330"/>
            <a:ext cx="312183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We stayed home 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437BFA0-AEED-4AD2-94C3-B9D3BCA60C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8500" y="894613"/>
            <a:ext cx="1357917" cy="15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74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7" y="1242517"/>
            <a:ext cx="4153180" cy="7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43" y="2353173"/>
            <a:ext cx="8880744" cy="297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162790" y="4104782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162794" y="2789156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151640" y="3433957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3260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6BEFF82E-AB52-4EAA-845A-B05E92531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35C045F-8036-4353-A7CF-BEAC319CF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73" y="3428999"/>
            <a:ext cx="8518734" cy="201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08263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5F051EF-9D12-4147-ABB4-7ED39BE206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247" y="2049261"/>
            <a:ext cx="8684214" cy="4029475"/>
          </a:xfrm>
          <a:prstGeom prst="rect">
            <a:avLst/>
          </a:prstGeom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0" y="1020452"/>
            <a:ext cx="6805616" cy="714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865323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1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601657" y="5202060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7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4700035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5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700035" y="5217307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3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865322" y="5202061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2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421219" y="3453961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8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23630" y="5211685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6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568201" y="344833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4</a:t>
            </a:r>
            <a:endParaRPr lang="ar-SA" sz="2800" b="1" dirty="0">
              <a:solidFill>
                <a:srgbClr val="FF0000"/>
              </a:solidFill>
            </a:endParaRPr>
          </a:p>
        </p:txBody>
      </p:sp>
      <p:pic>
        <p:nvPicPr>
          <p:cNvPr id="2" name="We Can 6 (2018) WB_CD 3_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7461475" y="1020452"/>
            <a:ext cx="821523" cy="82152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832945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6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12" y="993914"/>
            <a:ext cx="6383645" cy="959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31" y="1767483"/>
            <a:ext cx="8880401" cy="457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7665936" y="208935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  <p:sp>
        <p:nvSpPr>
          <p:cNvPr id="7" name="شكل بيضاوي 6"/>
          <p:cNvSpPr/>
          <p:nvPr/>
        </p:nvSpPr>
        <p:spPr>
          <a:xfrm>
            <a:off x="8212600" y="257751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7632477" y="3065679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7643627" y="3598486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8223749" y="4053193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8233298" y="4593472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8212599" y="5094996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7632477" y="5577787"/>
            <a:ext cx="518619" cy="4881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362160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38" y="1429932"/>
            <a:ext cx="4133476" cy="71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78" y="2617402"/>
            <a:ext cx="8642941" cy="2685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7065632" y="3531591"/>
            <a:ext cx="5171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028945" y="2966595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7009879" y="4107739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1379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CA5C63EA-5241-41E4-B70E-F5BDE9B7E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A4CC7704-E908-4B06-A30A-A0142B824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3" y="3428999"/>
            <a:ext cx="8548595" cy="19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138727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94160D4C-7398-404D-945A-E6FCB1D8D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093" y="3882004"/>
            <a:ext cx="5829664" cy="249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95" y="877268"/>
            <a:ext cx="4100996" cy="402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995" y="1296918"/>
            <a:ext cx="5717762" cy="260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697992" y="1748764"/>
            <a:ext cx="11318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much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648220" y="2100267"/>
            <a:ext cx="11318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2654846" y="2491524"/>
            <a:ext cx="116178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2651454" y="2846748"/>
            <a:ext cx="116517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much</a:t>
            </a:r>
            <a:endParaRPr lang="ar-SA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2707210" y="3215223"/>
            <a:ext cx="109616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many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20) WB_CD 3_06">
            <a:hlinkClick r:id="" action="ppaction://media"/>
            <a:extLst>
              <a:ext uri="{FF2B5EF4-FFF2-40B4-BE49-F238E27FC236}">
                <a16:creationId xmlns:a16="http://schemas.microsoft.com/office/drawing/2014/main" id="{3EB1C442-BBDD-4E53-8BA9-C6AB0A682B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836" y="1078658"/>
            <a:ext cx="848139" cy="84813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FCEE9D3-B194-439F-AC20-AAA0CBBCD194}"/>
              </a:ext>
            </a:extLst>
          </p:cNvPr>
          <p:cNvSpPr txBox="1"/>
          <p:nvPr/>
        </p:nvSpPr>
        <p:spPr>
          <a:xfrm>
            <a:off x="2955285" y="5220833"/>
            <a:ext cx="10752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B666F0E-BF82-493F-A2E2-64F8811B148B}"/>
              </a:ext>
            </a:extLst>
          </p:cNvPr>
          <p:cNvSpPr txBox="1"/>
          <p:nvPr/>
        </p:nvSpPr>
        <p:spPr>
          <a:xfrm>
            <a:off x="3044489" y="4655407"/>
            <a:ext cx="10752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E889194-CD5E-43B1-A53C-CA78E55E2DB6}"/>
              </a:ext>
            </a:extLst>
          </p:cNvPr>
          <p:cNvSpPr txBox="1"/>
          <p:nvPr/>
        </p:nvSpPr>
        <p:spPr>
          <a:xfrm>
            <a:off x="3237776" y="5559565"/>
            <a:ext cx="72621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9377775F-88CF-4924-8695-1780BAF69B6E}"/>
              </a:ext>
            </a:extLst>
          </p:cNvPr>
          <p:cNvSpPr txBox="1"/>
          <p:nvPr/>
        </p:nvSpPr>
        <p:spPr>
          <a:xfrm>
            <a:off x="3122546" y="5892828"/>
            <a:ext cx="107526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B295C17-7B96-428F-AA03-2D62A0EEA43E}"/>
              </a:ext>
            </a:extLst>
          </p:cNvPr>
          <p:cNvSpPr txBox="1"/>
          <p:nvPr/>
        </p:nvSpPr>
        <p:spPr>
          <a:xfrm>
            <a:off x="3066789" y="4309171"/>
            <a:ext cx="92800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some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199A0E09-DEE5-4C8F-A3F1-E300CA720DA2}"/>
              </a:ext>
            </a:extLst>
          </p:cNvPr>
          <p:cNvSpPr txBox="1"/>
          <p:nvPr/>
        </p:nvSpPr>
        <p:spPr>
          <a:xfrm>
            <a:off x="6340240" y="4333874"/>
            <a:ext cx="81877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CD63167C-7BD8-40A8-902F-5A2826A0D435}"/>
              </a:ext>
            </a:extLst>
          </p:cNvPr>
          <p:cNvSpPr txBox="1"/>
          <p:nvPr/>
        </p:nvSpPr>
        <p:spPr>
          <a:xfrm>
            <a:off x="6333613" y="4656492"/>
            <a:ext cx="7500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any</a:t>
            </a:r>
            <a:endParaRPr lang="ar-SA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65148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6" grpId="0"/>
      <p:bldP spid="17" grpId="0"/>
      <p:bldP spid="11" grpId="0"/>
      <p:bldP spid="12" grpId="0"/>
      <p:bldP spid="13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97" y="1389452"/>
            <a:ext cx="3653244" cy="760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6" y="2319510"/>
            <a:ext cx="8842917" cy="2867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4386745" y="3295743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4386747" y="2685730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4379241" y="3916909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870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BD049098-0473-439D-B052-F8262FD11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D578320-588D-46E5-9651-79A7E2A4A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18" y="3428999"/>
            <a:ext cx="8554804" cy="207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654FF8F9-FFFC-4FBB-9B26-E21BAC88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710B3E7-E9D2-4622-A58C-8D9539836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73" y="3428999"/>
            <a:ext cx="8590773" cy="199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572000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" y="2197761"/>
            <a:ext cx="8831766" cy="349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We Can 6 (2018) WB_CD 3_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63065" y="817872"/>
            <a:ext cx="1179165" cy="1179165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مربع نص 7"/>
          <p:cNvSpPr txBox="1"/>
          <p:nvPr/>
        </p:nvSpPr>
        <p:spPr>
          <a:xfrm>
            <a:off x="2244850" y="3230888"/>
            <a:ext cx="15115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465437" y="3958857"/>
            <a:ext cx="17026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fries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02836" y="3958856"/>
            <a:ext cx="192863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burger </a:t>
            </a:r>
            <a:endParaRPr lang="ar-SA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3018833" y="4700985"/>
            <a:ext cx="210109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moment 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50699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4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291" y="982870"/>
            <a:ext cx="6183254" cy="7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542" y="1813777"/>
            <a:ext cx="6587771" cy="2591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7"/>
          <a:stretch/>
        </p:blipFill>
        <p:spPr bwMode="auto">
          <a:xfrm>
            <a:off x="1739267" y="4459520"/>
            <a:ext cx="5665465" cy="189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2810193" y="1804859"/>
            <a:ext cx="15735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would</a:t>
            </a:r>
            <a:endParaRPr lang="ar-SA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894182" y="2214832"/>
            <a:ext cx="25254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I’d like kabsa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4780370" y="2210920"/>
            <a:ext cx="22628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soda please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2298768" y="2648428"/>
            <a:ext cx="274928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Just a moment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455835" y="3051956"/>
            <a:ext cx="165586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What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954621" y="3043426"/>
            <a:ext cx="14287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would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404489" y="3464552"/>
            <a:ext cx="15504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pizza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5478645" y="3464426"/>
            <a:ext cx="25770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a salad please 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2835171" y="3873601"/>
            <a:ext cx="129449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sure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5380435" y="3890552"/>
            <a:ext cx="227398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moment</a:t>
            </a:r>
            <a:endParaRPr lang="ar-SA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578151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87" y="1593352"/>
            <a:ext cx="4047286" cy="81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78" y="2376528"/>
            <a:ext cx="8686800" cy="2680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533981" y="3383890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533979" y="2780073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 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533978" y="3970775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17184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E65DD0C9-8AC2-489E-A2F1-FEB913BE4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507D376-0902-4CC7-A607-9E24FCC2E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91" y="3428999"/>
            <a:ext cx="8519791" cy="19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428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EE8BE50-735E-4068-BC15-3D35347BF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97" y="1946826"/>
            <a:ext cx="8070364" cy="4321451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88" y="1118348"/>
            <a:ext cx="6956959" cy="69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ربع نص 6"/>
          <p:cNvSpPr txBox="1"/>
          <p:nvPr/>
        </p:nvSpPr>
        <p:spPr>
          <a:xfrm>
            <a:off x="6640856" y="1960204"/>
            <a:ext cx="14586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618554" y="2489171"/>
            <a:ext cx="142519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tent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707767" y="3019431"/>
            <a:ext cx="13876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paint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696617" y="4014183"/>
            <a:ext cx="13702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plant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6726354" y="4482630"/>
            <a:ext cx="14693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stand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6792435" y="4957491"/>
            <a:ext cx="132937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hand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We Can 6 (2018) WB_CD 3_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7618692" y="968450"/>
            <a:ext cx="850109" cy="850109"/>
          </a:xfrm>
          <a:prstGeom prst="rect">
            <a:avLst/>
          </a:prstGeom>
          <a:effectLst/>
        </p:spPr>
      </p:pic>
      <p:cxnSp>
        <p:nvCxnSpPr>
          <p:cNvPr id="4" name="رابط كسهم مستقيم 3"/>
          <p:cNvCxnSpPr/>
          <p:nvPr/>
        </p:nvCxnSpPr>
        <p:spPr>
          <a:xfrm flipH="1" flipV="1">
            <a:off x="2267575" y="3170729"/>
            <a:ext cx="234176" cy="72482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/>
          <p:cNvCxnSpPr>
            <a:cxnSpLocks/>
          </p:cNvCxnSpPr>
          <p:nvPr/>
        </p:nvCxnSpPr>
        <p:spPr>
          <a:xfrm flipH="1">
            <a:off x="1862631" y="3981309"/>
            <a:ext cx="639120" cy="41371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كسهم مستقيم 16"/>
          <p:cNvCxnSpPr/>
          <p:nvPr/>
        </p:nvCxnSpPr>
        <p:spPr>
          <a:xfrm flipH="1">
            <a:off x="2122919" y="4104471"/>
            <a:ext cx="331237" cy="6538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>
            <a:off x="3662614" y="4130248"/>
            <a:ext cx="439258" cy="98546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رابط كسهم مستقيم 18"/>
          <p:cNvCxnSpPr/>
          <p:nvPr/>
        </p:nvCxnSpPr>
        <p:spPr>
          <a:xfrm>
            <a:off x="3735717" y="3981309"/>
            <a:ext cx="588650" cy="1486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V="1">
            <a:off x="3568057" y="3016233"/>
            <a:ext cx="404435" cy="86236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65142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4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3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1" y="993713"/>
            <a:ext cx="6297332" cy="629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34" y="1763512"/>
            <a:ext cx="8661201" cy="44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2545234" y="2547965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sand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047353" y="2548650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hand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612141" y="4005002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tent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6670506" y="4011407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land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64414" y="4732270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tent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4734737" y="5450721"/>
            <a:ext cx="11914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land</a:t>
            </a:r>
            <a:endParaRPr lang="ar-SA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499906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25" y="1279547"/>
            <a:ext cx="4719086" cy="850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63" y="2508852"/>
            <a:ext cx="889867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10965" y="3482226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A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05182" y="4119498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B</a:t>
            </a:r>
            <a:endParaRPr lang="ar-SA" sz="32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99814" y="2832564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>
                <a:solidFill>
                  <a:srgbClr val="FF0000"/>
                </a:solidFill>
              </a:rPr>
              <a:t>C</a:t>
            </a:r>
            <a:endParaRPr lang="ar-SA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25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E93A246C-2BAC-4756-A8D2-2A187D9FE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C768B5C-690E-4C7E-A955-1E1680D9F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1" y="3429000"/>
            <a:ext cx="8538456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24276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8629776-7264-48ED-96D4-ACF8090FE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02" y="1974574"/>
            <a:ext cx="8584271" cy="2756451"/>
          </a:xfrm>
          <a:prstGeom prst="rect">
            <a:avLst/>
          </a:prstGeom>
        </p:spPr>
      </p:pic>
      <p:pic>
        <p:nvPicPr>
          <p:cNvPr id="4" name="We Can 6 (2020) WB_CD 3_09">
            <a:hlinkClick r:id="" action="ppaction://media"/>
            <a:extLst>
              <a:ext uri="{FF2B5EF4-FFF2-40B4-BE49-F238E27FC236}">
                <a16:creationId xmlns:a16="http://schemas.microsoft.com/office/drawing/2014/main" id="{6FB5F111-B06B-4CFB-B0B5-7864F53A87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068" y="950842"/>
            <a:ext cx="768628" cy="7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43097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7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43" y="1028248"/>
            <a:ext cx="5108667" cy="389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6" y="1424306"/>
            <a:ext cx="7606748" cy="49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5166701" y="2308362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cleaned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2804401" y="5030067"/>
            <a:ext cx="1232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168346" y="3225435"/>
            <a:ext cx="18950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spoke with my friends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2770634" y="3096469"/>
            <a:ext cx="14949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boring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279345" y="4428061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2717139" y="4047719"/>
            <a:ext cx="16798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Fantastic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We Can 6 (2020) WB_CD 3_02">
            <a:hlinkClick r:id="" action="ppaction://media"/>
            <a:extLst>
              <a:ext uri="{FF2B5EF4-FFF2-40B4-BE49-F238E27FC236}">
                <a16:creationId xmlns:a16="http://schemas.microsoft.com/office/drawing/2014/main" id="{5157DACE-FE12-4F1B-ACB5-E71047E8A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982" y="1918024"/>
            <a:ext cx="839661" cy="8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31521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15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/>
      <p:bldP spid="9" grpId="0"/>
      <p:bldP spid="10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69" y="1165470"/>
            <a:ext cx="4576819" cy="57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37" y="1940261"/>
            <a:ext cx="4125552" cy="403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068" y="1497495"/>
            <a:ext cx="4654907" cy="46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مربع نص 13"/>
          <p:cNvSpPr txBox="1"/>
          <p:nvPr/>
        </p:nvSpPr>
        <p:spPr>
          <a:xfrm>
            <a:off x="2847759" y="1940262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</a:rPr>
              <a:t>f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3780627" y="2516411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</a:rPr>
              <a:t>d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6" name="مربع نص 15"/>
          <p:cNvSpPr txBox="1"/>
          <p:nvPr/>
        </p:nvSpPr>
        <p:spPr>
          <a:xfrm>
            <a:off x="3012021" y="3109078"/>
            <a:ext cx="5961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dirty="0">
                <a:solidFill>
                  <a:srgbClr val="FF0000"/>
                </a:solidFill>
              </a:rPr>
              <a:t>b</a:t>
            </a:r>
            <a:endParaRPr lang="ar-SA" sz="3200" dirty="0">
              <a:solidFill>
                <a:srgbClr val="FF0000"/>
              </a:solidFill>
            </a:endParaRPr>
          </a:p>
        </p:txBody>
      </p:sp>
      <p:sp>
        <p:nvSpPr>
          <p:cNvPr id="17" name="مربع نص 16"/>
          <p:cNvSpPr txBox="1"/>
          <p:nvPr/>
        </p:nvSpPr>
        <p:spPr>
          <a:xfrm>
            <a:off x="3695661" y="3648685"/>
            <a:ext cx="596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</a:rPr>
              <a:t>c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8" name="مربع نص 17"/>
          <p:cNvSpPr txBox="1"/>
          <p:nvPr/>
        </p:nvSpPr>
        <p:spPr>
          <a:xfrm>
            <a:off x="3691006" y="4249005"/>
            <a:ext cx="596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</a:rPr>
              <a:t>e</a:t>
            </a:r>
            <a:endParaRPr lang="ar-SA" sz="3600" dirty="0">
              <a:solidFill>
                <a:srgbClr val="FF0000"/>
              </a:solidFill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1827015" y="5302263"/>
            <a:ext cx="596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ar-SA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57604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14" y="1654060"/>
            <a:ext cx="4382522" cy="83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26" y="2534722"/>
            <a:ext cx="8686801" cy="2567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288654" y="3951626"/>
            <a:ext cx="59615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A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94436" y="3434361"/>
            <a:ext cx="5961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B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290264" y="2904982"/>
            <a:ext cx="5961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b="1" dirty="0">
                <a:solidFill>
                  <a:srgbClr val="FF0000"/>
                </a:solidFill>
              </a:rPr>
              <a:t>C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67569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4139952" y="1404989"/>
            <a:ext cx="4861204" cy="4399462"/>
          </a:xfrm>
        </p:spPr>
        <p:txBody>
          <a:bodyPr>
            <a:normAutofit/>
          </a:bodyPr>
          <a:lstStyle/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See you later </a:t>
            </a:r>
          </a:p>
          <a:p>
            <a:pPr algn="ctr" rtl="0">
              <a:buNone/>
            </a:pPr>
            <a:r>
              <a:rPr lang="en-US" sz="5400" b="1" dirty="0">
                <a:ln w="12700">
                  <a:solidFill>
                    <a:schemeClr val="bg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glow rad="139700">
                    <a:srgbClr val="C00000">
                      <a:alpha val="40000"/>
                    </a:srgbClr>
                  </a:glow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pitchFamily="34" charset="0"/>
              </a:rPr>
              <a:t>Goodbye </a:t>
            </a:r>
          </a:p>
          <a:p>
            <a:pPr algn="ctr" rtl="0">
              <a:buNone/>
            </a:pP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Rounded MT Bold" panose="020F0704030504030204" pitchFamily="34" charset="0"/>
              </a:rPr>
              <a:t>Teacher :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Rounded MT Bold" panose="020F0704030504030204" pitchFamily="34" charset="0"/>
            </a:endParaRP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Badr Sayid </a:t>
            </a:r>
          </a:p>
          <a:p>
            <a:pPr algn="ctr" rtl="0">
              <a:buNone/>
            </a:pP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Rounded MT Bold" panose="020F0704030504030204" pitchFamily="34" charset="0"/>
              </a:rPr>
              <a:t>Al-Shehri </a:t>
            </a:r>
          </a:p>
        </p:txBody>
      </p:sp>
      <p:pic>
        <p:nvPicPr>
          <p:cNvPr id="3" name="صورة 2" descr="happy_boy_by_famoalmehairi-d6br9pj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76" y="1079576"/>
            <a:ext cx="3877676" cy="504056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70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04" y="3452644"/>
            <a:ext cx="3159744" cy="719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6" y="4128215"/>
            <a:ext cx="7837581" cy="18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مربع نص 7"/>
          <p:cNvSpPr txBox="1"/>
          <p:nvPr/>
        </p:nvSpPr>
        <p:spPr>
          <a:xfrm>
            <a:off x="5771767" y="472942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5771766" y="424483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5760617" y="5199589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3967A814-B95E-4DE3-921D-BA55DD9BE5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34" y="1015285"/>
            <a:ext cx="7636212" cy="220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9958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9E6CE208-D5E5-4A9B-8D61-4363E864B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A622206-4FB5-41BE-BE8B-790AE856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3428999"/>
            <a:ext cx="8493824" cy="215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57525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318F1F-B861-40A4-AB9E-BBF1031D0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983" y="2247900"/>
            <a:ext cx="8603199" cy="3371022"/>
          </a:xfrm>
          <a:prstGeom prst="rect">
            <a:avLst/>
          </a:prstGeom>
        </p:spPr>
      </p:pic>
      <p:pic>
        <p:nvPicPr>
          <p:cNvPr id="4" name="We Can 6 (2020) WB_CD 3_03">
            <a:hlinkClick r:id="" action="ppaction://media"/>
            <a:extLst>
              <a:ext uri="{FF2B5EF4-FFF2-40B4-BE49-F238E27FC236}">
                <a16:creationId xmlns:a16="http://schemas.microsoft.com/office/drawing/2014/main" id="{D15A0EF3-4B23-4A8D-86DB-F2BEEE373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346" y="1239078"/>
            <a:ext cx="861391" cy="86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2709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8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6" b="37839"/>
          <a:stretch/>
        </p:blipFill>
        <p:spPr bwMode="auto">
          <a:xfrm>
            <a:off x="746097" y="1290281"/>
            <a:ext cx="5375087" cy="497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097" y="1886721"/>
            <a:ext cx="7651805" cy="435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806763" y="2206719"/>
            <a:ext cx="3311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scary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1108356" y="3024566"/>
            <a:ext cx="29434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boring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1097206" y="3842006"/>
            <a:ext cx="2753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okay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ربع نص 8"/>
          <p:cNvSpPr txBox="1"/>
          <p:nvPr/>
        </p:nvSpPr>
        <p:spPr>
          <a:xfrm>
            <a:off x="1390441" y="4674791"/>
            <a:ext cx="249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That’s great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1022456" y="5526092"/>
            <a:ext cx="30739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fantastic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23628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3" y="1491529"/>
            <a:ext cx="4377827" cy="792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70" y="2698168"/>
            <a:ext cx="8675649" cy="2753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/>
          <p:cNvSpPr txBox="1"/>
          <p:nvPr/>
        </p:nvSpPr>
        <p:spPr>
          <a:xfrm>
            <a:off x="6394723" y="3760122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394723" y="318534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8" name="مربع نص 7"/>
          <p:cNvSpPr txBox="1"/>
          <p:nvPr/>
        </p:nvSpPr>
        <p:spPr>
          <a:xfrm>
            <a:off x="6394723" y="4369251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53053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rget: Hitting or Missing the Bullseye? – Now Trending:">
            <a:extLst>
              <a:ext uri="{FF2B5EF4-FFF2-40B4-BE49-F238E27FC236}">
                <a16:creationId xmlns:a16="http://schemas.microsoft.com/office/drawing/2014/main" id="{A5B753AC-B333-412A-A2BF-15855C6E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994211"/>
            <a:ext cx="2448879" cy="243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F8D341CB-7FE4-4639-8D91-CB7164B13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05" y="3428999"/>
            <a:ext cx="8446504" cy="19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2774"/>
      </p:ext>
    </p:extLst>
  </p:cSld>
  <p:clrMapOvr>
    <a:masterClrMapping/>
  </p:clrMapOvr>
  <p:transition spd="med" advClick="0" advTm="2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أزرق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128</Words>
  <Application>Microsoft Office PowerPoint</Application>
  <PresentationFormat>عرض على الشاشة (4:3)</PresentationFormat>
  <Paragraphs>99</Paragraphs>
  <Slides>32</Slides>
  <Notes>0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40" baseType="lpstr">
      <vt:lpstr>Arial Rounded MT Bold</vt:lpstr>
      <vt:lpstr>Fira Sans ExtraBold</vt:lpstr>
      <vt:lpstr>Arial</vt:lpstr>
      <vt:lpstr>Comic Sans MS</vt:lpstr>
      <vt:lpstr>Calibri Light</vt:lpstr>
      <vt:lpstr>Calibri</vt:lpstr>
      <vt:lpstr>Fira Sans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ninga</dc:creator>
  <cp:lastModifiedBy>ڪپړۑآء اڷٲﻣير</cp:lastModifiedBy>
  <cp:revision>78</cp:revision>
  <dcterms:created xsi:type="dcterms:W3CDTF">2015-11-21T15:04:02Z</dcterms:created>
  <dcterms:modified xsi:type="dcterms:W3CDTF">2021-01-27T14:31:43Z</dcterms:modified>
</cp:coreProperties>
</file>