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281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259632" y="3501008"/>
            <a:ext cx="6624736" cy="2232248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الوحدة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الثالثة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(آداب وواجبات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)</a:t>
            </a:r>
            <a:endParaRPr lang="ar-SA" sz="4400" dirty="0" smtClean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 smtClean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مدخل الوحدة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31125" r="34976" b="16704"/>
          <a:stretch>
            <a:fillRect/>
          </a:stretch>
        </p:blipFill>
        <p:spPr bwMode="auto">
          <a:xfrm>
            <a:off x="1979712" y="44624"/>
            <a:ext cx="6912695" cy="67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28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45891" r="33869" b="24578"/>
          <a:stretch>
            <a:fillRect/>
          </a:stretch>
        </p:blipFill>
        <p:spPr bwMode="auto">
          <a:xfrm>
            <a:off x="179512" y="1556792"/>
            <a:ext cx="8748464" cy="385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115616" y="3212976"/>
            <a:ext cx="7056784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سيكون التنقل بين الأماكن صعب ومتعب جدا</a:t>
            </a:r>
          </a:p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ولن تكون الحياة كما هي عليه الآن.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6203" r="33869" b="40329"/>
          <a:stretch>
            <a:fillRect/>
          </a:stretch>
        </p:blipFill>
        <p:spPr bwMode="auto">
          <a:xfrm>
            <a:off x="75946" y="72008"/>
            <a:ext cx="903255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29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30141" r="33869" b="19657"/>
          <a:stretch>
            <a:fillRect/>
          </a:stretch>
        </p:blipFill>
        <p:spPr bwMode="auto">
          <a:xfrm>
            <a:off x="539552" y="72008"/>
            <a:ext cx="802838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04056" y="1700808"/>
            <a:ext cx="24117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خيول وهناك من </a:t>
            </a:r>
          </a:p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يركب عليها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496" y="2132856"/>
            <a:ext cx="24117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سباق ركوب الخيل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2564904"/>
            <a:ext cx="16561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قديمة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9512" y="3068960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تعتمد على </a:t>
            </a:r>
          </a:p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السرعة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11960" y="4653136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سباح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67944" y="5877272"/>
            <a:ext cx="34563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في النادي أو في البحر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8172" r="35529" b="32453"/>
          <a:stretch>
            <a:fillRect/>
          </a:stretch>
        </p:blipFill>
        <p:spPr bwMode="auto">
          <a:xfrm>
            <a:off x="107504" y="159245"/>
            <a:ext cx="8892480" cy="56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932040" y="692696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تسلق الجبال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32040" y="1196752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في المناطق الجبلية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32040" y="1700808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اللياقة البدنية والقوة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31640" y="3573016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الرماية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31640" y="4077072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قديمة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31640" y="4581128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فردية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331640" y="5013176"/>
            <a:ext cx="28083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تساعد على التركيز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44906" r="34975" b="12766"/>
          <a:stretch>
            <a:fillRect/>
          </a:stretch>
        </p:blipFill>
        <p:spPr bwMode="auto">
          <a:xfrm>
            <a:off x="395536" y="203510"/>
            <a:ext cx="8388424" cy="58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652120" y="3789040"/>
            <a:ext cx="2880320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الغميضة</a:t>
            </a:r>
            <a:endParaRPr lang="ar-SA" sz="36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3356992"/>
            <a:ext cx="2880320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التيلة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20072" y="5301208"/>
            <a:ext cx="2880320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اللقفة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31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0297" r="33869" b="6250"/>
          <a:stretch>
            <a:fillRect/>
          </a:stretch>
        </p:blipFill>
        <p:spPr bwMode="auto">
          <a:xfrm>
            <a:off x="1907704" y="-1"/>
            <a:ext cx="6660232" cy="66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5004048" y="1412776"/>
            <a:ext cx="3456384" cy="86409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148064" y="1196752"/>
            <a:ext cx="3168352" cy="12241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حفظ الحديث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27784" y="5085184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لأنها تقوي أجسامنا وعضلاتنا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5445224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السباحة والرماية وركوب الخيل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79712" y="5805264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لأن القوة تحمي الحق والعدل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99792" y="6453336"/>
            <a:ext cx="56886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الشطرنج </a:t>
            </a:r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– الكلمات </a:t>
            </a:r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المتقاطعة </a:t>
            </a:r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الفروقات</a:t>
            </a:r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الخمس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32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2266" r="34422" b="17688"/>
          <a:stretch>
            <a:fillRect/>
          </a:stretch>
        </p:blipFill>
        <p:spPr bwMode="auto">
          <a:xfrm>
            <a:off x="1835696" y="119829"/>
            <a:ext cx="7164288" cy="662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648072" cy="426313"/>
          </a:xfrm>
          <a:prstGeom prst="rect">
            <a:avLst/>
          </a:prstGeom>
          <a:noFill/>
        </p:spPr>
      </p:pic>
      <p:pic>
        <p:nvPicPr>
          <p:cNvPr id="6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648072" cy="426313"/>
          </a:xfrm>
          <a:prstGeom prst="rect">
            <a:avLst/>
          </a:prstGeom>
          <a:noFill/>
        </p:spPr>
      </p:pic>
      <p:pic>
        <p:nvPicPr>
          <p:cNvPr id="7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8631"/>
            <a:ext cx="648072" cy="426313"/>
          </a:xfrm>
          <a:prstGeom prst="rect">
            <a:avLst/>
          </a:prstGeom>
          <a:noFill/>
        </p:spPr>
      </p:pic>
      <p:pic>
        <p:nvPicPr>
          <p:cNvPr id="8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02687"/>
            <a:ext cx="648072" cy="426313"/>
          </a:xfrm>
          <a:prstGeom prst="rect">
            <a:avLst/>
          </a:prstGeom>
          <a:noFill/>
        </p:spPr>
      </p:pic>
      <p:pic>
        <p:nvPicPr>
          <p:cNvPr id="9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6743"/>
            <a:ext cx="648072" cy="426313"/>
          </a:xfrm>
          <a:prstGeom prst="rect">
            <a:avLst/>
          </a:prstGeom>
          <a:noFill/>
        </p:spPr>
      </p:pic>
      <p:pic>
        <p:nvPicPr>
          <p:cNvPr id="10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82807"/>
            <a:ext cx="648072" cy="426313"/>
          </a:xfrm>
          <a:prstGeom prst="rect">
            <a:avLst/>
          </a:prstGeom>
          <a:noFill/>
        </p:spPr>
      </p:pic>
      <p:pic>
        <p:nvPicPr>
          <p:cNvPr id="11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6863"/>
            <a:ext cx="648072" cy="426313"/>
          </a:xfrm>
          <a:prstGeom prst="rect">
            <a:avLst/>
          </a:prstGeom>
          <a:noFill/>
        </p:spPr>
      </p:pic>
      <p:pic>
        <p:nvPicPr>
          <p:cNvPr id="12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85184"/>
            <a:ext cx="648072" cy="426313"/>
          </a:xfrm>
          <a:prstGeom prst="rect">
            <a:avLst/>
          </a:prstGeom>
          <a:noFill/>
        </p:spPr>
      </p:pic>
      <p:pic>
        <p:nvPicPr>
          <p:cNvPr id="13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666983"/>
            <a:ext cx="648072" cy="426313"/>
          </a:xfrm>
          <a:prstGeom prst="rect">
            <a:avLst/>
          </a:prstGeom>
          <a:noFill/>
        </p:spPr>
      </p:pic>
      <p:pic>
        <p:nvPicPr>
          <p:cNvPr id="14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171039"/>
            <a:ext cx="648072" cy="42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32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8172" r="34422" b="57063"/>
          <a:stretch>
            <a:fillRect/>
          </a:stretch>
        </p:blipFill>
        <p:spPr bwMode="auto">
          <a:xfrm>
            <a:off x="395536" y="1628800"/>
            <a:ext cx="8237715" cy="18722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شكل بيضاوي 3"/>
          <p:cNvSpPr/>
          <p:nvPr/>
        </p:nvSpPr>
        <p:spPr>
          <a:xfrm>
            <a:off x="5508104" y="2204864"/>
            <a:ext cx="1584176" cy="576064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648072" cy="426313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608512" y="3861048"/>
            <a:ext cx="4427984" cy="1944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إيجابيات الألعاب </a:t>
            </a:r>
            <a:r>
              <a:rPr lang="ar-SA" sz="3200" b="1" u="sng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الإلكترونية:</a:t>
            </a:r>
            <a:endParaRPr lang="ar-SA" sz="3200" b="1" u="sng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>
              <a:buFontTx/>
              <a:buChar char="-"/>
            </a:pP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تحسن التناسق بين اليد والعين.</a:t>
            </a:r>
          </a:p>
          <a:p>
            <a:pPr>
              <a:buFontTx/>
              <a:buChar char="-"/>
            </a:pP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تحسين عملية اتخاذ القرار.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496" y="3861048"/>
            <a:ext cx="4427984" cy="1944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سلبيات الألعاب </a:t>
            </a:r>
            <a:r>
              <a:rPr lang="ar-SA" sz="3200" b="1" u="sng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الإلكترونية:</a:t>
            </a:r>
            <a:endParaRPr lang="ar-SA" sz="3200" b="1" u="sng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>
              <a:buFontTx/>
              <a:buChar char="-"/>
            </a:pPr>
            <a:r>
              <a:rPr lang="ar-SA" sz="32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التشجيع على العنف.</a:t>
            </a:r>
          </a:p>
          <a:p>
            <a:pPr>
              <a:buFontTx/>
              <a:buChar char="-"/>
            </a:pPr>
            <a:r>
              <a:rPr lang="ar-SA" sz="32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إضاعة الوقت.</a:t>
            </a:r>
          </a:p>
          <a:p>
            <a:pPr>
              <a:buFontTx/>
              <a:buChar char="-"/>
            </a:pPr>
            <a:r>
              <a:rPr lang="ar-SA" sz="32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تؤثر على الصحة.</a:t>
            </a:r>
            <a:endParaRPr lang="ar-SA" sz="3600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33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29605" t="19313" r="34422" b="4029"/>
          <a:stretch>
            <a:fillRect/>
          </a:stretch>
        </p:blipFill>
        <p:spPr bwMode="auto">
          <a:xfrm>
            <a:off x="2195736" y="-27384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043608" y="1772816"/>
            <a:ext cx="446449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تصرف صحيح ويدل على الروح الرياضية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43608" y="2204864"/>
            <a:ext cx="446449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يشكرون على صنيعهم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43608" y="2636912"/>
            <a:ext cx="446449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أشكره على المساعدة</a:t>
            </a:r>
          </a:p>
        </p:txBody>
      </p:sp>
      <p:pic>
        <p:nvPicPr>
          <p:cNvPr id="9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97152"/>
            <a:ext cx="365852" cy="240664"/>
          </a:xfrm>
          <a:prstGeom prst="rect">
            <a:avLst/>
          </a:prstGeom>
          <a:noFill/>
        </p:spPr>
      </p:pic>
      <p:pic>
        <p:nvPicPr>
          <p:cNvPr id="10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636608"/>
            <a:ext cx="365852" cy="240664"/>
          </a:xfrm>
          <a:prstGeom prst="rect">
            <a:avLst/>
          </a:prstGeom>
          <a:noFill/>
        </p:spPr>
      </p:pic>
      <p:pic>
        <p:nvPicPr>
          <p:cNvPr id="11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093296"/>
            <a:ext cx="365852" cy="240664"/>
          </a:xfrm>
          <a:prstGeom prst="rect">
            <a:avLst/>
          </a:prstGeom>
          <a:noFill/>
        </p:spPr>
      </p:pic>
      <p:pic>
        <p:nvPicPr>
          <p:cNvPr id="12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453336"/>
            <a:ext cx="365852" cy="24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7344" r="26674" b="6250"/>
          <a:stretch>
            <a:fillRect/>
          </a:stretch>
        </p:blipFill>
        <p:spPr bwMode="auto">
          <a:xfrm>
            <a:off x="899592" y="44624"/>
            <a:ext cx="7416824" cy="61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34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7344" r="33869" b="16704"/>
          <a:stretch>
            <a:fillRect/>
          </a:stretch>
        </p:blipFill>
        <p:spPr bwMode="auto">
          <a:xfrm>
            <a:off x="2051720" y="0"/>
            <a:ext cx="66693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707904" y="3573016"/>
            <a:ext cx="32403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الصلاة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34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52781" r="34422" b="29500"/>
          <a:stretch>
            <a:fillRect/>
          </a:stretch>
        </p:blipFill>
        <p:spPr bwMode="auto">
          <a:xfrm>
            <a:off x="107504" y="1268760"/>
            <a:ext cx="89609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860032" y="2060848"/>
            <a:ext cx="36724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الاستعانة بالله سبحانه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75656" y="2060848"/>
            <a:ext cx="36724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معرفة أهمية الصلاة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44008" y="2492896"/>
            <a:ext cx="38884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التذكير الدائم من قبل الوالدين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19672" y="2492896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استخدام المنبه 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35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29523" t="18500" r="33397" b="14563"/>
          <a:stretch>
            <a:fillRect/>
          </a:stretch>
        </p:blipFill>
        <p:spPr bwMode="auto">
          <a:xfrm>
            <a:off x="1907704" y="44624"/>
            <a:ext cx="6660232" cy="67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339752" y="908720"/>
            <a:ext cx="5904656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عدم </a:t>
            </a:r>
            <a:r>
              <a:rPr lang="ar-SA" sz="2400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التسمية </a:t>
            </a:r>
            <a:r>
              <a:rPr lang="ar-SA" sz="24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– عدم إتمام </a:t>
            </a:r>
            <a:r>
              <a:rPr lang="ar-SA" sz="2400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الوضوء </a:t>
            </a:r>
            <a:r>
              <a:rPr lang="ar-SA" sz="24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– الإسراف في الماء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26756" t="25391" r="31183" b="14563"/>
          <a:stretch>
            <a:fillRect/>
          </a:stretch>
        </p:blipFill>
        <p:spPr bwMode="auto">
          <a:xfrm>
            <a:off x="467544" y="66350"/>
            <a:ext cx="8316416" cy="667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36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87624" y="278092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الكبائر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87624" y="335699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والديه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915816" y="4581128"/>
            <a:ext cx="1224136" cy="576064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2483768" y="5157192"/>
            <a:ext cx="936104" cy="432048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2483768" y="5733256"/>
            <a:ext cx="792088" cy="360040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36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9604" t="39000" r="31655" b="24579"/>
          <a:stretch>
            <a:fillRect/>
          </a:stretch>
        </p:blipFill>
        <p:spPr bwMode="auto">
          <a:xfrm>
            <a:off x="35496" y="648072"/>
            <a:ext cx="9075693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187624" y="1412776"/>
            <a:ext cx="7416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لا، بل الحكم يشمل الاثنين: الرجل والمرأة.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87624" y="2924944"/>
            <a:ext cx="7416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الالتزام بالخلق الحسن مع الآخرين.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87624" y="3573016"/>
            <a:ext cx="7416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عدم سب وشتم الآخرين.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87624" y="4221088"/>
            <a:ext cx="7416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سب وشتم الوالدين من كبائر الذنوب.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37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9156" r="32209" b="35407"/>
          <a:stretch>
            <a:fillRect/>
          </a:stretch>
        </p:blipFill>
        <p:spPr bwMode="auto">
          <a:xfrm>
            <a:off x="35496" y="720080"/>
            <a:ext cx="901824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27584" y="4653136"/>
            <a:ext cx="784887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الصدق: يهدي إلى الخير، وهو سبب لدخول الجنة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27584" y="5229200"/>
            <a:ext cx="784887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والكذب: من خصال المنافقين، وهو سبب لدخول النار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37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6203" r="31655" b="17688"/>
          <a:stretch>
            <a:fillRect/>
          </a:stretch>
        </p:blipFill>
        <p:spPr bwMode="auto">
          <a:xfrm>
            <a:off x="611560" y="46450"/>
            <a:ext cx="7956376" cy="60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499992" y="285293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</a:t>
            </a:r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الزيارة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378904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الزيارة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92080" y="328498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النوم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64088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الأكل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92080" y="479715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النوم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44008" y="551723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الزيارة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3568" y="285293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الأكل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108520" y="328498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النوم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-36512" y="378904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الأكل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7544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الزيارة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396552" y="479715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الأكل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9512" y="530120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آداب الأكل</a:t>
            </a:r>
            <a:endParaRPr lang="ar-SA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38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5219" r="38296" b="11782"/>
          <a:stretch>
            <a:fillRect/>
          </a:stretch>
        </p:blipFill>
        <p:spPr bwMode="auto">
          <a:xfrm>
            <a:off x="1907704" y="0"/>
            <a:ext cx="6804248" cy="68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496" y="5661248"/>
            <a:ext cx="2376264" cy="11521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err="1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للتواصل:</a:t>
            </a:r>
            <a:endParaRPr lang="ar-SA" sz="2000" b="1" spc="50" dirty="0" smtClean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0535125035</a:t>
            </a: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@</a:t>
            </a:r>
            <a:r>
              <a:rPr lang="en-US" sz="2000" b="1" spc="50" dirty="0" err="1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daoodshaoosh</a:t>
            </a:r>
            <a:endParaRPr lang="ar-SA" sz="20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423" t="35063" r="28334" b="14735"/>
          <a:stretch>
            <a:fillRect/>
          </a:stretch>
        </p:blipFill>
        <p:spPr bwMode="auto">
          <a:xfrm>
            <a:off x="1043608" y="1268760"/>
            <a:ext cx="712879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6360" r="33315" b="12766"/>
          <a:stretch>
            <a:fillRect/>
          </a:stretch>
        </p:blipFill>
        <p:spPr bwMode="auto">
          <a:xfrm>
            <a:off x="2051720" y="-1"/>
            <a:ext cx="6444208" cy="67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flipH="1">
            <a:off x="4499992" y="1340768"/>
            <a:ext cx="1584176" cy="4392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4572000" y="278092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4427984" y="1700808"/>
            <a:ext cx="1448544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4355976" y="4365104"/>
            <a:ext cx="158417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7188" r="33869" b="47219"/>
          <a:stretch>
            <a:fillRect/>
          </a:stretch>
        </p:blipFill>
        <p:spPr bwMode="auto">
          <a:xfrm>
            <a:off x="216024" y="1258210"/>
            <a:ext cx="8748464" cy="339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923928" y="2708920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الخيل </a:t>
            </a:r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البغال </a:t>
            </a:r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- الحمير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31640" y="3933056"/>
            <a:ext cx="72728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يخلق الله في الدنيا ما أراد غير ما تعلمون.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1268760"/>
            <a:ext cx="8496944" cy="936104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03648" y="620688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حفظ الآية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7188" r="33315" b="10797"/>
          <a:stretch>
            <a:fillRect/>
          </a:stretch>
        </p:blipFill>
        <p:spPr bwMode="auto">
          <a:xfrm>
            <a:off x="2051720" y="159990"/>
            <a:ext cx="6948264" cy="64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04048" y="501317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تمشي </a:t>
            </a:r>
          </a:p>
          <a:p>
            <a:pPr algn="ctr"/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أرجل</a:t>
            </a:r>
            <a:endParaRPr lang="ar-S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71800" y="494116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يمشي </a:t>
            </a:r>
          </a:p>
          <a:p>
            <a:pPr algn="ctr"/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سكة حديدية</a:t>
            </a:r>
            <a:endParaRPr lang="ar-S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11960" y="450912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تستغرق</a:t>
            </a:r>
          </a:p>
          <a:p>
            <a:pPr algn="ctr"/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وقت أطول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79912" y="494116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تحمل</a:t>
            </a:r>
          </a:p>
          <a:p>
            <a:pPr algn="ctr"/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الكثير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8172" r="33315" b="26547"/>
          <a:stretch>
            <a:fillRect/>
          </a:stretch>
        </p:blipFill>
        <p:spPr bwMode="auto">
          <a:xfrm>
            <a:off x="107504" y="77795"/>
            <a:ext cx="8892480" cy="60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940152" y="357301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أقل سرعة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3648" y="357301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أكثر سرعة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0152" y="472514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أقل حجما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75656" y="472514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أكبر حجما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64088" y="5301208"/>
            <a:ext cx="32403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تحمل عدد ركاب أقل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32048" y="5301208"/>
            <a:ext cx="33478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تحمل عدد ركاب أكثر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49828" r="34975" b="23594"/>
          <a:stretch>
            <a:fillRect/>
          </a:stretch>
        </p:blipFill>
        <p:spPr bwMode="auto">
          <a:xfrm>
            <a:off x="107504" y="1224136"/>
            <a:ext cx="898142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347864" y="2780928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لها أبواب ونوافذ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47864" y="342900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لها عجلات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5536" y="2780928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لها مقاعد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342900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تعمل بالوقود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27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3250" r="33869" b="11691"/>
          <a:stretch>
            <a:fillRect/>
          </a:stretch>
        </p:blipFill>
        <p:spPr bwMode="auto">
          <a:xfrm>
            <a:off x="2339752" y="72007"/>
            <a:ext cx="6660031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2339752" y="3212976"/>
            <a:ext cx="6552728" cy="3645024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987824" y="4149080"/>
            <a:ext cx="5256584" cy="20162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حفظ الأدعية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368</Words>
  <Application>Microsoft Office PowerPoint</Application>
  <PresentationFormat>عرض على الشاشة (3:4)‏</PresentationFormat>
  <Paragraphs>124</Paragraphs>
  <Slides>28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90</cp:revision>
  <dcterms:created xsi:type="dcterms:W3CDTF">2020-09-20T05:11:14Z</dcterms:created>
  <dcterms:modified xsi:type="dcterms:W3CDTF">2021-01-20T12:40:48Z</dcterms:modified>
</cp:coreProperties>
</file>