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F414B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CAE0DC"/>
          </a:solidFill>
        </a:fill>
      </a:tcStyle>
    </a:wholeTbl>
    <a:band2H>
      <a:tcTxStyle b="def" i="def"/>
      <a:tcStyle>
        <a:tcBdr/>
        <a:fill>
          <a:solidFill>
            <a:srgbClr val="E6F0EE"/>
          </a:solidFill>
        </a:fill>
      </a:tcStyle>
    </a:band2H>
    <a:firstCol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381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381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FACACD"/>
          </a:solidFill>
        </a:fill>
      </a:tcStyle>
    </a:wholeTbl>
    <a:band2H>
      <a:tcTxStyle b="def" i="def"/>
      <a:tcStyle>
        <a:tcBdr/>
        <a:fill>
          <a:solidFill>
            <a:srgbClr val="FCE6E8"/>
          </a:solidFill>
        </a:fill>
      </a:tcStyle>
    </a:band2H>
    <a:firstCol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381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381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381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381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 b="def" i="def"/>
      <a:tcStyle>
        <a:tcBdr/>
        <a:fill>
          <a:solidFill>
            <a:srgbClr val="D5DCF2"/>
          </a:solidFill>
        </a:fill>
      </a:tcStyle>
    </a:band2H>
    <a:firstCol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F414B"/>
        </a:fontRef>
        <a:srgbClr val="2F41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F414B"/>
              </a:solidFill>
              <a:prstDash val="solid"/>
              <a:round/>
            </a:ln>
          </a:top>
          <a:bottom>
            <a:ln w="254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DCF2"/>
          </a:solidFill>
        </a:fill>
      </a:tcStyle>
    </a:lastRow>
    <a:fir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F414B"/>
              </a:solidFill>
              <a:prstDash val="solid"/>
              <a:round/>
            </a:ln>
          </a:top>
          <a:bottom>
            <a:ln w="254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2F414B"/>
          </a:solidFill>
        </a:fill>
      </a:tcStyle>
    </a:firstCol>
    <a:la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38100" cap="flat">
              <a:solidFill>
                <a:srgbClr val="D5DCF2"/>
              </a:solidFill>
              <a:prstDash val="solid"/>
              <a:round/>
            </a:ln>
          </a:top>
          <a:bottom>
            <a:ln w="127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2F414B"/>
          </a:solidFill>
        </a:fill>
      </a:tcStyle>
    </a:lastRow>
    <a:firstRow>
      <a:tcTxStyle b="on" i="off">
        <a:fontRef idx="major">
          <a:srgbClr val="D5DCF2"/>
        </a:fontRef>
        <a:srgbClr val="D5DCF2"/>
      </a:tcTxStyle>
      <a:tcStyle>
        <a:tcBdr>
          <a:left>
            <a:ln w="12700" cap="flat">
              <a:solidFill>
                <a:srgbClr val="D5DCF2"/>
              </a:solidFill>
              <a:prstDash val="solid"/>
              <a:round/>
            </a:ln>
          </a:left>
          <a:right>
            <a:ln w="12700" cap="flat">
              <a:solidFill>
                <a:srgbClr val="D5DCF2"/>
              </a:solidFill>
              <a:prstDash val="solid"/>
              <a:round/>
            </a:ln>
          </a:right>
          <a:top>
            <a:ln w="12700" cap="flat">
              <a:solidFill>
                <a:srgbClr val="D5DCF2"/>
              </a:solidFill>
              <a:prstDash val="solid"/>
              <a:round/>
            </a:ln>
          </a:top>
          <a:bottom>
            <a:ln w="38100" cap="flat">
              <a:solidFill>
                <a:srgbClr val="D5DCF2"/>
              </a:solidFill>
              <a:prstDash val="solid"/>
              <a:round/>
            </a:ln>
          </a:bottom>
          <a:insideH>
            <a:ln w="12700" cap="flat">
              <a:solidFill>
                <a:srgbClr val="D5DCF2"/>
              </a:solidFill>
              <a:prstDash val="solid"/>
              <a:round/>
            </a:ln>
          </a:insideH>
          <a:insideV>
            <a:ln w="12700" cap="flat">
              <a:solidFill>
                <a:srgbClr val="D5DCF2"/>
              </a:solidFill>
              <a:prstDash val="solid"/>
              <a:round/>
            </a:ln>
          </a:insideV>
        </a:tcBdr>
        <a:fill>
          <a:solidFill>
            <a:srgbClr val="2F414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2F414B"/>
              </a:solidFill>
              <a:prstDash val="solid"/>
              <a:round/>
            </a:ln>
          </a:left>
          <a:right>
            <a:ln w="12700" cap="flat">
              <a:solidFill>
                <a:srgbClr val="2F414B"/>
              </a:solidFill>
              <a:prstDash val="solid"/>
              <a:round/>
            </a:ln>
          </a:right>
          <a:top>
            <a:ln w="12700" cap="flat">
              <a:solidFill>
                <a:srgbClr val="2F414B"/>
              </a:solidFill>
              <a:prstDash val="solid"/>
              <a:round/>
            </a:ln>
          </a:top>
          <a:bottom>
            <a:ln w="127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solidFill>
                <a:srgbClr val="2F414B"/>
              </a:solidFill>
              <a:prstDash val="solid"/>
              <a:round/>
            </a:ln>
          </a:insideH>
          <a:insideV>
            <a:ln w="12700" cap="flat">
              <a:solidFill>
                <a:srgbClr val="2F414B"/>
              </a:solidFill>
              <a:prstDash val="solid"/>
              <a:round/>
            </a:ln>
          </a:insideV>
        </a:tcBdr>
        <a:fill>
          <a:solidFill>
            <a:srgbClr val="2F414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2F414B"/>
              </a:solidFill>
              <a:prstDash val="solid"/>
              <a:round/>
            </a:ln>
          </a:left>
          <a:right>
            <a:ln w="12700" cap="flat">
              <a:solidFill>
                <a:srgbClr val="2F414B"/>
              </a:solidFill>
              <a:prstDash val="solid"/>
              <a:round/>
            </a:ln>
          </a:right>
          <a:top>
            <a:ln w="12700" cap="flat">
              <a:solidFill>
                <a:srgbClr val="2F414B"/>
              </a:solidFill>
              <a:prstDash val="solid"/>
              <a:round/>
            </a:ln>
          </a:top>
          <a:bottom>
            <a:ln w="127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solidFill>
                <a:srgbClr val="2F414B"/>
              </a:solidFill>
              <a:prstDash val="solid"/>
              <a:round/>
            </a:ln>
          </a:insideH>
          <a:insideV>
            <a:ln w="12700" cap="flat">
              <a:solidFill>
                <a:srgbClr val="2F414B"/>
              </a:solidFill>
              <a:prstDash val="solid"/>
              <a:round/>
            </a:ln>
          </a:insideV>
        </a:tcBdr>
        <a:fill>
          <a:solidFill>
            <a:srgbClr val="2F414B">
              <a:alpha val="20000"/>
            </a:srgbClr>
          </a:solidFill>
        </a:fill>
      </a:tcStyle>
    </a:firstCol>
    <a:lastRow>
      <a:tcTxStyle b="on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2F414B"/>
              </a:solidFill>
              <a:prstDash val="solid"/>
              <a:round/>
            </a:ln>
          </a:left>
          <a:right>
            <a:ln w="12700" cap="flat">
              <a:solidFill>
                <a:srgbClr val="2F414B"/>
              </a:solidFill>
              <a:prstDash val="solid"/>
              <a:round/>
            </a:ln>
          </a:right>
          <a:top>
            <a:ln w="50800" cap="flat">
              <a:solidFill>
                <a:srgbClr val="2F414B"/>
              </a:solidFill>
              <a:prstDash val="solid"/>
              <a:round/>
            </a:ln>
          </a:top>
          <a:bottom>
            <a:ln w="127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solidFill>
                <a:srgbClr val="2F414B"/>
              </a:solidFill>
              <a:prstDash val="solid"/>
              <a:round/>
            </a:ln>
          </a:insideH>
          <a:insideV>
            <a:ln w="12700" cap="flat">
              <a:solidFill>
                <a:srgbClr val="2F414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F414B"/>
        </a:fontRef>
        <a:srgbClr val="2F414B"/>
      </a:tcTxStyle>
      <a:tcStyle>
        <a:tcBdr>
          <a:left>
            <a:ln w="12700" cap="flat">
              <a:solidFill>
                <a:srgbClr val="2F414B"/>
              </a:solidFill>
              <a:prstDash val="solid"/>
              <a:round/>
            </a:ln>
          </a:left>
          <a:right>
            <a:ln w="12700" cap="flat">
              <a:solidFill>
                <a:srgbClr val="2F414B"/>
              </a:solidFill>
              <a:prstDash val="solid"/>
              <a:round/>
            </a:ln>
          </a:right>
          <a:top>
            <a:ln w="12700" cap="flat">
              <a:solidFill>
                <a:srgbClr val="2F414B"/>
              </a:solidFill>
              <a:prstDash val="solid"/>
              <a:round/>
            </a:ln>
          </a:top>
          <a:bottom>
            <a:ln w="25400" cap="flat">
              <a:solidFill>
                <a:srgbClr val="2F414B"/>
              </a:solidFill>
              <a:prstDash val="solid"/>
              <a:round/>
            </a:ln>
          </a:bottom>
          <a:insideH>
            <a:ln w="12700" cap="flat">
              <a:solidFill>
                <a:srgbClr val="2F414B"/>
              </a:solidFill>
              <a:prstDash val="solid"/>
              <a:round/>
            </a:ln>
          </a:insideH>
          <a:insideV>
            <a:ln w="12700" cap="flat">
              <a:solidFill>
                <a:srgbClr val="2F414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1" name="Shape 1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;p2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" name="Google Shape;10;p2"/>
          <p:cNvSpPr/>
          <p:nvPr/>
        </p:nvSpPr>
        <p:spPr>
          <a:xfrm>
            <a:off x="1009275" y="1070099"/>
            <a:ext cx="4509300" cy="1392301"/>
          </a:xfrm>
          <a:prstGeom prst="roundRect">
            <a:avLst>
              <a:gd name="adj" fmla="val 29288"/>
            </a:avLst>
          </a:pr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" name="Google Shape;11;p2"/>
          <p:cNvSpPr/>
          <p:nvPr/>
        </p:nvSpPr>
        <p:spPr>
          <a:xfrm>
            <a:off x="719998" y="2622325"/>
            <a:ext cx="4798505" cy="683700"/>
          </a:xfrm>
          <a:prstGeom prst="roundRect">
            <a:avLst>
              <a:gd name="adj" fmla="val 29288"/>
            </a:avLst>
          </a:pr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6" name="Google Shape;12;p2"/>
          <p:cNvGrpSpPr/>
          <p:nvPr/>
        </p:nvGrpSpPr>
        <p:grpSpPr>
          <a:xfrm>
            <a:off x="4540013" y="540149"/>
            <a:ext cx="3883617" cy="4063207"/>
            <a:chOff x="-2" y="0"/>
            <a:chExt cx="3883616" cy="4063205"/>
          </a:xfrm>
        </p:grpSpPr>
        <p:grpSp>
          <p:nvGrpSpPr>
            <p:cNvPr id="32" name="Google Shape;13;p2"/>
            <p:cNvGrpSpPr/>
            <p:nvPr/>
          </p:nvGrpSpPr>
          <p:grpSpPr>
            <a:xfrm>
              <a:off x="3238158" y="250272"/>
              <a:ext cx="645457" cy="3562658"/>
              <a:chOff x="0" y="-1"/>
              <a:chExt cx="645456" cy="3562656"/>
            </a:xfrm>
          </p:grpSpPr>
          <p:sp>
            <p:nvSpPr>
              <p:cNvPr id="26" name="Google Shape;14;p2"/>
              <p:cNvSpPr/>
              <p:nvPr/>
            </p:nvSpPr>
            <p:spPr>
              <a:xfrm>
                <a:off x="-1" y="-2"/>
                <a:ext cx="645457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" name="Google Shape;15;p2"/>
              <p:cNvSpPr/>
              <p:nvPr/>
            </p:nvSpPr>
            <p:spPr>
              <a:xfrm>
                <a:off x="-1" y="583890"/>
                <a:ext cx="645457" cy="643203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" name="Google Shape;16;p2"/>
              <p:cNvSpPr/>
              <p:nvPr/>
            </p:nvSpPr>
            <p:spPr>
              <a:xfrm>
                <a:off x="-1" y="1167780"/>
                <a:ext cx="645457" cy="643206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" name="Google Shape;17;p2"/>
              <p:cNvSpPr/>
              <p:nvPr/>
            </p:nvSpPr>
            <p:spPr>
              <a:xfrm>
                <a:off x="-1" y="1751672"/>
                <a:ext cx="645457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" name="Google Shape;18;p2"/>
              <p:cNvSpPr/>
              <p:nvPr/>
            </p:nvSpPr>
            <p:spPr>
              <a:xfrm>
                <a:off x="-1" y="2335562"/>
                <a:ext cx="645457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1" name="Google Shape;19;p2"/>
              <p:cNvSpPr/>
              <p:nvPr/>
            </p:nvSpPr>
            <p:spPr>
              <a:xfrm>
                <a:off x="-1" y="2919453"/>
                <a:ext cx="645457" cy="643203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35" name="Google Shape;20;p2"/>
            <p:cNvGrpSpPr/>
            <p:nvPr/>
          </p:nvGrpSpPr>
          <p:grpSpPr>
            <a:xfrm>
              <a:off x="-3" y="-1"/>
              <a:ext cx="3677414" cy="4063207"/>
              <a:chOff x="-1" y="0"/>
              <a:chExt cx="3677412" cy="4063205"/>
            </a:xfrm>
          </p:grpSpPr>
          <p:sp>
            <p:nvSpPr>
              <p:cNvPr id="33" name="Google Shape;21;p2"/>
              <p:cNvSpPr/>
              <p:nvPr/>
            </p:nvSpPr>
            <p:spPr>
              <a:xfrm>
                <a:off x="6" y="-1"/>
                <a:ext cx="3677406" cy="4063207"/>
              </a:xfrm>
              <a:prstGeom prst="roundRect">
                <a:avLst>
                  <a:gd name="adj" fmla="val 3626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" name="Google Shape;22;p2"/>
              <p:cNvSpPr/>
              <p:nvPr/>
            </p:nvSpPr>
            <p:spPr>
              <a:xfrm rot="16200000">
                <a:off x="-1850403" y="1851151"/>
                <a:ext cx="4061707" cy="360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7" y="0"/>
                    </a:moveTo>
                    <a:lnTo>
                      <a:pt x="20873" y="0"/>
                    </a:lnTo>
                    <a:cubicBezTo>
                      <a:pt x="21275" y="0"/>
                      <a:pt x="21600" y="3663"/>
                      <a:pt x="21600" y="818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8181"/>
                    </a:lnTo>
                    <a:cubicBezTo>
                      <a:pt x="0" y="3663"/>
                      <a:pt x="325" y="0"/>
                      <a:pt x="727" y="0"/>
                    </a:cubicBezTo>
                    <a:close/>
                  </a:path>
                </a:pathLst>
              </a:custGeom>
              <a:solidFill>
                <a:srgbClr val="4A4647">
                  <a:alpha val="166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41" name="Google Shape;23;p2"/>
          <p:cNvGrpSpPr/>
          <p:nvPr/>
        </p:nvGrpSpPr>
        <p:grpSpPr>
          <a:xfrm>
            <a:off x="5427574" y="3255573"/>
            <a:ext cx="2263805" cy="817805"/>
            <a:chOff x="0" y="0"/>
            <a:chExt cx="2263803" cy="817803"/>
          </a:xfrm>
        </p:grpSpPr>
        <p:sp>
          <p:nvSpPr>
            <p:cNvPr id="37" name="Google Shape;24;p2"/>
            <p:cNvSpPr/>
            <p:nvPr/>
          </p:nvSpPr>
          <p:spPr>
            <a:xfrm>
              <a:off x="0" y="-1"/>
              <a:ext cx="2263804" cy="817804"/>
            </a:xfrm>
            <a:prstGeom prst="roundRect">
              <a:avLst>
                <a:gd name="adj" fmla="val 36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0" name="Google Shape;25;p2"/>
            <p:cNvGrpSpPr/>
            <p:nvPr/>
          </p:nvGrpSpPr>
          <p:grpSpPr>
            <a:xfrm>
              <a:off x="227397" y="397489"/>
              <a:ext cx="1809009" cy="249902"/>
              <a:chOff x="0" y="0"/>
              <a:chExt cx="1809007" cy="249901"/>
            </a:xfrm>
          </p:grpSpPr>
          <p:sp>
            <p:nvSpPr>
              <p:cNvPr id="38" name="Google Shape;26;p2"/>
              <p:cNvSpPr/>
              <p:nvPr/>
            </p:nvSpPr>
            <p:spPr>
              <a:xfrm>
                <a:off x="-1" y="-1"/>
                <a:ext cx="1809009" cy="1"/>
              </a:xfrm>
              <a:prstGeom prst="line">
                <a:avLst/>
              </a:prstGeom>
              <a:noFill/>
              <a:ln w="9525" cap="rnd">
                <a:solidFill>
                  <a:srgbClr val="C0C9E7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" name="Google Shape;27;p2"/>
              <p:cNvSpPr/>
              <p:nvPr/>
            </p:nvSpPr>
            <p:spPr>
              <a:xfrm>
                <a:off x="-1" y="249898"/>
                <a:ext cx="1809009" cy="3"/>
              </a:xfrm>
              <a:prstGeom prst="line">
                <a:avLst/>
              </a:prstGeom>
              <a:noFill/>
              <a:ln w="9525" cap="rnd">
                <a:solidFill>
                  <a:srgbClr val="C0C9E7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2" name="نص العنوان"/>
          <p:cNvSpPr txBox="1"/>
          <p:nvPr>
            <p:ph type="title"/>
          </p:nvPr>
        </p:nvSpPr>
        <p:spPr>
          <a:xfrm>
            <a:off x="5518498" y="1100000"/>
            <a:ext cx="2081704" cy="18825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2000"/>
              </a:lnSpc>
              <a:defRPr sz="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3" name="مستوى النص الأول…"/>
          <p:cNvSpPr txBox="1"/>
          <p:nvPr>
            <p:ph type="body" sz="quarter" idx="1"/>
          </p:nvPr>
        </p:nvSpPr>
        <p:spPr>
          <a:xfrm>
            <a:off x="5518498" y="3322625"/>
            <a:ext cx="2081704" cy="683703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sz="1600"/>
            </a:lvl1pPr>
            <a:lvl2pPr marL="114300" indent="114300" algn="ctr">
              <a:buClrTx/>
              <a:buSzTx/>
              <a:buFontTx/>
              <a:buNone/>
              <a:defRPr sz="1600"/>
            </a:lvl2pPr>
            <a:lvl3pPr marL="114300" indent="114300" algn="ctr">
              <a:buClrTx/>
              <a:buSzTx/>
              <a:buFontTx/>
              <a:buNone/>
              <a:defRPr sz="1600"/>
            </a:lvl3pPr>
            <a:lvl4pPr marL="114300" indent="114300" algn="ctr">
              <a:buClrTx/>
              <a:buSzTx/>
              <a:buFontTx/>
              <a:buNone/>
              <a:defRPr sz="1600"/>
            </a:lvl4pPr>
            <a:lvl5pPr marL="114300" indent="1143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35;p11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98" name="Google Shape;336;p11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389" name="Google Shape;337;p11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38;p11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339;p11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340;p11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341;p11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342;p11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343;p11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344;p11"/>
            <p:cNvSpPr/>
            <p:nvPr/>
          </p:nvSpPr>
          <p:spPr>
            <a:xfrm>
              <a:off x="71344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345;p11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03" name="Google Shape;346;p11"/>
          <p:cNvGrpSpPr/>
          <p:nvPr/>
        </p:nvGrpSpPr>
        <p:grpSpPr>
          <a:xfrm>
            <a:off x="2770451" y="1211147"/>
            <a:ext cx="3539140" cy="2721207"/>
            <a:chOff x="-1" y="-2"/>
            <a:chExt cx="3539138" cy="2721206"/>
          </a:xfrm>
        </p:grpSpPr>
        <p:sp>
          <p:nvSpPr>
            <p:cNvPr id="399" name="Google Shape;347;p11"/>
            <p:cNvSpPr/>
            <p:nvPr/>
          </p:nvSpPr>
          <p:spPr>
            <a:xfrm rot="10800000">
              <a:off x="141015" y="171549"/>
              <a:ext cx="3251104" cy="2378105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02" name="Google Shape;348;p11"/>
            <p:cNvGrpSpPr/>
            <p:nvPr/>
          </p:nvGrpSpPr>
          <p:grpSpPr>
            <a:xfrm>
              <a:off x="-2" y="-3"/>
              <a:ext cx="3539139" cy="2721208"/>
              <a:chOff x="0" y="-1"/>
              <a:chExt cx="3539138" cy="2721206"/>
            </a:xfrm>
          </p:grpSpPr>
          <p:sp>
            <p:nvSpPr>
              <p:cNvPr id="400" name="Google Shape;349;p11"/>
              <p:cNvSpPr/>
              <p:nvPr/>
            </p:nvSpPr>
            <p:spPr>
              <a:xfrm rot="5400000">
                <a:off x="2940068" y="2122136"/>
                <a:ext cx="661355" cy="536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83" y="0"/>
                    </a:moveTo>
                    <a:lnTo>
                      <a:pt x="3348" y="1375"/>
                    </a:lnTo>
                    <a:lnTo>
                      <a:pt x="2340" y="1818"/>
                    </a:lnTo>
                    <a:lnTo>
                      <a:pt x="2232" y="3371"/>
                    </a:lnTo>
                    <a:lnTo>
                      <a:pt x="1153" y="3947"/>
                    </a:lnTo>
                    <a:lnTo>
                      <a:pt x="1079" y="5412"/>
                    </a:lnTo>
                    <a:lnTo>
                      <a:pt x="0" y="5988"/>
                    </a:lnTo>
                    <a:lnTo>
                      <a:pt x="9037" y="13706"/>
                    </a:lnTo>
                    <a:lnTo>
                      <a:pt x="9180" y="13839"/>
                    </a:lnTo>
                    <a:lnTo>
                      <a:pt x="18217" y="21600"/>
                    </a:lnTo>
                    <a:lnTo>
                      <a:pt x="18252" y="20225"/>
                    </a:lnTo>
                    <a:lnTo>
                      <a:pt x="19260" y="19737"/>
                    </a:lnTo>
                    <a:lnTo>
                      <a:pt x="19368" y="18186"/>
                    </a:lnTo>
                    <a:lnTo>
                      <a:pt x="20449" y="17653"/>
                    </a:lnTo>
                    <a:lnTo>
                      <a:pt x="20521" y="16145"/>
                    </a:lnTo>
                    <a:lnTo>
                      <a:pt x="21600" y="15569"/>
                    </a:lnTo>
                    <a:lnTo>
                      <a:pt x="12565" y="7851"/>
                    </a:lnTo>
                    <a:lnTo>
                      <a:pt x="12420" y="7718"/>
                    </a:lnTo>
                    <a:lnTo>
                      <a:pt x="3383" y="0"/>
                    </a:lnTo>
                    <a:close/>
                  </a:path>
                </a:pathLst>
              </a:custGeom>
              <a:solidFill>
                <a:schemeClr val="accent1">
                  <a:alpha val="8385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1" name="Google Shape;350;p11"/>
              <p:cNvSpPr/>
              <p:nvPr/>
            </p:nvSpPr>
            <p:spPr>
              <a:xfrm rot="5400000">
                <a:off x="-62288" y="62285"/>
                <a:ext cx="661356" cy="536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83" y="0"/>
                    </a:moveTo>
                    <a:lnTo>
                      <a:pt x="3348" y="1375"/>
                    </a:lnTo>
                    <a:lnTo>
                      <a:pt x="2340" y="1818"/>
                    </a:lnTo>
                    <a:lnTo>
                      <a:pt x="2232" y="3371"/>
                    </a:lnTo>
                    <a:lnTo>
                      <a:pt x="1153" y="3947"/>
                    </a:lnTo>
                    <a:lnTo>
                      <a:pt x="1079" y="5412"/>
                    </a:lnTo>
                    <a:lnTo>
                      <a:pt x="0" y="5988"/>
                    </a:lnTo>
                    <a:lnTo>
                      <a:pt x="9037" y="13706"/>
                    </a:lnTo>
                    <a:lnTo>
                      <a:pt x="9180" y="13839"/>
                    </a:lnTo>
                    <a:lnTo>
                      <a:pt x="18217" y="21600"/>
                    </a:lnTo>
                    <a:lnTo>
                      <a:pt x="18252" y="20225"/>
                    </a:lnTo>
                    <a:lnTo>
                      <a:pt x="19260" y="19737"/>
                    </a:lnTo>
                    <a:lnTo>
                      <a:pt x="19368" y="18186"/>
                    </a:lnTo>
                    <a:lnTo>
                      <a:pt x="20449" y="17653"/>
                    </a:lnTo>
                    <a:lnTo>
                      <a:pt x="20521" y="16145"/>
                    </a:lnTo>
                    <a:lnTo>
                      <a:pt x="21600" y="15569"/>
                    </a:lnTo>
                    <a:lnTo>
                      <a:pt x="12565" y="7851"/>
                    </a:lnTo>
                    <a:lnTo>
                      <a:pt x="12420" y="7718"/>
                    </a:lnTo>
                    <a:lnTo>
                      <a:pt x="3383" y="0"/>
                    </a:lnTo>
                    <a:close/>
                  </a:path>
                </a:pathLst>
              </a:custGeom>
              <a:solidFill>
                <a:schemeClr val="accent3">
                  <a:alpha val="796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404" name="xx%"/>
          <p:cNvSpPr txBox="1"/>
          <p:nvPr>
            <p:ph type="title" hasCustomPrompt="1"/>
          </p:nvPr>
        </p:nvSpPr>
        <p:spPr>
          <a:xfrm>
            <a:off x="3159474" y="1780400"/>
            <a:ext cx="2757003" cy="110730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F414B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405" name="مستوى النص الأول…"/>
          <p:cNvSpPr txBox="1"/>
          <p:nvPr>
            <p:ph type="body" sz="quarter" idx="1"/>
          </p:nvPr>
        </p:nvSpPr>
        <p:spPr>
          <a:xfrm>
            <a:off x="3159474" y="2788722"/>
            <a:ext cx="2757003" cy="650703"/>
          </a:xfrm>
          <a:prstGeom prst="rect">
            <a:avLst/>
          </a:prstGeom>
        </p:spPr>
        <p:txBody>
          <a:bodyPr/>
          <a:lstStyle>
            <a:lvl1pPr marL="114300" indent="0" algn="ctr">
              <a:buClrTx/>
              <a:buSzTx/>
              <a:buFontTx/>
              <a:buNone/>
              <a:defRPr sz="1600"/>
            </a:lvl1pPr>
            <a:lvl2pPr marL="114300" indent="114300" algn="ctr">
              <a:buClrTx/>
              <a:buSzTx/>
              <a:buFontTx/>
              <a:buNone/>
              <a:defRPr sz="1600"/>
            </a:lvl2pPr>
            <a:lvl3pPr marL="114300" indent="114300" algn="ctr">
              <a:buClrTx/>
              <a:buSzTx/>
              <a:buFontTx/>
              <a:buNone/>
              <a:defRPr sz="1600"/>
            </a:lvl3pPr>
            <a:lvl4pPr marL="114300" indent="114300" algn="ctr">
              <a:buClrTx/>
              <a:buSzTx/>
              <a:buFontTx/>
              <a:buNone/>
              <a:defRPr sz="1600"/>
            </a:lvl4pPr>
            <a:lvl5pPr marL="114300" indent="1143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355;p13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30" name="Google Shape;356;p13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421" name="Google Shape;357;p13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58;p13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59;p13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60;p13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61;p13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62;p13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63;p13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64;p13"/>
            <p:cNvSpPr/>
            <p:nvPr/>
          </p:nvSpPr>
          <p:spPr>
            <a:xfrm>
              <a:off x="71344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65;p13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1" name="نص العنوان"/>
          <p:cNvSpPr txBox="1"/>
          <p:nvPr>
            <p:ph type="title"/>
          </p:nvPr>
        </p:nvSpPr>
        <p:spPr>
          <a:xfrm>
            <a:off x="1127349" y="881876"/>
            <a:ext cx="6885301" cy="4848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2" name="مستوى النص الأول…"/>
          <p:cNvSpPr txBox="1"/>
          <p:nvPr>
            <p:ph type="body" sz="quarter" idx="1"/>
          </p:nvPr>
        </p:nvSpPr>
        <p:spPr>
          <a:xfrm>
            <a:off x="1130571" y="3200400"/>
            <a:ext cx="2073600" cy="371401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b="1" sz="2000"/>
            </a:lvl1pPr>
            <a:lvl2pPr marL="114300" indent="114300" algn="ctr">
              <a:buClrTx/>
              <a:buSzTx/>
              <a:buFontTx/>
              <a:buNone/>
              <a:defRPr b="1" sz="2000"/>
            </a:lvl2pPr>
            <a:lvl3pPr marL="114300" indent="114300" algn="ctr">
              <a:buClrTx/>
              <a:buSzTx/>
              <a:buFontTx/>
              <a:buNone/>
              <a:defRPr b="1" sz="2000"/>
            </a:lvl3pPr>
            <a:lvl4pPr marL="114300" indent="114300" algn="ctr">
              <a:buClrTx/>
              <a:buSzTx/>
              <a:buFontTx/>
              <a:buNone/>
              <a:defRPr b="1" sz="2000"/>
            </a:lvl4pPr>
            <a:lvl5pPr marL="114300" indent="114300" algn="ctr">
              <a:buClrTx/>
              <a:buSzTx/>
              <a:buFontTx/>
              <a:buNone/>
              <a:defRPr b="1"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374;p14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50" name="Google Shape;375;p14"/>
          <p:cNvGrpSpPr/>
          <p:nvPr/>
        </p:nvGrpSpPr>
        <p:grpSpPr>
          <a:xfrm>
            <a:off x="719962" y="540147"/>
            <a:ext cx="7779868" cy="4063207"/>
            <a:chOff x="-1" y="-1"/>
            <a:chExt cx="7779868" cy="4063205"/>
          </a:xfrm>
        </p:grpSpPr>
        <p:sp>
          <p:nvSpPr>
            <p:cNvPr id="441" name="Google Shape;376;p14"/>
            <p:cNvSpPr/>
            <p:nvPr/>
          </p:nvSpPr>
          <p:spPr>
            <a:xfrm>
              <a:off x="-2" y="-2"/>
              <a:ext cx="7640109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77;p14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78;p14"/>
            <p:cNvSpPr/>
            <p:nvPr/>
          </p:nvSpPr>
          <p:spPr>
            <a:xfrm>
              <a:off x="7058214" y="83416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79;p14"/>
            <p:cNvSpPr/>
            <p:nvPr/>
          </p:nvSpPr>
          <p:spPr>
            <a:xfrm>
              <a:off x="7058214" y="141805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80;p14"/>
            <p:cNvSpPr/>
            <p:nvPr/>
          </p:nvSpPr>
          <p:spPr>
            <a:xfrm>
              <a:off x="7058214" y="2001946"/>
              <a:ext cx="64545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81;p14"/>
            <p:cNvSpPr/>
            <p:nvPr/>
          </p:nvSpPr>
          <p:spPr>
            <a:xfrm>
              <a:off x="7058214" y="258583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82;p14"/>
            <p:cNvSpPr/>
            <p:nvPr/>
          </p:nvSpPr>
          <p:spPr>
            <a:xfrm>
              <a:off x="7058214" y="316972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83;p14"/>
            <p:cNvSpPr/>
            <p:nvPr/>
          </p:nvSpPr>
          <p:spPr>
            <a:xfrm>
              <a:off x="7134414" y="250274"/>
              <a:ext cx="645454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84;p14"/>
            <p:cNvSpPr/>
            <p:nvPr/>
          </p:nvSpPr>
          <p:spPr>
            <a:xfrm>
              <a:off x="147554" y="142123"/>
              <a:ext cx="7347209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1" name="نص العنوان"/>
          <p:cNvSpPr txBox="1"/>
          <p:nvPr>
            <p:ph type="title"/>
          </p:nvPr>
        </p:nvSpPr>
        <p:spPr>
          <a:xfrm>
            <a:off x="1127349" y="881876"/>
            <a:ext cx="6885301" cy="48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2" name="مستوى النص الأول…"/>
          <p:cNvSpPr txBox="1"/>
          <p:nvPr>
            <p:ph type="body" sz="quarter" idx="1"/>
          </p:nvPr>
        </p:nvSpPr>
        <p:spPr>
          <a:xfrm>
            <a:off x="1130571" y="2819400"/>
            <a:ext cx="2073600" cy="371401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b="1" sz="2000"/>
            </a:lvl1pPr>
            <a:lvl2pPr marL="114300" indent="114300" algn="ctr">
              <a:buClrTx/>
              <a:buSzTx/>
              <a:buFontTx/>
              <a:buNone/>
              <a:defRPr b="1" sz="2000"/>
            </a:lvl2pPr>
            <a:lvl3pPr marL="114300" indent="114300" algn="ctr">
              <a:buClrTx/>
              <a:buSzTx/>
              <a:buFontTx/>
              <a:buNone/>
              <a:defRPr b="1" sz="2000"/>
            </a:lvl3pPr>
            <a:lvl4pPr marL="114300" indent="114300" algn="ctr">
              <a:buClrTx/>
              <a:buSzTx/>
              <a:buFontTx/>
              <a:buNone/>
              <a:defRPr b="1" sz="2000"/>
            </a:lvl4pPr>
            <a:lvl5pPr marL="114300" indent="114300" algn="ctr">
              <a:buClrTx/>
              <a:buSzTx/>
              <a:buFontTx/>
              <a:buNone/>
              <a:defRPr b="1"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393;p15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71" name="Google Shape;394;p15"/>
          <p:cNvGrpSpPr/>
          <p:nvPr/>
        </p:nvGrpSpPr>
        <p:grpSpPr>
          <a:xfrm>
            <a:off x="719961" y="540147"/>
            <a:ext cx="7703671" cy="4063207"/>
            <a:chOff x="0" y="-1"/>
            <a:chExt cx="7703670" cy="4063205"/>
          </a:xfrm>
        </p:grpSpPr>
        <p:sp>
          <p:nvSpPr>
            <p:cNvPr id="461" name="Google Shape;395;p15"/>
            <p:cNvSpPr/>
            <p:nvPr/>
          </p:nvSpPr>
          <p:spPr>
            <a:xfrm>
              <a:off x="-1" y="-2"/>
              <a:ext cx="7640108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96;p15"/>
            <p:cNvSpPr/>
            <p:nvPr/>
          </p:nvSpPr>
          <p:spPr>
            <a:xfrm>
              <a:off x="345685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9" name="Google Shape;397;p15"/>
            <p:cNvGrpSpPr/>
            <p:nvPr/>
          </p:nvGrpSpPr>
          <p:grpSpPr>
            <a:xfrm>
              <a:off x="7058214" y="250271"/>
              <a:ext cx="645456" cy="3562660"/>
              <a:chOff x="0" y="-1"/>
              <a:chExt cx="645455" cy="3562658"/>
            </a:xfrm>
          </p:grpSpPr>
          <p:sp>
            <p:nvSpPr>
              <p:cNvPr id="463" name="Google Shape;398;p15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Google Shape;399;p15"/>
              <p:cNvSpPr/>
              <p:nvPr/>
            </p:nvSpPr>
            <p:spPr>
              <a:xfrm>
                <a:off x="-1" y="583890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5" name="Google Shape;400;p15"/>
              <p:cNvSpPr/>
              <p:nvPr/>
            </p:nvSpPr>
            <p:spPr>
              <a:xfrm>
                <a:off x="-1" y="1167781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6" name="Google Shape;401;p15"/>
              <p:cNvSpPr/>
              <p:nvPr/>
            </p:nvSpPr>
            <p:spPr>
              <a:xfrm>
                <a:off x="-1" y="175167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7" name="Google Shape;402;p15"/>
              <p:cNvSpPr/>
              <p:nvPr/>
            </p:nvSpPr>
            <p:spPr>
              <a:xfrm>
                <a:off x="-1" y="233556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8" name="Google Shape;403;p15"/>
              <p:cNvSpPr/>
              <p:nvPr/>
            </p:nvSpPr>
            <p:spPr>
              <a:xfrm>
                <a:off x="-1" y="2919454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70" name="Google Shape;404;p15"/>
            <p:cNvSpPr/>
            <p:nvPr/>
          </p:nvSpPr>
          <p:spPr>
            <a:xfrm>
              <a:off x="144729" y="142123"/>
              <a:ext cx="7350890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2" name="مستوى النص الأول…"/>
          <p:cNvSpPr txBox="1"/>
          <p:nvPr>
            <p:ph type="body" sz="quarter" idx="1"/>
          </p:nvPr>
        </p:nvSpPr>
        <p:spPr>
          <a:xfrm>
            <a:off x="1009250" y="1652700"/>
            <a:ext cx="3406200" cy="25383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73" name="نص العنوان"/>
          <p:cNvSpPr txBox="1"/>
          <p:nvPr>
            <p:ph type="title"/>
          </p:nvPr>
        </p:nvSpPr>
        <p:spPr>
          <a:xfrm>
            <a:off x="1127352" y="881869"/>
            <a:ext cx="6885300" cy="3723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74" name="Google Shape;407;p15"/>
          <p:cNvSpPr txBox="1"/>
          <p:nvPr>
            <p:ph type="body" sz="quarter" idx="21"/>
          </p:nvPr>
        </p:nvSpPr>
        <p:spPr>
          <a:xfrm>
            <a:off x="4567775" y="1652700"/>
            <a:ext cx="3406200" cy="2538300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4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09;p16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92" name="Google Shape;410;p16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483" name="Google Shape;411;p16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2;p16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3;p16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4;p16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5;p16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6;p16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7;p16"/>
            <p:cNvSpPr/>
            <p:nvPr/>
          </p:nvSpPr>
          <p:spPr>
            <a:xfrm>
              <a:off x="71344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8;p16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9;p16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3" name="مستوى النص الأول…"/>
          <p:cNvSpPr txBox="1"/>
          <p:nvPr>
            <p:ph type="body" sz="quarter" idx="1"/>
          </p:nvPr>
        </p:nvSpPr>
        <p:spPr>
          <a:xfrm>
            <a:off x="1483074" y="1899348"/>
            <a:ext cx="3305101" cy="2304003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127349" y="881876"/>
            <a:ext cx="6885301" cy="4848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423;p17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12" name="Google Shape;424;p17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503" name="Google Shape;425;p17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17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17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17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17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17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17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17"/>
            <p:cNvSpPr/>
            <p:nvPr/>
          </p:nvSpPr>
          <p:spPr>
            <a:xfrm>
              <a:off x="71344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17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3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436;p18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82" name="Google Shape;437;p18"/>
          <p:cNvGrpSpPr/>
          <p:nvPr/>
        </p:nvGrpSpPr>
        <p:grpSpPr>
          <a:xfrm>
            <a:off x="719961" y="540147"/>
            <a:ext cx="7779871" cy="4063207"/>
            <a:chOff x="-1" y="-1"/>
            <a:chExt cx="7779869" cy="4063205"/>
          </a:xfrm>
        </p:grpSpPr>
        <p:sp>
          <p:nvSpPr>
            <p:cNvPr id="522" name="Google Shape;438;p18"/>
            <p:cNvSpPr/>
            <p:nvPr/>
          </p:nvSpPr>
          <p:spPr>
            <a:xfrm>
              <a:off x="-2" y="-2"/>
              <a:ext cx="7640109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39;p18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30" name="Google Shape;440;p18"/>
            <p:cNvGrpSpPr/>
            <p:nvPr/>
          </p:nvGrpSpPr>
          <p:grpSpPr>
            <a:xfrm>
              <a:off x="7058213" y="250271"/>
              <a:ext cx="721656" cy="3562660"/>
              <a:chOff x="0" y="-1"/>
              <a:chExt cx="721655" cy="3562658"/>
            </a:xfrm>
          </p:grpSpPr>
          <p:sp>
            <p:nvSpPr>
              <p:cNvPr id="524" name="Google Shape;441;p18"/>
              <p:cNvSpPr/>
              <p:nvPr/>
            </p:nvSpPr>
            <p:spPr>
              <a:xfrm>
                <a:off x="-1" y="-2"/>
                <a:ext cx="645457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5" name="Google Shape;442;p18"/>
              <p:cNvSpPr/>
              <p:nvPr/>
            </p:nvSpPr>
            <p:spPr>
              <a:xfrm>
                <a:off x="-1" y="583890"/>
                <a:ext cx="645457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6" name="Google Shape;443;p18"/>
              <p:cNvSpPr/>
              <p:nvPr/>
            </p:nvSpPr>
            <p:spPr>
              <a:xfrm>
                <a:off x="-1" y="1167781"/>
                <a:ext cx="645457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7" name="Google Shape;444;p18"/>
              <p:cNvSpPr/>
              <p:nvPr/>
            </p:nvSpPr>
            <p:spPr>
              <a:xfrm>
                <a:off x="-1" y="1751673"/>
                <a:ext cx="645457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8" name="Google Shape;445;p18"/>
              <p:cNvSpPr/>
              <p:nvPr/>
            </p:nvSpPr>
            <p:spPr>
              <a:xfrm>
                <a:off x="-1" y="2335563"/>
                <a:ext cx="645457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9" name="Google Shape;446;p18"/>
              <p:cNvSpPr/>
              <p:nvPr/>
            </p:nvSpPr>
            <p:spPr>
              <a:xfrm>
                <a:off x="76200" y="2919454"/>
                <a:ext cx="645455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31" name="Google Shape;447;p18"/>
            <p:cNvSpPr/>
            <p:nvPr/>
          </p:nvSpPr>
          <p:spPr>
            <a:xfrm>
              <a:off x="147480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48;p18"/>
            <p:cNvSpPr/>
            <p:nvPr/>
          </p:nvSpPr>
          <p:spPr>
            <a:xfrm>
              <a:off x="3852107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1" name="Google Shape;449;p18"/>
            <p:cNvGrpSpPr/>
            <p:nvPr/>
          </p:nvGrpSpPr>
          <p:grpSpPr>
            <a:xfrm>
              <a:off x="3578478" y="285122"/>
              <a:ext cx="483206" cy="3492959"/>
              <a:chOff x="-1" y="0"/>
              <a:chExt cx="483205" cy="3492957"/>
            </a:xfrm>
          </p:grpSpPr>
          <p:sp>
            <p:nvSpPr>
              <p:cNvPr id="533" name="Google Shape;450;p18"/>
              <p:cNvSpPr/>
              <p:nvPr/>
            </p:nvSpPr>
            <p:spPr>
              <a:xfrm>
                <a:off x="-2" y="-1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51;p18"/>
              <p:cNvSpPr/>
              <p:nvPr/>
            </p:nvSpPr>
            <p:spPr>
              <a:xfrm>
                <a:off x="-2" y="225104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5" name="Google Shape;452;p18"/>
              <p:cNvSpPr/>
              <p:nvPr/>
            </p:nvSpPr>
            <p:spPr>
              <a:xfrm>
                <a:off x="-2" y="449317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53;p18"/>
              <p:cNvSpPr/>
              <p:nvPr/>
            </p:nvSpPr>
            <p:spPr>
              <a:xfrm>
                <a:off x="-2" y="673583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54;p18"/>
              <p:cNvSpPr/>
              <p:nvPr/>
            </p:nvSpPr>
            <p:spPr>
              <a:xfrm>
                <a:off x="-2" y="898687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55;p18"/>
              <p:cNvSpPr/>
              <p:nvPr/>
            </p:nvSpPr>
            <p:spPr>
              <a:xfrm>
                <a:off x="-2" y="1122902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56;p18"/>
              <p:cNvSpPr/>
              <p:nvPr/>
            </p:nvSpPr>
            <p:spPr>
              <a:xfrm>
                <a:off x="-2" y="1347115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57;p18"/>
              <p:cNvSpPr/>
              <p:nvPr/>
            </p:nvSpPr>
            <p:spPr>
              <a:xfrm>
                <a:off x="-2" y="1572219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58;p18"/>
              <p:cNvSpPr/>
              <p:nvPr/>
            </p:nvSpPr>
            <p:spPr>
              <a:xfrm>
                <a:off x="-2" y="1796432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59;p18"/>
              <p:cNvSpPr/>
              <p:nvPr/>
            </p:nvSpPr>
            <p:spPr>
              <a:xfrm>
                <a:off x="-2" y="2020698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3" name="Google Shape;460;p18"/>
              <p:cNvSpPr/>
              <p:nvPr/>
            </p:nvSpPr>
            <p:spPr>
              <a:xfrm>
                <a:off x="-2" y="2245804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4" name="Google Shape;461;p18"/>
              <p:cNvSpPr/>
              <p:nvPr/>
            </p:nvSpPr>
            <p:spPr>
              <a:xfrm>
                <a:off x="-2" y="2470018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62;p18"/>
              <p:cNvSpPr/>
              <p:nvPr/>
            </p:nvSpPr>
            <p:spPr>
              <a:xfrm>
                <a:off x="-2" y="2694231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63;p18"/>
              <p:cNvSpPr/>
              <p:nvPr/>
            </p:nvSpPr>
            <p:spPr>
              <a:xfrm>
                <a:off x="-2" y="2919335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64;p18"/>
              <p:cNvSpPr/>
              <p:nvPr/>
            </p:nvSpPr>
            <p:spPr>
              <a:xfrm>
                <a:off x="-2" y="3143548"/>
                <a:ext cx="124253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65;p18"/>
              <p:cNvSpPr/>
              <p:nvPr/>
            </p:nvSpPr>
            <p:spPr>
              <a:xfrm>
                <a:off x="-2" y="3367814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66;p18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67;p18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68;p18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69;p18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70;p18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71;p18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72;p18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73;p18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74;p18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75;p18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76;p18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77;p18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78;p18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79;p18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80;p18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81;p18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82;p18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83;p18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84;p18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85;p18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486;p18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487;p18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488;p18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489;p18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490;p18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491;p18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492;p18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493;p18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494;p18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495;p18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496;p18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0" name="Google Shape;497;p18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583" name="مستوى النص الأول…"/>
          <p:cNvSpPr txBox="1"/>
          <p:nvPr>
            <p:ph type="body" sz="quarter" idx="1"/>
          </p:nvPr>
        </p:nvSpPr>
        <p:spPr>
          <a:xfrm>
            <a:off x="1127349" y="1831175"/>
            <a:ext cx="2943901" cy="210303"/>
          </a:xfrm>
          <a:prstGeom prst="rect">
            <a:avLst/>
          </a:prstGeom>
        </p:spPr>
        <p:txBody>
          <a:bodyPr anchor="ctr"/>
          <a:lstStyle>
            <a:lvl1pPr marL="114300" indent="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1pPr>
            <a:lvl2pPr marL="114300" indent="11430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2pPr>
            <a:lvl3pPr marL="114300" indent="11430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3pPr>
            <a:lvl4pPr marL="114300" indent="11430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4pPr>
            <a:lvl5pPr marL="114300" indent="11430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4" name="نص العنوان"/>
          <p:cNvSpPr txBox="1"/>
          <p:nvPr>
            <p:ph type="title"/>
          </p:nvPr>
        </p:nvSpPr>
        <p:spPr>
          <a:xfrm>
            <a:off x="1127349" y="881875"/>
            <a:ext cx="3017403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06;p19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02" name="Google Shape;507;p19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593" name="Google Shape;508;p19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09;p19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10;p19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11;p19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12;p19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513;p19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514;p19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515;p19"/>
            <p:cNvSpPr/>
            <p:nvPr/>
          </p:nvSpPr>
          <p:spPr>
            <a:xfrm>
              <a:off x="71344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516;p19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03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519;p20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22" name="Google Shape;520;p20"/>
          <p:cNvGrpSpPr/>
          <p:nvPr/>
        </p:nvGrpSpPr>
        <p:grpSpPr>
          <a:xfrm>
            <a:off x="719961" y="540147"/>
            <a:ext cx="7703671" cy="4063207"/>
            <a:chOff x="0" y="-1"/>
            <a:chExt cx="7703670" cy="4063205"/>
          </a:xfrm>
        </p:grpSpPr>
        <p:sp>
          <p:nvSpPr>
            <p:cNvPr id="612" name="Google Shape;521;p20"/>
            <p:cNvSpPr/>
            <p:nvPr/>
          </p:nvSpPr>
          <p:spPr>
            <a:xfrm>
              <a:off x="-1" y="-2"/>
              <a:ext cx="7640108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522;p20"/>
            <p:cNvSpPr/>
            <p:nvPr/>
          </p:nvSpPr>
          <p:spPr>
            <a:xfrm>
              <a:off x="345685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0" name="Google Shape;523;p20"/>
            <p:cNvGrpSpPr/>
            <p:nvPr/>
          </p:nvGrpSpPr>
          <p:grpSpPr>
            <a:xfrm>
              <a:off x="7058214" y="250271"/>
              <a:ext cx="645456" cy="3562660"/>
              <a:chOff x="0" y="-1"/>
              <a:chExt cx="645455" cy="3562658"/>
            </a:xfrm>
          </p:grpSpPr>
          <p:sp>
            <p:nvSpPr>
              <p:cNvPr id="614" name="Google Shape;524;p20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5" name="Google Shape;525;p20"/>
              <p:cNvSpPr/>
              <p:nvPr/>
            </p:nvSpPr>
            <p:spPr>
              <a:xfrm>
                <a:off x="-1" y="583890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6" name="Google Shape;526;p20"/>
              <p:cNvSpPr/>
              <p:nvPr/>
            </p:nvSpPr>
            <p:spPr>
              <a:xfrm>
                <a:off x="-1" y="1167781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527;p20"/>
              <p:cNvSpPr/>
              <p:nvPr/>
            </p:nvSpPr>
            <p:spPr>
              <a:xfrm>
                <a:off x="-1" y="175167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528;p20"/>
              <p:cNvSpPr/>
              <p:nvPr/>
            </p:nvSpPr>
            <p:spPr>
              <a:xfrm>
                <a:off x="-1" y="233556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9" name="Google Shape;529;p20"/>
              <p:cNvSpPr/>
              <p:nvPr/>
            </p:nvSpPr>
            <p:spPr>
              <a:xfrm>
                <a:off x="-1" y="2919454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21" name="Google Shape;530;p20"/>
            <p:cNvSpPr/>
            <p:nvPr/>
          </p:nvSpPr>
          <p:spPr>
            <a:xfrm>
              <a:off x="144729" y="142123"/>
              <a:ext cx="7350890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23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1;p3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1" name="Google Shape;32;p3"/>
          <p:cNvGrpSpPr/>
          <p:nvPr/>
        </p:nvGrpSpPr>
        <p:grpSpPr>
          <a:xfrm>
            <a:off x="719962" y="540147"/>
            <a:ext cx="7779868" cy="4063207"/>
            <a:chOff x="-1" y="-1"/>
            <a:chExt cx="7779868" cy="4063205"/>
          </a:xfrm>
        </p:grpSpPr>
        <p:sp>
          <p:nvSpPr>
            <p:cNvPr id="52" name="Google Shape;33;p3"/>
            <p:cNvSpPr/>
            <p:nvPr/>
          </p:nvSpPr>
          <p:spPr>
            <a:xfrm>
              <a:off x="-2" y="-2"/>
              <a:ext cx="7640109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34;p3"/>
            <p:cNvSpPr/>
            <p:nvPr/>
          </p:nvSpPr>
          <p:spPr>
            <a:xfrm>
              <a:off x="7058214" y="25027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35;p3"/>
            <p:cNvSpPr/>
            <p:nvPr/>
          </p:nvSpPr>
          <p:spPr>
            <a:xfrm>
              <a:off x="7058214" y="83416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36;p3"/>
            <p:cNvSpPr/>
            <p:nvPr/>
          </p:nvSpPr>
          <p:spPr>
            <a:xfrm>
              <a:off x="7058214" y="2001946"/>
              <a:ext cx="64545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37;p3"/>
            <p:cNvSpPr/>
            <p:nvPr/>
          </p:nvSpPr>
          <p:spPr>
            <a:xfrm>
              <a:off x="7058214" y="258583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38;p3"/>
            <p:cNvSpPr/>
            <p:nvPr/>
          </p:nvSpPr>
          <p:spPr>
            <a:xfrm>
              <a:off x="7058214" y="316972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39;p3"/>
            <p:cNvSpPr/>
            <p:nvPr/>
          </p:nvSpPr>
          <p:spPr>
            <a:xfrm>
              <a:off x="7134414" y="1418055"/>
              <a:ext cx="645454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40;p3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41;p3"/>
            <p:cNvSpPr/>
            <p:nvPr/>
          </p:nvSpPr>
          <p:spPr>
            <a:xfrm>
              <a:off x="147554" y="142123"/>
              <a:ext cx="7347209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2" name="نص العنوان"/>
          <p:cNvSpPr txBox="1"/>
          <p:nvPr>
            <p:ph type="title"/>
          </p:nvPr>
        </p:nvSpPr>
        <p:spPr>
          <a:xfrm>
            <a:off x="1127349" y="2133325"/>
            <a:ext cx="2179203" cy="5082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3" name="مستوى النص الأول…"/>
          <p:cNvSpPr txBox="1"/>
          <p:nvPr>
            <p:ph type="body" sz="quarter" idx="1"/>
          </p:nvPr>
        </p:nvSpPr>
        <p:spPr>
          <a:xfrm>
            <a:off x="1127349" y="2693597"/>
            <a:ext cx="2179203" cy="762003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600"/>
            </a:lvl1pPr>
            <a:lvl2pPr marL="114300" indent="114300">
              <a:buClrTx/>
              <a:buSzTx/>
              <a:buFontTx/>
              <a:buNone/>
              <a:defRPr sz="1600"/>
            </a:lvl2pPr>
            <a:lvl3pPr marL="114300" indent="114300">
              <a:buClrTx/>
              <a:buSzTx/>
              <a:buFontTx/>
              <a:buNone/>
              <a:defRPr sz="1600"/>
            </a:lvl3pPr>
            <a:lvl4pPr marL="114300" indent="114300">
              <a:buClrTx/>
              <a:buSzTx/>
              <a:buFontTx/>
              <a:buNone/>
              <a:defRPr sz="1600"/>
            </a:lvl4pPr>
            <a:lvl5pPr marL="114300" indent="114300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533;p21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41" name="Google Shape;534;p21"/>
          <p:cNvGrpSpPr/>
          <p:nvPr/>
        </p:nvGrpSpPr>
        <p:grpSpPr>
          <a:xfrm>
            <a:off x="719962" y="540147"/>
            <a:ext cx="7779868" cy="4063207"/>
            <a:chOff x="-1" y="-1"/>
            <a:chExt cx="7779868" cy="4063205"/>
          </a:xfrm>
        </p:grpSpPr>
        <p:sp>
          <p:nvSpPr>
            <p:cNvPr id="632" name="Google Shape;535;p21"/>
            <p:cNvSpPr/>
            <p:nvPr/>
          </p:nvSpPr>
          <p:spPr>
            <a:xfrm>
              <a:off x="-2" y="-2"/>
              <a:ext cx="7640109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36;p21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37;p21"/>
            <p:cNvSpPr/>
            <p:nvPr/>
          </p:nvSpPr>
          <p:spPr>
            <a:xfrm>
              <a:off x="7058214" y="25027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38;p21"/>
            <p:cNvSpPr/>
            <p:nvPr/>
          </p:nvSpPr>
          <p:spPr>
            <a:xfrm>
              <a:off x="7058214" y="83416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39;p21"/>
            <p:cNvSpPr/>
            <p:nvPr/>
          </p:nvSpPr>
          <p:spPr>
            <a:xfrm>
              <a:off x="7058214" y="141805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40;p21"/>
            <p:cNvSpPr/>
            <p:nvPr/>
          </p:nvSpPr>
          <p:spPr>
            <a:xfrm>
              <a:off x="7058214" y="2001946"/>
              <a:ext cx="64545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41;p21"/>
            <p:cNvSpPr/>
            <p:nvPr/>
          </p:nvSpPr>
          <p:spPr>
            <a:xfrm>
              <a:off x="7058214" y="316972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42;p21"/>
            <p:cNvSpPr/>
            <p:nvPr/>
          </p:nvSpPr>
          <p:spPr>
            <a:xfrm>
              <a:off x="7134414" y="2585835"/>
              <a:ext cx="645454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43;p21"/>
            <p:cNvSpPr/>
            <p:nvPr/>
          </p:nvSpPr>
          <p:spPr>
            <a:xfrm>
              <a:off x="147554" y="142123"/>
              <a:ext cx="7347209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2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43" name="مستوى النص الأول…"/>
          <p:cNvSpPr txBox="1"/>
          <p:nvPr>
            <p:ph type="body" sz="quarter" idx="1"/>
          </p:nvPr>
        </p:nvSpPr>
        <p:spPr>
          <a:xfrm>
            <a:off x="1130574" y="1945475"/>
            <a:ext cx="2073601" cy="371403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b="1" sz="2000"/>
            </a:lvl1pPr>
            <a:lvl2pPr marL="114300" indent="114300" algn="ctr">
              <a:buClrTx/>
              <a:buSzTx/>
              <a:buFontTx/>
              <a:buNone/>
              <a:defRPr b="1" sz="2000"/>
            </a:lvl2pPr>
            <a:lvl3pPr marL="114300" indent="114300" algn="ctr">
              <a:buClrTx/>
              <a:buSzTx/>
              <a:buFontTx/>
              <a:buNone/>
              <a:defRPr b="1" sz="2000"/>
            </a:lvl3pPr>
            <a:lvl4pPr marL="114300" indent="114300" algn="ctr">
              <a:buClrTx/>
              <a:buSzTx/>
              <a:buFontTx/>
              <a:buNone/>
              <a:defRPr b="1" sz="2000"/>
            </a:lvl4pPr>
            <a:lvl5pPr marL="114300" indent="114300" algn="ctr">
              <a:buClrTx/>
              <a:buSzTx/>
              <a:buFontTx/>
              <a:buNone/>
              <a:defRPr b="1"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558;p22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61" name="Google Shape;559;p22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652" name="Google Shape;560;p22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61;p22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62;p22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63;p22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64;p22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65;p22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66;p22"/>
            <p:cNvSpPr/>
            <p:nvPr/>
          </p:nvSpPr>
          <p:spPr>
            <a:xfrm>
              <a:off x="71344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67;p22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68;p22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2" name="xx%"/>
          <p:cNvSpPr txBox="1"/>
          <p:nvPr>
            <p:ph type="title" hasCustomPrompt="1"/>
          </p:nvPr>
        </p:nvSpPr>
        <p:spPr>
          <a:xfrm>
            <a:off x="1542401" y="1781499"/>
            <a:ext cx="1285202" cy="10095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pPr/>
            <a:r>
              <a:t>xx%</a:t>
            </a:r>
          </a:p>
        </p:txBody>
      </p:sp>
      <p:sp>
        <p:nvSpPr>
          <p:cNvPr id="663" name="مستوى النص الأول…"/>
          <p:cNvSpPr txBox="1"/>
          <p:nvPr>
            <p:ph type="body" sz="quarter" idx="1"/>
          </p:nvPr>
        </p:nvSpPr>
        <p:spPr>
          <a:xfrm>
            <a:off x="1066752" y="2911574"/>
            <a:ext cx="2236500" cy="701703"/>
          </a:xfrm>
          <a:prstGeom prst="rect">
            <a:avLst/>
          </a:prstGeom>
        </p:spPr>
        <p:txBody>
          <a:bodyPr/>
          <a:lstStyle>
            <a:lvl1pPr marL="114300" indent="0" algn="ctr">
              <a:buClrTx/>
              <a:buSzTx/>
              <a:buFontTx/>
              <a:buNone/>
              <a:defRPr sz="1600"/>
            </a:lvl1pPr>
            <a:lvl2pPr marL="114300" indent="114300" algn="ctr">
              <a:buClrTx/>
              <a:buSzTx/>
              <a:buFontTx/>
              <a:buNone/>
              <a:defRPr sz="1600"/>
            </a:lvl2pPr>
            <a:lvl3pPr marL="114300" indent="114300" algn="ctr">
              <a:buClrTx/>
              <a:buSzTx/>
              <a:buFontTx/>
              <a:buNone/>
              <a:defRPr sz="1600"/>
            </a:lvl3pPr>
            <a:lvl4pPr marL="114300" indent="114300" algn="ctr">
              <a:buClrTx/>
              <a:buSzTx/>
              <a:buFontTx/>
              <a:buNone/>
              <a:defRPr sz="1600"/>
            </a:lvl4pPr>
            <a:lvl5pPr marL="114300" indent="1143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576;p23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81" name="Google Shape;577;p23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672" name="Google Shape;578;p23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79;p23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80;p23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81;p23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82;p23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583;p23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584;p23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585;p23"/>
            <p:cNvSpPr/>
            <p:nvPr/>
          </p:nvSpPr>
          <p:spPr>
            <a:xfrm>
              <a:off x="71344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586;p23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82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589;p24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00" name="Google Shape;590;p24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691" name="Google Shape;591;p24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92;p24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93;p24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94;p24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95;p24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596;p24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597;p24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598;p24"/>
            <p:cNvSpPr/>
            <p:nvPr/>
          </p:nvSpPr>
          <p:spPr>
            <a:xfrm>
              <a:off x="71344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599;p24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01" name="نص العنوان"/>
          <p:cNvSpPr txBox="1"/>
          <p:nvPr>
            <p:ph type="title"/>
          </p:nvPr>
        </p:nvSpPr>
        <p:spPr>
          <a:xfrm>
            <a:off x="5449799" y="1391875"/>
            <a:ext cx="2401203" cy="9828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02" name="مستوى النص الأول…"/>
          <p:cNvSpPr txBox="1"/>
          <p:nvPr>
            <p:ph type="body" sz="quarter" idx="1"/>
          </p:nvPr>
        </p:nvSpPr>
        <p:spPr>
          <a:xfrm>
            <a:off x="5352648" y="2407473"/>
            <a:ext cx="2401203" cy="1356902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600"/>
            </a:lvl1pPr>
            <a:lvl2pPr marL="114300" indent="114300">
              <a:buClrTx/>
              <a:buSzTx/>
              <a:buFontTx/>
              <a:buNone/>
              <a:defRPr sz="1600"/>
            </a:lvl2pPr>
            <a:lvl3pPr marL="114300" indent="114300">
              <a:buClrTx/>
              <a:buSzTx/>
              <a:buFontTx/>
              <a:buNone/>
              <a:defRPr sz="1600"/>
            </a:lvl3pPr>
            <a:lvl4pPr marL="114300" indent="114300">
              <a:buClrTx/>
              <a:buSzTx/>
              <a:buFontTx/>
              <a:buNone/>
              <a:defRPr sz="1600"/>
            </a:lvl4pPr>
            <a:lvl5pPr marL="114300" indent="114300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603;p25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70" name="Google Shape;604;p25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711" name="Google Shape;605;p25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606;p25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607;p25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608;p25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609;p25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610;p25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611;p25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612;p25"/>
            <p:cNvSpPr/>
            <p:nvPr/>
          </p:nvSpPr>
          <p:spPr>
            <a:xfrm>
              <a:off x="147481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613;p25"/>
            <p:cNvSpPr/>
            <p:nvPr/>
          </p:nvSpPr>
          <p:spPr>
            <a:xfrm>
              <a:off x="71344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614;p25"/>
            <p:cNvSpPr/>
            <p:nvPr/>
          </p:nvSpPr>
          <p:spPr>
            <a:xfrm>
              <a:off x="3852106" y="142123"/>
              <a:ext cx="3642706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69" name="Google Shape;615;p25"/>
            <p:cNvGrpSpPr/>
            <p:nvPr/>
          </p:nvGrpSpPr>
          <p:grpSpPr>
            <a:xfrm>
              <a:off x="3578477" y="285122"/>
              <a:ext cx="483205" cy="3492959"/>
              <a:chOff x="0" y="0"/>
              <a:chExt cx="483204" cy="3492957"/>
            </a:xfrm>
          </p:grpSpPr>
          <p:sp>
            <p:nvSpPr>
              <p:cNvPr id="721" name="Google Shape;616;p25"/>
              <p:cNvSpPr/>
              <p:nvPr/>
            </p:nvSpPr>
            <p:spPr>
              <a:xfrm>
                <a:off x="-1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617;p25"/>
              <p:cNvSpPr/>
              <p:nvPr/>
            </p:nvSpPr>
            <p:spPr>
              <a:xfrm>
                <a:off x="-1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618;p25"/>
              <p:cNvSpPr/>
              <p:nvPr/>
            </p:nvSpPr>
            <p:spPr>
              <a:xfrm>
                <a:off x="-1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619;p25"/>
              <p:cNvSpPr/>
              <p:nvPr/>
            </p:nvSpPr>
            <p:spPr>
              <a:xfrm>
                <a:off x="-1" y="673583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620;p25"/>
              <p:cNvSpPr/>
              <p:nvPr/>
            </p:nvSpPr>
            <p:spPr>
              <a:xfrm>
                <a:off x="-1" y="898687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621;p25"/>
              <p:cNvSpPr/>
              <p:nvPr/>
            </p:nvSpPr>
            <p:spPr>
              <a:xfrm>
                <a:off x="-1" y="1122902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622;p25"/>
              <p:cNvSpPr/>
              <p:nvPr/>
            </p:nvSpPr>
            <p:spPr>
              <a:xfrm>
                <a:off x="-1" y="1347115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623;p25"/>
              <p:cNvSpPr/>
              <p:nvPr/>
            </p:nvSpPr>
            <p:spPr>
              <a:xfrm>
                <a:off x="-1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624;p25"/>
              <p:cNvSpPr/>
              <p:nvPr/>
            </p:nvSpPr>
            <p:spPr>
              <a:xfrm>
                <a:off x="-1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625;p25"/>
              <p:cNvSpPr/>
              <p:nvPr/>
            </p:nvSpPr>
            <p:spPr>
              <a:xfrm>
                <a:off x="-1" y="2020698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626;p25"/>
              <p:cNvSpPr/>
              <p:nvPr/>
            </p:nvSpPr>
            <p:spPr>
              <a:xfrm>
                <a:off x="-1" y="2245804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627;p25"/>
              <p:cNvSpPr/>
              <p:nvPr/>
            </p:nvSpPr>
            <p:spPr>
              <a:xfrm>
                <a:off x="-1" y="2470018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628;p25"/>
              <p:cNvSpPr/>
              <p:nvPr/>
            </p:nvSpPr>
            <p:spPr>
              <a:xfrm>
                <a:off x="-1" y="2694231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629;p25"/>
              <p:cNvSpPr/>
              <p:nvPr/>
            </p:nvSpPr>
            <p:spPr>
              <a:xfrm>
                <a:off x="-1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630;p25"/>
              <p:cNvSpPr/>
              <p:nvPr/>
            </p:nvSpPr>
            <p:spPr>
              <a:xfrm>
                <a:off x="-1" y="3143548"/>
                <a:ext cx="124252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631;p25"/>
              <p:cNvSpPr/>
              <p:nvPr/>
            </p:nvSpPr>
            <p:spPr>
              <a:xfrm>
                <a:off x="-1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632;p25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633;p25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634;p25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635;p25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636;p25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637;p25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638;p25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639;p25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640;p25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641;p25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642;p25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643;p25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644;p25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645;p25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646;p25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647;p25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648;p25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649;p25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650;p25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651;p25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652;p25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653;p25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654;p25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655;p25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656;p25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657;p25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658;p25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659;p25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660;p25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661;p25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662;p25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663;p25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71" name="نص العنوان"/>
          <p:cNvSpPr txBox="1"/>
          <p:nvPr>
            <p:ph type="title"/>
          </p:nvPr>
        </p:nvSpPr>
        <p:spPr>
          <a:xfrm>
            <a:off x="1127349" y="2133325"/>
            <a:ext cx="2755502" cy="5082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2" name="مستوى النص الأول…"/>
          <p:cNvSpPr txBox="1"/>
          <p:nvPr>
            <p:ph type="body" sz="quarter" idx="1"/>
          </p:nvPr>
        </p:nvSpPr>
        <p:spPr>
          <a:xfrm>
            <a:off x="1127349" y="2693597"/>
            <a:ext cx="2755502" cy="762003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600"/>
            </a:lvl1pPr>
            <a:lvl2pPr marL="114300" indent="114300">
              <a:buClrTx/>
              <a:buSzTx/>
              <a:buFontTx/>
              <a:buNone/>
              <a:defRPr sz="1600"/>
            </a:lvl2pPr>
            <a:lvl3pPr marL="114300" indent="114300">
              <a:buClrTx/>
              <a:buSzTx/>
              <a:buFontTx/>
              <a:buNone/>
              <a:defRPr sz="1600"/>
            </a:lvl3pPr>
            <a:lvl4pPr marL="114300" indent="114300">
              <a:buClrTx/>
              <a:buSzTx/>
              <a:buFontTx/>
              <a:buNone/>
              <a:defRPr sz="1600"/>
            </a:lvl4pPr>
            <a:lvl5pPr marL="114300" indent="114300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667;p26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40" name="Google Shape;668;p26"/>
          <p:cNvGrpSpPr/>
          <p:nvPr/>
        </p:nvGrpSpPr>
        <p:grpSpPr>
          <a:xfrm>
            <a:off x="719960" y="540147"/>
            <a:ext cx="7703668" cy="4063207"/>
            <a:chOff x="-2" y="-1"/>
            <a:chExt cx="7703666" cy="4063205"/>
          </a:xfrm>
        </p:grpSpPr>
        <p:sp>
          <p:nvSpPr>
            <p:cNvPr id="781" name="Google Shape;669;p26"/>
            <p:cNvSpPr/>
            <p:nvPr/>
          </p:nvSpPr>
          <p:spPr>
            <a:xfrm flipH="1">
              <a:off x="63559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670;p26"/>
            <p:cNvSpPr/>
            <p:nvPr/>
          </p:nvSpPr>
          <p:spPr>
            <a:xfrm flipH="1">
              <a:off x="3520394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89" name="Google Shape;671;p26"/>
            <p:cNvGrpSpPr/>
            <p:nvPr/>
          </p:nvGrpSpPr>
          <p:grpSpPr>
            <a:xfrm>
              <a:off x="-3" y="250275"/>
              <a:ext cx="645456" cy="3562656"/>
              <a:chOff x="0" y="0"/>
              <a:chExt cx="645454" cy="3562655"/>
            </a:xfrm>
          </p:grpSpPr>
          <p:sp>
            <p:nvSpPr>
              <p:cNvPr id="783" name="Google Shape;672;p26"/>
              <p:cNvSpPr/>
              <p:nvPr/>
            </p:nvSpPr>
            <p:spPr>
              <a:xfrm flipH="1">
                <a:off x="-1" y="-1"/>
                <a:ext cx="645455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673;p26"/>
              <p:cNvSpPr/>
              <p:nvPr/>
            </p:nvSpPr>
            <p:spPr>
              <a:xfrm flipH="1">
                <a:off x="-1" y="583889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674;p26"/>
              <p:cNvSpPr/>
              <p:nvPr/>
            </p:nvSpPr>
            <p:spPr>
              <a:xfrm flipH="1">
                <a:off x="-1" y="1167779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675;p26"/>
              <p:cNvSpPr/>
              <p:nvPr/>
            </p:nvSpPr>
            <p:spPr>
              <a:xfrm flipH="1">
                <a:off x="-1" y="1751671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676;p26"/>
              <p:cNvSpPr/>
              <p:nvPr/>
            </p:nvSpPr>
            <p:spPr>
              <a:xfrm flipH="1">
                <a:off x="-1" y="2335560"/>
                <a:ext cx="645455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677;p26"/>
              <p:cNvSpPr/>
              <p:nvPr/>
            </p:nvSpPr>
            <p:spPr>
              <a:xfrm flipH="1">
                <a:off x="-1" y="2919453"/>
                <a:ext cx="645455" cy="643203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90" name="Google Shape;678;p26"/>
            <p:cNvSpPr/>
            <p:nvPr/>
          </p:nvSpPr>
          <p:spPr>
            <a:xfrm flipH="1">
              <a:off x="208850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39" name="Google Shape;679;p26"/>
            <p:cNvGrpSpPr/>
            <p:nvPr/>
          </p:nvGrpSpPr>
          <p:grpSpPr>
            <a:xfrm>
              <a:off x="3641982" y="285122"/>
              <a:ext cx="483204" cy="3492959"/>
              <a:chOff x="0" y="0"/>
              <a:chExt cx="483202" cy="3492957"/>
            </a:xfrm>
          </p:grpSpPr>
          <p:sp>
            <p:nvSpPr>
              <p:cNvPr id="791" name="Google Shape;680;p26"/>
              <p:cNvSpPr/>
              <p:nvPr/>
            </p:nvSpPr>
            <p:spPr>
              <a:xfrm flipH="1">
                <a:off x="358950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681;p26"/>
              <p:cNvSpPr/>
              <p:nvPr/>
            </p:nvSpPr>
            <p:spPr>
              <a:xfrm flipH="1">
                <a:off x="358950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682;p26"/>
              <p:cNvSpPr/>
              <p:nvPr/>
            </p:nvSpPr>
            <p:spPr>
              <a:xfrm flipH="1">
                <a:off x="358950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683;p26"/>
              <p:cNvSpPr/>
              <p:nvPr/>
            </p:nvSpPr>
            <p:spPr>
              <a:xfrm flipH="1">
                <a:off x="358950" y="673583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684;p26"/>
              <p:cNvSpPr/>
              <p:nvPr/>
            </p:nvSpPr>
            <p:spPr>
              <a:xfrm flipH="1">
                <a:off x="358950" y="898687"/>
                <a:ext cx="124252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685;p26"/>
              <p:cNvSpPr/>
              <p:nvPr/>
            </p:nvSpPr>
            <p:spPr>
              <a:xfrm flipH="1">
                <a:off x="358950" y="112290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686;p26"/>
              <p:cNvSpPr/>
              <p:nvPr/>
            </p:nvSpPr>
            <p:spPr>
              <a:xfrm flipH="1">
                <a:off x="358950" y="1347114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687;p26"/>
              <p:cNvSpPr/>
              <p:nvPr/>
            </p:nvSpPr>
            <p:spPr>
              <a:xfrm flipH="1">
                <a:off x="358950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688;p26"/>
              <p:cNvSpPr/>
              <p:nvPr/>
            </p:nvSpPr>
            <p:spPr>
              <a:xfrm flipH="1">
                <a:off x="358950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689;p26"/>
              <p:cNvSpPr/>
              <p:nvPr/>
            </p:nvSpPr>
            <p:spPr>
              <a:xfrm flipH="1">
                <a:off x="358950" y="2020698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690;p26"/>
              <p:cNvSpPr/>
              <p:nvPr/>
            </p:nvSpPr>
            <p:spPr>
              <a:xfrm flipH="1">
                <a:off x="358950" y="2245804"/>
                <a:ext cx="124252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691;p26"/>
              <p:cNvSpPr/>
              <p:nvPr/>
            </p:nvSpPr>
            <p:spPr>
              <a:xfrm flipH="1">
                <a:off x="358950" y="2470017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692;p26"/>
              <p:cNvSpPr/>
              <p:nvPr/>
            </p:nvSpPr>
            <p:spPr>
              <a:xfrm flipH="1">
                <a:off x="358950" y="2694230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693;p26"/>
              <p:cNvSpPr/>
              <p:nvPr/>
            </p:nvSpPr>
            <p:spPr>
              <a:xfrm flipH="1">
                <a:off x="358950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694;p26"/>
              <p:cNvSpPr/>
              <p:nvPr/>
            </p:nvSpPr>
            <p:spPr>
              <a:xfrm flipH="1">
                <a:off x="358950" y="3143548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695;p26"/>
              <p:cNvSpPr/>
              <p:nvPr/>
            </p:nvSpPr>
            <p:spPr>
              <a:xfrm flipH="1">
                <a:off x="358950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696;p26"/>
              <p:cNvSpPr/>
              <p:nvPr/>
            </p:nvSpPr>
            <p:spPr>
              <a:xfrm flipH="1">
                <a:off x="-1" y="-1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697;p26"/>
              <p:cNvSpPr/>
              <p:nvPr/>
            </p:nvSpPr>
            <p:spPr>
              <a:xfrm flipH="1">
                <a:off x="-1" y="225104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698;p26"/>
              <p:cNvSpPr/>
              <p:nvPr/>
            </p:nvSpPr>
            <p:spPr>
              <a:xfrm flipH="1">
                <a:off x="-1" y="449317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699;p26"/>
              <p:cNvSpPr/>
              <p:nvPr/>
            </p:nvSpPr>
            <p:spPr>
              <a:xfrm flipH="1">
                <a:off x="-1" y="673583"/>
                <a:ext cx="12514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700;p26"/>
              <p:cNvSpPr/>
              <p:nvPr/>
            </p:nvSpPr>
            <p:spPr>
              <a:xfrm flipH="1">
                <a:off x="-1" y="898687"/>
                <a:ext cx="125143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701;p26"/>
              <p:cNvSpPr/>
              <p:nvPr/>
            </p:nvSpPr>
            <p:spPr>
              <a:xfrm flipH="1">
                <a:off x="-1" y="1122901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702;p26"/>
              <p:cNvSpPr/>
              <p:nvPr/>
            </p:nvSpPr>
            <p:spPr>
              <a:xfrm flipH="1">
                <a:off x="-1" y="1347114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703;p26"/>
              <p:cNvSpPr/>
              <p:nvPr/>
            </p:nvSpPr>
            <p:spPr>
              <a:xfrm flipH="1">
                <a:off x="-1" y="1572219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704;p26"/>
              <p:cNvSpPr/>
              <p:nvPr/>
            </p:nvSpPr>
            <p:spPr>
              <a:xfrm flipH="1">
                <a:off x="-1" y="1796432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705;p26"/>
              <p:cNvSpPr/>
              <p:nvPr/>
            </p:nvSpPr>
            <p:spPr>
              <a:xfrm flipH="1">
                <a:off x="-1" y="2020698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706;p26"/>
              <p:cNvSpPr/>
              <p:nvPr/>
            </p:nvSpPr>
            <p:spPr>
              <a:xfrm flipH="1">
                <a:off x="-1" y="2245804"/>
                <a:ext cx="125143" cy="12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707;p26"/>
              <p:cNvSpPr/>
              <p:nvPr/>
            </p:nvSpPr>
            <p:spPr>
              <a:xfrm flipH="1">
                <a:off x="-1" y="2470017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708;p26"/>
              <p:cNvSpPr/>
              <p:nvPr/>
            </p:nvSpPr>
            <p:spPr>
              <a:xfrm flipH="1">
                <a:off x="-1" y="2694230"/>
                <a:ext cx="12514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709;p26"/>
              <p:cNvSpPr/>
              <p:nvPr/>
            </p:nvSpPr>
            <p:spPr>
              <a:xfrm flipH="1">
                <a:off x="-1" y="2919335"/>
                <a:ext cx="12514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710;p26"/>
              <p:cNvSpPr/>
              <p:nvPr/>
            </p:nvSpPr>
            <p:spPr>
              <a:xfrm flipH="1">
                <a:off x="-1" y="3143548"/>
                <a:ext cx="12514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711;p26"/>
              <p:cNvSpPr/>
              <p:nvPr/>
            </p:nvSpPr>
            <p:spPr>
              <a:xfrm flipH="1">
                <a:off x="-1" y="3367814"/>
                <a:ext cx="12514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712;p26"/>
              <p:cNvSpPr/>
              <p:nvPr/>
            </p:nvSpPr>
            <p:spPr>
              <a:xfrm flipH="1">
                <a:off x="35438" y="19142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713;p26"/>
              <p:cNvSpPr/>
              <p:nvPr/>
            </p:nvSpPr>
            <p:spPr>
              <a:xfrm flipH="1">
                <a:off x="35438" y="244248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714;p26"/>
              <p:cNvSpPr/>
              <p:nvPr/>
            </p:nvSpPr>
            <p:spPr>
              <a:xfrm flipH="1">
                <a:off x="35438" y="468461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715;p26"/>
              <p:cNvSpPr/>
              <p:nvPr/>
            </p:nvSpPr>
            <p:spPr>
              <a:xfrm flipH="1">
                <a:off x="35438" y="692674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716;p26"/>
              <p:cNvSpPr/>
              <p:nvPr/>
            </p:nvSpPr>
            <p:spPr>
              <a:xfrm flipH="1">
                <a:off x="35438" y="917778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717;p26"/>
              <p:cNvSpPr/>
              <p:nvPr/>
            </p:nvSpPr>
            <p:spPr>
              <a:xfrm flipH="1">
                <a:off x="35438" y="1141992"/>
                <a:ext cx="408884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718;p26"/>
              <p:cNvSpPr/>
              <p:nvPr/>
            </p:nvSpPr>
            <p:spPr>
              <a:xfrm flipH="1">
                <a:off x="35438" y="1366258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719;p26"/>
              <p:cNvSpPr/>
              <p:nvPr/>
            </p:nvSpPr>
            <p:spPr>
              <a:xfrm flipH="1">
                <a:off x="35438" y="1591363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720;p26"/>
              <p:cNvSpPr/>
              <p:nvPr/>
            </p:nvSpPr>
            <p:spPr>
              <a:xfrm flipH="1">
                <a:off x="35438" y="1815576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721;p26"/>
              <p:cNvSpPr/>
              <p:nvPr/>
            </p:nvSpPr>
            <p:spPr>
              <a:xfrm flipH="1">
                <a:off x="35438" y="2039790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722;p26"/>
              <p:cNvSpPr/>
              <p:nvPr/>
            </p:nvSpPr>
            <p:spPr>
              <a:xfrm flipH="1">
                <a:off x="35438" y="2264895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723;p26"/>
              <p:cNvSpPr/>
              <p:nvPr/>
            </p:nvSpPr>
            <p:spPr>
              <a:xfrm flipH="1">
                <a:off x="35438" y="2489108"/>
                <a:ext cx="408884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724;p26"/>
              <p:cNvSpPr/>
              <p:nvPr/>
            </p:nvSpPr>
            <p:spPr>
              <a:xfrm flipH="1">
                <a:off x="35438" y="2713374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725;p26"/>
              <p:cNvSpPr/>
              <p:nvPr/>
            </p:nvSpPr>
            <p:spPr>
              <a:xfrm flipH="1">
                <a:off x="35438" y="2938479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726;p26"/>
              <p:cNvSpPr/>
              <p:nvPr/>
            </p:nvSpPr>
            <p:spPr>
              <a:xfrm flipH="1">
                <a:off x="35438" y="3162692"/>
                <a:ext cx="408884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727;p26"/>
              <p:cNvSpPr/>
              <p:nvPr/>
            </p:nvSpPr>
            <p:spPr>
              <a:xfrm flipH="1">
                <a:off x="35438" y="3386906"/>
                <a:ext cx="408884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5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41" name="نص العنوان"/>
          <p:cNvSpPr txBox="1"/>
          <p:nvPr>
            <p:ph type="title"/>
          </p:nvPr>
        </p:nvSpPr>
        <p:spPr>
          <a:xfrm>
            <a:off x="1238477" y="1230455"/>
            <a:ext cx="2811300" cy="80430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732;p27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09" name="Google Shape;733;p27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850" name="Google Shape;734;p27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735;p27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736;p27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737;p27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738;p27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739;p27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740;p27"/>
            <p:cNvSpPr/>
            <p:nvPr/>
          </p:nvSpPr>
          <p:spPr>
            <a:xfrm>
              <a:off x="71344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741;p27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742;p27"/>
            <p:cNvSpPr/>
            <p:nvPr/>
          </p:nvSpPr>
          <p:spPr>
            <a:xfrm>
              <a:off x="147481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743;p27"/>
            <p:cNvSpPr/>
            <p:nvPr/>
          </p:nvSpPr>
          <p:spPr>
            <a:xfrm>
              <a:off x="3852106" y="142123"/>
              <a:ext cx="3642706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08" name="Google Shape;744;p27"/>
            <p:cNvGrpSpPr/>
            <p:nvPr/>
          </p:nvGrpSpPr>
          <p:grpSpPr>
            <a:xfrm>
              <a:off x="3578477" y="285122"/>
              <a:ext cx="483205" cy="3492959"/>
              <a:chOff x="0" y="0"/>
              <a:chExt cx="483204" cy="3492957"/>
            </a:xfrm>
          </p:grpSpPr>
          <p:sp>
            <p:nvSpPr>
              <p:cNvPr id="860" name="Google Shape;745;p27"/>
              <p:cNvSpPr/>
              <p:nvPr/>
            </p:nvSpPr>
            <p:spPr>
              <a:xfrm>
                <a:off x="-1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746;p27"/>
              <p:cNvSpPr/>
              <p:nvPr/>
            </p:nvSpPr>
            <p:spPr>
              <a:xfrm>
                <a:off x="-1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747;p27"/>
              <p:cNvSpPr/>
              <p:nvPr/>
            </p:nvSpPr>
            <p:spPr>
              <a:xfrm>
                <a:off x="-1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3" name="Google Shape;748;p27"/>
              <p:cNvSpPr/>
              <p:nvPr/>
            </p:nvSpPr>
            <p:spPr>
              <a:xfrm>
                <a:off x="-1" y="673583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4" name="Google Shape;749;p27"/>
              <p:cNvSpPr/>
              <p:nvPr/>
            </p:nvSpPr>
            <p:spPr>
              <a:xfrm>
                <a:off x="-1" y="898687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750;p27"/>
              <p:cNvSpPr/>
              <p:nvPr/>
            </p:nvSpPr>
            <p:spPr>
              <a:xfrm>
                <a:off x="-1" y="1122902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751;p27"/>
              <p:cNvSpPr/>
              <p:nvPr/>
            </p:nvSpPr>
            <p:spPr>
              <a:xfrm>
                <a:off x="-1" y="1347115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752;p27"/>
              <p:cNvSpPr/>
              <p:nvPr/>
            </p:nvSpPr>
            <p:spPr>
              <a:xfrm>
                <a:off x="-1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8" name="Google Shape;753;p27"/>
              <p:cNvSpPr/>
              <p:nvPr/>
            </p:nvSpPr>
            <p:spPr>
              <a:xfrm>
                <a:off x="-1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9" name="Google Shape;754;p27"/>
              <p:cNvSpPr/>
              <p:nvPr/>
            </p:nvSpPr>
            <p:spPr>
              <a:xfrm>
                <a:off x="-1" y="2020698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755;p27"/>
              <p:cNvSpPr/>
              <p:nvPr/>
            </p:nvSpPr>
            <p:spPr>
              <a:xfrm>
                <a:off x="-1" y="2245804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1" name="Google Shape;756;p27"/>
              <p:cNvSpPr/>
              <p:nvPr/>
            </p:nvSpPr>
            <p:spPr>
              <a:xfrm>
                <a:off x="-1" y="2470018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2" name="Google Shape;757;p27"/>
              <p:cNvSpPr/>
              <p:nvPr/>
            </p:nvSpPr>
            <p:spPr>
              <a:xfrm>
                <a:off x="-1" y="2694231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3" name="Google Shape;758;p27"/>
              <p:cNvSpPr/>
              <p:nvPr/>
            </p:nvSpPr>
            <p:spPr>
              <a:xfrm>
                <a:off x="-1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4" name="Google Shape;759;p27"/>
              <p:cNvSpPr/>
              <p:nvPr/>
            </p:nvSpPr>
            <p:spPr>
              <a:xfrm>
                <a:off x="-1" y="3143548"/>
                <a:ext cx="124252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5" name="Google Shape;760;p27"/>
              <p:cNvSpPr/>
              <p:nvPr/>
            </p:nvSpPr>
            <p:spPr>
              <a:xfrm>
                <a:off x="-1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6" name="Google Shape;761;p27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7" name="Google Shape;762;p27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8" name="Google Shape;763;p27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9" name="Google Shape;764;p27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0" name="Google Shape;765;p27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1" name="Google Shape;766;p27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2" name="Google Shape;767;p27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3" name="Google Shape;768;p27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4" name="Google Shape;769;p27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5" name="Google Shape;770;p27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6" name="Google Shape;771;p27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7" name="Google Shape;772;p27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Google Shape;773;p27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9" name="Google Shape;774;p27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0" name="Google Shape;775;p27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1" name="Google Shape;776;p27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2" name="Google Shape;777;p27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778;p27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779;p27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780;p27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781;p27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7" name="Google Shape;782;p27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8" name="Google Shape;783;p27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9" name="Google Shape;784;p27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0" name="Google Shape;785;p27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1" name="Google Shape;786;p27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2" name="Google Shape;787;p27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788;p27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789;p27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5" name="Google Shape;790;p27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6" name="Google Shape;791;p27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7" name="Google Shape;792;p27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910" name="نص العنوان"/>
          <p:cNvSpPr txBox="1"/>
          <p:nvPr>
            <p:ph type="title"/>
          </p:nvPr>
        </p:nvSpPr>
        <p:spPr>
          <a:xfrm>
            <a:off x="5238000" y="3298471"/>
            <a:ext cx="2528400" cy="40230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11" name="مستوى النص الأول…"/>
          <p:cNvSpPr txBox="1"/>
          <p:nvPr>
            <p:ph type="body" sz="quarter" idx="1"/>
          </p:nvPr>
        </p:nvSpPr>
        <p:spPr>
          <a:xfrm>
            <a:off x="5036549" y="1634775"/>
            <a:ext cx="2931303" cy="1754403"/>
          </a:xfrm>
          <a:prstGeom prst="rect">
            <a:avLst/>
          </a:prstGeom>
        </p:spPr>
        <p:txBody>
          <a:bodyPr/>
          <a:lstStyle>
            <a:lvl1pPr marL="114300" indent="0" algn="ctr">
              <a:buClrTx/>
              <a:buSzTx/>
              <a:buFontTx/>
              <a:buNone/>
              <a:defRPr b="1" sz="2000"/>
            </a:lvl1pPr>
            <a:lvl2pPr marL="114300" indent="114300" algn="ctr">
              <a:buClrTx/>
              <a:buSzTx/>
              <a:buFontTx/>
              <a:buNone/>
              <a:defRPr b="1" sz="2000"/>
            </a:lvl2pPr>
            <a:lvl3pPr marL="114300" indent="114300" algn="ctr">
              <a:buClrTx/>
              <a:buSzTx/>
              <a:buFontTx/>
              <a:buNone/>
              <a:defRPr b="1" sz="2000"/>
            </a:lvl3pPr>
            <a:lvl4pPr marL="114300" indent="114300" algn="ctr">
              <a:buClrTx/>
              <a:buSzTx/>
              <a:buFontTx/>
              <a:buNone/>
              <a:defRPr b="1" sz="2000"/>
            </a:lvl4pPr>
            <a:lvl5pPr marL="114300" indent="114300" algn="ctr">
              <a:buClrTx/>
              <a:buSzTx/>
              <a:buFontTx/>
              <a:buNone/>
              <a:defRPr b="1"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796;p28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29" name="Google Shape;797;p28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920" name="Google Shape;798;p28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799;p28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800;p28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801;p28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802;p28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803;p28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804;p28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805;p28"/>
            <p:cNvSpPr/>
            <p:nvPr/>
          </p:nvSpPr>
          <p:spPr>
            <a:xfrm>
              <a:off x="71344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806;p28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30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809;p29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48" name="Google Shape;810;p29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939" name="Google Shape;811;p29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812;p29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813;p29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814;p29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815;p29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816;p29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817;p29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818;p29"/>
            <p:cNvSpPr/>
            <p:nvPr/>
          </p:nvSpPr>
          <p:spPr>
            <a:xfrm>
              <a:off x="71344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819;p29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49" name="نص العنوان"/>
          <p:cNvSpPr txBox="1"/>
          <p:nvPr>
            <p:ph type="title"/>
          </p:nvPr>
        </p:nvSpPr>
        <p:spPr>
          <a:xfrm>
            <a:off x="5485450" y="2133325"/>
            <a:ext cx="2469303" cy="50820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50" name="مستوى النص الأول…"/>
          <p:cNvSpPr txBox="1"/>
          <p:nvPr>
            <p:ph type="body" sz="quarter" idx="1"/>
          </p:nvPr>
        </p:nvSpPr>
        <p:spPr>
          <a:xfrm>
            <a:off x="5775550" y="2693597"/>
            <a:ext cx="2179203" cy="762003"/>
          </a:xfrm>
          <a:prstGeom prst="rect">
            <a:avLst/>
          </a:prstGeom>
        </p:spPr>
        <p:txBody>
          <a:bodyPr/>
          <a:lstStyle>
            <a:lvl1pPr marL="114300" indent="0" algn="r">
              <a:buClrTx/>
              <a:buSzTx/>
              <a:buFontTx/>
              <a:buNone/>
              <a:defRPr sz="1600"/>
            </a:lvl1pPr>
            <a:lvl2pPr marL="114300" indent="114300" algn="r">
              <a:buClrTx/>
              <a:buSzTx/>
              <a:buFontTx/>
              <a:buNone/>
              <a:defRPr sz="1600"/>
            </a:lvl2pPr>
            <a:lvl3pPr marL="114300" indent="114300" algn="r">
              <a:buClrTx/>
              <a:buSzTx/>
              <a:buFontTx/>
              <a:buNone/>
              <a:defRPr sz="1600"/>
            </a:lvl3pPr>
            <a:lvl4pPr marL="114300" indent="114300" algn="r">
              <a:buClrTx/>
              <a:buSzTx/>
              <a:buFontTx/>
              <a:buNone/>
              <a:defRPr sz="1600"/>
            </a:lvl4pPr>
            <a:lvl5pPr marL="114300" indent="114300" algn="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823;p30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68" name="Google Shape;824;p30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959" name="Google Shape;825;p30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826;p30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827;p30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828;p30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829;p30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830;p30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831;p30"/>
            <p:cNvSpPr/>
            <p:nvPr/>
          </p:nvSpPr>
          <p:spPr>
            <a:xfrm>
              <a:off x="71344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832;p30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833;p30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69" name="نص العنوان"/>
          <p:cNvSpPr txBox="1"/>
          <p:nvPr>
            <p:ph type="title"/>
          </p:nvPr>
        </p:nvSpPr>
        <p:spPr>
          <a:xfrm>
            <a:off x="1127349" y="881875"/>
            <a:ext cx="6885301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836;p31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37" name="Google Shape;837;p31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978" name="Google Shape;838;p31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839;p31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840;p31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841;p31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842;p31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843;p31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844;p31"/>
            <p:cNvSpPr/>
            <p:nvPr/>
          </p:nvSpPr>
          <p:spPr>
            <a:xfrm>
              <a:off x="71344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845;p31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846;p31"/>
            <p:cNvSpPr/>
            <p:nvPr/>
          </p:nvSpPr>
          <p:spPr>
            <a:xfrm>
              <a:off x="147481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847;p31"/>
            <p:cNvSpPr/>
            <p:nvPr/>
          </p:nvSpPr>
          <p:spPr>
            <a:xfrm>
              <a:off x="3852106" y="142123"/>
              <a:ext cx="3642706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36" name="Google Shape;848;p31"/>
            <p:cNvGrpSpPr/>
            <p:nvPr/>
          </p:nvGrpSpPr>
          <p:grpSpPr>
            <a:xfrm>
              <a:off x="3578477" y="285122"/>
              <a:ext cx="483205" cy="3492959"/>
              <a:chOff x="0" y="0"/>
              <a:chExt cx="483204" cy="3492957"/>
            </a:xfrm>
          </p:grpSpPr>
          <p:sp>
            <p:nvSpPr>
              <p:cNvPr id="988" name="Google Shape;849;p31"/>
              <p:cNvSpPr/>
              <p:nvPr/>
            </p:nvSpPr>
            <p:spPr>
              <a:xfrm>
                <a:off x="-1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850;p31"/>
              <p:cNvSpPr/>
              <p:nvPr/>
            </p:nvSpPr>
            <p:spPr>
              <a:xfrm>
                <a:off x="-1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851;p31"/>
              <p:cNvSpPr/>
              <p:nvPr/>
            </p:nvSpPr>
            <p:spPr>
              <a:xfrm>
                <a:off x="-1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852;p31"/>
              <p:cNvSpPr/>
              <p:nvPr/>
            </p:nvSpPr>
            <p:spPr>
              <a:xfrm>
                <a:off x="-1" y="673583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853;p31"/>
              <p:cNvSpPr/>
              <p:nvPr/>
            </p:nvSpPr>
            <p:spPr>
              <a:xfrm>
                <a:off x="-1" y="898687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854;p31"/>
              <p:cNvSpPr/>
              <p:nvPr/>
            </p:nvSpPr>
            <p:spPr>
              <a:xfrm>
                <a:off x="-1" y="1122902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855;p31"/>
              <p:cNvSpPr/>
              <p:nvPr/>
            </p:nvSpPr>
            <p:spPr>
              <a:xfrm>
                <a:off x="-1" y="1347115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856;p31"/>
              <p:cNvSpPr/>
              <p:nvPr/>
            </p:nvSpPr>
            <p:spPr>
              <a:xfrm>
                <a:off x="-1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6" name="Google Shape;857;p31"/>
              <p:cNvSpPr/>
              <p:nvPr/>
            </p:nvSpPr>
            <p:spPr>
              <a:xfrm>
                <a:off x="-1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7" name="Google Shape;858;p31"/>
              <p:cNvSpPr/>
              <p:nvPr/>
            </p:nvSpPr>
            <p:spPr>
              <a:xfrm>
                <a:off x="-1" y="2020698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8" name="Google Shape;859;p31"/>
              <p:cNvSpPr/>
              <p:nvPr/>
            </p:nvSpPr>
            <p:spPr>
              <a:xfrm>
                <a:off x="-1" y="2245804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9" name="Google Shape;860;p31"/>
              <p:cNvSpPr/>
              <p:nvPr/>
            </p:nvSpPr>
            <p:spPr>
              <a:xfrm>
                <a:off x="-1" y="2470018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0" name="Google Shape;861;p31"/>
              <p:cNvSpPr/>
              <p:nvPr/>
            </p:nvSpPr>
            <p:spPr>
              <a:xfrm>
                <a:off x="-1" y="2694231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1" name="Google Shape;862;p31"/>
              <p:cNvSpPr/>
              <p:nvPr/>
            </p:nvSpPr>
            <p:spPr>
              <a:xfrm>
                <a:off x="-1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2" name="Google Shape;863;p31"/>
              <p:cNvSpPr/>
              <p:nvPr/>
            </p:nvSpPr>
            <p:spPr>
              <a:xfrm>
                <a:off x="-1" y="3143548"/>
                <a:ext cx="124252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3" name="Google Shape;864;p31"/>
              <p:cNvSpPr/>
              <p:nvPr/>
            </p:nvSpPr>
            <p:spPr>
              <a:xfrm>
                <a:off x="-1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4" name="Google Shape;865;p31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5" name="Google Shape;866;p31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6" name="Google Shape;867;p31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7" name="Google Shape;868;p31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8" name="Google Shape;869;p31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9" name="Google Shape;870;p31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0" name="Google Shape;871;p31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1" name="Google Shape;872;p31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2" name="Google Shape;873;p31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3" name="Google Shape;874;p31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4" name="Google Shape;875;p31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5" name="Google Shape;876;p31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6" name="Google Shape;877;p31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7" name="Google Shape;878;p31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8" name="Google Shape;879;p31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9" name="Google Shape;880;p31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0" name="Google Shape;881;p31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1" name="Google Shape;882;p31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2" name="Google Shape;883;p31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3" name="Google Shape;884;p31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4" name="Google Shape;885;p31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5" name="Google Shape;886;p31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6" name="Google Shape;887;p31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7" name="Google Shape;888;p31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8" name="Google Shape;889;p31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9" name="Google Shape;890;p31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0" name="Google Shape;891;p31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1" name="Google Shape;892;p31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2" name="Google Shape;893;p31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Google Shape;894;p31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4" name="Google Shape;895;p31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5" name="Google Shape;896;p31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038" name="مستوى النص الأول…"/>
          <p:cNvSpPr txBox="1"/>
          <p:nvPr>
            <p:ph type="body" sz="quarter" idx="1"/>
          </p:nvPr>
        </p:nvSpPr>
        <p:spPr>
          <a:xfrm>
            <a:off x="1028197" y="2407947"/>
            <a:ext cx="2790302" cy="612603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400"/>
            </a:lvl1pPr>
            <a:lvl2pPr marL="114300" indent="114300">
              <a:buClrTx/>
              <a:buSzTx/>
              <a:buFontTx/>
              <a:buNone/>
              <a:defRPr sz="1400"/>
            </a:lvl2pPr>
            <a:lvl3pPr marL="114300" indent="114300">
              <a:buClrTx/>
              <a:buSzTx/>
              <a:buFontTx/>
              <a:buNone/>
              <a:defRPr sz="1400"/>
            </a:lvl3pPr>
            <a:lvl4pPr marL="114300" indent="114300">
              <a:buClrTx/>
              <a:buSzTx/>
              <a:buFontTx/>
              <a:buNone/>
              <a:defRPr sz="1400"/>
            </a:lvl4pPr>
            <a:lvl5pPr marL="114300" indent="114300"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9" name="نص العنوان"/>
          <p:cNvSpPr txBox="1"/>
          <p:nvPr>
            <p:ph type="title"/>
          </p:nvPr>
        </p:nvSpPr>
        <p:spPr>
          <a:xfrm>
            <a:off x="1127349" y="881875"/>
            <a:ext cx="3017403" cy="484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909;p32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58" name="Google Shape;910;p32"/>
          <p:cNvGrpSpPr/>
          <p:nvPr/>
        </p:nvGrpSpPr>
        <p:grpSpPr>
          <a:xfrm>
            <a:off x="719961" y="540147"/>
            <a:ext cx="7703671" cy="4063207"/>
            <a:chOff x="0" y="-1"/>
            <a:chExt cx="7703670" cy="4063205"/>
          </a:xfrm>
        </p:grpSpPr>
        <p:sp>
          <p:nvSpPr>
            <p:cNvPr id="1048" name="Google Shape;911;p32"/>
            <p:cNvSpPr/>
            <p:nvPr/>
          </p:nvSpPr>
          <p:spPr>
            <a:xfrm>
              <a:off x="-1" y="-2"/>
              <a:ext cx="7640108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912;p32"/>
            <p:cNvSpPr/>
            <p:nvPr/>
          </p:nvSpPr>
          <p:spPr>
            <a:xfrm>
              <a:off x="345685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56" name="Google Shape;913;p32"/>
            <p:cNvGrpSpPr/>
            <p:nvPr/>
          </p:nvGrpSpPr>
          <p:grpSpPr>
            <a:xfrm>
              <a:off x="7058214" y="250271"/>
              <a:ext cx="645456" cy="3562660"/>
              <a:chOff x="0" y="-1"/>
              <a:chExt cx="645455" cy="3562658"/>
            </a:xfrm>
          </p:grpSpPr>
          <p:sp>
            <p:nvSpPr>
              <p:cNvPr id="1050" name="Google Shape;914;p32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1" name="Google Shape;915;p32"/>
              <p:cNvSpPr/>
              <p:nvPr/>
            </p:nvSpPr>
            <p:spPr>
              <a:xfrm>
                <a:off x="-1" y="583890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2" name="Google Shape;916;p32"/>
              <p:cNvSpPr/>
              <p:nvPr/>
            </p:nvSpPr>
            <p:spPr>
              <a:xfrm>
                <a:off x="-1" y="1167781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3" name="Google Shape;917;p32"/>
              <p:cNvSpPr/>
              <p:nvPr/>
            </p:nvSpPr>
            <p:spPr>
              <a:xfrm>
                <a:off x="-1" y="175167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4" name="Google Shape;918;p32"/>
              <p:cNvSpPr/>
              <p:nvPr/>
            </p:nvSpPr>
            <p:spPr>
              <a:xfrm>
                <a:off x="-1" y="233556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5" name="Google Shape;919;p32"/>
              <p:cNvSpPr/>
              <p:nvPr/>
            </p:nvSpPr>
            <p:spPr>
              <a:xfrm>
                <a:off x="-1" y="2919454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7" name="Google Shape;920;p32"/>
            <p:cNvSpPr/>
            <p:nvPr/>
          </p:nvSpPr>
          <p:spPr>
            <a:xfrm>
              <a:off x="144729" y="142123"/>
              <a:ext cx="7350890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9" name="نص العنوان"/>
          <p:cNvSpPr txBox="1"/>
          <p:nvPr>
            <p:ph type="title"/>
          </p:nvPr>
        </p:nvSpPr>
        <p:spPr>
          <a:xfrm>
            <a:off x="1127349" y="1320899"/>
            <a:ext cx="3981002" cy="1686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6000">
                <a:solidFill>
                  <a:srgbClr val="2F414B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060" name="مستوى النص الأول…"/>
          <p:cNvSpPr txBox="1"/>
          <p:nvPr>
            <p:ph type="body" sz="quarter" idx="1"/>
          </p:nvPr>
        </p:nvSpPr>
        <p:spPr>
          <a:xfrm>
            <a:off x="1550510" y="3134149"/>
            <a:ext cx="3142802" cy="652201"/>
          </a:xfrm>
          <a:prstGeom prst="rect">
            <a:avLst/>
          </a:prstGeom>
        </p:spPr>
        <p:txBody>
          <a:bodyPr/>
          <a:lstStyle>
            <a:lvl1pPr marL="114300" indent="0" algn="ctr">
              <a:buClrTx/>
              <a:buSzTx/>
              <a:buFontTx/>
              <a:buNone/>
              <a:defRPr sz="1600"/>
            </a:lvl1pPr>
            <a:lvl2pPr marL="114300" indent="114300" algn="ctr">
              <a:buClrTx/>
              <a:buSzTx/>
              <a:buFontTx/>
              <a:buNone/>
              <a:defRPr sz="1600"/>
            </a:lvl2pPr>
            <a:lvl3pPr marL="114300" indent="114300" algn="ctr">
              <a:buClrTx/>
              <a:buSzTx/>
              <a:buFontTx/>
              <a:buNone/>
              <a:defRPr sz="1600"/>
            </a:lvl3pPr>
            <a:lvl4pPr marL="114300" indent="114300" algn="ctr">
              <a:buClrTx/>
              <a:buSzTx/>
              <a:buFontTx/>
              <a:buNone/>
              <a:defRPr sz="1600"/>
            </a:lvl4pPr>
            <a:lvl5pPr marL="114300" indent="1143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924;p33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78" name="Google Shape;925;p33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1069" name="Google Shape;926;p33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927;p33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928;p33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929;p33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930;p33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931;p33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932;p33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933;p33"/>
            <p:cNvSpPr/>
            <p:nvPr/>
          </p:nvSpPr>
          <p:spPr>
            <a:xfrm>
              <a:off x="71344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934;p33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9" name="نص العنوان"/>
          <p:cNvSpPr txBox="1"/>
          <p:nvPr>
            <p:ph type="title"/>
          </p:nvPr>
        </p:nvSpPr>
        <p:spPr>
          <a:xfrm>
            <a:off x="1127349" y="881875"/>
            <a:ext cx="6885301" cy="4908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bg>
      <p:bgPr>
        <a:solidFill>
          <a:srgbClr val="F9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xx%"/>
          <p:cNvSpPr txBox="1"/>
          <p:nvPr>
            <p:ph type="title" hasCustomPrompt="1"/>
          </p:nvPr>
        </p:nvSpPr>
        <p:spPr>
          <a:xfrm>
            <a:off x="4718432" y="841598"/>
            <a:ext cx="3449403" cy="44190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>
                <a:solidFill>
                  <a:srgbClr val="E43127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95" name="مستوى النص الأول…"/>
          <p:cNvSpPr txBox="1"/>
          <p:nvPr>
            <p:ph type="body" sz="quarter" idx="1"/>
          </p:nvPr>
        </p:nvSpPr>
        <p:spPr>
          <a:xfrm>
            <a:off x="4315083" y="1308380"/>
            <a:ext cx="4256102" cy="327303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sz="1600">
                <a:solidFill>
                  <a:srgbClr val="494C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14300" indent="114300" algn="ctr">
              <a:buClrTx/>
              <a:buSzTx/>
              <a:buFontTx/>
              <a:buNone/>
              <a:defRPr sz="1600">
                <a:solidFill>
                  <a:srgbClr val="494C5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14300" indent="114300" algn="ctr">
              <a:buClrTx/>
              <a:buSzTx/>
              <a:buFontTx/>
              <a:buNone/>
              <a:defRPr sz="1600">
                <a:solidFill>
                  <a:srgbClr val="494C5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14300" indent="114300" algn="ctr">
              <a:buClrTx/>
              <a:buSzTx/>
              <a:buFontTx/>
              <a:buNone/>
              <a:defRPr sz="1600">
                <a:solidFill>
                  <a:srgbClr val="494C5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14300" indent="114300" algn="ctr">
              <a:buClrTx/>
              <a:buSzTx/>
              <a:buFontTx/>
              <a:buNone/>
              <a:defRPr sz="1600">
                <a:solidFill>
                  <a:srgbClr val="494C5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19" name="Google Shape;1966;p16"/>
          <p:cNvGrpSpPr/>
          <p:nvPr/>
        </p:nvGrpSpPr>
        <p:grpSpPr>
          <a:xfrm>
            <a:off x="7492227" y="3725516"/>
            <a:ext cx="1651780" cy="1417963"/>
            <a:chOff x="-1" y="-1"/>
            <a:chExt cx="1651779" cy="1417962"/>
          </a:xfrm>
        </p:grpSpPr>
        <p:grpSp>
          <p:nvGrpSpPr>
            <p:cNvPr id="1101" name="Google Shape;1967;p16"/>
            <p:cNvGrpSpPr/>
            <p:nvPr/>
          </p:nvGrpSpPr>
          <p:grpSpPr>
            <a:xfrm>
              <a:off x="687810" y="940012"/>
              <a:ext cx="474794" cy="477945"/>
              <a:chOff x="0" y="0"/>
              <a:chExt cx="474793" cy="477943"/>
            </a:xfrm>
          </p:grpSpPr>
          <p:sp>
            <p:nvSpPr>
              <p:cNvPr id="1096" name="Google Shape;1968;p16"/>
              <p:cNvSpPr/>
              <p:nvPr/>
            </p:nvSpPr>
            <p:spPr>
              <a:xfrm flipH="1">
                <a:off x="-1" y="-1"/>
                <a:ext cx="474794" cy="477944"/>
              </a:xfrm>
              <a:prstGeom prst="rect">
                <a:avLst/>
              </a:prstGeom>
              <a:solidFill>
                <a:srgbClr val="4285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7" name="Google Shape;1969;p16"/>
              <p:cNvSpPr/>
              <p:nvPr/>
            </p:nvSpPr>
            <p:spPr>
              <a:xfrm flipH="1">
                <a:off x="29986" y="271533"/>
                <a:ext cx="158179" cy="158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9" h="21600" fill="norm" stroke="1" extrusionOk="0">
                    <a:moveTo>
                      <a:pt x="9270" y="0"/>
                    </a:moveTo>
                    <a:cubicBezTo>
                      <a:pt x="1053" y="0"/>
                      <a:pt x="-3101" y="11595"/>
                      <a:pt x="2714" y="18389"/>
                    </a:cubicBezTo>
                    <a:cubicBezTo>
                      <a:pt x="4598" y="20605"/>
                      <a:pt x="6920" y="21600"/>
                      <a:pt x="9201" y="21600"/>
                    </a:cubicBezTo>
                    <a:cubicBezTo>
                      <a:pt x="13913" y="21600"/>
                      <a:pt x="18437" y="17360"/>
                      <a:pt x="18499" y="10894"/>
                    </a:cubicBezTo>
                    <a:cubicBezTo>
                      <a:pt x="18499" y="4907"/>
                      <a:pt x="14392" y="0"/>
                      <a:pt x="9270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8" name="Google Shape;1970;p16"/>
              <p:cNvSpPr/>
              <p:nvPr/>
            </p:nvSpPr>
            <p:spPr>
              <a:xfrm flipH="1">
                <a:off x="269941" y="271533"/>
                <a:ext cx="158198" cy="158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8" h="21600" fill="norm" stroke="1" extrusionOk="0">
                    <a:moveTo>
                      <a:pt x="9267" y="0"/>
                    </a:moveTo>
                    <a:cubicBezTo>
                      <a:pt x="1053" y="0"/>
                      <a:pt x="-3102" y="11595"/>
                      <a:pt x="2714" y="18389"/>
                    </a:cubicBezTo>
                    <a:cubicBezTo>
                      <a:pt x="4596" y="20605"/>
                      <a:pt x="6921" y="21600"/>
                      <a:pt x="9201" y="21600"/>
                    </a:cubicBezTo>
                    <a:cubicBezTo>
                      <a:pt x="13910" y="21600"/>
                      <a:pt x="18434" y="17360"/>
                      <a:pt x="18498" y="10894"/>
                    </a:cubicBezTo>
                    <a:cubicBezTo>
                      <a:pt x="18498" y="4907"/>
                      <a:pt x="14389" y="0"/>
                      <a:pt x="9267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9" name="Google Shape;1971;p16"/>
              <p:cNvSpPr/>
              <p:nvPr/>
            </p:nvSpPr>
            <p:spPr>
              <a:xfrm flipH="1">
                <a:off x="269939" y="47345"/>
                <a:ext cx="158196" cy="15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9" h="21600" fill="norm" stroke="1" extrusionOk="0">
                    <a:moveTo>
                      <a:pt x="9247" y="0"/>
                    </a:moveTo>
                    <a:cubicBezTo>
                      <a:pt x="1051" y="0"/>
                      <a:pt x="-3096" y="11556"/>
                      <a:pt x="2708" y="18361"/>
                    </a:cubicBezTo>
                    <a:cubicBezTo>
                      <a:pt x="4585" y="20599"/>
                      <a:pt x="6905" y="21600"/>
                      <a:pt x="9181" y="21600"/>
                    </a:cubicBezTo>
                    <a:cubicBezTo>
                      <a:pt x="13882" y="21600"/>
                      <a:pt x="18394" y="17329"/>
                      <a:pt x="18458" y="10854"/>
                    </a:cubicBezTo>
                    <a:cubicBezTo>
                      <a:pt x="18504" y="4862"/>
                      <a:pt x="14357" y="0"/>
                      <a:pt x="9247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0" name="Google Shape;1972;p16"/>
              <p:cNvSpPr/>
              <p:nvPr/>
            </p:nvSpPr>
            <p:spPr>
              <a:xfrm flipH="1">
                <a:off x="29986" y="47345"/>
                <a:ext cx="158179" cy="15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9" h="21600" fill="norm" stroke="1" extrusionOk="0">
                    <a:moveTo>
                      <a:pt x="9270" y="0"/>
                    </a:moveTo>
                    <a:cubicBezTo>
                      <a:pt x="1053" y="0"/>
                      <a:pt x="-3101" y="11556"/>
                      <a:pt x="2714" y="18361"/>
                    </a:cubicBezTo>
                    <a:cubicBezTo>
                      <a:pt x="4598" y="20599"/>
                      <a:pt x="6923" y="21600"/>
                      <a:pt x="9203" y="21600"/>
                    </a:cubicBezTo>
                    <a:cubicBezTo>
                      <a:pt x="13913" y="21600"/>
                      <a:pt x="18437" y="17329"/>
                      <a:pt x="18499" y="10854"/>
                    </a:cubicBezTo>
                    <a:cubicBezTo>
                      <a:pt x="18499" y="4862"/>
                      <a:pt x="14392" y="0"/>
                      <a:pt x="9270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07" name="Google Shape;1973;p16"/>
            <p:cNvGrpSpPr/>
            <p:nvPr/>
          </p:nvGrpSpPr>
          <p:grpSpPr>
            <a:xfrm>
              <a:off x="1176194" y="940012"/>
              <a:ext cx="474796" cy="477945"/>
              <a:chOff x="0" y="0"/>
              <a:chExt cx="474795" cy="477943"/>
            </a:xfrm>
          </p:grpSpPr>
          <p:sp>
            <p:nvSpPr>
              <p:cNvPr id="1102" name="Google Shape;1974;p16"/>
              <p:cNvSpPr/>
              <p:nvPr/>
            </p:nvSpPr>
            <p:spPr>
              <a:xfrm flipH="1">
                <a:off x="-1" y="-1"/>
                <a:ext cx="474796" cy="477944"/>
              </a:xfrm>
              <a:prstGeom prst="rect">
                <a:avLst/>
              </a:prstGeom>
              <a:solidFill>
                <a:srgbClr val="FBBC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3" name="Google Shape;1975;p16"/>
              <p:cNvSpPr/>
              <p:nvPr/>
            </p:nvSpPr>
            <p:spPr>
              <a:xfrm flipH="1">
                <a:off x="44971" y="271533"/>
                <a:ext cx="158025" cy="158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8" h="21600" fill="norm" stroke="1" extrusionOk="0">
                    <a:moveTo>
                      <a:pt x="9247" y="0"/>
                    </a:moveTo>
                    <a:cubicBezTo>
                      <a:pt x="1033" y="0"/>
                      <a:pt x="-3076" y="11595"/>
                      <a:pt x="2694" y="18389"/>
                    </a:cubicBezTo>
                    <a:cubicBezTo>
                      <a:pt x="4591" y="20605"/>
                      <a:pt x="6924" y="21600"/>
                      <a:pt x="9212" y="21600"/>
                    </a:cubicBezTo>
                    <a:cubicBezTo>
                      <a:pt x="13932" y="21600"/>
                      <a:pt x="18447" y="17360"/>
                      <a:pt x="18478" y="10894"/>
                    </a:cubicBezTo>
                    <a:cubicBezTo>
                      <a:pt x="18524" y="4907"/>
                      <a:pt x="14369" y="0"/>
                      <a:pt x="9247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4" name="Google Shape;1976;p16"/>
              <p:cNvSpPr/>
              <p:nvPr/>
            </p:nvSpPr>
            <p:spPr>
              <a:xfrm flipH="1">
                <a:off x="269960" y="271533"/>
                <a:ext cx="157923" cy="158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8" h="21600" fill="norm" stroke="1" extrusionOk="0">
                    <a:moveTo>
                      <a:pt x="9281" y="0"/>
                    </a:moveTo>
                    <a:cubicBezTo>
                      <a:pt x="1067" y="0"/>
                      <a:pt x="-3087" y="11541"/>
                      <a:pt x="2681" y="18389"/>
                    </a:cubicBezTo>
                    <a:cubicBezTo>
                      <a:pt x="4565" y="20605"/>
                      <a:pt x="6895" y="21600"/>
                      <a:pt x="9180" y="21600"/>
                    </a:cubicBezTo>
                    <a:cubicBezTo>
                      <a:pt x="13900" y="21600"/>
                      <a:pt x="18436" y="17360"/>
                      <a:pt x="18467" y="10894"/>
                    </a:cubicBezTo>
                    <a:cubicBezTo>
                      <a:pt x="18513" y="4907"/>
                      <a:pt x="14359" y="54"/>
                      <a:pt x="9281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5" name="Google Shape;1977;p16"/>
              <p:cNvSpPr/>
              <p:nvPr/>
            </p:nvSpPr>
            <p:spPr>
              <a:xfrm flipH="1">
                <a:off x="269952" y="47345"/>
                <a:ext cx="157921" cy="15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9" h="21600" fill="norm" stroke="1" extrusionOk="0">
                    <a:moveTo>
                      <a:pt x="9233" y="0"/>
                    </a:moveTo>
                    <a:cubicBezTo>
                      <a:pt x="1048" y="0"/>
                      <a:pt x="-3075" y="11572"/>
                      <a:pt x="2684" y="18361"/>
                    </a:cubicBezTo>
                    <a:cubicBezTo>
                      <a:pt x="4569" y="20599"/>
                      <a:pt x="6899" y="21600"/>
                      <a:pt x="9186" y="21600"/>
                    </a:cubicBezTo>
                    <a:cubicBezTo>
                      <a:pt x="13910" y="21600"/>
                      <a:pt x="18448" y="17329"/>
                      <a:pt x="18479" y="10854"/>
                    </a:cubicBezTo>
                    <a:cubicBezTo>
                      <a:pt x="18525" y="4862"/>
                      <a:pt x="14369" y="0"/>
                      <a:pt x="9288" y="0"/>
                    </a:cubicBezTo>
                    <a:cubicBezTo>
                      <a:pt x="9270" y="0"/>
                      <a:pt x="9250" y="0"/>
                      <a:pt x="9233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6" name="Google Shape;1978;p16"/>
              <p:cNvSpPr/>
              <p:nvPr/>
            </p:nvSpPr>
            <p:spPr>
              <a:xfrm flipH="1">
                <a:off x="44971" y="47345"/>
                <a:ext cx="158025" cy="15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8" h="21600" fill="norm" stroke="1" extrusionOk="0">
                    <a:moveTo>
                      <a:pt x="9247" y="0"/>
                    </a:moveTo>
                    <a:cubicBezTo>
                      <a:pt x="1033" y="0"/>
                      <a:pt x="-3076" y="11556"/>
                      <a:pt x="2694" y="18361"/>
                    </a:cubicBezTo>
                    <a:cubicBezTo>
                      <a:pt x="4575" y="20599"/>
                      <a:pt x="6905" y="21600"/>
                      <a:pt x="9192" y="21600"/>
                    </a:cubicBezTo>
                    <a:cubicBezTo>
                      <a:pt x="13912" y="21600"/>
                      <a:pt x="18447" y="17329"/>
                      <a:pt x="18478" y="10854"/>
                    </a:cubicBezTo>
                    <a:cubicBezTo>
                      <a:pt x="18524" y="4862"/>
                      <a:pt x="14369" y="0"/>
                      <a:pt x="9247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12" name="Google Shape;1979;p16"/>
            <p:cNvGrpSpPr/>
            <p:nvPr/>
          </p:nvGrpSpPr>
          <p:grpSpPr>
            <a:xfrm>
              <a:off x="-2" y="1166161"/>
              <a:ext cx="674115" cy="251801"/>
              <a:chOff x="0" y="0"/>
              <a:chExt cx="674113" cy="251800"/>
            </a:xfrm>
          </p:grpSpPr>
          <p:sp>
            <p:nvSpPr>
              <p:cNvPr id="1108" name="Google Shape;1980;p16"/>
              <p:cNvSpPr/>
              <p:nvPr/>
            </p:nvSpPr>
            <p:spPr>
              <a:xfrm flipH="1">
                <a:off x="-1" y="-1"/>
                <a:ext cx="674115" cy="251802"/>
              </a:xfrm>
              <a:prstGeom prst="rect">
                <a:avLst/>
              </a:prstGeom>
              <a:solidFill>
                <a:srgbClr val="61A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9" name="Google Shape;1981;p16"/>
              <p:cNvSpPr/>
              <p:nvPr/>
            </p:nvSpPr>
            <p:spPr>
              <a:xfrm flipH="1">
                <a:off x="481908" y="48100"/>
                <a:ext cx="162482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1" h="21600" fill="norm" stroke="1" extrusionOk="0">
                    <a:moveTo>
                      <a:pt x="9176" y="0"/>
                    </a:moveTo>
                    <a:cubicBezTo>
                      <a:pt x="6896" y="0"/>
                      <a:pt x="4569" y="992"/>
                      <a:pt x="2676" y="3204"/>
                    </a:cubicBezTo>
                    <a:cubicBezTo>
                      <a:pt x="-3095" y="10055"/>
                      <a:pt x="1088" y="21600"/>
                      <a:pt x="9303" y="21600"/>
                    </a:cubicBezTo>
                    <a:cubicBezTo>
                      <a:pt x="9320" y="21600"/>
                      <a:pt x="9339" y="21600"/>
                      <a:pt x="9358" y="21600"/>
                    </a:cubicBezTo>
                    <a:cubicBezTo>
                      <a:pt x="14425" y="21547"/>
                      <a:pt x="18505" y="16725"/>
                      <a:pt x="18460" y="10804"/>
                    </a:cubicBezTo>
                    <a:cubicBezTo>
                      <a:pt x="18460" y="4291"/>
                      <a:pt x="13921" y="0"/>
                      <a:pt x="9176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0" name="Google Shape;1982;p16"/>
              <p:cNvSpPr/>
              <p:nvPr/>
            </p:nvSpPr>
            <p:spPr>
              <a:xfrm flipH="1">
                <a:off x="252194" y="48100"/>
                <a:ext cx="162499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3" h="21600" fill="norm" stroke="1" extrusionOk="0">
                    <a:moveTo>
                      <a:pt x="9157" y="0"/>
                    </a:moveTo>
                    <a:cubicBezTo>
                      <a:pt x="6877" y="0"/>
                      <a:pt x="4556" y="992"/>
                      <a:pt x="2678" y="3204"/>
                    </a:cubicBezTo>
                    <a:cubicBezTo>
                      <a:pt x="-3093" y="10055"/>
                      <a:pt x="1088" y="21600"/>
                      <a:pt x="9258" y="21600"/>
                    </a:cubicBezTo>
                    <a:cubicBezTo>
                      <a:pt x="9277" y="21600"/>
                      <a:pt x="9296" y="21600"/>
                      <a:pt x="9313" y="21600"/>
                    </a:cubicBezTo>
                    <a:cubicBezTo>
                      <a:pt x="14382" y="21547"/>
                      <a:pt x="18507" y="16725"/>
                      <a:pt x="18462" y="10804"/>
                    </a:cubicBezTo>
                    <a:cubicBezTo>
                      <a:pt x="18462" y="4291"/>
                      <a:pt x="13902" y="0"/>
                      <a:pt x="9157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1" name="Google Shape;1983;p16"/>
              <p:cNvSpPr/>
              <p:nvPr/>
            </p:nvSpPr>
            <p:spPr>
              <a:xfrm flipH="1">
                <a:off x="28403" y="48100"/>
                <a:ext cx="162490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1" h="21600" fill="norm" stroke="1" extrusionOk="0">
                    <a:moveTo>
                      <a:pt x="9162" y="0"/>
                    </a:moveTo>
                    <a:cubicBezTo>
                      <a:pt x="6881" y="0"/>
                      <a:pt x="4558" y="992"/>
                      <a:pt x="2678" y="3204"/>
                    </a:cubicBezTo>
                    <a:cubicBezTo>
                      <a:pt x="-3084" y="10040"/>
                      <a:pt x="1072" y="21600"/>
                      <a:pt x="9252" y="21600"/>
                    </a:cubicBezTo>
                    <a:cubicBezTo>
                      <a:pt x="9291" y="21600"/>
                      <a:pt x="9327" y="21600"/>
                      <a:pt x="9364" y="21600"/>
                    </a:cubicBezTo>
                    <a:cubicBezTo>
                      <a:pt x="14433" y="21547"/>
                      <a:pt x="18516" y="16725"/>
                      <a:pt x="18471" y="10804"/>
                    </a:cubicBezTo>
                    <a:cubicBezTo>
                      <a:pt x="18471" y="4291"/>
                      <a:pt x="13908" y="0"/>
                      <a:pt x="9162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18" name="Google Shape;1984;p16"/>
            <p:cNvGrpSpPr/>
            <p:nvPr/>
          </p:nvGrpSpPr>
          <p:grpSpPr>
            <a:xfrm>
              <a:off x="1419708" y="-2"/>
              <a:ext cx="232071" cy="929458"/>
              <a:chOff x="0" y="-1"/>
              <a:chExt cx="232069" cy="929456"/>
            </a:xfrm>
          </p:grpSpPr>
          <p:sp>
            <p:nvSpPr>
              <p:cNvPr id="1113" name="Google Shape;1985;p16"/>
              <p:cNvSpPr/>
              <p:nvPr/>
            </p:nvSpPr>
            <p:spPr>
              <a:xfrm flipH="1">
                <a:off x="-1" y="-2"/>
                <a:ext cx="232071" cy="929458"/>
              </a:xfrm>
              <a:prstGeom prst="rect">
                <a:avLst/>
              </a:prstGeom>
              <a:solidFill>
                <a:srgbClr val="E4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4" name="Google Shape;1986;p16"/>
              <p:cNvSpPr/>
              <p:nvPr/>
            </p:nvSpPr>
            <p:spPr>
              <a:xfrm flipH="1">
                <a:off x="35453" y="53665"/>
                <a:ext cx="160702" cy="160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4" y="0"/>
                    </a:moveTo>
                    <a:cubicBezTo>
                      <a:pt x="4586" y="0"/>
                      <a:pt x="60" y="4253"/>
                      <a:pt x="0" y="10720"/>
                    </a:cubicBezTo>
                    <a:cubicBezTo>
                      <a:pt x="-46" y="16718"/>
                      <a:pt x="4083" y="21600"/>
                      <a:pt x="9212" y="21600"/>
                    </a:cubicBezTo>
                    <a:cubicBezTo>
                      <a:pt x="17425" y="21600"/>
                      <a:pt x="21554" y="10030"/>
                      <a:pt x="15790" y="3239"/>
                    </a:cubicBezTo>
                    <a:cubicBezTo>
                      <a:pt x="13907" y="1002"/>
                      <a:pt x="11580" y="0"/>
                      <a:pt x="9294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5" name="Google Shape;1987;p16"/>
              <p:cNvSpPr/>
              <p:nvPr/>
            </p:nvSpPr>
            <p:spPr>
              <a:xfrm flipH="1">
                <a:off x="35453" y="716738"/>
                <a:ext cx="160702" cy="16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4" y="0"/>
                    </a:moveTo>
                    <a:cubicBezTo>
                      <a:pt x="4586" y="0"/>
                      <a:pt x="60" y="4254"/>
                      <a:pt x="0" y="10721"/>
                    </a:cubicBezTo>
                    <a:cubicBezTo>
                      <a:pt x="-46" y="16717"/>
                      <a:pt x="4083" y="21600"/>
                      <a:pt x="9212" y="21600"/>
                    </a:cubicBezTo>
                    <a:cubicBezTo>
                      <a:pt x="17425" y="21600"/>
                      <a:pt x="21554" y="10031"/>
                      <a:pt x="15790" y="3239"/>
                    </a:cubicBezTo>
                    <a:cubicBezTo>
                      <a:pt x="13907" y="1002"/>
                      <a:pt x="11580" y="0"/>
                      <a:pt x="9294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6" name="Google Shape;1988;p16"/>
              <p:cNvSpPr/>
              <p:nvPr/>
            </p:nvSpPr>
            <p:spPr>
              <a:xfrm flipH="1">
                <a:off x="35453" y="265496"/>
                <a:ext cx="160702" cy="16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2" y="0"/>
                    </a:moveTo>
                    <a:cubicBezTo>
                      <a:pt x="4562" y="0"/>
                      <a:pt x="30" y="4253"/>
                      <a:pt x="0" y="10728"/>
                    </a:cubicBezTo>
                    <a:cubicBezTo>
                      <a:pt x="-46" y="16721"/>
                      <a:pt x="4083" y="21600"/>
                      <a:pt x="9212" y="21600"/>
                    </a:cubicBezTo>
                    <a:cubicBezTo>
                      <a:pt x="17425" y="21600"/>
                      <a:pt x="21554" y="10038"/>
                      <a:pt x="15790" y="3198"/>
                    </a:cubicBezTo>
                    <a:cubicBezTo>
                      <a:pt x="13901" y="988"/>
                      <a:pt x="11574" y="0"/>
                      <a:pt x="9292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7" name="Google Shape;1989;p16"/>
              <p:cNvSpPr/>
              <p:nvPr/>
            </p:nvSpPr>
            <p:spPr>
              <a:xfrm flipH="1">
                <a:off x="35453" y="497568"/>
                <a:ext cx="160702" cy="16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321" y="0"/>
                    </a:moveTo>
                    <a:cubicBezTo>
                      <a:pt x="4604" y="0"/>
                      <a:pt x="60" y="4255"/>
                      <a:pt x="0" y="10728"/>
                    </a:cubicBezTo>
                    <a:cubicBezTo>
                      <a:pt x="-46" y="16668"/>
                      <a:pt x="4083" y="21600"/>
                      <a:pt x="9212" y="21600"/>
                    </a:cubicBezTo>
                    <a:cubicBezTo>
                      <a:pt x="17425" y="21600"/>
                      <a:pt x="21554" y="10038"/>
                      <a:pt x="15790" y="3198"/>
                    </a:cubicBezTo>
                    <a:cubicBezTo>
                      <a:pt x="13916" y="991"/>
                      <a:pt x="11598" y="0"/>
                      <a:pt x="9321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153" name="Google Shape;1990;p16"/>
          <p:cNvGrpSpPr/>
          <p:nvPr/>
        </p:nvGrpSpPr>
        <p:grpSpPr>
          <a:xfrm>
            <a:off x="7501349" y="10"/>
            <a:ext cx="1642649" cy="2410924"/>
            <a:chOff x="0" y="0"/>
            <a:chExt cx="1642647" cy="2410923"/>
          </a:xfrm>
        </p:grpSpPr>
        <p:grpSp>
          <p:nvGrpSpPr>
            <p:cNvPr id="1125" name="Google Shape;1991;p16"/>
            <p:cNvGrpSpPr/>
            <p:nvPr/>
          </p:nvGrpSpPr>
          <p:grpSpPr>
            <a:xfrm>
              <a:off x="687842" y="0"/>
              <a:ext cx="474793" cy="477944"/>
              <a:chOff x="0" y="0"/>
              <a:chExt cx="474792" cy="477943"/>
            </a:xfrm>
          </p:grpSpPr>
          <p:sp>
            <p:nvSpPr>
              <p:cNvPr id="1120" name="Google Shape;1992;p16"/>
              <p:cNvSpPr/>
              <p:nvPr/>
            </p:nvSpPr>
            <p:spPr>
              <a:xfrm rot="10800000">
                <a:off x="0" y="0"/>
                <a:ext cx="474793" cy="477944"/>
              </a:xfrm>
              <a:prstGeom prst="rect">
                <a:avLst/>
              </a:prstGeom>
              <a:solidFill>
                <a:srgbClr val="4285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1" name="Google Shape;1993;p16"/>
              <p:cNvSpPr/>
              <p:nvPr/>
            </p:nvSpPr>
            <p:spPr>
              <a:xfrm rot="10800000">
                <a:off x="29986" y="48319"/>
                <a:ext cx="158180" cy="158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9" h="21600" fill="norm" stroke="1" extrusionOk="0">
                    <a:moveTo>
                      <a:pt x="9270" y="0"/>
                    </a:moveTo>
                    <a:cubicBezTo>
                      <a:pt x="1053" y="0"/>
                      <a:pt x="-3101" y="11595"/>
                      <a:pt x="2714" y="18389"/>
                    </a:cubicBezTo>
                    <a:cubicBezTo>
                      <a:pt x="4598" y="20605"/>
                      <a:pt x="6920" y="21600"/>
                      <a:pt x="9201" y="21600"/>
                    </a:cubicBezTo>
                    <a:cubicBezTo>
                      <a:pt x="13913" y="21600"/>
                      <a:pt x="18437" y="17360"/>
                      <a:pt x="18499" y="10894"/>
                    </a:cubicBezTo>
                    <a:cubicBezTo>
                      <a:pt x="18499" y="4907"/>
                      <a:pt x="14392" y="0"/>
                      <a:pt x="9270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2" name="Google Shape;1994;p16"/>
              <p:cNvSpPr/>
              <p:nvPr/>
            </p:nvSpPr>
            <p:spPr>
              <a:xfrm rot="10800000">
                <a:off x="269941" y="48319"/>
                <a:ext cx="158199" cy="158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8" h="21600" fill="norm" stroke="1" extrusionOk="0">
                    <a:moveTo>
                      <a:pt x="9267" y="0"/>
                    </a:moveTo>
                    <a:cubicBezTo>
                      <a:pt x="1053" y="0"/>
                      <a:pt x="-3102" y="11595"/>
                      <a:pt x="2714" y="18389"/>
                    </a:cubicBezTo>
                    <a:cubicBezTo>
                      <a:pt x="4596" y="20605"/>
                      <a:pt x="6921" y="21600"/>
                      <a:pt x="9201" y="21600"/>
                    </a:cubicBezTo>
                    <a:cubicBezTo>
                      <a:pt x="13910" y="21600"/>
                      <a:pt x="18434" y="17360"/>
                      <a:pt x="18498" y="10894"/>
                    </a:cubicBezTo>
                    <a:cubicBezTo>
                      <a:pt x="18498" y="4907"/>
                      <a:pt x="14389" y="0"/>
                      <a:pt x="9267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3" name="Google Shape;1995;p16"/>
              <p:cNvSpPr/>
              <p:nvPr/>
            </p:nvSpPr>
            <p:spPr>
              <a:xfrm rot="10800000">
                <a:off x="269941" y="272713"/>
                <a:ext cx="158196" cy="157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9" h="21600" fill="norm" stroke="1" extrusionOk="0">
                    <a:moveTo>
                      <a:pt x="9247" y="0"/>
                    </a:moveTo>
                    <a:cubicBezTo>
                      <a:pt x="1051" y="0"/>
                      <a:pt x="-3096" y="11556"/>
                      <a:pt x="2708" y="18361"/>
                    </a:cubicBezTo>
                    <a:cubicBezTo>
                      <a:pt x="4585" y="20599"/>
                      <a:pt x="6905" y="21600"/>
                      <a:pt x="9181" y="21600"/>
                    </a:cubicBezTo>
                    <a:cubicBezTo>
                      <a:pt x="13882" y="21600"/>
                      <a:pt x="18394" y="17329"/>
                      <a:pt x="18458" y="10854"/>
                    </a:cubicBezTo>
                    <a:cubicBezTo>
                      <a:pt x="18504" y="4862"/>
                      <a:pt x="14357" y="0"/>
                      <a:pt x="9247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4" name="Google Shape;1996;p16"/>
              <p:cNvSpPr/>
              <p:nvPr/>
            </p:nvSpPr>
            <p:spPr>
              <a:xfrm rot="10800000">
                <a:off x="29986" y="272713"/>
                <a:ext cx="158180" cy="157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9" h="21600" fill="norm" stroke="1" extrusionOk="0">
                    <a:moveTo>
                      <a:pt x="9270" y="0"/>
                    </a:moveTo>
                    <a:cubicBezTo>
                      <a:pt x="1053" y="0"/>
                      <a:pt x="-3101" y="11556"/>
                      <a:pt x="2714" y="18361"/>
                    </a:cubicBezTo>
                    <a:cubicBezTo>
                      <a:pt x="4598" y="20599"/>
                      <a:pt x="6923" y="21600"/>
                      <a:pt x="9203" y="21600"/>
                    </a:cubicBezTo>
                    <a:cubicBezTo>
                      <a:pt x="13913" y="21600"/>
                      <a:pt x="18437" y="17329"/>
                      <a:pt x="18499" y="10854"/>
                    </a:cubicBezTo>
                    <a:cubicBezTo>
                      <a:pt x="18499" y="4862"/>
                      <a:pt x="14392" y="0"/>
                      <a:pt x="9270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31" name="Google Shape;1997;p16"/>
            <p:cNvGrpSpPr/>
            <p:nvPr/>
          </p:nvGrpSpPr>
          <p:grpSpPr>
            <a:xfrm>
              <a:off x="1176539" y="2"/>
              <a:ext cx="466105" cy="477944"/>
              <a:chOff x="0" y="0"/>
              <a:chExt cx="466104" cy="477943"/>
            </a:xfrm>
          </p:grpSpPr>
          <p:sp>
            <p:nvSpPr>
              <p:cNvPr id="1126" name="Google Shape;1998;p16"/>
              <p:cNvSpPr/>
              <p:nvPr/>
            </p:nvSpPr>
            <p:spPr>
              <a:xfrm rot="10800000">
                <a:off x="0" y="0"/>
                <a:ext cx="466105" cy="477944"/>
              </a:xfrm>
              <a:prstGeom prst="rect">
                <a:avLst/>
              </a:prstGeom>
              <a:solidFill>
                <a:srgbClr val="FBBC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7" name="Google Shape;1999;p16"/>
              <p:cNvSpPr/>
              <p:nvPr/>
            </p:nvSpPr>
            <p:spPr>
              <a:xfrm rot="10800000">
                <a:off x="44147" y="48319"/>
                <a:ext cx="155133" cy="158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8" h="21600" fill="norm" stroke="1" extrusionOk="0">
                    <a:moveTo>
                      <a:pt x="9247" y="0"/>
                    </a:moveTo>
                    <a:cubicBezTo>
                      <a:pt x="1033" y="0"/>
                      <a:pt x="-3076" y="11595"/>
                      <a:pt x="2694" y="18389"/>
                    </a:cubicBezTo>
                    <a:cubicBezTo>
                      <a:pt x="4591" y="20605"/>
                      <a:pt x="6924" y="21600"/>
                      <a:pt x="9212" y="21600"/>
                    </a:cubicBezTo>
                    <a:cubicBezTo>
                      <a:pt x="13932" y="21600"/>
                      <a:pt x="18447" y="17360"/>
                      <a:pt x="18478" y="10894"/>
                    </a:cubicBezTo>
                    <a:cubicBezTo>
                      <a:pt x="18524" y="4907"/>
                      <a:pt x="14369" y="0"/>
                      <a:pt x="9247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8" name="Google Shape;2000;p16"/>
              <p:cNvSpPr/>
              <p:nvPr/>
            </p:nvSpPr>
            <p:spPr>
              <a:xfrm rot="10800000">
                <a:off x="265019" y="48319"/>
                <a:ext cx="155033" cy="158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8" h="21600" fill="norm" stroke="1" extrusionOk="0">
                    <a:moveTo>
                      <a:pt x="9281" y="0"/>
                    </a:moveTo>
                    <a:cubicBezTo>
                      <a:pt x="1067" y="0"/>
                      <a:pt x="-3087" y="11541"/>
                      <a:pt x="2681" y="18389"/>
                    </a:cubicBezTo>
                    <a:cubicBezTo>
                      <a:pt x="4565" y="20605"/>
                      <a:pt x="6895" y="21600"/>
                      <a:pt x="9180" y="21600"/>
                    </a:cubicBezTo>
                    <a:cubicBezTo>
                      <a:pt x="13901" y="21600"/>
                      <a:pt x="18436" y="17360"/>
                      <a:pt x="18467" y="10894"/>
                    </a:cubicBezTo>
                    <a:cubicBezTo>
                      <a:pt x="18513" y="4907"/>
                      <a:pt x="14359" y="54"/>
                      <a:pt x="9281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9" name="Google Shape;2001;p16"/>
              <p:cNvSpPr/>
              <p:nvPr/>
            </p:nvSpPr>
            <p:spPr>
              <a:xfrm rot="10800000">
                <a:off x="265011" y="272713"/>
                <a:ext cx="155030" cy="157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9" h="21600" fill="norm" stroke="1" extrusionOk="0">
                    <a:moveTo>
                      <a:pt x="9233" y="0"/>
                    </a:moveTo>
                    <a:cubicBezTo>
                      <a:pt x="1048" y="0"/>
                      <a:pt x="-3075" y="11572"/>
                      <a:pt x="2684" y="18361"/>
                    </a:cubicBezTo>
                    <a:cubicBezTo>
                      <a:pt x="4569" y="20599"/>
                      <a:pt x="6899" y="21600"/>
                      <a:pt x="9186" y="21600"/>
                    </a:cubicBezTo>
                    <a:cubicBezTo>
                      <a:pt x="13910" y="21600"/>
                      <a:pt x="18448" y="17329"/>
                      <a:pt x="18479" y="10854"/>
                    </a:cubicBezTo>
                    <a:cubicBezTo>
                      <a:pt x="18525" y="4862"/>
                      <a:pt x="14369" y="0"/>
                      <a:pt x="9288" y="0"/>
                    </a:cubicBezTo>
                    <a:cubicBezTo>
                      <a:pt x="9270" y="0"/>
                      <a:pt x="9250" y="0"/>
                      <a:pt x="9233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0" name="Google Shape;2002;p16"/>
              <p:cNvSpPr/>
              <p:nvPr/>
            </p:nvSpPr>
            <p:spPr>
              <a:xfrm rot="10800000">
                <a:off x="44147" y="272713"/>
                <a:ext cx="155133" cy="157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8" h="21600" fill="norm" stroke="1" extrusionOk="0">
                    <a:moveTo>
                      <a:pt x="9247" y="0"/>
                    </a:moveTo>
                    <a:cubicBezTo>
                      <a:pt x="1033" y="0"/>
                      <a:pt x="-3076" y="11556"/>
                      <a:pt x="2694" y="18361"/>
                    </a:cubicBezTo>
                    <a:cubicBezTo>
                      <a:pt x="4575" y="20599"/>
                      <a:pt x="6905" y="21600"/>
                      <a:pt x="9192" y="21600"/>
                    </a:cubicBezTo>
                    <a:cubicBezTo>
                      <a:pt x="13912" y="21600"/>
                      <a:pt x="18447" y="17329"/>
                      <a:pt x="18478" y="10854"/>
                    </a:cubicBezTo>
                    <a:cubicBezTo>
                      <a:pt x="18524" y="4862"/>
                      <a:pt x="14369" y="0"/>
                      <a:pt x="9247" y="0"/>
                    </a:cubicBezTo>
                    <a:close/>
                  </a:path>
                </a:pathLst>
              </a:custGeom>
              <a:solidFill>
                <a:srgbClr val="FED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37" name="Google Shape;2003;p16"/>
            <p:cNvGrpSpPr/>
            <p:nvPr/>
          </p:nvGrpSpPr>
          <p:grpSpPr>
            <a:xfrm>
              <a:off x="1405343" y="1481467"/>
              <a:ext cx="236711" cy="929458"/>
              <a:chOff x="0" y="0"/>
              <a:chExt cx="236710" cy="929456"/>
            </a:xfrm>
          </p:grpSpPr>
          <p:sp>
            <p:nvSpPr>
              <p:cNvPr id="1132" name="Google Shape;2004;p16"/>
              <p:cNvSpPr/>
              <p:nvPr/>
            </p:nvSpPr>
            <p:spPr>
              <a:xfrm rot="10800000">
                <a:off x="0" y="0"/>
                <a:ext cx="236711" cy="929457"/>
              </a:xfrm>
              <a:prstGeom prst="rect">
                <a:avLst/>
              </a:prstGeom>
              <a:solidFill>
                <a:srgbClr val="E4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3" name="Google Shape;2005;p16"/>
              <p:cNvSpPr/>
              <p:nvPr/>
            </p:nvSpPr>
            <p:spPr>
              <a:xfrm rot="10800000">
                <a:off x="36164" y="715137"/>
                <a:ext cx="163915" cy="160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4" y="0"/>
                    </a:moveTo>
                    <a:cubicBezTo>
                      <a:pt x="4586" y="0"/>
                      <a:pt x="60" y="4253"/>
                      <a:pt x="0" y="10720"/>
                    </a:cubicBezTo>
                    <a:cubicBezTo>
                      <a:pt x="-46" y="16718"/>
                      <a:pt x="4083" y="21600"/>
                      <a:pt x="9212" y="21600"/>
                    </a:cubicBezTo>
                    <a:cubicBezTo>
                      <a:pt x="17425" y="21600"/>
                      <a:pt x="21554" y="10030"/>
                      <a:pt x="15790" y="3239"/>
                    </a:cubicBezTo>
                    <a:cubicBezTo>
                      <a:pt x="13907" y="1002"/>
                      <a:pt x="11580" y="0"/>
                      <a:pt x="9294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4" name="Google Shape;2006;p16"/>
              <p:cNvSpPr/>
              <p:nvPr/>
            </p:nvSpPr>
            <p:spPr>
              <a:xfrm rot="10800000">
                <a:off x="36164" y="52080"/>
                <a:ext cx="163915" cy="160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4" y="0"/>
                    </a:moveTo>
                    <a:cubicBezTo>
                      <a:pt x="4586" y="0"/>
                      <a:pt x="60" y="4254"/>
                      <a:pt x="0" y="10721"/>
                    </a:cubicBezTo>
                    <a:cubicBezTo>
                      <a:pt x="-46" y="16717"/>
                      <a:pt x="4083" y="21600"/>
                      <a:pt x="9212" y="21600"/>
                    </a:cubicBezTo>
                    <a:cubicBezTo>
                      <a:pt x="17425" y="21600"/>
                      <a:pt x="21554" y="10031"/>
                      <a:pt x="15790" y="3239"/>
                    </a:cubicBezTo>
                    <a:cubicBezTo>
                      <a:pt x="13907" y="1002"/>
                      <a:pt x="11580" y="0"/>
                      <a:pt x="9294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5" name="Google Shape;2007;p16"/>
              <p:cNvSpPr/>
              <p:nvPr/>
            </p:nvSpPr>
            <p:spPr>
              <a:xfrm rot="10800000">
                <a:off x="36164" y="503190"/>
                <a:ext cx="163915" cy="16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292" y="0"/>
                    </a:moveTo>
                    <a:cubicBezTo>
                      <a:pt x="4562" y="0"/>
                      <a:pt x="30" y="4253"/>
                      <a:pt x="0" y="10728"/>
                    </a:cubicBezTo>
                    <a:cubicBezTo>
                      <a:pt x="-46" y="16721"/>
                      <a:pt x="4083" y="21600"/>
                      <a:pt x="9212" y="21600"/>
                    </a:cubicBezTo>
                    <a:cubicBezTo>
                      <a:pt x="17425" y="21600"/>
                      <a:pt x="21554" y="10038"/>
                      <a:pt x="15790" y="3198"/>
                    </a:cubicBezTo>
                    <a:cubicBezTo>
                      <a:pt x="13901" y="988"/>
                      <a:pt x="11574" y="0"/>
                      <a:pt x="9292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6" name="Google Shape;2008;p16"/>
              <p:cNvSpPr/>
              <p:nvPr/>
            </p:nvSpPr>
            <p:spPr>
              <a:xfrm rot="10800000">
                <a:off x="36164" y="271118"/>
                <a:ext cx="163915" cy="160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5" h="21600" fill="norm" stroke="1" extrusionOk="0">
                    <a:moveTo>
                      <a:pt x="9321" y="0"/>
                    </a:moveTo>
                    <a:cubicBezTo>
                      <a:pt x="4604" y="0"/>
                      <a:pt x="60" y="4255"/>
                      <a:pt x="0" y="10728"/>
                    </a:cubicBezTo>
                    <a:cubicBezTo>
                      <a:pt x="-46" y="16668"/>
                      <a:pt x="4083" y="21600"/>
                      <a:pt x="9212" y="21600"/>
                    </a:cubicBezTo>
                    <a:cubicBezTo>
                      <a:pt x="17425" y="21600"/>
                      <a:pt x="21554" y="10038"/>
                      <a:pt x="15790" y="3198"/>
                    </a:cubicBezTo>
                    <a:cubicBezTo>
                      <a:pt x="13916" y="991"/>
                      <a:pt x="11598" y="0"/>
                      <a:pt x="9321" y="0"/>
                    </a:cubicBezTo>
                    <a:close/>
                  </a:path>
                </a:pathLst>
              </a:custGeom>
              <a:solidFill>
                <a:srgbClr val="F971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43" name="Google Shape;2009;p16"/>
            <p:cNvGrpSpPr/>
            <p:nvPr/>
          </p:nvGrpSpPr>
          <p:grpSpPr>
            <a:xfrm>
              <a:off x="1176533" y="488847"/>
              <a:ext cx="466115" cy="451914"/>
              <a:chOff x="0" y="0"/>
              <a:chExt cx="466114" cy="451913"/>
            </a:xfrm>
          </p:grpSpPr>
          <p:sp>
            <p:nvSpPr>
              <p:cNvPr id="1138" name="Google Shape;2010;p16"/>
              <p:cNvSpPr/>
              <p:nvPr/>
            </p:nvSpPr>
            <p:spPr>
              <a:xfrm rot="10800000">
                <a:off x="0" y="-1"/>
                <a:ext cx="466115" cy="451914"/>
              </a:xfrm>
              <a:prstGeom prst="rect">
                <a:avLst/>
              </a:prstGeom>
              <a:solidFill>
                <a:srgbClr val="61A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9" name="Google Shape;2011;p16"/>
              <p:cNvSpPr/>
              <p:nvPr/>
            </p:nvSpPr>
            <p:spPr>
              <a:xfrm rot="10800000">
                <a:off x="272213" y="271146"/>
                <a:ext cx="155621" cy="156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7" h="21600" fill="norm" stroke="1" extrusionOk="0">
                    <a:moveTo>
                      <a:pt x="9289" y="0"/>
                    </a:moveTo>
                    <a:cubicBezTo>
                      <a:pt x="4560" y="0"/>
                      <a:pt x="31" y="4247"/>
                      <a:pt x="0" y="10731"/>
                    </a:cubicBezTo>
                    <a:cubicBezTo>
                      <a:pt x="-47" y="16685"/>
                      <a:pt x="4123" y="21545"/>
                      <a:pt x="9231" y="21600"/>
                    </a:cubicBezTo>
                    <a:cubicBezTo>
                      <a:pt x="17430" y="21545"/>
                      <a:pt x="21553" y="10021"/>
                      <a:pt x="15791" y="3195"/>
                    </a:cubicBezTo>
                    <a:cubicBezTo>
                      <a:pt x="13898" y="989"/>
                      <a:pt x="11572" y="0"/>
                      <a:pt x="9289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0" name="Google Shape;2012;p16"/>
              <p:cNvSpPr/>
              <p:nvPr/>
            </p:nvSpPr>
            <p:spPr>
              <a:xfrm rot="10800000">
                <a:off x="34828" y="271146"/>
                <a:ext cx="155803" cy="156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7" h="21600" fill="norm" stroke="1" extrusionOk="0">
                    <a:moveTo>
                      <a:pt x="9289" y="0"/>
                    </a:moveTo>
                    <a:cubicBezTo>
                      <a:pt x="4572" y="0"/>
                      <a:pt x="31" y="4247"/>
                      <a:pt x="0" y="10731"/>
                    </a:cubicBezTo>
                    <a:cubicBezTo>
                      <a:pt x="-47" y="16685"/>
                      <a:pt x="4114" y="21545"/>
                      <a:pt x="9211" y="21600"/>
                    </a:cubicBezTo>
                    <a:cubicBezTo>
                      <a:pt x="17392" y="21600"/>
                      <a:pt x="21553" y="10021"/>
                      <a:pt x="15756" y="3195"/>
                    </a:cubicBezTo>
                    <a:cubicBezTo>
                      <a:pt x="13884" y="989"/>
                      <a:pt x="11566" y="0"/>
                      <a:pt x="9289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1" name="Google Shape;2013;p16"/>
              <p:cNvSpPr/>
              <p:nvPr/>
            </p:nvSpPr>
            <p:spPr>
              <a:xfrm rot="10800000">
                <a:off x="35004" y="35133"/>
                <a:ext cx="155627" cy="155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6" h="21600" fill="norm" stroke="1" extrusionOk="0">
                    <a:moveTo>
                      <a:pt x="9291" y="0"/>
                    </a:moveTo>
                    <a:cubicBezTo>
                      <a:pt x="4584" y="0"/>
                      <a:pt x="63" y="4248"/>
                      <a:pt x="0" y="10724"/>
                    </a:cubicBezTo>
                    <a:cubicBezTo>
                      <a:pt x="-47" y="16681"/>
                      <a:pt x="4075" y="21548"/>
                      <a:pt x="9230" y="21600"/>
                    </a:cubicBezTo>
                    <a:cubicBezTo>
                      <a:pt x="17428" y="21600"/>
                      <a:pt x="21553" y="10069"/>
                      <a:pt x="15789" y="3234"/>
                    </a:cubicBezTo>
                    <a:cubicBezTo>
                      <a:pt x="13906" y="1001"/>
                      <a:pt x="11577" y="0"/>
                      <a:pt x="9291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2" name="Google Shape;2014;p16"/>
              <p:cNvSpPr/>
              <p:nvPr/>
            </p:nvSpPr>
            <p:spPr>
              <a:xfrm rot="10800000">
                <a:off x="272213" y="35133"/>
                <a:ext cx="155621" cy="155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7" h="21600" fill="norm" stroke="1" extrusionOk="0">
                    <a:moveTo>
                      <a:pt x="9283" y="0"/>
                    </a:moveTo>
                    <a:cubicBezTo>
                      <a:pt x="4564" y="0"/>
                      <a:pt x="31" y="4248"/>
                      <a:pt x="0" y="10724"/>
                    </a:cubicBezTo>
                    <a:cubicBezTo>
                      <a:pt x="-47" y="16681"/>
                      <a:pt x="4076" y="21548"/>
                      <a:pt x="9231" y="21600"/>
                    </a:cubicBezTo>
                    <a:cubicBezTo>
                      <a:pt x="17430" y="21600"/>
                      <a:pt x="21553" y="10014"/>
                      <a:pt x="15791" y="3234"/>
                    </a:cubicBezTo>
                    <a:cubicBezTo>
                      <a:pt x="13907" y="1001"/>
                      <a:pt x="11572" y="0"/>
                      <a:pt x="9283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48" name="Google Shape;2015;p16"/>
            <p:cNvGrpSpPr/>
            <p:nvPr/>
          </p:nvGrpSpPr>
          <p:grpSpPr>
            <a:xfrm>
              <a:off x="0" y="195"/>
              <a:ext cx="674113" cy="251801"/>
              <a:chOff x="0" y="0"/>
              <a:chExt cx="674112" cy="251800"/>
            </a:xfrm>
          </p:grpSpPr>
          <p:sp>
            <p:nvSpPr>
              <p:cNvPr id="1144" name="Google Shape;2016;p16"/>
              <p:cNvSpPr/>
              <p:nvPr/>
            </p:nvSpPr>
            <p:spPr>
              <a:xfrm rot="10800000">
                <a:off x="0" y="0"/>
                <a:ext cx="674113" cy="251801"/>
              </a:xfrm>
              <a:prstGeom prst="rect">
                <a:avLst/>
              </a:prstGeom>
              <a:solidFill>
                <a:srgbClr val="61A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5" name="Google Shape;2017;p16"/>
              <p:cNvSpPr/>
              <p:nvPr/>
            </p:nvSpPr>
            <p:spPr>
              <a:xfrm rot="10800000">
                <a:off x="481908" y="41043"/>
                <a:ext cx="162482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1" h="21600" fill="norm" stroke="1" extrusionOk="0">
                    <a:moveTo>
                      <a:pt x="9176" y="0"/>
                    </a:moveTo>
                    <a:cubicBezTo>
                      <a:pt x="6896" y="0"/>
                      <a:pt x="4569" y="992"/>
                      <a:pt x="2676" y="3204"/>
                    </a:cubicBezTo>
                    <a:cubicBezTo>
                      <a:pt x="-3095" y="10055"/>
                      <a:pt x="1088" y="21600"/>
                      <a:pt x="9303" y="21600"/>
                    </a:cubicBezTo>
                    <a:cubicBezTo>
                      <a:pt x="9320" y="21600"/>
                      <a:pt x="9339" y="21600"/>
                      <a:pt x="9358" y="21600"/>
                    </a:cubicBezTo>
                    <a:cubicBezTo>
                      <a:pt x="14425" y="21547"/>
                      <a:pt x="18505" y="16725"/>
                      <a:pt x="18460" y="10804"/>
                    </a:cubicBezTo>
                    <a:cubicBezTo>
                      <a:pt x="18460" y="4291"/>
                      <a:pt x="13921" y="0"/>
                      <a:pt x="9176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6" name="Google Shape;2018;p16"/>
              <p:cNvSpPr/>
              <p:nvPr/>
            </p:nvSpPr>
            <p:spPr>
              <a:xfrm rot="10800000">
                <a:off x="252194" y="41043"/>
                <a:ext cx="162499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3" h="21600" fill="norm" stroke="1" extrusionOk="0">
                    <a:moveTo>
                      <a:pt x="9157" y="0"/>
                    </a:moveTo>
                    <a:cubicBezTo>
                      <a:pt x="6877" y="0"/>
                      <a:pt x="4556" y="992"/>
                      <a:pt x="2678" y="3204"/>
                    </a:cubicBezTo>
                    <a:cubicBezTo>
                      <a:pt x="-3093" y="10055"/>
                      <a:pt x="1088" y="21600"/>
                      <a:pt x="9258" y="21600"/>
                    </a:cubicBezTo>
                    <a:cubicBezTo>
                      <a:pt x="9277" y="21600"/>
                      <a:pt x="9296" y="21600"/>
                      <a:pt x="9313" y="21600"/>
                    </a:cubicBezTo>
                    <a:cubicBezTo>
                      <a:pt x="14382" y="21547"/>
                      <a:pt x="18507" y="16725"/>
                      <a:pt x="18462" y="10804"/>
                    </a:cubicBezTo>
                    <a:cubicBezTo>
                      <a:pt x="18462" y="4291"/>
                      <a:pt x="13902" y="0"/>
                      <a:pt x="9157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7" name="Google Shape;2019;p16"/>
              <p:cNvSpPr/>
              <p:nvPr/>
            </p:nvSpPr>
            <p:spPr>
              <a:xfrm rot="10800000">
                <a:off x="28404" y="41043"/>
                <a:ext cx="162490" cy="16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1" h="21600" fill="norm" stroke="1" extrusionOk="0">
                    <a:moveTo>
                      <a:pt x="9162" y="0"/>
                    </a:moveTo>
                    <a:cubicBezTo>
                      <a:pt x="6881" y="0"/>
                      <a:pt x="4558" y="992"/>
                      <a:pt x="2678" y="3204"/>
                    </a:cubicBezTo>
                    <a:cubicBezTo>
                      <a:pt x="-3084" y="10040"/>
                      <a:pt x="1072" y="21600"/>
                      <a:pt x="9252" y="21600"/>
                    </a:cubicBezTo>
                    <a:cubicBezTo>
                      <a:pt x="9291" y="21600"/>
                      <a:pt x="9327" y="21600"/>
                      <a:pt x="9364" y="21600"/>
                    </a:cubicBezTo>
                    <a:cubicBezTo>
                      <a:pt x="14433" y="21547"/>
                      <a:pt x="18516" y="16725"/>
                      <a:pt x="18471" y="10804"/>
                    </a:cubicBezTo>
                    <a:cubicBezTo>
                      <a:pt x="18471" y="4291"/>
                      <a:pt x="13908" y="0"/>
                      <a:pt x="9162" y="0"/>
                    </a:cubicBezTo>
                    <a:close/>
                  </a:path>
                </a:pathLst>
              </a:custGeom>
              <a:solidFill>
                <a:srgbClr val="7AC7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52" name="Google Shape;2020;p16"/>
            <p:cNvGrpSpPr/>
            <p:nvPr/>
          </p:nvGrpSpPr>
          <p:grpSpPr>
            <a:xfrm>
              <a:off x="1400876" y="952281"/>
              <a:ext cx="241773" cy="518474"/>
              <a:chOff x="0" y="0"/>
              <a:chExt cx="241772" cy="518473"/>
            </a:xfrm>
          </p:grpSpPr>
          <p:sp>
            <p:nvSpPr>
              <p:cNvPr id="1149" name="Google Shape;2021;p16"/>
              <p:cNvSpPr/>
              <p:nvPr/>
            </p:nvSpPr>
            <p:spPr>
              <a:xfrm rot="10800000">
                <a:off x="0" y="0"/>
                <a:ext cx="241773" cy="518474"/>
              </a:xfrm>
              <a:prstGeom prst="rect">
                <a:avLst/>
              </a:prstGeom>
              <a:solidFill>
                <a:srgbClr val="4285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0" name="Google Shape;2022;p16"/>
              <p:cNvSpPr/>
              <p:nvPr/>
            </p:nvSpPr>
            <p:spPr>
              <a:xfrm rot="10800000">
                <a:off x="37549" y="307110"/>
                <a:ext cx="169957" cy="170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10" h="21600" fill="norm" stroke="1" extrusionOk="0">
                    <a:moveTo>
                      <a:pt x="9274" y="0"/>
                    </a:moveTo>
                    <a:cubicBezTo>
                      <a:pt x="1046" y="0"/>
                      <a:pt x="-3090" y="11576"/>
                      <a:pt x="2700" y="18383"/>
                    </a:cubicBezTo>
                    <a:cubicBezTo>
                      <a:pt x="4591" y="20606"/>
                      <a:pt x="6919" y="21600"/>
                      <a:pt x="9206" y="21600"/>
                    </a:cubicBezTo>
                    <a:cubicBezTo>
                      <a:pt x="13924" y="21600"/>
                      <a:pt x="18448" y="17360"/>
                      <a:pt x="18510" y="10933"/>
                    </a:cubicBezTo>
                    <a:cubicBezTo>
                      <a:pt x="18510" y="4931"/>
                      <a:pt x="14374" y="54"/>
                      <a:pt x="9274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1" name="Google Shape;2023;p16"/>
              <p:cNvSpPr/>
              <p:nvPr/>
            </p:nvSpPr>
            <p:spPr>
              <a:xfrm rot="10800000">
                <a:off x="37537" y="53987"/>
                <a:ext cx="169961" cy="170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1" h="21600" fill="norm" stroke="1" extrusionOk="0">
                    <a:moveTo>
                      <a:pt x="9255" y="0"/>
                    </a:moveTo>
                    <a:cubicBezTo>
                      <a:pt x="1044" y="0"/>
                      <a:pt x="-3083" y="11576"/>
                      <a:pt x="2695" y="18385"/>
                    </a:cubicBezTo>
                    <a:cubicBezTo>
                      <a:pt x="4566" y="20606"/>
                      <a:pt x="6885" y="21600"/>
                      <a:pt x="9165" y="21600"/>
                    </a:cubicBezTo>
                    <a:cubicBezTo>
                      <a:pt x="13873" y="21600"/>
                      <a:pt x="18410" y="17360"/>
                      <a:pt x="18471" y="10933"/>
                    </a:cubicBezTo>
                    <a:cubicBezTo>
                      <a:pt x="18517" y="4931"/>
                      <a:pt x="14344" y="54"/>
                      <a:pt x="9255" y="0"/>
                    </a:cubicBezTo>
                    <a:close/>
                  </a:path>
                </a:pathLst>
              </a:custGeom>
              <a:solidFill>
                <a:srgbClr val="72A3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1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60;p5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0" name="Google Shape;61;p5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81" name="Google Shape;62;p5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63;p5"/>
            <p:cNvSpPr/>
            <p:nvPr/>
          </p:nvSpPr>
          <p:spPr>
            <a:xfrm>
              <a:off x="7058212" y="834164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64;p5"/>
            <p:cNvSpPr/>
            <p:nvPr/>
          </p:nvSpPr>
          <p:spPr>
            <a:xfrm>
              <a:off x="7058212" y="141805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65;p5"/>
            <p:cNvSpPr/>
            <p:nvPr/>
          </p:nvSpPr>
          <p:spPr>
            <a:xfrm>
              <a:off x="7058212" y="2001946"/>
              <a:ext cx="64545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66;p5"/>
            <p:cNvSpPr/>
            <p:nvPr/>
          </p:nvSpPr>
          <p:spPr>
            <a:xfrm>
              <a:off x="7058212" y="258583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67;p5"/>
            <p:cNvSpPr/>
            <p:nvPr/>
          </p:nvSpPr>
          <p:spPr>
            <a:xfrm>
              <a:off x="7058212" y="3169725"/>
              <a:ext cx="64545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8;p5"/>
            <p:cNvSpPr/>
            <p:nvPr/>
          </p:nvSpPr>
          <p:spPr>
            <a:xfrm>
              <a:off x="71344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9;p5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70;p5"/>
            <p:cNvSpPr/>
            <p:nvPr/>
          </p:nvSpPr>
          <p:spPr>
            <a:xfrm>
              <a:off x="147481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71;p5"/>
            <p:cNvSpPr/>
            <p:nvPr/>
          </p:nvSpPr>
          <p:spPr>
            <a:xfrm>
              <a:off x="3852106" y="142123"/>
              <a:ext cx="3642706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9" name="Google Shape;72;p5"/>
            <p:cNvGrpSpPr/>
            <p:nvPr/>
          </p:nvGrpSpPr>
          <p:grpSpPr>
            <a:xfrm>
              <a:off x="3578477" y="285122"/>
              <a:ext cx="483205" cy="3492959"/>
              <a:chOff x="0" y="0"/>
              <a:chExt cx="483204" cy="3492957"/>
            </a:xfrm>
          </p:grpSpPr>
          <p:sp>
            <p:nvSpPr>
              <p:cNvPr id="91" name="Google Shape;73;p5"/>
              <p:cNvSpPr/>
              <p:nvPr/>
            </p:nvSpPr>
            <p:spPr>
              <a:xfrm>
                <a:off x="-1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74;p5"/>
              <p:cNvSpPr/>
              <p:nvPr/>
            </p:nvSpPr>
            <p:spPr>
              <a:xfrm>
                <a:off x="-1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75;p5"/>
              <p:cNvSpPr/>
              <p:nvPr/>
            </p:nvSpPr>
            <p:spPr>
              <a:xfrm>
                <a:off x="-1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76;p5"/>
              <p:cNvSpPr/>
              <p:nvPr/>
            </p:nvSpPr>
            <p:spPr>
              <a:xfrm>
                <a:off x="-1" y="673583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" name="Google Shape;77;p5"/>
              <p:cNvSpPr/>
              <p:nvPr/>
            </p:nvSpPr>
            <p:spPr>
              <a:xfrm>
                <a:off x="-1" y="898687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" name="Google Shape;78;p5"/>
              <p:cNvSpPr/>
              <p:nvPr/>
            </p:nvSpPr>
            <p:spPr>
              <a:xfrm>
                <a:off x="-1" y="1122902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" name="Google Shape;79;p5"/>
              <p:cNvSpPr/>
              <p:nvPr/>
            </p:nvSpPr>
            <p:spPr>
              <a:xfrm>
                <a:off x="-1" y="1347115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" name="Google Shape;80;p5"/>
              <p:cNvSpPr/>
              <p:nvPr/>
            </p:nvSpPr>
            <p:spPr>
              <a:xfrm>
                <a:off x="-1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" name="Google Shape;81;p5"/>
              <p:cNvSpPr/>
              <p:nvPr/>
            </p:nvSpPr>
            <p:spPr>
              <a:xfrm>
                <a:off x="-1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" name="Google Shape;82;p5"/>
              <p:cNvSpPr/>
              <p:nvPr/>
            </p:nvSpPr>
            <p:spPr>
              <a:xfrm>
                <a:off x="-1" y="2020698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" name="Google Shape;83;p5"/>
              <p:cNvSpPr/>
              <p:nvPr/>
            </p:nvSpPr>
            <p:spPr>
              <a:xfrm>
                <a:off x="-1" y="2245804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" name="Google Shape;84;p5"/>
              <p:cNvSpPr/>
              <p:nvPr/>
            </p:nvSpPr>
            <p:spPr>
              <a:xfrm>
                <a:off x="-1" y="2470018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" name="Google Shape;85;p5"/>
              <p:cNvSpPr/>
              <p:nvPr/>
            </p:nvSpPr>
            <p:spPr>
              <a:xfrm>
                <a:off x="-1" y="2694231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" name="Google Shape;86;p5"/>
              <p:cNvSpPr/>
              <p:nvPr/>
            </p:nvSpPr>
            <p:spPr>
              <a:xfrm>
                <a:off x="-1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" name="Google Shape;87;p5"/>
              <p:cNvSpPr/>
              <p:nvPr/>
            </p:nvSpPr>
            <p:spPr>
              <a:xfrm>
                <a:off x="-1" y="3143548"/>
                <a:ext cx="124252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" name="Google Shape;88;p5"/>
              <p:cNvSpPr/>
              <p:nvPr/>
            </p:nvSpPr>
            <p:spPr>
              <a:xfrm>
                <a:off x="-1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" name="Google Shape;89;p5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" name="Google Shape;90;p5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" name="Google Shape;91;p5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" name="Google Shape;92;p5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" name="Google Shape;93;p5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" name="Google Shape;94;p5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" name="Google Shape;95;p5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" name="Google Shape;96;p5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" name="Google Shape;97;p5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" name="Google Shape;98;p5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" name="Google Shape;99;p5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" name="Google Shape;100;p5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" name="Google Shape;101;p5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" name="Google Shape;102;p5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" name="Google Shape;103;p5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" name="Google Shape;104;p5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" name="Google Shape;105;p5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" name="Google Shape;106;p5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" name="Google Shape;107;p5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" name="Google Shape;108;p5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" name="Google Shape;109;p5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" name="Google Shape;110;p5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111;p5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112;p5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113;p5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" name="Google Shape;114;p5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" name="Google Shape;115;p5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" name="Google Shape;116;p5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" name="Google Shape;117;p5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" name="Google Shape;118;p5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" name="Google Shape;119;p5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" name="Google Shape;120;p5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41" name="مستوى النص الأول…"/>
          <p:cNvSpPr txBox="1"/>
          <p:nvPr>
            <p:ph type="body" sz="quarter" idx="1"/>
          </p:nvPr>
        </p:nvSpPr>
        <p:spPr>
          <a:xfrm>
            <a:off x="1432149" y="2819400"/>
            <a:ext cx="2307902" cy="295201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ClrTx/>
              <a:buSzTx/>
              <a:buFontTx/>
              <a:buNone/>
              <a:defRPr b="1" sz="2000"/>
            </a:lvl1pPr>
            <a:lvl2pPr marL="114300" indent="114300" algn="ctr">
              <a:buClrTx/>
              <a:buSzTx/>
              <a:buFontTx/>
              <a:buNone/>
              <a:defRPr b="1" sz="2000"/>
            </a:lvl2pPr>
            <a:lvl3pPr marL="114300" indent="114300" algn="ctr">
              <a:buClrTx/>
              <a:buSzTx/>
              <a:buFontTx/>
              <a:buNone/>
              <a:defRPr b="1" sz="2000"/>
            </a:lvl3pPr>
            <a:lvl4pPr marL="114300" indent="114300" algn="ctr">
              <a:buClrTx/>
              <a:buSzTx/>
              <a:buFontTx/>
              <a:buNone/>
              <a:defRPr b="1" sz="2000"/>
            </a:lvl4pPr>
            <a:lvl5pPr marL="114300" indent="114300" algn="ctr">
              <a:buClrTx/>
              <a:buSzTx/>
              <a:buFontTx/>
              <a:buNone/>
              <a:defRPr b="1"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2" name="نص العنوان"/>
          <p:cNvSpPr txBox="1"/>
          <p:nvPr>
            <p:ph type="title"/>
          </p:nvPr>
        </p:nvSpPr>
        <p:spPr>
          <a:xfrm>
            <a:off x="1127349" y="881873"/>
            <a:ext cx="3020101" cy="48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27;p6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1" name="Google Shape;128;p6"/>
          <p:cNvGrpSpPr/>
          <p:nvPr/>
        </p:nvGrpSpPr>
        <p:grpSpPr>
          <a:xfrm>
            <a:off x="719961" y="540147"/>
            <a:ext cx="7703671" cy="4063207"/>
            <a:chOff x="0" y="-1"/>
            <a:chExt cx="7703670" cy="4063205"/>
          </a:xfrm>
        </p:grpSpPr>
        <p:sp>
          <p:nvSpPr>
            <p:cNvPr id="151" name="Google Shape;129;p6"/>
            <p:cNvSpPr/>
            <p:nvPr/>
          </p:nvSpPr>
          <p:spPr>
            <a:xfrm>
              <a:off x="-1" y="-2"/>
              <a:ext cx="7640108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30;p6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9" name="Google Shape;131;p6"/>
            <p:cNvGrpSpPr/>
            <p:nvPr/>
          </p:nvGrpSpPr>
          <p:grpSpPr>
            <a:xfrm>
              <a:off x="7058214" y="250271"/>
              <a:ext cx="645456" cy="3562660"/>
              <a:chOff x="0" y="-1"/>
              <a:chExt cx="645455" cy="3562658"/>
            </a:xfrm>
          </p:grpSpPr>
          <p:sp>
            <p:nvSpPr>
              <p:cNvPr id="153" name="Google Shape;132;p6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" name="Google Shape;133;p6"/>
              <p:cNvSpPr/>
              <p:nvPr/>
            </p:nvSpPr>
            <p:spPr>
              <a:xfrm>
                <a:off x="-1" y="583890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" name="Google Shape;134;p6"/>
              <p:cNvSpPr/>
              <p:nvPr/>
            </p:nvSpPr>
            <p:spPr>
              <a:xfrm>
                <a:off x="-1" y="1167781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135;p6"/>
              <p:cNvSpPr/>
              <p:nvPr/>
            </p:nvSpPr>
            <p:spPr>
              <a:xfrm>
                <a:off x="-1" y="175167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136;p6"/>
              <p:cNvSpPr/>
              <p:nvPr/>
            </p:nvSpPr>
            <p:spPr>
              <a:xfrm>
                <a:off x="-1" y="233556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137;p6"/>
              <p:cNvSpPr/>
              <p:nvPr/>
            </p:nvSpPr>
            <p:spPr>
              <a:xfrm>
                <a:off x="-1" y="2919454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0" name="Google Shape;138;p6"/>
            <p:cNvSpPr/>
            <p:nvPr/>
          </p:nvSpPr>
          <p:spPr>
            <a:xfrm>
              <a:off x="147481" y="142123"/>
              <a:ext cx="3642708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39;p6"/>
            <p:cNvSpPr/>
            <p:nvPr/>
          </p:nvSpPr>
          <p:spPr>
            <a:xfrm>
              <a:off x="3852107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0" name="Google Shape;140;p6"/>
            <p:cNvGrpSpPr/>
            <p:nvPr/>
          </p:nvGrpSpPr>
          <p:grpSpPr>
            <a:xfrm>
              <a:off x="3578478" y="285122"/>
              <a:ext cx="483206" cy="3492959"/>
              <a:chOff x="-1" y="0"/>
              <a:chExt cx="483205" cy="3492957"/>
            </a:xfrm>
          </p:grpSpPr>
          <p:sp>
            <p:nvSpPr>
              <p:cNvPr id="162" name="Google Shape;141;p6"/>
              <p:cNvSpPr/>
              <p:nvPr/>
            </p:nvSpPr>
            <p:spPr>
              <a:xfrm>
                <a:off x="-2" y="-1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" name="Google Shape;142;p6"/>
              <p:cNvSpPr/>
              <p:nvPr/>
            </p:nvSpPr>
            <p:spPr>
              <a:xfrm>
                <a:off x="-2" y="225104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" name="Google Shape;143;p6"/>
              <p:cNvSpPr/>
              <p:nvPr/>
            </p:nvSpPr>
            <p:spPr>
              <a:xfrm>
                <a:off x="-2" y="449317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" name="Google Shape;144;p6"/>
              <p:cNvSpPr/>
              <p:nvPr/>
            </p:nvSpPr>
            <p:spPr>
              <a:xfrm>
                <a:off x="-2" y="673583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" name="Google Shape;145;p6"/>
              <p:cNvSpPr/>
              <p:nvPr/>
            </p:nvSpPr>
            <p:spPr>
              <a:xfrm>
                <a:off x="-2" y="898687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" name="Google Shape;146;p6"/>
              <p:cNvSpPr/>
              <p:nvPr/>
            </p:nvSpPr>
            <p:spPr>
              <a:xfrm>
                <a:off x="-2" y="1122902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" name="Google Shape;147;p6"/>
              <p:cNvSpPr/>
              <p:nvPr/>
            </p:nvSpPr>
            <p:spPr>
              <a:xfrm>
                <a:off x="-2" y="1347115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" name="Google Shape;148;p6"/>
              <p:cNvSpPr/>
              <p:nvPr/>
            </p:nvSpPr>
            <p:spPr>
              <a:xfrm>
                <a:off x="-2" y="1572219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" name="Google Shape;149;p6"/>
              <p:cNvSpPr/>
              <p:nvPr/>
            </p:nvSpPr>
            <p:spPr>
              <a:xfrm>
                <a:off x="-2" y="1796432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" name="Google Shape;150;p6"/>
              <p:cNvSpPr/>
              <p:nvPr/>
            </p:nvSpPr>
            <p:spPr>
              <a:xfrm>
                <a:off x="-2" y="2020698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" name="Google Shape;151;p6"/>
              <p:cNvSpPr/>
              <p:nvPr/>
            </p:nvSpPr>
            <p:spPr>
              <a:xfrm>
                <a:off x="-2" y="2245804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" name="Google Shape;152;p6"/>
              <p:cNvSpPr/>
              <p:nvPr/>
            </p:nvSpPr>
            <p:spPr>
              <a:xfrm>
                <a:off x="-2" y="2470018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" name="Google Shape;153;p6"/>
              <p:cNvSpPr/>
              <p:nvPr/>
            </p:nvSpPr>
            <p:spPr>
              <a:xfrm>
                <a:off x="-2" y="2694231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" name="Google Shape;154;p6"/>
              <p:cNvSpPr/>
              <p:nvPr/>
            </p:nvSpPr>
            <p:spPr>
              <a:xfrm>
                <a:off x="-2" y="2919335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" name="Google Shape;155;p6"/>
              <p:cNvSpPr/>
              <p:nvPr/>
            </p:nvSpPr>
            <p:spPr>
              <a:xfrm>
                <a:off x="-2" y="3143548"/>
                <a:ext cx="124253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" name="Google Shape;156;p6"/>
              <p:cNvSpPr/>
              <p:nvPr/>
            </p:nvSpPr>
            <p:spPr>
              <a:xfrm>
                <a:off x="-2" y="3367814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" name="Google Shape;157;p6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" name="Google Shape;158;p6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" name="Google Shape;159;p6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" name="Google Shape;160;p6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" name="Google Shape;161;p6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" name="Google Shape;162;p6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4" name="Google Shape;163;p6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" name="Google Shape;164;p6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" name="Google Shape;165;p6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" name="Google Shape;166;p6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8" name="Google Shape;167;p6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9" name="Google Shape;168;p6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0" name="Google Shape;169;p6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1" name="Google Shape;170;p6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2" name="Google Shape;171;p6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3" name="Google Shape;172;p6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4" name="Google Shape;173;p6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5" name="Google Shape;174;p6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6" name="Google Shape;175;p6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7" name="Google Shape;176;p6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8" name="Google Shape;177;p6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9" name="Google Shape;178;p6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0" name="Google Shape;179;p6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1" name="Google Shape;180;p6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" name="Google Shape;181;p6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3" name="Google Shape;182;p6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4" name="Google Shape;183;p6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5" name="Google Shape;184;p6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6" name="Google Shape;185;p6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7" name="Google Shape;186;p6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187;p6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188;p6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12" name="نص العنوان"/>
          <p:cNvSpPr txBox="1"/>
          <p:nvPr>
            <p:ph type="title"/>
          </p:nvPr>
        </p:nvSpPr>
        <p:spPr>
          <a:xfrm>
            <a:off x="1127352" y="881876"/>
            <a:ext cx="3020100" cy="3723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191;p7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30" name="Google Shape;192;p7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221" name="Google Shape;193;p7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194;p7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195;p7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196;p7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97;p7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98;p7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99;p7"/>
            <p:cNvSpPr/>
            <p:nvPr/>
          </p:nvSpPr>
          <p:spPr>
            <a:xfrm>
              <a:off x="70582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00;p7"/>
            <p:cNvSpPr/>
            <p:nvPr/>
          </p:nvSpPr>
          <p:spPr>
            <a:xfrm>
              <a:off x="71344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01;p7"/>
            <p:cNvSpPr/>
            <p:nvPr/>
          </p:nvSpPr>
          <p:spPr>
            <a:xfrm>
              <a:off x="147554" y="142123"/>
              <a:ext cx="73472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1" name="نص العنوان"/>
          <p:cNvSpPr txBox="1"/>
          <p:nvPr>
            <p:ph type="title"/>
          </p:nvPr>
        </p:nvSpPr>
        <p:spPr>
          <a:xfrm>
            <a:off x="1127349" y="1391875"/>
            <a:ext cx="2401201" cy="9828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2" name="مستوى النص الأول…"/>
          <p:cNvSpPr txBox="1"/>
          <p:nvPr>
            <p:ph type="body" sz="quarter" idx="1"/>
          </p:nvPr>
        </p:nvSpPr>
        <p:spPr>
          <a:xfrm>
            <a:off x="1034133" y="2407473"/>
            <a:ext cx="2401200" cy="1356902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600"/>
            </a:lvl1pPr>
            <a:lvl2pPr marL="114300" indent="114300">
              <a:buClrTx/>
              <a:buSzTx/>
              <a:buFontTx/>
              <a:buNone/>
              <a:defRPr sz="1600"/>
            </a:lvl2pPr>
            <a:lvl3pPr marL="114300" indent="114300">
              <a:buClrTx/>
              <a:buSzTx/>
              <a:buFontTx/>
              <a:buNone/>
              <a:defRPr sz="1600"/>
            </a:lvl3pPr>
            <a:lvl4pPr marL="114300" indent="114300">
              <a:buClrTx/>
              <a:buSzTx/>
              <a:buFontTx/>
              <a:buNone/>
              <a:defRPr sz="1600"/>
            </a:lvl4pPr>
            <a:lvl5pPr marL="114300" indent="114300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05;p8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0" name="Google Shape;206;p8"/>
          <p:cNvGrpSpPr/>
          <p:nvPr/>
        </p:nvGrpSpPr>
        <p:grpSpPr>
          <a:xfrm>
            <a:off x="719961" y="540147"/>
            <a:ext cx="7703671" cy="4063207"/>
            <a:chOff x="0" y="-1"/>
            <a:chExt cx="7703670" cy="4063205"/>
          </a:xfrm>
        </p:grpSpPr>
        <p:sp>
          <p:nvSpPr>
            <p:cNvPr id="241" name="Google Shape;207;p8"/>
            <p:cNvSpPr/>
            <p:nvPr/>
          </p:nvSpPr>
          <p:spPr>
            <a:xfrm>
              <a:off x="-1" y="-2"/>
              <a:ext cx="7640108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08;p8"/>
            <p:cNvSpPr/>
            <p:nvPr/>
          </p:nvSpPr>
          <p:spPr>
            <a:xfrm>
              <a:off x="3456836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49" name="Google Shape;209;p8"/>
            <p:cNvGrpSpPr/>
            <p:nvPr/>
          </p:nvGrpSpPr>
          <p:grpSpPr>
            <a:xfrm>
              <a:off x="7058214" y="250271"/>
              <a:ext cx="645456" cy="3562660"/>
              <a:chOff x="0" y="-1"/>
              <a:chExt cx="645455" cy="3562658"/>
            </a:xfrm>
          </p:grpSpPr>
          <p:sp>
            <p:nvSpPr>
              <p:cNvPr id="243" name="Google Shape;210;p8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4" name="Google Shape;211;p8"/>
              <p:cNvSpPr/>
              <p:nvPr/>
            </p:nvSpPr>
            <p:spPr>
              <a:xfrm>
                <a:off x="-1" y="583890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5" name="Google Shape;212;p8"/>
              <p:cNvSpPr/>
              <p:nvPr/>
            </p:nvSpPr>
            <p:spPr>
              <a:xfrm>
                <a:off x="-1" y="1167781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6" name="Google Shape;213;p8"/>
              <p:cNvSpPr/>
              <p:nvPr/>
            </p:nvSpPr>
            <p:spPr>
              <a:xfrm>
                <a:off x="-1" y="175167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7" name="Google Shape;214;p8"/>
              <p:cNvSpPr/>
              <p:nvPr/>
            </p:nvSpPr>
            <p:spPr>
              <a:xfrm>
                <a:off x="-1" y="2335563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8" name="Google Shape;215;p8"/>
              <p:cNvSpPr/>
              <p:nvPr/>
            </p:nvSpPr>
            <p:spPr>
              <a:xfrm>
                <a:off x="-1" y="2919454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50" name="Google Shape;216;p8"/>
            <p:cNvSpPr/>
            <p:nvPr/>
          </p:nvSpPr>
          <p:spPr>
            <a:xfrm>
              <a:off x="3852107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99" name="Google Shape;217;p8"/>
            <p:cNvGrpSpPr/>
            <p:nvPr/>
          </p:nvGrpSpPr>
          <p:grpSpPr>
            <a:xfrm>
              <a:off x="3578478" y="285122"/>
              <a:ext cx="483206" cy="3492959"/>
              <a:chOff x="-1" y="0"/>
              <a:chExt cx="483205" cy="3492957"/>
            </a:xfrm>
          </p:grpSpPr>
          <p:sp>
            <p:nvSpPr>
              <p:cNvPr id="251" name="Google Shape;218;p8"/>
              <p:cNvSpPr/>
              <p:nvPr/>
            </p:nvSpPr>
            <p:spPr>
              <a:xfrm>
                <a:off x="-2" y="-1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2" name="Google Shape;219;p8"/>
              <p:cNvSpPr/>
              <p:nvPr/>
            </p:nvSpPr>
            <p:spPr>
              <a:xfrm>
                <a:off x="-2" y="225104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3" name="Google Shape;220;p8"/>
              <p:cNvSpPr/>
              <p:nvPr/>
            </p:nvSpPr>
            <p:spPr>
              <a:xfrm>
                <a:off x="-2" y="449317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4" name="Google Shape;221;p8"/>
              <p:cNvSpPr/>
              <p:nvPr/>
            </p:nvSpPr>
            <p:spPr>
              <a:xfrm>
                <a:off x="-2" y="673583"/>
                <a:ext cx="124253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5" name="Google Shape;222;p8"/>
              <p:cNvSpPr/>
              <p:nvPr/>
            </p:nvSpPr>
            <p:spPr>
              <a:xfrm>
                <a:off x="-2" y="898687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6" name="Google Shape;223;p8"/>
              <p:cNvSpPr/>
              <p:nvPr/>
            </p:nvSpPr>
            <p:spPr>
              <a:xfrm>
                <a:off x="-2" y="1122902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7" name="Google Shape;224;p8"/>
              <p:cNvSpPr/>
              <p:nvPr/>
            </p:nvSpPr>
            <p:spPr>
              <a:xfrm>
                <a:off x="-2" y="1347115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8" name="Google Shape;225;p8"/>
              <p:cNvSpPr/>
              <p:nvPr/>
            </p:nvSpPr>
            <p:spPr>
              <a:xfrm>
                <a:off x="-2" y="1572219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9" name="Google Shape;226;p8"/>
              <p:cNvSpPr/>
              <p:nvPr/>
            </p:nvSpPr>
            <p:spPr>
              <a:xfrm>
                <a:off x="-2" y="1796432"/>
                <a:ext cx="124253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0" name="Google Shape;227;p8"/>
              <p:cNvSpPr/>
              <p:nvPr/>
            </p:nvSpPr>
            <p:spPr>
              <a:xfrm>
                <a:off x="-2" y="2020698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1" name="Google Shape;228;p8"/>
              <p:cNvSpPr/>
              <p:nvPr/>
            </p:nvSpPr>
            <p:spPr>
              <a:xfrm>
                <a:off x="-2" y="2245804"/>
                <a:ext cx="124253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2" name="Google Shape;229;p8"/>
              <p:cNvSpPr/>
              <p:nvPr/>
            </p:nvSpPr>
            <p:spPr>
              <a:xfrm>
                <a:off x="-2" y="2470018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3" name="Google Shape;230;p8"/>
              <p:cNvSpPr/>
              <p:nvPr/>
            </p:nvSpPr>
            <p:spPr>
              <a:xfrm>
                <a:off x="-2" y="2694231"/>
                <a:ext cx="124253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4" name="Google Shape;231;p8"/>
              <p:cNvSpPr/>
              <p:nvPr/>
            </p:nvSpPr>
            <p:spPr>
              <a:xfrm>
                <a:off x="-2" y="2919335"/>
                <a:ext cx="124253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5" name="Google Shape;232;p8"/>
              <p:cNvSpPr/>
              <p:nvPr/>
            </p:nvSpPr>
            <p:spPr>
              <a:xfrm>
                <a:off x="-2" y="3143548"/>
                <a:ext cx="124253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6" name="Google Shape;233;p8"/>
              <p:cNvSpPr/>
              <p:nvPr/>
            </p:nvSpPr>
            <p:spPr>
              <a:xfrm>
                <a:off x="-2" y="3367814"/>
                <a:ext cx="124253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7" name="Google Shape;234;p8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8" name="Google Shape;235;p8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9" name="Google Shape;236;p8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0" name="Google Shape;237;p8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1" name="Google Shape;238;p8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2" name="Google Shape;239;p8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3" name="Google Shape;240;p8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4" name="Google Shape;241;p8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5" name="Google Shape;242;p8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6" name="Google Shape;243;p8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7" name="Google Shape;244;p8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8" name="Google Shape;245;p8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9" name="Google Shape;246;p8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0" name="Google Shape;247;p8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1" name="Google Shape;248;p8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2" name="Google Shape;249;p8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3" name="Google Shape;250;p8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4" name="Google Shape;251;p8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5" name="Google Shape;252;p8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6" name="Google Shape;253;p8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7" name="Google Shape;254;p8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8" name="Google Shape;255;p8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9" name="Google Shape;256;p8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0" name="Google Shape;257;p8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1" name="Google Shape;258;p8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2" name="Google Shape;259;p8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3" name="Google Shape;260;p8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4" name="Google Shape;261;p8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5" name="Google Shape;262;p8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6" name="Google Shape;263;p8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" name="Google Shape;264;p8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" name="Google Shape;265;p8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301" name="مستوى النص الأول…"/>
          <p:cNvSpPr txBox="1"/>
          <p:nvPr>
            <p:ph type="body" sz="quarter" idx="1"/>
          </p:nvPr>
        </p:nvSpPr>
        <p:spPr>
          <a:xfrm>
            <a:off x="5291249" y="2380675"/>
            <a:ext cx="2413503" cy="1216201"/>
          </a:xfrm>
          <a:prstGeom prst="rect">
            <a:avLst/>
          </a:prstGeom>
        </p:spPr>
        <p:txBody>
          <a:bodyPr/>
          <a:lstStyle>
            <a:lvl1pPr marL="114300" indent="0" algn="ctr">
              <a:buClrTx/>
              <a:buSzTx/>
              <a:buFontTx/>
              <a:buNone/>
              <a:defRPr sz="1600"/>
            </a:lvl1pPr>
            <a:lvl2pPr marL="114300" indent="114300" algn="ctr">
              <a:buClrTx/>
              <a:buSzTx/>
              <a:buFontTx/>
              <a:buNone/>
              <a:defRPr sz="1600"/>
            </a:lvl2pPr>
            <a:lvl3pPr marL="114300" indent="114300" algn="ctr">
              <a:buClrTx/>
              <a:buSzTx/>
              <a:buFontTx/>
              <a:buNone/>
              <a:defRPr sz="1600"/>
            </a:lvl3pPr>
            <a:lvl4pPr marL="114300" indent="114300" algn="ctr">
              <a:buClrTx/>
              <a:buSzTx/>
              <a:buFontTx/>
              <a:buNone/>
              <a:defRPr sz="1600"/>
            </a:lvl4pPr>
            <a:lvl5pPr marL="114300" indent="1143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2" name="نص العنوان"/>
          <p:cNvSpPr txBox="1"/>
          <p:nvPr>
            <p:ph type="title"/>
          </p:nvPr>
        </p:nvSpPr>
        <p:spPr>
          <a:xfrm>
            <a:off x="5020950" y="1422998"/>
            <a:ext cx="2954103" cy="94650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6000">
                <a:solidFill>
                  <a:srgbClr val="2F414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269;p9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70" name="Google Shape;270;p9"/>
          <p:cNvGrpSpPr/>
          <p:nvPr/>
        </p:nvGrpSpPr>
        <p:grpSpPr>
          <a:xfrm>
            <a:off x="719961" y="540147"/>
            <a:ext cx="7779717" cy="4063207"/>
            <a:chOff x="0" y="-1"/>
            <a:chExt cx="7779715" cy="4063205"/>
          </a:xfrm>
        </p:grpSpPr>
        <p:sp>
          <p:nvSpPr>
            <p:cNvPr id="311" name="Google Shape;271;p9"/>
            <p:cNvSpPr/>
            <p:nvPr/>
          </p:nvSpPr>
          <p:spPr>
            <a:xfrm>
              <a:off x="-1" y="-2"/>
              <a:ext cx="7640106" cy="4063207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72;p9"/>
            <p:cNvSpPr/>
            <p:nvPr/>
          </p:nvSpPr>
          <p:spPr>
            <a:xfrm>
              <a:off x="7058212" y="25027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273;p9"/>
            <p:cNvSpPr/>
            <p:nvPr/>
          </p:nvSpPr>
          <p:spPr>
            <a:xfrm>
              <a:off x="7058212" y="834164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74;p9"/>
            <p:cNvSpPr/>
            <p:nvPr/>
          </p:nvSpPr>
          <p:spPr>
            <a:xfrm>
              <a:off x="7058212" y="141805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275;p9"/>
            <p:cNvSpPr/>
            <p:nvPr/>
          </p:nvSpPr>
          <p:spPr>
            <a:xfrm>
              <a:off x="7058212" y="2001946"/>
              <a:ext cx="645303" cy="643203"/>
            </a:xfrm>
            <a:prstGeom prst="roundRect">
              <a:avLst>
                <a:gd name="adj" fmla="val 964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76;p9"/>
            <p:cNvSpPr/>
            <p:nvPr/>
          </p:nvSpPr>
          <p:spPr>
            <a:xfrm>
              <a:off x="7058212" y="316972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77;p9"/>
            <p:cNvSpPr/>
            <p:nvPr/>
          </p:nvSpPr>
          <p:spPr>
            <a:xfrm>
              <a:off x="3456835" y="464"/>
              <a:ext cx="726434" cy="4062222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78;p9"/>
            <p:cNvSpPr/>
            <p:nvPr/>
          </p:nvSpPr>
          <p:spPr>
            <a:xfrm>
              <a:off x="147481" y="142123"/>
              <a:ext cx="3642707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279;p9"/>
            <p:cNvSpPr/>
            <p:nvPr/>
          </p:nvSpPr>
          <p:spPr>
            <a:xfrm>
              <a:off x="7134412" y="2585835"/>
              <a:ext cx="645303" cy="643204"/>
            </a:xfrm>
            <a:prstGeom prst="roundRect">
              <a:avLst>
                <a:gd name="adj" fmla="val 964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80;p9"/>
            <p:cNvSpPr/>
            <p:nvPr/>
          </p:nvSpPr>
          <p:spPr>
            <a:xfrm>
              <a:off x="3852106" y="142123"/>
              <a:ext cx="3642706" cy="3778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69" name="Google Shape;281;p9"/>
            <p:cNvGrpSpPr/>
            <p:nvPr/>
          </p:nvGrpSpPr>
          <p:grpSpPr>
            <a:xfrm>
              <a:off x="3578477" y="285122"/>
              <a:ext cx="483205" cy="3492959"/>
              <a:chOff x="0" y="0"/>
              <a:chExt cx="483204" cy="3492957"/>
            </a:xfrm>
          </p:grpSpPr>
          <p:sp>
            <p:nvSpPr>
              <p:cNvPr id="321" name="Google Shape;282;p9"/>
              <p:cNvSpPr/>
              <p:nvPr/>
            </p:nvSpPr>
            <p:spPr>
              <a:xfrm>
                <a:off x="-1" y="-1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2" name="Google Shape;283;p9"/>
              <p:cNvSpPr/>
              <p:nvPr/>
            </p:nvSpPr>
            <p:spPr>
              <a:xfrm>
                <a:off x="-1" y="225104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70"/>
                      <a:pt x="4832" y="21600"/>
                      <a:pt x="10878" y="21600"/>
                    </a:cubicBezTo>
                    <a:cubicBezTo>
                      <a:pt x="16768" y="21600"/>
                      <a:pt x="21600" y="16770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3" name="Google Shape;284;p9"/>
              <p:cNvSpPr/>
              <p:nvPr/>
            </p:nvSpPr>
            <p:spPr>
              <a:xfrm>
                <a:off x="-1" y="449317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4" name="Google Shape;285;p9"/>
              <p:cNvSpPr/>
              <p:nvPr/>
            </p:nvSpPr>
            <p:spPr>
              <a:xfrm>
                <a:off x="-1" y="673583"/>
                <a:ext cx="124252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5" name="Google Shape;286;p9"/>
              <p:cNvSpPr/>
              <p:nvPr/>
            </p:nvSpPr>
            <p:spPr>
              <a:xfrm>
                <a:off x="-1" y="898687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6" name="Google Shape;287;p9"/>
              <p:cNvSpPr/>
              <p:nvPr/>
            </p:nvSpPr>
            <p:spPr>
              <a:xfrm>
                <a:off x="-1" y="1122902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7" name="Google Shape;288;p9"/>
              <p:cNvSpPr/>
              <p:nvPr/>
            </p:nvSpPr>
            <p:spPr>
              <a:xfrm>
                <a:off x="-1" y="1347115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8" name="Google Shape;289;p9"/>
              <p:cNvSpPr/>
              <p:nvPr/>
            </p:nvSpPr>
            <p:spPr>
              <a:xfrm>
                <a:off x="-1" y="1572219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9" name="Google Shape;290;p9"/>
              <p:cNvSpPr/>
              <p:nvPr/>
            </p:nvSpPr>
            <p:spPr>
              <a:xfrm>
                <a:off x="-1" y="1796432"/>
                <a:ext cx="124252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0" name="Google Shape;291;p9"/>
              <p:cNvSpPr/>
              <p:nvPr/>
            </p:nvSpPr>
            <p:spPr>
              <a:xfrm>
                <a:off x="-1" y="2020698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1" name="Google Shape;292;p9"/>
              <p:cNvSpPr/>
              <p:nvPr/>
            </p:nvSpPr>
            <p:spPr>
              <a:xfrm>
                <a:off x="-1" y="2245804"/>
                <a:ext cx="124252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2"/>
                      <a:pt x="0" y="10878"/>
                    </a:cubicBezTo>
                    <a:cubicBezTo>
                      <a:pt x="0" y="16768"/>
                      <a:pt x="4832" y="21600"/>
                      <a:pt x="10878" y="21600"/>
                    </a:cubicBezTo>
                    <a:cubicBezTo>
                      <a:pt x="16768" y="21600"/>
                      <a:pt x="21600" y="16768"/>
                      <a:pt x="21600" y="10878"/>
                    </a:cubicBezTo>
                    <a:cubicBezTo>
                      <a:pt x="21600" y="483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2" name="Google Shape;293;p9"/>
              <p:cNvSpPr/>
              <p:nvPr/>
            </p:nvSpPr>
            <p:spPr>
              <a:xfrm>
                <a:off x="-1" y="2470018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798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798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3" name="Google Shape;294;p9"/>
              <p:cNvSpPr/>
              <p:nvPr/>
            </p:nvSpPr>
            <p:spPr>
              <a:xfrm>
                <a:off x="-1" y="2694231"/>
                <a:ext cx="124252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4" name="Google Shape;295;p9"/>
              <p:cNvSpPr/>
              <p:nvPr/>
            </p:nvSpPr>
            <p:spPr>
              <a:xfrm>
                <a:off x="-1" y="2919335"/>
                <a:ext cx="124252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30"/>
                      <a:pt x="0" y="10873"/>
                    </a:cubicBezTo>
                    <a:cubicBezTo>
                      <a:pt x="0" y="16761"/>
                      <a:pt x="4832" y="21600"/>
                      <a:pt x="10878" y="21600"/>
                    </a:cubicBezTo>
                    <a:cubicBezTo>
                      <a:pt x="16768" y="21600"/>
                      <a:pt x="21600" y="16761"/>
                      <a:pt x="21600" y="10873"/>
                    </a:cubicBezTo>
                    <a:cubicBezTo>
                      <a:pt x="21600" y="4830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5" name="Google Shape;296;p9"/>
              <p:cNvSpPr/>
              <p:nvPr/>
            </p:nvSpPr>
            <p:spPr>
              <a:xfrm>
                <a:off x="-1" y="3143548"/>
                <a:ext cx="124252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805"/>
                      <a:pt x="0" y="10805"/>
                    </a:cubicBezTo>
                    <a:cubicBezTo>
                      <a:pt x="0" y="16795"/>
                      <a:pt x="4832" y="21600"/>
                      <a:pt x="10878" y="21600"/>
                    </a:cubicBezTo>
                    <a:cubicBezTo>
                      <a:pt x="16768" y="21600"/>
                      <a:pt x="21600" y="16795"/>
                      <a:pt x="21600" y="10805"/>
                    </a:cubicBezTo>
                    <a:cubicBezTo>
                      <a:pt x="21600" y="4805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6" name="Google Shape;297;p9"/>
              <p:cNvSpPr/>
              <p:nvPr/>
            </p:nvSpPr>
            <p:spPr>
              <a:xfrm>
                <a:off x="-1" y="3367814"/>
                <a:ext cx="124252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78" y="0"/>
                    </a:moveTo>
                    <a:cubicBezTo>
                      <a:pt x="4832" y="0"/>
                      <a:pt x="0" y="4952"/>
                      <a:pt x="0" y="10800"/>
                    </a:cubicBezTo>
                    <a:cubicBezTo>
                      <a:pt x="0" y="16802"/>
                      <a:pt x="4832" y="21600"/>
                      <a:pt x="10878" y="21600"/>
                    </a:cubicBezTo>
                    <a:cubicBezTo>
                      <a:pt x="16768" y="21600"/>
                      <a:pt x="21600" y="16802"/>
                      <a:pt x="21600" y="10800"/>
                    </a:cubicBezTo>
                    <a:cubicBezTo>
                      <a:pt x="21600" y="4952"/>
                      <a:pt x="16768" y="0"/>
                      <a:pt x="10878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7" name="Google Shape;298;p9"/>
              <p:cNvSpPr/>
              <p:nvPr/>
            </p:nvSpPr>
            <p:spPr>
              <a:xfrm>
                <a:off x="358060" y="-1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8" name="Google Shape;299;p9"/>
              <p:cNvSpPr/>
              <p:nvPr/>
            </p:nvSpPr>
            <p:spPr>
              <a:xfrm>
                <a:off x="358060" y="225104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70"/>
                      <a:pt x="4798" y="21600"/>
                      <a:pt x="10800" y="21600"/>
                    </a:cubicBezTo>
                    <a:cubicBezTo>
                      <a:pt x="16802" y="21600"/>
                      <a:pt x="21600" y="16770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9" name="Google Shape;300;p9"/>
              <p:cNvSpPr/>
              <p:nvPr/>
            </p:nvSpPr>
            <p:spPr>
              <a:xfrm>
                <a:off x="358060" y="449317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0" name="Google Shape;301;p9"/>
              <p:cNvSpPr/>
              <p:nvPr/>
            </p:nvSpPr>
            <p:spPr>
              <a:xfrm>
                <a:off x="358060" y="673583"/>
                <a:ext cx="125145" cy="12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1" name="Google Shape;302;p9"/>
              <p:cNvSpPr/>
              <p:nvPr/>
            </p:nvSpPr>
            <p:spPr>
              <a:xfrm>
                <a:off x="358060" y="898687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2" name="Google Shape;303;p9"/>
              <p:cNvSpPr/>
              <p:nvPr/>
            </p:nvSpPr>
            <p:spPr>
              <a:xfrm>
                <a:off x="358060" y="1122902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3" name="Google Shape;304;p9"/>
              <p:cNvSpPr/>
              <p:nvPr/>
            </p:nvSpPr>
            <p:spPr>
              <a:xfrm>
                <a:off x="358060" y="1347115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4" name="Google Shape;305;p9"/>
              <p:cNvSpPr/>
              <p:nvPr/>
            </p:nvSpPr>
            <p:spPr>
              <a:xfrm>
                <a:off x="358060" y="1572219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5" name="Google Shape;306;p9"/>
              <p:cNvSpPr/>
              <p:nvPr/>
            </p:nvSpPr>
            <p:spPr>
              <a:xfrm>
                <a:off x="358060" y="1796432"/>
                <a:ext cx="125145" cy="125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6" name="Google Shape;307;p9"/>
              <p:cNvSpPr/>
              <p:nvPr/>
            </p:nvSpPr>
            <p:spPr>
              <a:xfrm>
                <a:off x="358060" y="2020698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7" name="Google Shape;308;p9"/>
              <p:cNvSpPr/>
              <p:nvPr/>
            </p:nvSpPr>
            <p:spPr>
              <a:xfrm>
                <a:off x="358060" y="2245804"/>
                <a:ext cx="125145" cy="12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2"/>
                      <a:pt x="0" y="10878"/>
                    </a:cubicBezTo>
                    <a:cubicBezTo>
                      <a:pt x="0" y="16768"/>
                      <a:pt x="4798" y="21600"/>
                      <a:pt x="10800" y="21600"/>
                    </a:cubicBezTo>
                    <a:cubicBezTo>
                      <a:pt x="16802" y="21600"/>
                      <a:pt x="21600" y="16768"/>
                      <a:pt x="21600" y="10878"/>
                    </a:cubicBezTo>
                    <a:cubicBezTo>
                      <a:pt x="21600" y="483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8" name="Google Shape;309;p9"/>
              <p:cNvSpPr/>
              <p:nvPr/>
            </p:nvSpPr>
            <p:spPr>
              <a:xfrm>
                <a:off x="358060" y="2470018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798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798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9" name="Google Shape;310;p9"/>
              <p:cNvSpPr/>
              <p:nvPr/>
            </p:nvSpPr>
            <p:spPr>
              <a:xfrm>
                <a:off x="358060" y="2694231"/>
                <a:ext cx="125145" cy="125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0" name="Google Shape;311;p9"/>
              <p:cNvSpPr/>
              <p:nvPr/>
            </p:nvSpPr>
            <p:spPr>
              <a:xfrm>
                <a:off x="358060" y="2919335"/>
                <a:ext cx="125145" cy="12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30"/>
                      <a:pt x="0" y="10873"/>
                    </a:cubicBezTo>
                    <a:cubicBezTo>
                      <a:pt x="0" y="16761"/>
                      <a:pt x="4798" y="21600"/>
                      <a:pt x="10800" y="21600"/>
                    </a:cubicBezTo>
                    <a:cubicBezTo>
                      <a:pt x="16802" y="21600"/>
                      <a:pt x="21600" y="16761"/>
                      <a:pt x="21600" y="10873"/>
                    </a:cubicBezTo>
                    <a:cubicBezTo>
                      <a:pt x="21600" y="4830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1" name="Google Shape;312;p9"/>
              <p:cNvSpPr/>
              <p:nvPr/>
            </p:nvSpPr>
            <p:spPr>
              <a:xfrm>
                <a:off x="358060" y="3143548"/>
                <a:ext cx="125145" cy="125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805"/>
                      <a:pt x="0" y="10805"/>
                    </a:cubicBezTo>
                    <a:cubicBezTo>
                      <a:pt x="0" y="16795"/>
                      <a:pt x="4798" y="21600"/>
                      <a:pt x="10800" y="21600"/>
                    </a:cubicBezTo>
                    <a:cubicBezTo>
                      <a:pt x="16802" y="21600"/>
                      <a:pt x="21600" y="16795"/>
                      <a:pt x="21600" y="10805"/>
                    </a:cubicBezTo>
                    <a:cubicBezTo>
                      <a:pt x="21600" y="4805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2" name="Google Shape;313;p9"/>
              <p:cNvSpPr/>
              <p:nvPr/>
            </p:nvSpPr>
            <p:spPr>
              <a:xfrm>
                <a:off x="358060" y="3367814"/>
                <a:ext cx="125145" cy="12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8" y="0"/>
                      <a:pt x="0" y="4952"/>
                      <a:pt x="0" y="10800"/>
                    </a:cubicBezTo>
                    <a:cubicBezTo>
                      <a:pt x="0" y="16802"/>
                      <a:pt x="4798" y="21600"/>
                      <a:pt x="10800" y="21600"/>
                    </a:cubicBezTo>
                    <a:cubicBezTo>
                      <a:pt x="16802" y="21600"/>
                      <a:pt x="21600" y="16802"/>
                      <a:pt x="21600" y="10800"/>
                    </a:cubicBezTo>
                    <a:cubicBezTo>
                      <a:pt x="21600" y="4952"/>
                      <a:pt x="16802" y="0"/>
                      <a:pt x="10800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3" name="Google Shape;314;p9"/>
              <p:cNvSpPr/>
              <p:nvPr/>
            </p:nvSpPr>
            <p:spPr>
              <a:xfrm>
                <a:off x="38880" y="1914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4" name="Google Shape;315;p9"/>
              <p:cNvSpPr/>
              <p:nvPr/>
            </p:nvSpPr>
            <p:spPr>
              <a:xfrm>
                <a:off x="38880" y="24424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5" name="Google Shape;316;p9"/>
              <p:cNvSpPr/>
              <p:nvPr/>
            </p:nvSpPr>
            <p:spPr>
              <a:xfrm>
                <a:off x="38880" y="468461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6" name="Google Shape;317;p9"/>
              <p:cNvSpPr/>
              <p:nvPr/>
            </p:nvSpPr>
            <p:spPr>
              <a:xfrm>
                <a:off x="38880" y="6926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7" name="Google Shape;318;p9"/>
              <p:cNvSpPr/>
              <p:nvPr/>
            </p:nvSpPr>
            <p:spPr>
              <a:xfrm>
                <a:off x="38880" y="917778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8" name="Google Shape;319;p9"/>
              <p:cNvSpPr/>
              <p:nvPr/>
            </p:nvSpPr>
            <p:spPr>
              <a:xfrm>
                <a:off x="38880" y="1141992"/>
                <a:ext cx="408906" cy="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9" name="Google Shape;320;p9"/>
              <p:cNvSpPr/>
              <p:nvPr/>
            </p:nvSpPr>
            <p:spPr>
              <a:xfrm>
                <a:off x="38880" y="1366258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0" name="Google Shape;321;p9"/>
              <p:cNvSpPr/>
              <p:nvPr/>
            </p:nvSpPr>
            <p:spPr>
              <a:xfrm>
                <a:off x="38880" y="1591363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1" name="Google Shape;322;p9"/>
              <p:cNvSpPr/>
              <p:nvPr/>
            </p:nvSpPr>
            <p:spPr>
              <a:xfrm>
                <a:off x="38880" y="181557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2" name="Google Shape;323;p9"/>
              <p:cNvSpPr/>
              <p:nvPr/>
            </p:nvSpPr>
            <p:spPr>
              <a:xfrm>
                <a:off x="38880" y="2039790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3" name="Google Shape;324;p9"/>
              <p:cNvSpPr/>
              <p:nvPr/>
            </p:nvSpPr>
            <p:spPr>
              <a:xfrm>
                <a:off x="38880" y="2264895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4" name="Google Shape;325;p9"/>
              <p:cNvSpPr/>
              <p:nvPr/>
            </p:nvSpPr>
            <p:spPr>
              <a:xfrm>
                <a:off x="38880" y="2489109"/>
                <a:ext cx="408906" cy="8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5" name="Google Shape;326;p9"/>
              <p:cNvSpPr/>
              <p:nvPr/>
            </p:nvSpPr>
            <p:spPr>
              <a:xfrm>
                <a:off x="38880" y="2713374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6" name="Google Shape;327;p9"/>
              <p:cNvSpPr/>
              <p:nvPr/>
            </p:nvSpPr>
            <p:spPr>
              <a:xfrm>
                <a:off x="38880" y="2938479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7" name="Google Shape;328;p9"/>
              <p:cNvSpPr/>
              <p:nvPr/>
            </p:nvSpPr>
            <p:spPr>
              <a:xfrm>
                <a:off x="38880" y="3162692"/>
                <a:ext cx="408906" cy="8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8" name="Google Shape;329;p9"/>
              <p:cNvSpPr/>
              <p:nvPr/>
            </p:nvSpPr>
            <p:spPr>
              <a:xfrm>
                <a:off x="38880" y="3386906"/>
                <a:ext cx="408906" cy="8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2153" y="0"/>
                    </a:moveTo>
                    <a:cubicBezTo>
                      <a:pt x="-718" y="0"/>
                      <a:pt x="-718" y="21600"/>
                      <a:pt x="2153" y="21600"/>
                    </a:cubicBezTo>
                    <a:lnTo>
                      <a:pt x="18011" y="21600"/>
                    </a:lnTo>
                    <a:cubicBezTo>
                      <a:pt x="20882" y="21600"/>
                      <a:pt x="20882" y="0"/>
                      <a:pt x="18011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1127349" y="2133325"/>
            <a:ext cx="2755502" cy="5082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مستوى النص الأول…"/>
          <p:cNvSpPr txBox="1"/>
          <p:nvPr>
            <p:ph type="body" sz="quarter" idx="1"/>
          </p:nvPr>
        </p:nvSpPr>
        <p:spPr>
          <a:xfrm>
            <a:off x="1127349" y="2693597"/>
            <a:ext cx="2755502" cy="762003"/>
          </a:xfrm>
          <a:prstGeom prst="rect">
            <a:avLst/>
          </a:prstGeom>
        </p:spPr>
        <p:txBody>
          <a:bodyPr/>
          <a:lstStyle>
            <a:lvl1pPr marL="114300" indent="0">
              <a:buClrTx/>
              <a:buSzTx/>
              <a:buFontTx/>
              <a:buNone/>
              <a:defRPr sz="1600"/>
            </a:lvl1pPr>
            <a:lvl2pPr marL="114300" indent="114300">
              <a:buClrTx/>
              <a:buSzTx/>
              <a:buFontTx/>
              <a:buNone/>
              <a:defRPr sz="1600"/>
            </a:lvl2pPr>
            <a:lvl3pPr marL="114300" indent="114300">
              <a:buClrTx/>
              <a:buSzTx/>
              <a:buFontTx/>
              <a:buNone/>
              <a:defRPr sz="1600"/>
            </a:lvl3pPr>
            <a:lvl4pPr marL="114300" indent="114300">
              <a:buClrTx/>
              <a:buSzTx/>
              <a:buFontTx/>
              <a:buNone/>
              <a:defRPr sz="1600"/>
            </a:lvl4pPr>
            <a:lvl5pPr marL="114300" indent="114300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نص العنوان"/>
          <p:cNvSpPr txBox="1"/>
          <p:nvPr>
            <p:ph type="title"/>
          </p:nvPr>
        </p:nvSpPr>
        <p:spPr>
          <a:xfrm>
            <a:off x="641800" y="3636452"/>
            <a:ext cx="3412800" cy="105870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5D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;p4"/>
          <p:cNvSpPr/>
          <p:nvPr/>
        </p:nvSpPr>
        <p:spPr>
          <a:xfrm>
            <a:off x="2738" y="-44"/>
            <a:ext cx="9132425" cy="5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" name="Google Shape;46;p4"/>
          <p:cNvGrpSpPr/>
          <p:nvPr/>
        </p:nvGrpSpPr>
        <p:grpSpPr>
          <a:xfrm>
            <a:off x="719961" y="540145"/>
            <a:ext cx="7703671" cy="4603348"/>
            <a:chOff x="0" y="-1"/>
            <a:chExt cx="7703670" cy="4603346"/>
          </a:xfrm>
        </p:grpSpPr>
        <p:sp>
          <p:nvSpPr>
            <p:cNvPr id="3" name="Google Shape;47;p4"/>
            <p:cNvSpPr/>
            <p:nvPr/>
          </p:nvSpPr>
          <p:spPr>
            <a:xfrm>
              <a:off x="-1" y="-2"/>
              <a:ext cx="7640108" cy="4063206"/>
            </a:xfrm>
            <a:prstGeom prst="roundRect">
              <a:avLst>
                <a:gd name="adj" fmla="val 36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48;p4"/>
            <p:cNvSpPr/>
            <p:nvPr/>
          </p:nvSpPr>
          <p:spPr>
            <a:xfrm>
              <a:off x="3456855" y="465"/>
              <a:ext cx="726434" cy="4062220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" name="Google Shape;49;p4"/>
            <p:cNvGrpSpPr/>
            <p:nvPr/>
          </p:nvGrpSpPr>
          <p:grpSpPr>
            <a:xfrm>
              <a:off x="7058214" y="250272"/>
              <a:ext cx="645456" cy="3562658"/>
              <a:chOff x="0" y="-1"/>
              <a:chExt cx="645455" cy="3562656"/>
            </a:xfrm>
          </p:grpSpPr>
          <p:sp>
            <p:nvSpPr>
              <p:cNvPr id="5" name="Google Shape;50;p4"/>
              <p:cNvSpPr/>
              <p:nvPr/>
            </p:nvSpPr>
            <p:spPr>
              <a:xfrm>
                <a:off x="-1" y="-2"/>
                <a:ext cx="645456" cy="643205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51;p4"/>
              <p:cNvSpPr/>
              <p:nvPr/>
            </p:nvSpPr>
            <p:spPr>
              <a:xfrm>
                <a:off x="-1" y="583890"/>
                <a:ext cx="645456" cy="643203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52;p4"/>
              <p:cNvSpPr/>
              <p:nvPr/>
            </p:nvSpPr>
            <p:spPr>
              <a:xfrm>
                <a:off x="-1" y="1167780"/>
                <a:ext cx="645456" cy="643206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" name="Google Shape;53;p4"/>
              <p:cNvSpPr/>
              <p:nvPr/>
            </p:nvSpPr>
            <p:spPr>
              <a:xfrm>
                <a:off x="-1" y="1751672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" name="Google Shape;54;p4"/>
              <p:cNvSpPr/>
              <p:nvPr/>
            </p:nvSpPr>
            <p:spPr>
              <a:xfrm>
                <a:off x="-1" y="2335562"/>
                <a:ext cx="645456" cy="643204"/>
              </a:xfrm>
              <a:prstGeom prst="roundRect">
                <a:avLst>
                  <a:gd name="adj" fmla="val 9649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" name="Google Shape;55;p4"/>
              <p:cNvSpPr/>
              <p:nvPr/>
            </p:nvSpPr>
            <p:spPr>
              <a:xfrm>
                <a:off x="-1" y="2919453"/>
                <a:ext cx="645456" cy="643203"/>
              </a:xfrm>
              <a:prstGeom prst="roundRect">
                <a:avLst>
                  <a:gd name="adj" fmla="val 9649"/>
                </a:avLst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" name="Google Shape;56;p4"/>
            <p:cNvSpPr/>
            <p:nvPr/>
          </p:nvSpPr>
          <p:spPr>
            <a:xfrm>
              <a:off x="144729" y="142124"/>
              <a:ext cx="7350890" cy="4461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" name="مستوى النص الأول…"/>
          <p:cNvSpPr txBox="1"/>
          <p:nvPr>
            <p:ph type="body" idx="1"/>
          </p:nvPr>
        </p:nvSpPr>
        <p:spPr>
          <a:xfrm>
            <a:off x="1009250" y="1447924"/>
            <a:ext cx="7114800" cy="3429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" name="نص العنوان"/>
          <p:cNvSpPr txBox="1"/>
          <p:nvPr>
            <p:ph type="title"/>
          </p:nvPr>
        </p:nvSpPr>
        <p:spPr>
          <a:xfrm>
            <a:off x="1125325" y="879852"/>
            <a:ext cx="4542900" cy="48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xfrm>
            <a:off x="6288776" y="4635137"/>
            <a:ext cx="264425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1pPr>
      <a:lvl2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2pPr>
      <a:lvl3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3pPr>
      <a:lvl4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4pPr>
      <a:lvl5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5pPr>
      <a:lvl6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6pPr>
      <a:lvl7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7pPr>
      <a:lvl8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8pPr>
      <a:lvl9pPr marL="0" marR="0" indent="0" algn="l" defTabSz="914400" rtl="1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FFFFFF"/>
          </a:solidFill>
          <a:uFillTx/>
          <a:latin typeface="Special Elite"/>
          <a:ea typeface="Special Elite"/>
          <a:cs typeface="Special Elite"/>
          <a:sym typeface="Special Elite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1pPr>
      <a:lvl2pPr marL="9144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2pPr>
      <a:lvl3pPr marL="13716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3pPr>
      <a:lvl4pPr marL="18288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4pPr>
      <a:lvl5pPr marL="22860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5pPr>
      <a:lvl6pPr marL="2697841" marR="0" indent="-272141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6pPr>
      <a:lvl7pPr marL="3155041" marR="0" indent="-272141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7pPr>
      <a:lvl8pPr marL="3612241" marR="0" indent="-272141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8pPr>
      <a:lvl9pPr marL="4069441" marR="0" indent="-272141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2F414B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2F414B"/>
          </a:solidFill>
          <a:uFillTx/>
          <a:latin typeface="Catamaran"/>
          <a:ea typeface="Catamaran"/>
          <a:cs typeface="Catamaran"/>
          <a:sym typeface="Catamaran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944;p36"/>
          <p:cNvSpPr/>
          <p:nvPr/>
        </p:nvSpPr>
        <p:spPr>
          <a:xfrm>
            <a:off x="12813027" y="872969"/>
            <a:ext cx="144251" cy="272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600" fill="norm" stroke="1" extrusionOk="0">
                <a:moveTo>
                  <a:pt x="943" y="0"/>
                </a:moveTo>
                <a:cubicBezTo>
                  <a:pt x="680" y="0"/>
                  <a:pt x="417" y="93"/>
                  <a:pt x="241" y="265"/>
                </a:cubicBezTo>
                <a:cubicBezTo>
                  <a:pt x="-81" y="452"/>
                  <a:pt x="-81" y="639"/>
                  <a:pt x="241" y="825"/>
                </a:cubicBezTo>
                <a:cubicBezTo>
                  <a:pt x="11743" y="9173"/>
                  <a:pt x="19763" y="21039"/>
                  <a:pt x="20465" y="21226"/>
                </a:cubicBezTo>
                <a:cubicBezTo>
                  <a:pt x="19763" y="21600"/>
                  <a:pt x="20817" y="21600"/>
                  <a:pt x="21168" y="21600"/>
                </a:cubicBezTo>
                <a:cubicBezTo>
                  <a:pt x="21519" y="21226"/>
                  <a:pt x="21519" y="21039"/>
                  <a:pt x="21519" y="20852"/>
                </a:cubicBezTo>
                <a:cubicBezTo>
                  <a:pt x="21519" y="20666"/>
                  <a:pt x="13148" y="8612"/>
                  <a:pt x="1646" y="265"/>
                </a:cubicBezTo>
                <a:cubicBezTo>
                  <a:pt x="1470" y="93"/>
                  <a:pt x="1207" y="0"/>
                  <a:pt x="943" y="0"/>
                </a:cubicBezTo>
                <a:close/>
              </a:path>
            </a:pathLst>
          </a:custGeom>
          <a:solidFill>
            <a:srgbClr val="FEF8E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4" name="Google Shape;945;p36"/>
          <p:cNvSpPr/>
          <p:nvPr/>
        </p:nvSpPr>
        <p:spPr>
          <a:xfrm>
            <a:off x="12634937" y="984405"/>
            <a:ext cx="164600" cy="22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20526" y="0"/>
                </a:moveTo>
                <a:cubicBezTo>
                  <a:pt x="20373" y="0"/>
                  <a:pt x="20220" y="56"/>
                  <a:pt x="20066" y="169"/>
                </a:cubicBezTo>
                <a:cubicBezTo>
                  <a:pt x="19172" y="394"/>
                  <a:pt x="4550" y="9319"/>
                  <a:pt x="0" y="20925"/>
                </a:cubicBezTo>
                <a:cubicBezTo>
                  <a:pt x="0" y="21150"/>
                  <a:pt x="0" y="21375"/>
                  <a:pt x="588" y="21600"/>
                </a:cubicBezTo>
                <a:cubicBezTo>
                  <a:pt x="588" y="21375"/>
                  <a:pt x="895" y="21375"/>
                  <a:pt x="1508" y="21375"/>
                </a:cubicBezTo>
                <a:lnTo>
                  <a:pt x="1815" y="21150"/>
                </a:lnTo>
                <a:cubicBezTo>
                  <a:pt x="6391" y="9994"/>
                  <a:pt x="20987" y="1069"/>
                  <a:pt x="20987" y="1069"/>
                </a:cubicBezTo>
                <a:cubicBezTo>
                  <a:pt x="21600" y="844"/>
                  <a:pt x="21600" y="394"/>
                  <a:pt x="20987" y="169"/>
                </a:cubicBezTo>
                <a:cubicBezTo>
                  <a:pt x="20833" y="56"/>
                  <a:pt x="20680" y="0"/>
                  <a:pt x="20526" y="0"/>
                </a:cubicBezTo>
                <a:close/>
              </a:path>
            </a:pathLst>
          </a:custGeom>
          <a:solidFill>
            <a:srgbClr val="FEF8E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5" name="Google Shape;946;p36"/>
          <p:cNvSpPr/>
          <p:nvPr/>
        </p:nvSpPr>
        <p:spPr>
          <a:xfrm>
            <a:off x="12359292" y="2644563"/>
            <a:ext cx="116734" cy="53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6897" y="14111"/>
                  <a:pt x="14267" y="7568"/>
                  <a:pt x="21600" y="0"/>
                </a:cubicBezTo>
              </a:path>
            </a:pathLst>
          </a:custGeom>
          <a:ln w="4475" cap="rnd">
            <a:solidFill>
              <a:srgbClr val="2AB59D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69" name="Google Shape;948;p36"/>
          <p:cNvGrpSpPr/>
          <p:nvPr/>
        </p:nvGrpSpPr>
        <p:grpSpPr>
          <a:xfrm>
            <a:off x="5427574" y="1210622"/>
            <a:ext cx="2263805" cy="1397081"/>
            <a:chOff x="0" y="-1"/>
            <a:chExt cx="2263803" cy="1397079"/>
          </a:xfrm>
        </p:grpSpPr>
        <p:sp>
          <p:nvSpPr>
            <p:cNvPr id="1166" name="Google Shape;949;p36"/>
            <p:cNvSpPr/>
            <p:nvPr/>
          </p:nvSpPr>
          <p:spPr>
            <a:xfrm>
              <a:off x="0" y="-2"/>
              <a:ext cx="2263804" cy="4263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950;p36"/>
            <p:cNvSpPr/>
            <p:nvPr/>
          </p:nvSpPr>
          <p:spPr>
            <a:xfrm>
              <a:off x="0" y="485388"/>
              <a:ext cx="2263804" cy="426303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951;p36"/>
            <p:cNvSpPr/>
            <p:nvPr/>
          </p:nvSpPr>
          <p:spPr>
            <a:xfrm>
              <a:off x="0" y="970775"/>
              <a:ext cx="2263804" cy="426304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20" name="Google Shape;953;p36"/>
          <p:cNvGrpSpPr/>
          <p:nvPr/>
        </p:nvGrpSpPr>
        <p:grpSpPr>
          <a:xfrm>
            <a:off x="719999" y="1143243"/>
            <a:ext cx="3488103" cy="3470386"/>
            <a:chOff x="0" y="-17"/>
            <a:chExt cx="3488102" cy="3470384"/>
          </a:xfrm>
        </p:grpSpPr>
        <p:grpSp>
          <p:nvGrpSpPr>
            <p:cNvPr id="1218" name="Google Shape;954;p36"/>
            <p:cNvGrpSpPr/>
            <p:nvPr/>
          </p:nvGrpSpPr>
          <p:grpSpPr>
            <a:xfrm>
              <a:off x="439478" y="-18"/>
              <a:ext cx="2803649" cy="3318029"/>
              <a:chOff x="-12" y="-17"/>
              <a:chExt cx="2803647" cy="3318028"/>
            </a:xfrm>
          </p:grpSpPr>
          <p:sp>
            <p:nvSpPr>
              <p:cNvPr id="1170" name="Google Shape;955;p36"/>
              <p:cNvSpPr/>
              <p:nvPr/>
            </p:nvSpPr>
            <p:spPr>
              <a:xfrm>
                <a:off x="2332560" y="97648"/>
                <a:ext cx="385241" cy="62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8" h="20780" fill="norm" stroke="1" extrusionOk="0">
                    <a:moveTo>
                      <a:pt x="0" y="18199"/>
                    </a:moveTo>
                    <a:cubicBezTo>
                      <a:pt x="0" y="18199"/>
                      <a:pt x="11530" y="5815"/>
                      <a:pt x="16189" y="1220"/>
                    </a:cubicBezTo>
                    <a:cubicBezTo>
                      <a:pt x="18243" y="-820"/>
                      <a:pt x="21362" y="-230"/>
                      <a:pt x="19466" y="2449"/>
                    </a:cubicBezTo>
                    <a:cubicBezTo>
                      <a:pt x="18401" y="3923"/>
                      <a:pt x="14649" y="7585"/>
                      <a:pt x="14649" y="7585"/>
                    </a:cubicBezTo>
                    <a:cubicBezTo>
                      <a:pt x="19901" y="7904"/>
                      <a:pt x="21600" y="11835"/>
                      <a:pt x="20218" y="13433"/>
                    </a:cubicBezTo>
                    <a:cubicBezTo>
                      <a:pt x="19506" y="14243"/>
                      <a:pt x="15282" y="16504"/>
                      <a:pt x="14256" y="16897"/>
                    </a:cubicBezTo>
                    <a:cubicBezTo>
                      <a:pt x="13227" y="17314"/>
                      <a:pt x="8886" y="20780"/>
                      <a:pt x="8886" y="20780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1" name="Google Shape;956;p36"/>
              <p:cNvSpPr/>
              <p:nvPr/>
            </p:nvSpPr>
            <p:spPr>
              <a:xfrm>
                <a:off x="2457632" y="325477"/>
                <a:ext cx="259674" cy="245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9" h="21600" fill="norm" stroke="1" extrusionOk="0">
                    <a:moveTo>
                      <a:pt x="0" y="8925"/>
                    </a:moveTo>
                    <a:lnTo>
                      <a:pt x="3676" y="2003"/>
                    </a:lnTo>
                    <a:cubicBezTo>
                      <a:pt x="6205" y="1292"/>
                      <a:pt x="9192" y="515"/>
                      <a:pt x="12007" y="0"/>
                    </a:cubicBezTo>
                    <a:cubicBezTo>
                      <a:pt x="19245" y="1227"/>
                      <a:pt x="21600" y="11254"/>
                      <a:pt x="19592" y="15393"/>
                    </a:cubicBezTo>
                    <a:cubicBezTo>
                      <a:pt x="18959" y="16685"/>
                      <a:pt x="16373" y="19468"/>
                      <a:pt x="14133" y="21600"/>
                    </a:cubicBezTo>
                    <a:cubicBezTo>
                      <a:pt x="7985" y="19661"/>
                      <a:pt x="2987" y="13451"/>
                      <a:pt x="0" y="8925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2" name="Google Shape;957;p36"/>
              <p:cNvSpPr/>
              <p:nvPr/>
            </p:nvSpPr>
            <p:spPr>
              <a:xfrm>
                <a:off x="2651065" y="395596"/>
                <a:ext cx="88219" cy="13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92" h="19461" fill="norm" stroke="1" extrusionOk="0">
                    <a:moveTo>
                      <a:pt x="7119" y="68"/>
                    </a:moveTo>
                    <a:cubicBezTo>
                      <a:pt x="14362" y="3248"/>
                      <a:pt x="19148" y="6212"/>
                      <a:pt x="14635" y="13626"/>
                    </a:cubicBezTo>
                    <a:cubicBezTo>
                      <a:pt x="9985" y="20930"/>
                      <a:pt x="-267" y="20297"/>
                      <a:pt x="5" y="17545"/>
                    </a:cubicBezTo>
                    <a:cubicBezTo>
                      <a:pt x="141" y="14786"/>
                      <a:pt x="8481" y="4835"/>
                      <a:pt x="8481" y="4835"/>
                    </a:cubicBezTo>
                    <a:cubicBezTo>
                      <a:pt x="8481" y="4835"/>
                      <a:pt x="-2452" y="-670"/>
                      <a:pt x="7119" y="68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3" name="Google Shape;958;p36"/>
              <p:cNvSpPr/>
              <p:nvPr/>
            </p:nvSpPr>
            <p:spPr>
              <a:xfrm>
                <a:off x="2602179" y="362621"/>
                <a:ext cx="107628" cy="145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1" h="18930" fill="norm" stroke="1" extrusionOk="0">
                    <a:moveTo>
                      <a:pt x="9110" y="240"/>
                    </a:moveTo>
                    <a:cubicBezTo>
                      <a:pt x="19126" y="-1295"/>
                      <a:pt x="19366" y="4753"/>
                      <a:pt x="14782" y="12240"/>
                    </a:cubicBezTo>
                    <a:cubicBezTo>
                      <a:pt x="10197" y="19726"/>
                      <a:pt x="3198" y="20305"/>
                      <a:pt x="422" y="17040"/>
                    </a:cubicBezTo>
                    <a:cubicBezTo>
                      <a:pt x="-2234" y="13774"/>
                      <a:pt x="8509" y="4848"/>
                      <a:pt x="8509" y="4848"/>
                    </a:cubicBezTo>
                    <a:cubicBezTo>
                      <a:pt x="8509" y="4848"/>
                      <a:pt x="-299" y="-530"/>
                      <a:pt x="9110" y="240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4" name="Google Shape;959;p36"/>
              <p:cNvSpPr/>
              <p:nvPr/>
            </p:nvSpPr>
            <p:spPr>
              <a:xfrm>
                <a:off x="2573306" y="299827"/>
                <a:ext cx="109490" cy="156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1" h="19136" fill="norm" stroke="1" extrusionOk="0">
                    <a:moveTo>
                      <a:pt x="15049" y="13130"/>
                    </a:moveTo>
                    <a:cubicBezTo>
                      <a:pt x="10320" y="20149"/>
                      <a:pt x="3294" y="20328"/>
                      <a:pt x="481" y="17177"/>
                    </a:cubicBezTo>
                    <a:cubicBezTo>
                      <a:pt x="-2459" y="14115"/>
                      <a:pt x="9048" y="5837"/>
                      <a:pt x="9048" y="5837"/>
                    </a:cubicBezTo>
                    <a:cubicBezTo>
                      <a:pt x="9048" y="5837"/>
                      <a:pt x="5853" y="3676"/>
                      <a:pt x="6489" y="2327"/>
                    </a:cubicBezTo>
                    <a:cubicBezTo>
                      <a:pt x="8023" y="-1003"/>
                      <a:pt x="18632" y="-1272"/>
                      <a:pt x="19014" y="4936"/>
                    </a:cubicBezTo>
                    <a:cubicBezTo>
                      <a:pt x="19141" y="6917"/>
                      <a:pt x="17480" y="9705"/>
                      <a:pt x="15049" y="13130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5" name="Google Shape;960;p36"/>
              <p:cNvSpPr/>
              <p:nvPr/>
            </p:nvSpPr>
            <p:spPr>
              <a:xfrm>
                <a:off x="2378768" y="315747"/>
                <a:ext cx="254067" cy="273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6" h="20087" fill="norm" stroke="1" extrusionOk="0">
                    <a:moveTo>
                      <a:pt x="1191" y="18263"/>
                    </a:moveTo>
                    <a:cubicBezTo>
                      <a:pt x="-1789" y="10647"/>
                      <a:pt x="1359" y="-260"/>
                      <a:pt x="4735" y="11"/>
                    </a:cubicBezTo>
                    <a:cubicBezTo>
                      <a:pt x="8110" y="226"/>
                      <a:pt x="19024" y="-801"/>
                      <a:pt x="19416" y="2063"/>
                    </a:cubicBezTo>
                    <a:cubicBezTo>
                      <a:pt x="19811" y="4871"/>
                      <a:pt x="8166" y="6651"/>
                      <a:pt x="8166" y="6651"/>
                    </a:cubicBezTo>
                    <a:cubicBezTo>
                      <a:pt x="8166" y="6651"/>
                      <a:pt x="16099" y="15617"/>
                      <a:pt x="11147" y="18099"/>
                    </a:cubicBezTo>
                    <a:cubicBezTo>
                      <a:pt x="6253" y="20638"/>
                      <a:pt x="1135" y="20799"/>
                      <a:pt x="1191" y="18263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6" name="Google Shape;961;p36"/>
              <p:cNvSpPr/>
              <p:nvPr/>
            </p:nvSpPr>
            <p:spPr>
              <a:xfrm>
                <a:off x="1182785" y="545380"/>
                <a:ext cx="1382956" cy="1350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287" fill="norm" stroke="1" extrusionOk="0">
                    <a:moveTo>
                      <a:pt x="0" y="11780"/>
                    </a:moveTo>
                    <a:cubicBezTo>
                      <a:pt x="0" y="11780"/>
                      <a:pt x="8750" y="11142"/>
                      <a:pt x="9154" y="11084"/>
                    </a:cubicBezTo>
                    <a:cubicBezTo>
                      <a:pt x="9548" y="11026"/>
                      <a:pt x="9851" y="10910"/>
                      <a:pt x="10704" y="9913"/>
                    </a:cubicBezTo>
                    <a:cubicBezTo>
                      <a:pt x="11558" y="8927"/>
                      <a:pt x="17849" y="35"/>
                      <a:pt x="17849" y="35"/>
                    </a:cubicBezTo>
                    <a:cubicBezTo>
                      <a:pt x="18062" y="-313"/>
                      <a:pt x="21600" y="2006"/>
                      <a:pt x="21061" y="3374"/>
                    </a:cubicBezTo>
                    <a:cubicBezTo>
                      <a:pt x="20792" y="4035"/>
                      <a:pt x="14142" y="14562"/>
                      <a:pt x="14142" y="14562"/>
                    </a:cubicBezTo>
                    <a:cubicBezTo>
                      <a:pt x="14142" y="14562"/>
                      <a:pt x="12850" y="16928"/>
                      <a:pt x="10738" y="17855"/>
                    </a:cubicBezTo>
                    <a:cubicBezTo>
                      <a:pt x="8615" y="18783"/>
                      <a:pt x="3718" y="21287"/>
                      <a:pt x="3718" y="21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7" name="Google Shape;962;p36"/>
              <p:cNvSpPr/>
              <p:nvPr/>
            </p:nvSpPr>
            <p:spPr>
              <a:xfrm>
                <a:off x="1583675" y="1243539"/>
                <a:ext cx="384150" cy="494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12" h="21600" fill="norm" stroke="1" extrusionOk="0">
                    <a:moveTo>
                      <a:pt x="37" y="900"/>
                    </a:moveTo>
                    <a:lnTo>
                      <a:pt x="4956" y="578"/>
                    </a:lnTo>
                    <a:cubicBezTo>
                      <a:pt x="11158" y="3568"/>
                      <a:pt x="18000" y="9547"/>
                      <a:pt x="12049" y="20025"/>
                    </a:cubicBezTo>
                    <a:cubicBezTo>
                      <a:pt x="10907" y="20507"/>
                      <a:pt x="9624" y="21020"/>
                      <a:pt x="8305" y="21600"/>
                    </a:cubicBezTo>
                    <a:cubicBezTo>
                      <a:pt x="17573" y="8743"/>
                      <a:pt x="5953" y="2924"/>
                      <a:pt x="0" y="900"/>
                    </a:cubicBezTo>
                    <a:close/>
                    <a:moveTo>
                      <a:pt x="6702" y="450"/>
                    </a:moveTo>
                    <a:cubicBezTo>
                      <a:pt x="12690" y="3053"/>
                      <a:pt x="20425" y="8807"/>
                      <a:pt x="12940" y="19703"/>
                    </a:cubicBezTo>
                    <a:cubicBezTo>
                      <a:pt x="13581" y="19445"/>
                      <a:pt x="14150" y="19221"/>
                      <a:pt x="14686" y="19028"/>
                    </a:cubicBezTo>
                    <a:cubicBezTo>
                      <a:pt x="15327" y="18772"/>
                      <a:pt x="15970" y="18450"/>
                      <a:pt x="16610" y="18128"/>
                    </a:cubicBezTo>
                    <a:cubicBezTo>
                      <a:pt x="21600" y="8807"/>
                      <a:pt x="16360" y="3150"/>
                      <a:pt x="10765" y="0"/>
                    </a:cubicBezTo>
                    <a:cubicBezTo>
                      <a:pt x="10409" y="128"/>
                      <a:pt x="10016" y="192"/>
                      <a:pt x="9660" y="224"/>
                    </a:cubicBezTo>
                    <a:cubicBezTo>
                      <a:pt x="9376" y="256"/>
                      <a:pt x="8305" y="354"/>
                      <a:pt x="6667" y="4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8" name="Google Shape;963;p36"/>
              <p:cNvSpPr/>
              <p:nvPr/>
            </p:nvSpPr>
            <p:spPr>
              <a:xfrm>
                <a:off x="316195" y="1300176"/>
                <a:ext cx="1342933" cy="1929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4" h="21600" fill="norm" stroke="1" extrusionOk="0">
                    <a:moveTo>
                      <a:pt x="13718" y="0"/>
                    </a:moveTo>
                    <a:cubicBezTo>
                      <a:pt x="21451" y="963"/>
                      <a:pt x="21600" y="7378"/>
                      <a:pt x="20451" y="12896"/>
                    </a:cubicBezTo>
                    <a:cubicBezTo>
                      <a:pt x="20198" y="15629"/>
                      <a:pt x="20635" y="19813"/>
                      <a:pt x="20221" y="20974"/>
                    </a:cubicBezTo>
                    <a:cubicBezTo>
                      <a:pt x="20141" y="21122"/>
                      <a:pt x="20026" y="21270"/>
                      <a:pt x="19888" y="21394"/>
                    </a:cubicBezTo>
                    <a:lnTo>
                      <a:pt x="10903" y="21600"/>
                    </a:lnTo>
                    <a:lnTo>
                      <a:pt x="850" y="21600"/>
                    </a:lnTo>
                    <a:cubicBezTo>
                      <a:pt x="701" y="21477"/>
                      <a:pt x="597" y="21328"/>
                      <a:pt x="517" y="21180"/>
                    </a:cubicBezTo>
                    <a:cubicBezTo>
                      <a:pt x="92" y="20010"/>
                      <a:pt x="965" y="13999"/>
                      <a:pt x="724" y="11265"/>
                    </a:cubicBezTo>
                    <a:lnTo>
                      <a:pt x="0" y="2108"/>
                    </a:lnTo>
                    <a:lnTo>
                      <a:pt x="8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9" name="Google Shape;964;p36"/>
              <p:cNvSpPr/>
              <p:nvPr/>
            </p:nvSpPr>
            <p:spPr>
              <a:xfrm>
                <a:off x="1251189" y="721943"/>
                <a:ext cx="221422" cy="220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74" h="19431" fill="norm" stroke="1" extrusionOk="0">
                    <a:moveTo>
                      <a:pt x="9984" y="3"/>
                    </a:moveTo>
                    <a:cubicBezTo>
                      <a:pt x="10217" y="3"/>
                      <a:pt x="10391" y="67"/>
                      <a:pt x="10627" y="132"/>
                    </a:cubicBezTo>
                    <a:cubicBezTo>
                      <a:pt x="14654" y="1104"/>
                      <a:pt x="17515" y="4996"/>
                      <a:pt x="17573" y="9538"/>
                    </a:cubicBezTo>
                    <a:cubicBezTo>
                      <a:pt x="17631" y="14076"/>
                      <a:pt x="14831" y="18033"/>
                      <a:pt x="10859" y="19138"/>
                    </a:cubicBezTo>
                    <a:cubicBezTo>
                      <a:pt x="1811" y="21538"/>
                      <a:pt x="-3969" y="8630"/>
                      <a:pt x="3271" y="2076"/>
                    </a:cubicBezTo>
                    <a:cubicBezTo>
                      <a:pt x="3093" y="4996"/>
                      <a:pt x="3503" y="8562"/>
                      <a:pt x="6771" y="8889"/>
                    </a:cubicBezTo>
                    <a:lnTo>
                      <a:pt x="6713" y="3310"/>
                    </a:lnTo>
                    <a:cubicBezTo>
                      <a:pt x="6655" y="975"/>
                      <a:pt x="8583" y="-62"/>
                      <a:pt x="9984" y="3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0" name="Google Shape;965;p36"/>
              <p:cNvSpPr/>
              <p:nvPr/>
            </p:nvSpPr>
            <p:spPr>
              <a:xfrm>
                <a:off x="526577" y="721943"/>
                <a:ext cx="221453" cy="220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9" h="19431" fill="norm" stroke="1" extrusionOk="0">
                    <a:moveTo>
                      <a:pt x="6866" y="3"/>
                    </a:moveTo>
                    <a:cubicBezTo>
                      <a:pt x="6656" y="3"/>
                      <a:pt x="6445" y="67"/>
                      <a:pt x="6285" y="132"/>
                    </a:cubicBezTo>
                    <a:cubicBezTo>
                      <a:pt x="-2006" y="2273"/>
                      <a:pt x="-2111" y="16673"/>
                      <a:pt x="6074" y="19138"/>
                    </a:cubicBezTo>
                    <a:cubicBezTo>
                      <a:pt x="14263" y="21538"/>
                      <a:pt x="19489" y="8630"/>
                      <a:pt x="12942" y="2076"/>
                    </a:cubicBezTo>
                    <a:cubicBezTo>
                      <a:pt x="13100" y="4996"/>
                      <a:pt x="12729" y="8562"/>
                      <a:pt x="9773" y="8889"/>
                    </a:cubicBezTo>
                    <a:lnTo>
                      <a:pt x="9825" y="3310"/>
                    </a:lnTo>
                    <a:cubicBezTo>
                      <a:pt x="9878" y="975"/>
                      <a:pt x="8134" y="-62"/>
                      <a:pt x="6866" y="3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1" name="Google Shape;966;p36"/>
              <p:cNvSpPr/>
              <p:nvPr/>
            </p:nvSpPr>
            <p:spPr>
              <a:xfrm>
                <a:off x="1325475" y="457140"/>
                <a:ext cx="111812" cy="33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643" y="21600"/>
                    </a:lnTo>
                    <a:lnTo>
                      <a:pt x="0" y="1251"/>
                    </a:lnTo>
                    <a:close/>
                  </a:path>
                </a:pathLst>
              </a:custGeom>
              <a:solidFill>
                <a:srgbClr val="2433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2" name="Google Shape;967;p36"/>
              <p:cNvSpPr/>
              <p:nvPr/>
            </p:nvSpPr>
            <p:spPr>
              <a:xfrm>
                <a:off x="769326" y="1288416"/>
                <a:ext cx="487318" cy="30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7535" y="264"/>
                    </a:moveTo>
                    <a:cubicBezTo>
                      <a:pt x="18202" y="105"/>
                      <a:pt x="18900" y="53"/>
                      <a:pt x="19567" y="0"/>
                    </a:cubicBezTo>
                    <a:cubicBezTo>
                      <a:pt x="21600" y="12441"/>
                      <a:pt x="17625" y="21600"/>
                      <a:pt x="10102" y="21600"/>
                    </a:cubicBezTo>
                    <a:cubicBezTo>
                      <a:pt x="4520" y="21545"/>
                      <a:pt x="0" y="13656"/>
                      <a:pt x="0" y="3970"/>
                    </a:cubicBezTo>
                    <a:lnTo>
                      <a:pt x="0" y="2542"/>
                    </a:lnTo>
                    <a:lnTo>
                      <a:pt x="2701" y="846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3" name="Google Shape;968;p36"/>
              <p:cNvSpPr/>
              <p:nvPr/>
            </p:nvSpPr>
            <p:spPr>
              <a:xfrm>
                <a:off x="813470" y="3142199"/>
                <a:ext cx="1452894" cy="175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2" y="0"/>
                    </a:moveTo>
                    <a:cubicBezTo>
                      <a:pt x="579" y="0"/>
                      <a:pt x="0" y="4789"/>
                      <a:pt x="0" y="10757"/>
                    </a:cubicBezTo>
                    <a:cubicBezTo>
                      <a:pt x="0" y="16811"/>
                      <a:pt x="579" y="21600"/>
                      <a:pt x="1302" y="21600"/>
                    </a:cubicBezTo>
                    <a:lnTo>
                      <a:pt x="20288" y="21600"/>
                    </a:lnTo>
                    <a:cubicBezTo>
                      <a:pt x="21010" y="21600"/>
                      <a:pt x="21600" y="16811"/>
                      <a:pt x="21600" y="10757"/>
                    </a:cubicBezTo>
                    <a:cubicBezTo>
                      <a:pt x="21600" y="4789"/>
                      <a:pt x="21010" y="0"/>
                      <a:pt x="20288" y="0"/>
                    </a:cubicBezTo>
                    <a:close/>
                  </a:path>
                </a:pathLst>
              </a:custGeom>
              <a:solidFill>
                <a:srgbClr val="FF2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4" name="Google Shape;969;p36"/>
              <p:cNvSpPr/>
              <p:nvPr/>
            </p:nvSpPr>
            <p:spPr>
              <a:xfrm>
                <a:off x="242632" y="3142199"/>
                <a:ext cx="750352" cy="175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19" y="0"/>
                    </a:moveTo>
                    <a:cubicBezTo>
                      <a:pt x="1122" y="0"/>
                      <a:pt x="0" y="4789"/>
                      <a:pt x="0" y="10757"/>
                    </a:cubicBezTo>
                    <a:cubicBezTo>
                      <a:pt x="0" y="16811"/>
                      <a:pt x="1122" y="21600"/>
                      <a:pt x="2519" y="21600"/>
                    </a:cubicBezTo>
                    <a:lnTo>
                      <a:pt x="19080" y="21600"/>
                    </a:lnTo>
                    <a:cubicBezTo>
                      <a:pt x="20478" y="21600"/>
                      <a:pt x="21600" y="16811"/>
                      <a:pt x="21600" y="10757"/>
                    </a:cubicBezTo>
                    <a:cubicBezTo>
                      <a:pt x="21600" y="4789"/>
                      <a:pt x="20478" y="0"/>
                      <a:pt x="19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5" name="Google Shape;970;p36"/>
              <p:cNvSpPr/>
              <p:nvPr/>
            </p:nvSpPr>
            <p:spPr>
              <a:xfrm>
                <a:off x="834829" y="925734"/>
                <a:ext cx="359718" cy="597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7" y="0"/>
                    </a:moveTo>
                    <a:cubicBezTo>
                      <a:pt x="4813" y="26"/>
                      <a:pt x="0" y="2926"/>
                      <a:pt x="0" y="6518"/>
                    </a:cubicBezTo>
                    <a:lnTo>
                      <a:pt x="0" y="15110"/>
                    </a:lnTo>
                    <a:cubicBezTo>
                      <a:pt x="0" y="18675"/>
                      <a:pt x="4813" y="21600"/>
                      <a:pt x="10777" y="21600"/>
                    </a:cubicBezTo>
                    <a:cubicBezTo>
                      <a:pt x="16741" y="21600"/>
                      <a:pt x="21556" y="18675"/>
                      <a:pt x="21600" y="15110"/>
                    </a:cubicBezTo>
                    <a:lnTo>
                      <a:pt x="21600" y="6518"/>
                    </a:lnTo>
                    <a:cubicBezTo>
                      <a:pt x="21556" y="2926"/>
                      <a:pt x="16741" y="26"/>
                      <a:pt x="10777" y="0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6" name="Google Shape;971;p36"/>
              <p:cNvSpPr/>
              <p:nvPr/>
            </p:nvSpPr>
            <p:spPr>
              <a:xfrm>
                <a:off x="834829" y="1079861"/>
                <a:ext cx="359718" cy="326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83" fill="norm" stroke="1" extrusionOk="0">
                    <a:moveTo>
                      <a:pt x="44" y="698"/>
                    </a:moveTo>
                    <a:cubicBezTo>
                      <a:pt x="44" y="1036"/>
                      <a:pt x="0" y="1372"/>
                      <a:pt x="0" y="1711"/>
                    </a:cubicBezTo>
                    <a:lnTo>
                      <a:pt x="0" y="17284"/>
                    </a:lnTo>
                    <a:cubicBezTo>
                      <a:pt x="0" y="18682"/>
                      <a:pt x="220" y="20079"/>
                      <a:pt x="706" y="21383"/>
                    </a:cubicBezTo>
                    <a:lnTo>
                      <a:pt x="21600" y="11210"/>
                    </a:lnTo>
                    <a:lnTo>
                      <a:pt x="21600" y="2434"/>
                    </a:lnTo>
                    <a:cubicBezTo>
                      <a:pt x="17713" y="1663"/>
                      <a:pt x="8392" y="650"/>
                      <a:pt x="7862" y="119"/>
                    </a:cubicBezTo>
                    <a:cubicBezTo>
                      <a:pt x="7508" y="-217"/>
                      <a:pt x="3665" y="215"/>
                      <a:pt x="44" y="698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7" name="Google Shape;972;p36"/>
              <p:cNvSpPr/>
              <p:nvPr/>
            </p:nvSpPr>
            <p:spPr>
              <a:xfrm>
                <a:off x="642478" y="168753"/>
                <a:ext cx="758800" cy="1103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600" fill="norm" stroke="1" extrusionOk="0">
                    <a:moveTo>
                      <a:pt x="21567" y="7315"/>
                    </a:moveTo>
                    <a:lnTo>
                      <a:pt x="21567" y="14170"/>
                    </a:lnTo>
                    <a:cubicBezTo>
                      <a:pt x="21545" y="18273"/>
                      <a:pt x="16737" y="21586"/>
                      <a:pt x="10777" y="21600"/>
                    </a:cubicBezTo>
                    <a:cubicBezTo>
                      <a:pt x="4839" y="21586"/>
                      <a:pt x="9" y="18273"/>
                      <a:pt x="9" y="14170"/>
                    </a:cubicBezTo>
                    <a:lnTo>
                      <a:pt x="9" y="7431"/>
                    </a:lnTo>
                    <a:cubicBezTo>
                      <a:pt x="-33" y="6826"/>
                      <a:pt x="72" y="6221"/>
                      <a:pt x="323" y="5645"/>
                    </a:cubicBezTo>
                    <a:cubicBezTo>
                      <a:pt x="1514" y="2333"/>
                      <a:pt x="5822" y="15"/>
                      <a:pt x="10777" y="0"/>
                    </a:cubicBezTo>
                    <a:cubicBezTo>
                      <a:pt x="16653" y="15"/>
                      <a:pt x="21462" y="3255"/>
                      <a:pt x="21567" y="7315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8" name="Google Shape;973;p36"/>
              <p:cNvSpPr/>
              <p:nvPr/>
            </p:nvSpPr>
            <p:spPr>
              <a:xfrm>
                <a:off x="773759" y="208503"/>
                <a:ext cx="627518" cy="33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63"/>
                    </a:moveTo>
                    <a:lnTo>
                      <a:pt x="21600" y="21600"/>
                    </a:lnTo>
                    <a:lnTo>
                      <a:pt x="13648" y="15575"/>
                    </a:lnTo>
                    <a:lnTo>
                      <a:pt x="10255" y="19247"/>
                    </a:lnTo>
                    <a:lnTo>
                      <a:pt x="5849" y="16988"/>
                    </a:lnTo>
                    <a:cubicBezTo>
                      <a:pt x="5596" y="17740"/>
                      <a:pt x="5115" y="18164"/>
                      <a:pt x="4608" y="18071"/>
                    </a:cubicBezTo>
                    <a:lnTo>
                      <a:pt x="0" y="14963"/>
                    </a:lnTo>
                    <a:lnTo>
                      <a:pt x="583" y="2540"/>
                    </a:lnTo>
                    <a:cubicBezTo>
                      <a:pt x="1241" y="1551"/>
                      <a:pt x="1950" y="705"/>
                      <a:pt x="2709" y="0"/>
                    </a:cubicBezTo>
                    <a:lnTo>
                      <a:pt x="16586" y="2634"/>
                    </a:lnTo>
                    <a:cubicBezTo>
                      <a:pt x="19700" y="7152"/>
                      <a:pt x="21523" y="14023"/>
                      <a:pt x="21600" y="21363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9" name="Google Shape;974;p36"/>
              <p:cNvSpPr/>
              <p:nvPr/>
            </p:nvSpPr>
            <p:spPr>
              <a:xfrm>
                <a:off x="975245" y="896266"/>
                <a:ext cx="196479" cy="117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0" h="21100" fill="norm" stroke="1" extrusionOk="0">
                    <a:moveTo>
                      <a:pt x="9" y="2908"/>
                    </a:moveTo>
                    <a:cubicBezTo>
                      <a:pt x="-230" y="12525"/>
                      <a:pt x="4408" y="20691"/>
                      <a:pt x="10249" y="21085"/>
                    </a:cubicBezTo>
                    <a:cubicBezTo>
                      <a:pt x="16170" y="21478"/>
                      <a:pt x="21131" y="13967"/>
                      <a:pt x="21370" y="4220"/>
                    </a:cubicBezTo>
                    <a:cubicBezTo>
                      <a:pt x="21370" y="2508"/>
                      <a:pt x="20653" y="1197"/>
                      <a:pt x="19613" y="1065"/>
                    </a:cubicBezTo>
                    <a:lnTo>
                      <a:pt x="2009" y="9"/>
                    </a:lnTo>
                    <a:cubicBezTo>
                      <a:pt x="969" y="-122"/>
                      <a:pt x="89" y="1197"/>
                      <a:pt x="89" y="2908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0" name="Google Shape;975;p36"/>
              <p:cNvSpPr/>
              <p:nvPr/>
            </p:nvSpPr>
            <p:spPr>
              <a:xfrm>
                <a:off x="1009173" y="962735"/>
                <a:ext cx="113278" cy="51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304" fill="norm" stroke="1" extrusionOk="0">
                    <a:moveTo>
                      <a:pt x="0" y="8008"/>
                    </a:moveTo>
                    <a:cubicBezTo>
                      <a:pt x="6029" y="16298"/>
                      <a:pt x="14586" y="17613"/>
                      <a:pt x="21600" y="11495"/>
                    </a:cubicBezTo>
                    <a:cubicBezTo>
                      <a:pt x="17534" y="-2249"/>
                      <a:pt x="5610" y="-3987"/>
                      <a:pt x="0" y="8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1" name="Google Shape;976;p36"/>
              <p:cNvSpPr/>
              <p:nvPr/>
            </p:nvSpPr>
            <p:spPr>
              <a:xfrm>
                <a:off x="1004786" y="896316"/>
                <a:ext cx="152981" cy="4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0449" fill="norm" stroke="1" extrusionOk="0">
                    <a:moveTo>
                      <a:pt x="21289" y="3192"/>
                    </a:moveTo>
                    <a:lnTo>
                      <a:pt x="97" y="0"/>
                    </a:lnTo>
                    <a:cubicBezTo>
                      <a:pt x="-311" y="8146"/>
                      <a:pt x="612" y="16645"/>
                      <a:pt x="2146" y="18408"/>
                    </a:cubicBezTo>
                    <a:cubicBezTo>
                      <a:pt x="4088" y="20895"/>
                      <a:pt x="19443" y="21600"/>
                      <a:pt x="20570" y="17703"/>
                    </a:cubicBezTo>
                    <a:cubicBezTo>
                      <a:pt x="21085" y="15569"/>
                      <a:pt x="21289" y="9204"/>
                      <a:pt x="21289" y="3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2" name="Google Shape;977;p36"/>
              <p:cNvSpPr/>
              <p:nvPr/>
            </p:nvSpPr>
            <p:spPr>
              <a:xfrm>
                <a:off x="813451" y="827870"/>
                <a:ext cx="99829" cy="99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33" h="18414" fill="norm" stroke="1" extrusionOk="0">
                    <a:moveTo>
                      <a:pt x="9109" y="1"/>
                    </a:moveTo>
                    <a:cubicBezTo>
                      <a:pt x="17253" y="-134"/>
                      <a:pt x="21468" y="9648"/>
                      <a:pt x="15901" y="15628"/>
                    </a:cubicBezTo>
                    <a:cubicBezTo>
                      <a:pt x="10191" y="21466"/>
                      <a:pt x="139" y="17529"/>
                      <a:pt x="3" y="9377"/>
                    </a:cubicBezTo>
                    <a:cubicBezTo>
                      <a:pt x="-132" y="4351"/>
                      <a:pt x="3947" y="144"/>
                      <a:pt x="9109" y="1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3" name="Google Shape;978;p36"/>
              <p:cNvSpPr/>
              <p:nvPr/>
            </p:nvSpPr>
            <p:spPr>
              <a:xfrm>
                <a:off x="1227663" y="819816"/>
                <a:ext cx="100105" cy="99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0" h="18407" fill="norm" stroke="1" extrusionOk="0">
                    <a:moveTo>
                      <a:pt x="9101" y="2"/>
                    </a:moveTo>
                    <a:cubicBezTo>
                      <a:pt x="17256" y="-140"/>
                      <a:pt x="21600" y="9642"/>
                      <a:pt x="15896" y="15622"/>
                    </a:cubicBezTo>
                    <a:cubicBezTo>
                      <a:pt x="10191" y="21460"/>
                      <a:pt x="135" y="17523"/>
                      <a:pt x="0" y="9371"/>
                    </a:cubicBezTo>
                    <a:cubicBezTo>
                      <a:pt x="0" y="4345"/>
                      <a:pt x="3938" y="138"/>
                      <a:pt x="9101" y="2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4" name="Google Shape;979;p36"/>
              <p:cNvSpPr/>
              <p:nvPr/>
            </p:nvSpPr>
            <p:spPr>
              <a:xfrm>
                <a:off x="1184716" y="617589"/>
                <a:ext cx="132544" cy="40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3" h="16533" fill="norm" stroke="1" extrusionOk="0">
                    <a:moveTo>
                      <a:pt x="16319" y="15869"/>
                    </a:moveTo>
                    <a:cubicBezTo>
                      <a:pt x="18661" y="19170"/>
                      <a:pt x="20362" y="9266"/>
                      <a:pt x="18131" y="5965"/>
                    </a:cubicBezTo>
                    <a:cubicBezTo>
                      <a:pt x="12917" y="-1534"/>
                      <a:pt x="5995" y="-2430"/>
                      <a:pt x="998" y="5965"/>
                    </a:cubicBezTo>
                    <a:cubicBezTo>
                      <a:pt x="-1238" y="9565"/>
                      <a:pt x="675" y="19170"/>
                      <a:pt x="2911" y="15271"/>
                    </a:cubicBezTo>
                    <a:cubicBezTo>
                      <a:pt x="7061" y="8669"/>
                      <a:pt x="12169" y="10162"/>
                      <a:pt x="16319" y="15869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5" name="Google Shape;980;p36"/>
              <p:cNvSpPr/>
              <p:nvPr/>
            </p:nvSpPr>
            <p:spPr>
              <a:xfrm>
                <a:off x="1189318" y="702116"/>
                <a:ext cx="124409" cy="77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7" h="20443" fill="norm" stroke="1" extrusionOk="0">
                    <a:moveTo>
                      <a:pt x="4656" y="16971"/>
                    </a:moveTo>
                    <a:cubicBezTo>
                      <a:pt x="5037" y="5397"/>
                      <a:pt x="16212" y="5397"/>
                      <a:pt x="16588" y="16971"/>
                    </a:cubicBezTo>
                    <a:cubicBezTo>
                      <a:pt x="16588" y="21600"/>
                      <a:pt x="21234" y="21600"/>
                      <a:pt x="21234" y="16971"/>
                    </a:cubicBezTo>
                    <a:cubicBezTo>
                      <a:pt x="21359" y="7712"/>
                      <a:pt x="16588" y="0"/>
                      <a:pt x="10559" y="0"/>
                    </a:cubicBezTo>
                    <a:cubicBezTo>
                      <a:pt x="4530" y="0"/>
                      <a:pt x="-241" y="7712"/>
                      <a:pt x="9" y="16971"/>
                    </a:cubicBezTo>
                    <a:cubicBezTo>
                      <a:pt x="9" y="21600"/>
                      <a:pt x="4530" y="21600"/>
                      <a:pt x="4656" y="16971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6" name="Google Shape;981;p36"/>
              <p:cNvSpPr/>
              <p:nvPr/>
            </p:nvSpPr>
            <p:spPr>
              <a:xfrm>
                <a:off x="1096828" y="784792"/>
                <a:ext cx="54435" cy="72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8" h="18759" fill="norm" stroke="1" extrusionOk="0">
                    <a:moveTo>
                      <a:pt x="10088" y="3145"/>
                    </a:moveTo>
                    <a:cubicBezTo>
                      <a:pt x="13290" y="6562"/>
                      <a:pt x="19162" y="12431"/>
                      <a:pt x="19693" y="14705"/>
                    </a:cubicBezTo>
                    <a:cubicBezTo>
                      <a:pt x="20490" y="17923"/>
                      <a:pt x="10620" y="19631"/>
                      <a:pt x="3685" y="18310"/>
                    </a:cubicBezTo>
                    <a:cubicBezTo>
                      <a:pt x="-1110" y="17357"/>
                      <a:pt x="-313" y="9779"/>
                      <a:pt x="1029" y="4854"/>
                    </a:cubicBezTo>
                    <a:cubicBezTo>
                      <a:pt x="2623" y="-450"/>
                      <a:pt x="4762" y="-1969"/>
                      <a:pt x="10088" y="3145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7" name="Google Shape;982;p36"/>
              <p:cNvSpPr/>
              <p:nvPr/>
            </p:nvSpPr>
            <p:spPr>
              <a:xfrm>
                <a:off x="831608" y="617589"/>
                <a:ext cx="132563" cy="40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16533" fill="norm" stroke="1" extrusionOk="0">
                    <a:moveTo>
                      <a:pt x="16319" y="15869"/>
                    </a:moveTo>
                    <a:cubicBezTo>
                      <a:pt x="18655" y="19170"/>
                      <a:pt x="20361" y="9266"/>
                      <a:pt x="18125" y="5965"/>
                    </a:cubicBezTo>
                    <a:cubicBezTo>
                      <a:pt x="12912" y="-1534"/>
                      <a:pt x="5998" y="-2430"/>
                      <a:pt x="997" y="5965"/>
                    </a:cubicBezTo>
                    <a:cubicBezTo>
                      <a:pt x="-1239" y="9565"/>
                      <a:pt x="679" y="19170"/>
                      <a:pt x="2909" y="15271"/>
                    </a:cubicBezTo>
                    <a:cubicBezTo>
                      <a:pt x="7063" y="8669"/>
                      <a:pt x="12165" y="10162"/>
                      <a:pt x="16319" y="15869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8" name="Google Shape;983;p36"/>
              <p:cNvSpPr/>
              <p:nvPr/>
            </p:nvSpPr>
            <p:spPr>
              <a:xfrm>
                <a:off x="835506" y="702116"/>
                <a:ext cx="124413" cy="79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0333" fill="norm" stroke="1" extrusionOk="0">
                    <a:moveTo>
                      <a:pt x="4630" y="16530"/>
                    </a:moveTo>
                    <a:cubicBezTo>
                      <a:pt x="4630" y="4509"/>
                      <a:pt x="16487" y="4509"/>
                      <a:pt x="16487" y="16530"/>
                    </a:cubicBezTo>
                    <a:cubicBezTo>
                      <a:pt x="16238" y="21600"/>
                      <a:pt x="21355" y="21600"/>
                      <a:pt x="21106" y="16530"/>
                    </a:cubicBezTo>
                    <a:cubicBezTo>
                      <a:pt x="21355" y="7512"/>
                      <a:pt x="16611" y="0"/>
                      <a:pt x="10617" y="0"/>
                    </a:cubicBezTo>
                    <a:cubicBezTo>
                      <a:pt x="4630" y="0"/>
                      <a:pt x="-245" y="7512"/>
                      <a:pt x="10" y="16530"/>
                    </a:cubicBezTo>
                    <a:cubicBezTo>
                      <a:pt x="10" y="21039"/>
                      <a:pt x="4630" y="21039"/>
                      <a:pt x="4630" y="1653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9" name="Google Shape;984;p36"/>
              <p:cNvSpPr/>
              <p:nvPr/>
            </p:nvSpPr>
            <p:spPr>
              <a:xfrm>
                <a:off x="535983" y="-18"/>
                <a:ext cx="953150" cy="84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3" h="20481" fill="norm" stroke="1" extrusionOk="0">
                    <a:moveTo>
                      <a:pt x="2219" y="20481"/>
                    </a:moveTo>
                    <a:cubicBezTo>
                      <a:pt x="2219" y="20481"/>
                      <a:pt x="3961" y="18139"/>
                      <a:pt x="3120" y="15046"/>
                    </a:cubicBezTo>
                    <a:cubicBezTo>
                      <a:pt x="3120" y="15046"/>
                      <a:pt x="6175" y="13096"/>
                      <a:pt x="6175" y="10146"/>
                    </a:cubicBezTo>
                    <a:cubicBezTo>
                      <a:pt x="6175" y="10146"/>
                      <a:pt x="6542" y="11165"/>
                      <a:pt x="7153" y="11415"/>
                    </a:cubicBezTo>
                    <a:cubicBezTo>
                      <a:pt x="7749" y="11665"/>
                      <a:pt x="8054" y="10718"/>
                      <a:pt x="7764" y="10271"/>
                    </a:cubicBezTo>
                    <a:cubicBezTo>
                      <a:pt x="7764" y="10271"/>
                      <a:pt x="9994" y="12167"/>
                      <a:pt x="11827" y="12614"/>
                    </a:cubicBezTo>
                    <a:cubicBezTo>
                      <a:pt x="13676" y="13043"/>
                      <a:pt x="14211" y="10861"/>
                      <a:pt x="13462" y="10092"/>
                    </a:cubicBezTo>
                    <a:cubicBezTo>
                      <a:pt x="13462" y="10092"/>
                      <a:pt x="16425" y="12506"/>
                      <a:pt x="18319" y="11934"/>
                    </a:cubicBezTo>
                    <a:cubicBezTo>
                      <a:pt x="20214" y="11344"/>
                      <a:pt x="21344" y="2690"/>
                      <a:pt x="14837" y="795"/>
                    </a:cubicBezTo>
                    <a:cubicBezTo>
                      <a:pt x="8330" y="-1119"/>
                      <a:pt x="4235" y="884"/>
                      <a:pt x="2830" y="1974"/>
                    </a:cubicBezTo>
                    <a:cubicBezTo>
                      <a:pt x="1440" y="3047"/>
                      <a:pt x="539" y="5998"/>
                      <a:pt x="1517" y="8000"/>
                    </a:cubicBezTo>
                    <a:cubicBezTo>
                      <a:pt x="783" y="8894"/>
                      <a:pt x="279" y="10003"/>
                      <a:pt x="50" y="11218"/>
                    </a:cubicBezTo>
                    <a:cubicBezTo>
                      <a:pt x="-256" y="13114"/>
                      <a:pt x="951" y="17870"/>
                      <a:pt x="951" y="17870"/>
                    </a:cubicBezTo>
                    <a:cubicBezTo>
                      <a:pt x="951" y="17870"/>
                      <a:pt x="2219" y="18031"/>
                      <a:pt x="2219" y="20481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0" name="Google Shape;985;p36"/>
              <p:cNvSpPr/>
              <p:nvPr/>
            </p:nvSpPr>
            <p:spPr>
              <a:xfrm>
                <a:off x="652197" y="1940915"/>
                <a:ext cx="325327" cy="286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4" h="19686" fill="norm" stroke="1" extrusionOk="0">
                    <a:moveTo>
                      <a:pt x="7318" y="0"/>
                    </a:moveTo>
                    <a:cubicBezTo>
                      <a:pt x="8084" y="1315"/>
                      <a:pt x="8987" y="2529"/>
                      <a:pt x="9977" y="3643"/>
                    </a:cubicBezTo>
                    <a:cubicBezTo>
                      <a:pt x="10970" y="4653"/>
                      <a:pt x="19944" y="8245"/>
                      <a:pt x="19944" y="8245"/>
                    </a:cubicBezTo>
                    <a:cubicBezTo>
                      <a:pt x="19944" y="8245"/>
                      <a:pt x="19313" y="10523"/>
                      <a:pt x="17328" y="10523"/>
                    </a:cubicBezTo>
                    <a:lnTo>
                      <a:pt x="12142" y="10523"/>
                    </a:lnTo>
                    <a:cubicBezTo>
                      <a:pt x="10473" y="10523"/>
                      <a:pt x="9166" y="16692"/>
                      <a:pt x="3033" y="19476"/>
                    </a:cubicBezTo>
                    <a:cubicBezTo>
                      <a:pt x="-1656" y="21600"/>
                      <a:pt x="192" y="7082"/>
                      <a:pt x="1365" y="0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1" name="Google Shape;986;p36"/>
              <p:cNvSpPr/>
              <p:nvPr/>
            </p:nvSpPr>
            <p:spPr>
              <a:xfrm>
                <a:off x="806840" y="1435541"/>
                <a:ext cx="311216" cy="62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51" y="0"/>
                    </a:moveTo>
                    <a:cubicBezTo>
                      <a:pt x="1073" y="0"/>
                      <a:pt x="0" y="555"/>
                      <a:pt x="0" y="1211"/>
                    </a:cubicBezTo>
                    <a:lnTo>
                      <a:pt x="0" y="20414"/>
                    </a:lnTo>
                    <a:cubicBezTo>
                      <a:pt x="0" y="21070"/>
                      <a:pt x="1073" y="21600"/>
                      <a:pt x="2451" y="21600"/>
                    </a:cubicBezTo>
                    <a:lnTo>
                      <a:pt x="19200" y="21600"/>
                    </a:lnTo>
                    <a:cubicBezTo>
                      <a:pt x="20527" y="21600"/>
                      <a:pt x="21600" y="21070"/>
                      <a:pt x="21600" y="20414"/>
                    </a:cubicBezTo>
                    <a:lnTo>
                      <a:pt x="21600" y="1211"/>
                    </a:lnTo>
                    <a:cubicBezTo>
                      <a:pt x="21600" y="555"/>
                      <a:pt x="20527" y="0"/>
                      <a:pt x="19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2" name="Google Shape;987;p36"/>
              <p:cNvSpPr/>
              <p:nvPr/>
            </p:nvSpPr>
            <p:spPr>
              <a:xfrm>
                <a:off x="806840" y="1504218"/>
                <a:ext cx="311215" cy="12703"/>
              </a:xfrm>
              <a:prstGeom prst="rect">
                <a:avLst/>
              </a:pr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3" name="Google Shape;988;p36"/>
              <p:cNvSpPr/>
              <p:nvPr/>
            </p:nvSpPr>
            <p:spPr>
              <a:xfrm>
                <a:off x="806840" y="1984589"/>
                <a:ext cx="311215" cy="12703"/>
              </a:xfrm>
              <a:prstGeom prst="rect">
                <a:avLst/>
              </a:pr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4" name="Google Shape;989;p36"/>
              <p:cNvSpPr/>
              <p:nvPr/>
            </p:nvSpPr>
            <p:spPr>
              <a:xfrm>
                <a:off x="671513" y="1614782"/>
                <a:ext cx="140582" cy="342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1" h="21294" fill="norm" stroke="1" extrusionOk="0">
                    <a:moveTo>
                      <a:pt x="19248" y="13"/>
                    </a:moveTo>
                    <a:cubicBezTo>
                      <a:pt x="20591" y="608"/>
                      <a:pt x="21377" y="1387"/>
                      <a:pt x="21377" y="2210"/>
                    </a:cubicBezTo>
                    <a:cubicBezTo>
                      <a:pt x="21600" y="3721"/>
                      <a:pt x="19025" y="5323"/>
                      <a:pt x="18022" y="6328"/>
                    </a:cubicBezTo>
                    <a:lnTo>
                      <a:pt x="14326" y="11501"/>
                    </a:lnTo>
                    <a:cubicBezTo>
                      <a:pt x="14326" y="11501"/>
                      <a:pt x="12536" y="18685"/>
                      <a:pt x="12196" y="18915"/>
                    </a:cubicBezTo>
                    <a:cubicBezTo>
                      <a:pt x="12085" y="19006"/>
                      <a:pt x="13540" y="19783"/>
                      <a:pt x="15446" y="20699"/>
                    </a:cubicBezTo>
                    <a:lnTo>
                      <a:pt x="780" y="21294"/>
                    </a:lnTo>
                    <a:cubicBezTo>
                      <a:pt x="1232" y="19234"/>
                      <a:pt x="1566" y="17862"/>
                      <a:pt x="1566" y="17862"/>
                    </a:cubicBezTo>
                    <a:lnTo>
                      <a:pt x="0" y="14200"/>
                    </a:lnTo>
                    <a:cubicBezTo>
                      <a:pt x="0" y="14200"/>
                      <a:pt x="4810" y="8664"/>
                      <a:pt x="6828" y="6877"/>
                    </a:cubicBezTo>
                    <a:cubicBezTo>
                      <a:pt x="8729" y="5138"/>
                      <a:pt x="18244" y="-306"/>
                      <a:pt x="19248" y="13"/>
                    </a:cubicBezTo>
                    <a:close/>
                  </a:path>
                </a:pathLst>
              </a:custGeom>
              <a:solidFill>
                <a:srgbClr val="BD8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5" name="Google Shape;990;p36"/>
              <p:cNvSpPr/>
              <p:nvPr/>
            </p:nvSpPr>
            <p:spPr>
              <a:xfrm>
                <a:off x="910589" y="1546167"/>
                <a:ext cx="104177" cy="104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40" h="18537" fill="norm" stroke="1" extrusionOk="0">
                    <a:moveTo>
                      <a:pt x="9297" y="18537"/>
                    </a:moveTo>
                    <a:cubicBezTo>
                      <a:pt x="17545" y="18537"/>
                      <a:pt x="21600" y="8588"/>
                      <a:pt x="15843" y="2701"/>
                    </a:cubicBezTo>
                    <a:cubicBezTo>
                      <a:pt x="9949" y="-3063"/>
                      <a:pt x="0" y="992"/>
                      <a:pt x="0" y="9247"/>
                    </a:cubicBezTo>
                    <a:cubicBezTo>
                      <a:pt x="0" y="14351"/>
                      <a:pt x="4186" y="18537"/>
                      <a:pt x="9297" y="18537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6" name="Google Shape;991;p36"/>
              <p:cNvSpPr/>
              <p:nvPr/>
            </p:nvSpPr>
            <p:spPr>
              <a:xfrm>
                <a:off x="412542" y="1736569"/>
                <a:ext cx="577016" cy="70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8" h="21550" fill="norm" stroke="1" extrusionOk="0">
                    <a:moveTo>
                      <a:pt x="6855" y="21550"/>
                    </a:moveTo>
                    <a:cubicBezTo>
                      <a:pt x="6855" y="21550"/>
                      <a:pt x="9367" y="17842"/>
                      <a:pt x="10022" y="17060"/>
                    </a:cubicBezTo>
                    <a:cubicBezTo>
                      <a:pt x="11060" y="15855"/>
                      <a:pt x="11606" y="14425"/>
                      <a:pt x="11606" y="12973"/>
                    </a:cubicBezTo>
                    <a:cubicBezTo>
                      <a:pt x="11606" y="11051"/>
                      <a:pt x="11223" y="10091"/>
                      <a:pt x="12206" y="9489"/>
                    </a:cubicBezTo>
                    <a:cubicBezTo>
                      <a:pt x="12943" y="9064"/>
                      <a:pt x="13763" y="8751"/>
                      <a:pt x="14609" y="8550"/>
                    </a:cubicBezTo>
                    <a:lnTo>
                      <a:pt x="17068" y="8618"/>
                    </a:lnTo>
                    <a:cubicBezTo>
                      <a:pt x="17477" y="8640"/>
                      <a:pt x="19333" y="9064"/>
                      <a:pt x="19798" y="9041"/>
                    </a:cubicBezTo>
                    <a:cubicBezTo>
                      <a:pt x="20235" y="9019"/>
                      <a:pt x="20590" y="8796"/>
                      <a:pt x="20753" y="8483"/>
                    </a:cubicBezTo>
                    <a:cubicBezTo>
                      <a:pt x="20809" y="8259"/>
                      <a:pt x="20809" y="8104"/>
                      <a:pt x="20153" y="7902"/>
                    </a:cubicBezTo>
                    <a:cubicBezTo>
                      <a:pt x="19170" y="7590"/>
                      <a:pt x="18187" y="7344"/>
                      <a:pt x="17149" y="7143"/>
                    </a:cubicBezTo>
                    <a:cubicBezTo>
                      <a:pt x="16548" y="7076"/>
                      <a:pt x="14500" y="6965"/>
                      <a:pt x="14064" y="6965"/>
                    </a:cubicBezTo>
                    <a:cubicBezTo>
                      <a:pt x="13490" y="7009"/>
                      <a:pt x="12916" y="7098"/>
                      <a:pt x="12343" y="7210"/>
                    </a:cubicBezTo>
                    <a:lnTo>
                      <a:pt x="13953" y="6584"/>
                    </a:lnTo>
                    <a:cubicBezTo>
                      <a:pt x="14254" y="6473"/>
                      <a:pt x="16603" y="6316"/>
                      <a:pt x="17258" y="6406"/>
                    </a:cubicBezTo>
                    <a:cubicBezTo>
                      <a:pt x="17913" y="6495"/>
                      <a:pt x="19934" y="7411"/>
                      <a:pt x="21299" y="6763"/>
                    </a:cubicBezTo>
                    <a:cubicBezTo>
                      <a:pt x="21299" y="6763"/>
                      <a:pt x="21600" y="6562"/>
                      <a:pt x="21245" y="6249"/>
                    </a:cubicBezTo>
                    <a:cubicBezTo>
                      <a:pt x="20863" y="5937"/>
                      <a:pt x="17258" y="4619"/>
                      <a:pt x="16794" y="4463"/>
                    </a:cubicBezTo>
                    <a:cubicBezTo>
                      <a:pt x="16358" y="4328"/>
                      <a:pt x="15784" y="4373"/>
                      <a:pt x="14828" y="4441"/>
                    </a:cubicBezTo>
                    <a:cubicBezTo>
                      <a:pt x="13899" y="4485"/>
                      <a:pt x="12916" y="4507"/>
                      <a:pt x="12479" y="4731"/>
                    </a:cubicBezTo>
                    <a:cubicBezTo>
                      <a:pt x="12016" y="4953"/>
                      <a:pt x="11250" y="5289"/>
                      <a:pt x="11250" y="5289"/>
                    </a:cubicBezTo>
                    <a:cubicBezTo>
                      <a:pt x="11250" y="5289"/>
                      <a:pt x="12588" y="3234"/>
                      <a:pt x="12780" y="3078"/>
                    </a:cubicBezTo>
                    <a:cubicBezTo>
                      <a:pt x="12943" y="2943"/>
                      <a:pt x="15675" y="2006"/>
                      <a:pt x="15838" y="1961"/>
                    </a:cubicBezTo>
                    <a:cubicBezTo>
                      <a:pt x="16030" y="1917"/>
                      <a:pt x="17886" y="1671"/>
                      <a:pt x="18406" y="1335"/>
                    </a:cubicBezTo>
                    <a:cubicBezTo>
                      <a:pt x="18788" y="1068"/>
                      <a:pt x="19033" y="688"/>
                      <a:pt x="19061" y="264"/>
                    </a:cubicBezTo>
                    <a:cubicBezTo>
                      <a:pt x="19061" y="85"/>
                      <a:pt x="18978" y="-50"/>
                      <a:pt x="17995" y="18"/>
                    </a:cubicBezTo>
                    <a:cubicBezTo>
                      <a:pt x="17040" y="85"/>
                      <a:pt x="15893" y="174"/>
                      <a:pt x="15128" y="264"/>
                    </a:cubicBezTo>
                    <a:cubicBezTo>
                      <a:pt x="14337" y="330"/>
                      <a:pt x="12507" y="1000"/>
                      <a:pt x="11606" y="1290"/>
                    </a:cubicBezTo>
                    <a:cubicBezTo>
                      <a:pt x="10705" y="1581"/>
                      <a:pt x="9941" y="2743"/>
                      <a:pt x="8957" y="4195"/>
                    </a:cubicBezTo>
                    <a:cubicBezTo>
                      <a:pt x="7947" y="5646"/>
                      <a:pt x="6555" y="8751"/>
                      <a:pt x="5926" y="9935"/>
                    </a:cubicBezTo>
                    <a:cubicBezTo>
                      <a:pt x="5298" y="11119"/>
                      <a:pt x="5735" y="14648"/>
                      <a:pt x="3196" y="17373"/>
                    </a:cubicBezTo>
                    <a:cubicBezTo>
                      <a:pt x="683" y="20098"/>
                      <a:pt x="0" y="20590"/>
                      <a:pt x="0" y="20590"/>
                    </a:cubicBezTo>
                    <a:close/>
                  </a:path>
                </a:pathLst>
              </a:custGeom>
              <a:solidFill>
                <a:srgbClr val="DBAA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7" name="Google Shape;992;p36"/>
              <p:cNvSpPr/>
              <p:nvPr/>
            </p:nvSpPr>
            <p:spPr>
              <a:xfrm>
                <a:off x="-13" y="1486218"/>
                <a:ext cx="675192" cy="161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5" h="19951" fill="norm" stroke="1" extrusionOk="0">
                    <a:moveTo>
                      <a:pt x="9541" y="20"/>
                    </a:moveTo>
                    <a:cubicBezTo>
                      <a:pt x="9541" y="20"/>
                      <a:pt x="5856" y="594"/>
                      <a:pt x="4080" y="3244"/>
                    </a:cubicBezTo>
                    <a:cubicBezTo>
                      <a:pt x="2303" y="5894"/>
                      <a:pt x="440" y="15182"/>
                      <a:pt x="17" y="17240"/>
                    </a:cubicBezTo>
                    <a:cubicBezTo>
                      <a:pt x="-404" y="19299"/>
                      <a:pt x="6943" y="21074"/>
                      <a:pt x="10984" y="19080"/>
                    </a:cubicBezTo>
                    <a:cubicBezTo>
                      <a:pt x="15003" y="17095"/>
                      <a:pt x="20375" y="10930"/>
                      <a:pt x="20375" y="10930"/>
                    </a:cubicBezTo>
                    <a:cubicBezTo>
                      <a:pt x="19198" y="10274"/>
                      <a:pt x="17533" y="9782"/>
                      <a:pt x="15646" y="9527"/>
                    </a:cubicBezTo>
                    <a:lnTo>
                      <a:pt x="13693" y="10502"/>
                    </a:lnTo>
                    <a:cubicBezTo>
                      <a:pt x="13693" y="10502"/>
                      <a:pt x="21196" y="-526"/>
                      <a:pt x="9541" y="20"/>
                    </a:cubicBezTo>
                    <a:close/>
                  </a:path>
                </a:pathLst>
              </a:custGeom>
              <a:solidFill>
                <a:srgbClr val="008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Google Shape;993;p36"/>
              <p:cNvSpPr/>
              <p:nvPr/>
            </p:nvSpPr>
            <p:spPr>
              <a:xfrm>
                <a:off x="59460" y="2042443"/>
                <a:ext cx="442840" cy="258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66" fill="norm" stroke="1" extrusionOk="0">
                    <a:moveTo>
                      <a:pt x="1183" y="458"/>
                    </a:moveTo>
                    <a:cubicBezTo>
                      <a:pt x="1040" y="2176"/>
                      <a:pt x="933" y="3896"/>
                      <a:pt x="788" y="5671"/>
                    </a:cubicBezTo>
                    <a:cubicBezTo>
                      <a:pt x="11985" y="3209"/>
                      <a:pt x="18980" y="8821"/>
                      <a:pt x="20955" y="10770"/>
                    </a:cubicBezTo>
                    <a:cubicBezTo>
                      <a:pt x="21169" y="9166"/>
                      <a:pt x="21386" y="7389"/>
                      <a:pt x="21600" y="5557"/>
                    </a:cubicBezTo>
                    <a:cubicBezTo>
                      <a:pt x="18443" y="2977"/>
                      <a:pt x="11445" y="-1434"/>
                      <a:pt x="1183" y="458"/>
                    </a:cubicBezTo>
                    <a:close/>
                    <a:moveTo>
                      <a:pt x="357" y="11115"/>
                    </a:moveTo>
                    <a:cubicBezTo>
                      <a:pt x="9867" y="9109"/>
                      <a:pt x="16720" y="12491"/>
                      <a:pt x="20380" y="15124"/>
                    </a:cubicBezTo>
                    <a:cubicBezTo>
                      <a:pt x="20094" y="17187"/>
                      <a:pt x="19842" y="18848"/>
                      <a:pt x="19627" y="20166"/>
                    </a:cubicBezTo>
                    <a:cubicBezTo>
                      <a:pt x="16541" y="17704"/>
                      <a:pt x="9832" y="13923"/>
                      <a:pt x="0" y="16328"/>
                    </a:cubicBezTo>
                    <a:cubicBezTo>
                      <a:pt x="143" y="14611"/>
                      <a:pt x="250" y="12890"/>
                      <a:pt x="357" y="11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9" name="Google Shape;994;p36"/>
              <p:cNvSpPr/>
              <p:nvPr/>
            </p:nvSpPr>
            <p:spPr>
              <a:xfrm>
                <a:off x="826733" y="1453231"/>
                <a:ext cx="34517" cy="34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33" h="18433" fill="norm" stroke="1" extrusionOk="0">
                    <a:moveTo>
                      <a:pt x="9019" y="18433"/>
                    </a:moveTo>
                    <a:cubicBezTo>
                      <a:pt x="17276" y="18433"/>
                      <a:pt x="21600" y="8611"/>
                      <a:pt x="15711" y="2722"/>
                    </a:cubicBezTo>
                    <a:cubicBezTo>
                      <a:pt x="9822" y="-3167"/>
                      <a:pt x="0" y="1157"/>
                      <a:pt x="0" y="9414"/>
                    </a:cubicBezTo>
                    <a:cubicBezTo>
                      <a:pt x="0" y="14521"/>
                      <a:pt x="3912" y="18433"/>
                      <a:pt x="9019" y="18433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0" name="Google Shape;995;p36"/>
              <p:cNvSpPr/>
              <p:nvPr/>
            </p:nvSpPr>
            <p:spPr>
              <a:xfrm>
                <a:off x="873809" y="1460329"/>
                <a:ext cx="21379" cy="20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4" h="18516" fill="norm" stroke="1" extrusionOk="0">
                    <a:moveTo>
                      <a:pt x="8886" y="18516"/>
                    </a:moveTo>
                    <a:cubicBezTo>
                      <a:pt x="17140" y="18516"/>
                      <a:pt x="21600" y="8710"/>
                      <a:pt x="15876" y="2813"/>
                    </a:cubicBezTo>
                    <a:cubicBezTo>
                      <a:pt x="9519" y="-3084"/>
                      <a:pt x="0" y="859"/>
                      <a:pt x="0" y="9362"/>
                    </a:cubicBezTo>
                    <a:cubicBezTo>
                      <a:pt x="0" y="14573"/>
                      <a:pt x="3794" y="18516"/>
                      <a:pt x="8886" y="18516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1" name="Google Shape;996;p36"/>
              <p:cNvSpPr/>
              <p:nvPr/>
            </p:nvSpPr>
            <p:spPr>
              <a:xfrm>
                <a:off x="878119" y="14645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55" fill="norm" stroke="1" extrusionOk="0">
                    <a:moveTo>
                      <a:pt x="10085" y="18555"/>
                    </a:moveTo>
                    <a:cubicBezTo>
                      <a:pt x="15805" y="18555"/>
                      <a:pt x="21600" y="14518"/>
                      <a:pt x="21600" y="9136"/>
                    </a:cubicBezTo>
                    <a:cubicBezTo>
                      <a:pt x="18665" y="-3045"/>
                      <a:pt x="1430" y="-3045"/>
                      <a:pt x="0" y="9136"/>
                    </a:cubicBezTo>
                    <a:cubicBezTo>
                      <a:pt x="0" y="14518"/>
                      <a:pt x="4365" y="18555"/>
                      <a:pt x="10085" y="18555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2" name="Google Shape;997;p36"/>
              <p:cNvSpPr/>
              <p:nvPr/>
            </p:nvSpPr>
            <p:spPr>
              <a:xfrm>
                <a:off x="1036097" y="1995336"/>
                <a:ext cx="1643405" cy="990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569" fill="norm" stroke="1" extrusionOk="0">
                    <a:moveTo>
                      <a:pt x="21074" y="0"/>
                    </a:moveTo>
                    <a:lnTo>
                      <a:pt x="1923" y="0"/>
                    </a:lnTo>
                    <a:cubicBezTo>
                      <a:pt x="1633" y="0"/>
                      <a:pt x="1402" y="352"/>
                      <a:pt x="1364" y="832"/>
                    </a:cubicBezTo>
                    <a:lnTo>
                      <a:pt x="5" y="20736"/>
                    </a:lnTo>
                    <a:cubicBezTo>
                      <a:pt x="-34" y="21184"/>
                      <a:pt x="178" y="21584"/>
                      <a:pt x="448" y="21568"/>
                    </a:cubicBezTo>
                    <a:lnTo>
                      <a:pt x="19599" y="21568"/>
                    </a:lnTo>
                    <a:cubicBezTo>
                      <a:pt x="19889" y="21568"/>
                      <a:pt x="20120" y="21200"/>
                      <a:pt x="20159" y="20736"/>
                    </a:cubicBezTo>
                    <a:lnTo>
                      <a:pt x="21527" y="816"/>
                    </a:lnTo>
                    <a:cubicBezTo>
                      <a:pt x="21566" y="384"/>
                      <a:pt x="21354" y="-16"/>
                      <a:pt x="21074" y="0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3" name="Google Shape;998;p36"/>
              <p:cNvSpPr/>
              <p:nvPr/>
            </p:nvSpPr>
            <p:spPr>
              <a:xfrm>
                <a:off x="1092623" y="1995336"/>
                <a:ext cx="1711013" cy="990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69" fill="norm" stroke="1" extrusionOk="0">
                    <a:moveTo>
                      <a:pt x="21104" y="0"/>
                    </a:moveTo>
                    <a:lnTo>
                      <a:pt x="1847" y="0"/>
                    </a:lnTo>
                    <a:cubicBezTo>
                      <a:pt x="1578" y="0"/>
                      <a:pt x="1347" y="352"/>
                      <a:pt x="1310" y="832"/>
                    </a:cubicBezTo>
                    <a:lnTo>
                      <a:pt x="4" y="20736"/>
                    </a:lnTo>
                    <a:cubicBezTo>
                      <a:pt x="-33" y="21184"/>
                      <a:pt x="171" y="21584"/>
                      <a:pt x="430" y="21568"/>
                    </a:cubicBezTo>
                    <a:lnTo>
                      <a:pt x="19688" y="21568"/>
                    </a:lnTo>
                    <a:cubicBezTo>
                      <a:pt x="19956" y="21568"/>
                      <a:pt x="20187" y="21200"/>
                      <a:pt x="20225" y="20736"/>
                    </a:cubicBezTo>
                    <a:lnTo>
                      <a:pt x="21530" y="816"/>
                    </a:lnTo>
                    <a:cubicBezTo>
                      <a:pt x="21567" y="384"/>
                      <a:pt x="21364" y="-16"/>
                      <a:pt x="21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4" name="Google Shape;999;p36"/>
              <p:cNvSpPr/>
              <p:nvPr/>
            </p:nvSpPr>
            <p:spPr>
              <a:xfrm>
                <a:off x="1742657" y="2557334"/>
                <a:ext cx="380328" cy="673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578" fill="norm" stroke="1" extrusionOk="0">
                    <a:moveTo>
                      <a:pt x="17968" y="1"/>
                    </a:moveTo>
                    <a:lnTo>
                      <a:pt x="1523" y="1"/>
                    </a:lnTo>
                    <a:cubicBezTo>
                      <a:pt x="492" y="-22"/>
                      <a:pt x="-251" y="567"/>
                      <a:pt x="80" y="1110"/>
                    </a:cubicBezTo>
                    <a:lnTo>
                      <a:pt x="8487" y="20469"/>
                    </a:lnTo>
                    <a:cubicBezTo>
                      <a:pt x="8818" y="21082"/>
                      <a:pt x="9766" y="21531"/>
                      <a:pt x="10919" y="21578"/>
                    </a:cubicBezTo>
                    <a:lnTo>
                      <a:pt x="19452" y="21578"/>
                    </a:lnTo>
                    <a:cubicBezTo>
                      <a:pt x="20524" y="21578"/>
                      <a:pt x="21349" y="21059"/>
                      <a:pt x="21308" y="20469"/>
                    </a:cubicBezTo>
                    <a:lnTo>
                      <a:pt x="19988" y="1134"/>
                    </a:lnTo>
                    <a:cubicBezTo>
                      <a:pt x="19906" y="521"/>
                      <a:pt x="19040" y="25"/>
                      <a:pt x="17968" y="1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5" name="Google Shape;1000;p36"/>
              <p:cNvSpPr/>
              <p:nvPr/>
            </p:nvSpPr>
            <p:spPr>
              <a:xfrm>
                <a:off x="1786520" y="2557334"/>
                <a:ext cx="381273" cy="673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2" h="21578" fill="norm" stroke="1" extrusionOk="0">
                    <a:moveTo>
                      <a:pt x="17955" y="1"/>
                    </a:moveTo>
                    <a:lnTo>
                      <a:pt x="1531" y="1"/>
                    </a:lnTo>
                    <a:cubicBezTo>
                      <a:pt x="504" y="-22"/>
                      <a:pt x="-277" y="567"/>
                      <a:pt x="93" y="1134"/>
                    </a:cubicBezTo>
                    <a:lnTo>
                      <a:pt x="8510" y="20469"/>
                    </a:lnTo>
                    <a:cubicBezTo>
                      <a:pt x="8798" y="21106"/>
                      <a:pt x="9784" y="21555"/>
                      <a:pt x="10892" y="21578"/>
                    </a:cubicBezTo>
                    <a:lnTo>
                      <a:pt x="19434" y="21578"/>
                    </a:lnTo>
                    <a:cubicBezTo>
                      <a:pt x="20460" y="21578"/>
                      <a:pt x="21323" y="21082"/>
                      <a:pt x="21280" y="20469"/>
                    </a:cubicBezTo>
                    <a:lnTo>
                      <a:pt x="19926" y="1134"/>
                    </a:lnTo>
                    <a:cubicBezTo>
                      <a:pt x="19885" y="521"/>
                      <a:pt x="19022" y="25"/>
                      <a:pt x="17955" y="1"/>
                    </a:cubicBezTo>
                    <a:close/>
                  </a:path>
                </a:pathLst>
              </a:custGeom>
              <a:solidFill>
                <a:srgbClr val="EAE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6" name="Google Shape;1001;p36"/>
              <p:cNvSpPr/>
              <p:nvPr/>
            </p:nvSpPr>
            <p:spPr>
              <a:xfrm>
                <a:off x="1533670" y="3173852"/>
                <a:ext cx="890884" cy="11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26" y="21600"/>
                    </a:moveTo>
                    <a:lnTo>
                      <a:pt x="1355" y="21600"/>
                    </a:lnTo>
                    <a:cubicBezTo>
                      <a:pt x="607" y="21600"/>
                      <a:pt x="0" y="16798"/>
                      <a:pt x="0" y="10870"/>
                    </a:cubicBezTo>
                    <a:cubicBezTo>
                      <a:pt x="0" y="4795"/>
                      <a:pt x="607" y="0"/>
                      <a:pt x="1355" y="0"/>
                    </a:cubicBezTo>
                    <a:lnTo>
                      <a:pt x="20226" y="0"/>
                    </a:lnTo>
                    <a:cubicBezTo>
                      <a:pt x="20976" y="0"/>
                      <a:pt x="21600" y="4795"/>
                      <a:pt x="21600" y="10870"/>
                    </a:cubicBezTo>
                    <a:cubicBezTo>
                      <a:pt x="21600" y="16798"/>
                      <a:pt x="20976" y="21600"/>
                      <a:pt x="20226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7" name="Google Shape;1002;p36"/>
              <p:cNvSpPr/>
              <p:nvPr/>
            </p:nvSpPr>
            <p:spPr>
              <a:xfrm>
                <a:off x="1320348" y="3173852"/>
                <a:ext cx="409761" cy="11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12" y="21600"/>
                    </a:moveTo>
                    <a:lnTo>
                      <a:pt x="2986" y="21600"/>
                    </a:lnTo>
                    <a:cubicBezTo>
                      <a:pt x="1317" y="21600"/>
                      <a:pt x="0" y="16798"/>
                      <a:pt x="0" y="10870"/>
                    </a:cubicBezTo>
                    <a:cubicBezTo>
                      <a:pt x="0" y="4795"/>
                      <a:pt x="1317" y="0"/>
                      <a:pt x="2986" y="0"/>
                    </a:cubicBezTo>
                    <a:lnTo>
                      <a:pt x="18612" y="0"/>
                    </a:lnTo>
                    <a:cubicBezTo>
                      <a:pt x="20242" y="0"/>
                      <a:pt x="21600" y="4795"/>
                      <a:pt x="21600" y="10870"/>
                    </a:cubicBezTo>
                    <a:cubicBezTo>
                      <a:pt x="21600" y="16798"/>
                      <a:pt x="20242" y="21600"/>
                      <a:pt x="18612" y="21600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19" name="Google Shape;1003;p36"/>
            <p:cNvSpPr/>
            <p:nvPr/>
          </p:nvSpPr>
          <p:spPr>
            <a:xfrm>
              <a:off x="0" y="3244163"/>
              <a:ext cx="3488103" cy="226205"/>
            </a:xfrm>
            <a:prstGeom prst="roundRect">
              <a:avLst>
                <a:gd name="adj" fmla="val 29288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1" name="اليوم:"/>
          <p:cNvSpPr txBox="1"/>
          <p:nvPr/>
        </p:nvSpPr>
        <p:spPr>
          <a:xfrm>
            <a:off x="6947168" y="3327465"/>
            <a:ext cx="25455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اليوم:</a:t>
            </a:r>
          </a:p>
        </p:txBody>
      </p:sp>
      <p:sp>
        <p:nvSpPr>
          <p:cNvPr id="1222" name="التاريخ:"/>
          <p:cNvSpPr txBox="1"/>
          <p:nvPr/>
        </p:nvSpPr>
        <p:spPr>
          <a:xfrm>
            <a:off x="6947168" y="3626968"/>
            <a:ext cx="25455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التاريخ:</a:t>
            </a:r>
          </a:p>
        </p:txBody>
      </p:sp>
      <p:sp>
        <p:nvSpPr>
          <p:cNvPr id="1223" name="فضاء العينة"/>
          <p:cNvSpPr txBox="1"/>
          <p:nvPr/>
        </p:nvSpPr>
        <p:spPr>
          <a:xfrm>
            <a:off x="5998531" y="1655161"/>
            <a:ext cx="112189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فضاء العينة</a:t>
            </a:r>
          </a:p>
        </p:txBody>
      </p:sp>
      <p:sp>
        <p:nvSpPr>
          <p:cNvPr id="1224" name="رياضيات"/>
          <p:cNvSpPr txBox="1"/>
          <p:nvPr/>
        </p:nvSpPr>
        <p:spPr>
          <a:xfrm>
            <a:off x="5998531" y="1174814"/>
            <a:ext cx="112189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رياضيات </a:t>
            </a:r>
          </a:p>
        </p:txBody>
      </p:sp>
      <p:sp>
        <p:nvSpPr>
          <p:cNvPr id="1225" name="أ:عبير الغامدي"/>
          <p:cNvSpPr txBox="1"/>
          <p:nvPr/>
        </p:nvSpPr>
        <p:spPr>
          <a:xfrm>
            <a:off x="5777510" y="2137952"/>
            <a:ext cx="156393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>
                <a:solidFill>
                  <a:schemeClr val="accent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أ:عبير الغامدي</a:t>
            </a:r>
          </a:p>
        </p:txBody>
      </p:sp>
      <p:pic>
        <p:nvPicPr>
          <p:cNvPr id="1226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218;p43"/>
          <p:cNvSpPr/>
          <p:nvPr/>
        </p:nvSpPr>
        <p:spPr>
          <a:xfrm>
            <a:off x="6882666" y="741967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90" name="Google Shape;1343;p46"/>
          <p:cNvGrpSpPr/>
          <p:nvPr/>
        </p:nvGrpSpPr>
        <p:grpSpPr>
          <a:xfrm>
            <a:off x="1538534" y="1948142"/>
            <a:ext cx="709487" cy="1247248"/>
            <a:chOff x="-9" y="-2"/>
            <a:chExt cx="709486" cy="1247247"/>
          </a:xfrm>
        </p:grpSpPr>
        <p:grpSp>
          <p:nvGrpSpPr>
            <p:cNvPr id="1384" name="Google Shape;1344;p46"/>
            <p:cNvGrpSpPr/>
            <p:nvPr/>
          </p:nvGrpSpPr>
          <p:grpSpPr>
            <a:xfrm>
              <a:off x="112917" y="730901"/>
              <a:ext cx="480208" cy="516345"/>
              <a:chOff x="0" y="-1"/>
              <a:chExt cx="480207" cy="516343"/>
            </a:xfrm>
          </p:grpSpPr>
          <p:sp>
            <p:nvSpPr>
              <p:cNvPr id="1378" name="Google Shape;1345;p46"/>
              <p:cNvSpPr/>
              <p:nvPr/>
            </p:nvSpPr>
            <p:spPr>
              <a:xfrm>
                <a:off x="-1" y="-2"/>
                <a:ext cx="480209" cy="516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13" y="0"/>
                    </a:moveTo>
                    <a:lnTo>
                      <a:pt x="8260" y="2958"/>
                    </a:lnTo>
                    <a:cubicBezTo>
                      <a:pt x="8260" y="2958"/>
                      <a:pt x="8569" y="7905"/>
                      <a:pt x="2822" y="10752"/>
                    </a:cubicBezTo>
                    <a:cubicBezTo>
                      <a:pt x="2788" y="10816"/>
                      <a:pt x="0" y="14840"/>
                      <a:pt x="0" y="14840"/>
                    </a:cubicBezTo>
                    <a:lnTo>
                      <a:pt x="6174" y="18609"/>
                    </a:lnTo>
                    <a:lnTo>
                      <a:pt x="6328" y="18705"/>
                    </a:lnTo>
                    <a:lnTo>
                      <a:pt x="6533" y="18816"/>
                    </a:lnTo>
                    <a:lnTo>
                      <a:pt x="11339" y="21600"/>
                    </a:lnTo>
                    <a:lnTo>
                      <a:pt x="14161" y="17544"/>
                    </a:lnTo>
                    <a:cubicBezTo>
                      <a:pt x="14571" y="11500"/>
                      <a:pt x="19531" y="9719"/>
                      <a:pt x="19531" y="9719"/>
                    </a:cubicBezTo>
                    <a:lnTo>
                      <a:pt x="21600" y="6744"/>
                    </a:lnTo>
                    <a:lnTo>
                      <a:pt x="17444" y="4263"/>
                    </a:lnTo>
                    <a:lnTo>
                      <a:pt x="16504" y="3691"/>
                    </a:lnTo>
                    <a:lnTo>
                      <a:pt x="10313" y="0"/>
                    </a:ln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9" name="Google Shape;1346;p46"/>
              <p:cNvSpPr/>
              <p:nvPr/>
            </p:nvSpPr>
            <p:spPr>
              <a:xfrm>
                <a:off x="143304" y="61211"/>
                <a:ext cx="200798" cy="31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2" h="21600" fill="norm" stroke="1" extrusionOk="0">
                    <a:moveTo>
                      <a:pt x="19343" y="0"/>
                    </a:moveTo>
                    <a:lnTo>
                      <a:pt x="1136" y="17979"/>
                    </a:lnTo>
                    <a:cubicBezTo>
                      <a:pt x="44" y="19057"/>
                      <a:pt x="-278" y="20368"/>
                      <a:pt x="246" y="21600"/>
                    </a:cubicBezTo>
                    <a:lnTo>
                      <a:pt x="21322" y="823"/>
                    </a:lnTo>
                    <a:lnTo>
                      <a:pt x="19343" y="0"/>
                    </a:ln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0" name="Google Shape;1347;p46"/>
              <p:cNvSpPr/>
              <p:nvPr/>
            </p:nvSpPr>
            <p:spPr>
              <a:xfrm>
                <a:off x="145614" y="73390"/>
                <a:ext cx="290867" cy="356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40" y="0"/>
                    </a:moveTo>
                    <a:lnTo>
                      <a:pt x="0" y="18677"/>
                    </a:lnTo>
                    <a:cubicBezTo>
                      <a:pt x="659" y="20569"/>
                      <a:pt x="2703" y="21600"/>
                      <a:pt x="4762" y="21600"/>
                    </a:cubicBezTo>
                    <a:cubicBezTo>
                      <a:pt x="6318" y="21600"/>
                      <a:pt x="7882" y="21012"/>
                      <a:pt x="8866" y="19761"/>
                    </a:cubicBezTo>
                    <a:lnTo>
                      <a:pt x="21600" y="3620"/>
                    </a:lnTo>
                    <a:lnTo>
                      <a:pt x="14740" y="0"/>
                    </a:lnTo>
                    <a:close/>
                  </a:path>
                </a:pathLst>
              </a:custGeom>
              <a:solidFill>
                <a:srgbClr val="4B60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1" name="Google Shape;1348;p46"/>
              <p:cNvSpPr/>
              <p:nvPr/>
            </p:nvSpPr>
            <p:spPr>
              <a:xfrm>
                <a:off x="245429" y="222902"/>
                <a:ext cx="47816" cy="47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05" h="21600" fill="norm" stroke="1" extrusionOk="0">
                    <a:moveTo>
                      <a:pt x="8992" y="0"/>
                    </a:moveTo>
                    <a:cubicBezTo>
                      <a:pt x="7890" y="0"/>
                      <a:pt x="6742" y="258"/>
                      <a:pt x="5594" y="822"/>
                    </a:cubicBezTo>
                    <a:cubicBezTo>
                      <a:pt x="-1768" y="4280"/>
                      <a:pt x="-1911" y="16888"/>
                      <a:pt x="5451" y="20694"/>
                    </a:cubicBezTo>
                    <a:cubicBezTo>
                      <a:pt x="6570" y="21307"/>
                      <a:pt x="7741" y="21600"/>
                      <a:pt x="8906" y="21600"/>
                    </a:cubicBezTo>
                    <a:cubicBezTo>
                      <a:pt x="12299" y="21600"/>
                      <a:pt x="15583" y="19112"/>
                      <a:pt x="17062" y="14992"/>
                    </a:cubicBezTo>
                    <a:cubicBezTo>
                      <a:pt x="19689" y="7555"/>
                      <a:pt x="14960" y="0"/>
                      <a:pt x="8992" y="0"/>
                    </a:cubicBezTo>
                    <a:close/>
                  </a:path>
                </a:pathLst>
              </a:cu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2" name="Google Shape;1349;p46"/>
              <p:cNvSpPr/>
              <p:nvPr/>
            </p:nvSpPr>
            <p:spPr>
              <a:xfrm flipH="1">
                <a:off x="239528" y="239543"/>
                <a:ext cx="59696" cy="14067"/>
              </a:xfrm>
              <a:prstGeom prst="line">
                <a:avLst/>
              </a:prstGeom>
              <a:noFill/>
              <a:ln w="8050" cap="flat">
                <a:solidFill>
                  <a:srgbClr val="4B606B"/>
                </a:solidFill>
                <a:prstDash val="solid"/>
                <a:miter lim="24789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1350;p46"/>
              <p:cNvSpPr/>
              <p:nvPr/>
            </p:nvSpPr>
            <p:spPr>
              <a:xfrm flipH="1" flipV="1">
                <a:off x="262350" y="216721"/>
                <a:ext cx="13684" cy="59696"/>
              </a:xfrm>
              <a:prstGeom prst="line">
                <a:avLst/>
              </a:prstGeom>
              <a:noFill/>
              <a:ln w="8050" cap="flat">
                <a:solidFill>
                  <a:srgbClr val="4B606B"/>
                </a:solidFill>
                <a:prstDash val="solid"/>
                <a:miter lim="24789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9" name="Google Shape;1351;p46"/>
            <p:cNvGrpSpPr/>
            <p:nvPr/>
          </p:nvGrpSpPr>
          <p:grpSpPr>
            <a:xfrm>
              <a:off x="-10" y="-3"/>
              <a:ext cx="709487" cy="547510"/>
              <a:chOff x="-8" y="-1"/>
              <a:chExt cx="709486" cy="547508"/>
            </a:xfrm>
          </p:grpSpPr>
          <p:sp>
            <p:nvSpPr>
              <p:cNvPr id="1385" name="Google Shape;1352;p46"/>
              <p:cNvSpPr/>
              <p:nvPr/>
            </p:nvSpPr>
            <p:spPr>
              <a:xfrm>
                <a:off x="28396" y="30030"/>
                <a:ext cx="300496" cy="488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600" fill="norm" stroke="1" extrusionOk="0">
                    <a:moveTo>
                      <a:pt x="15259" y="0"/>
                    </a:moveTo>
                    <a:cubicBezTo>
                      <a:pt x="14933" y="135"/>
                      <a:pt x="14608" y="302"/>
                      <a:pt x="14309" y="470"/>
                    </a:cubicBezTo>
                    <a:cubicBezTo>
                      <a:pt x="13577" y="840"/>
                      <a:pt x="12817" y="1243"/>
                      <a:pt x="11922" y="1428"/>
                    </a:cubicBezTo>
                    <a:cubicBezTo>
                      <a:pt x="11189" y="1579"/>
                      <a:pt x="10350" y="1617"/>
                      <a:pt x="9534" y="1617"/>
                    </a:cubicBezTo>
                    <a:cubicBezTo>
                      <a:pt x="9352" y="1617"/>
                      <a:pt x="9170" y="1616"/>
                      <a:pt x="8990" y="1613"/>
                    </a:cubicBezTo>
                    <a:cubicBezTo>
                      <a:pt x="8870" y="1613"/>
                      <a:pt x="8751" y="1613"/>
                      <a:pt x="8632" y="1613"/>
                    </a:cubicBezTo>
                    <a:cubicBezTo>
                      <a:pt x="7688" y="1613"/>
                      <a:pt x="6842" y="1625"/>
                      <a:pt x="6359" y="1865"/>
                    </a:cubicBezTo>
                    <a:cubicBezTo>
                      <a:pt x="5789" y="2134"/>
                      <a:pt x="5491" y="2738"/>
                      <a:pt x="5219" y="3376"/>
                    </a:cubicBezTo>
                    <a:cubicBezTo>
                      <a:pt x="4975" y="3964"/>
                      <a:pt x="4704" y="4569"/>
                      <a:pt x="4161" y="5056"/>
                    </a:cubicBezTo>
                    <a:cubicBezTo>
                      <a:pt x="3591" y="5543"/>
                      <a:pt x="2804" y="5895"/>
                      <a:pt x="1990" y="6248"/>
                    </a:cubicBezTo>
                    <a:cubicBezTo>
                      <a:pt x="1121" y="6634"/>
                      <a:pt x="281" y="7004"/>
                      <a:pt x="64" y="7424"/>
                    </a:cubicBezTo>
                    <a:cubicBezTo>
                      <a:pt x="-154" y="7861"/>
                      <a:pt x="226" y="8415"/>
                      <a:pt x="606" y="9019"/>
                    </a:cubicBezTo>
                    <a:cubicBezTo>
                      <a:pt x="987" y="9624"/>
                      <a:pt x="1339" y="10196"/>
                      <a:pt x="1366" y="10817"/>
                    </a:cubicBezTo>
                    <a:cubicBezTo>
                      <a:pt x="1393" y="11438"/>
                      <a:pt x="1040" y="12043"/>
                      <a:pt x="741" y="12631"/>
                    </a:cubicBezTo>
                    <a:cubicBezTo>
                      <a:pt x="416" y="13219"/>
                      <a:pt x="90" y="13823"/>
                      <a:pt x="308" y="14226"/>
                    </a:cubicBezTo>
                    <a:cubicBezTo>
                      <a:pt x="525" y="14629"/>
                      <a:pt x="1420" y="14999"/>
                      <a:pt x="2315" y="15369"/>
                    </a:cubicBezTo>
                    <a:cubicBezTo>
                      <a:pt x="3157" y="15654"/>
                      <a:pt x="3917" y="16040"/>
                      <a:pt x="4568" y="16494"/>
                    </a:cubicBezTo>
                    <a:cubicBezTo>
                      <a:pt x="5137" y="16981"/>
                      <a:pt x="5436" y="17569"/>
                      <a:pt x="5735" y="18157"/>
                    </a:cubicBezTo>
                    <a:cubicBezTo>
                      <a:pt x="6060" y="18778"/>
                      <a:pt x="6359" y="19382"/>
                      <a:pt x="6956" y="19634"/>
                    </a:cubicBezTo>
                    <a:cubicBezTo>
                      <a:pt x="7330" y="19800"/>
                      <a:pt x="7893" y="19842"/>
                      <a:pt x="8534" y="19842"/>
                    </a:cubicBezTo>
                    <a:cubicBezTo>
                      <a:pt x="8868" y="19842"/>
                      <a:pt x="9225" y="19831"/>
                      <a:pt x="9588" y="19819"/>
                    </a:cubicBezTo>
                    <a:cubicBezTo>
                      <a:pt x="9986" y="19806"/>
                      <a:pt x="10395" y="19792"/>
                      <a:pt x="10802" y="19792"/>
                    </a:cubicBezTo>
                    <a:cubicBezTo>
                      <a:pt x="11393" y="19792"/>
                      <a:pt x="11984" y="19821"/>
                      <a:pt x="12546" y="19920"/>
                    </a:cubicBezTo>
                    <a:cubicBezTo>
                      <a:pt x="13468" y="20105"/>
                      <a:pt x="14228" y="20458"/>
                      <a:pt x="14988" y="20827"/>
                    </a:cubicBezTo>
                    <a:cubicBezTo>
                      <a:pt x="15883" y="21230"/>
                      <a:pt x="16698" y="21600"/>
                      <a:pt x="17457" y="21600"/>
                    </a:cubicBezTo>
                    <a:cubicBezTo>
                      <a:pt x="18217" y="21583"/>
                      <a:pt x="19004" y="21180"/>
                      <a:pt x="19845" y="20760"/>
                    </a:cubicBezTo>
                    <a:cubicBezTo>
                      <a:pt x="20334" y="20492"/>
                      <a:pt x="20876" y="20256"/>
                      <a:pt x="21446" y="20038"/>
                    </a:cubicBezTo>
                    <a:lnTo>
                      <a:pt x="20849" y="18157"/>
                    </a:lnTo>
                    <a:cubicBezTo>
                      <a:pt x="19694" y="18354"/>
                      <a:pt x="18533" y="18448"/>
                      <a:pt x="17394" y="18448"/>
                    </a:cubicBezTo>
                    <a:cubicBezTo>
                      <a:pt x="11358" y="18448"/>
                      <a:pt x="5890" y="15813"/>
                      <a:pt x="4704" y="11942"/>
                    </a:cubicBezTo>
                    <a:cubicBezTo>
                      <a:pt x="3266" y="7357"/>
                      <a:pt x="8502" y="2990"/>
                      <a:pt x="16019" y="2469"/>
                    </a:cubicBezTo>
                    <a:lnTo>
                      <a:pt x="15259" y="0"/>
                    </a:ln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6" name="Google Shape;1353;p46"/>
              <p:cNvSpPr/>
              <p:nvPr/>
            </p:nvSpPr>
            <p:spPr>
              <a:xfrm>
                <a:off x="-9" y="-2"/>
                <a:ext cx="334606" cy="547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fill="norm" stroke="1" extrusionOk="0">
                    <a:moveTo>
                      <a:pt x="15088" y="0"/>
                    </a:moveTo>
                    <a:cubicBezTo>
                      <a:pt x="14504" y="210"/>
                      <a:pt x="13970" y="450"/>
                      <a:pt x="13460" y="735"/>
                    </a:cubicBezTo>
                    <a:cubicBezTo>
                      <a:pt x="12974" y="1005"/>
                      <a:pt x="12439" y="1230"/>
                      <a:pt x="11856" y="1395"/>
                    </a:cubicBezTo>
                    <a:cubicBezTo>
                      <a:pt x="11359" y="1475"/>
                      <a:pt x="10849" y="1511"/>
                      <a:pt x="10345" y="1511"/>
                    </a:cubicBezTo>
                    <a:cubicBezTo>
                      <a:pt x="10184" y="1511"/>
                      <a:pt x="10023" y="1507"/>
                      <a:pt x="9864" y="1500"/>
                    </a:cubicBezTo>
                    <a:cubicBezTo>
                      <a:pt x="9793" y="1500"/>
                      <a:pt x="9722" y="1500"/>
                      <a:pt x="9651" y="1500"/>
                    </a:cubicBezTo>
                    <a:cubicBezTo>
                      <a:pt x="8540" y="1500"/>
                      <a:pt x="7325" y="1513"/>
                      <a:pt x="6390" y="1950"/>
                    </a:cubicBezTo>
                    <a:cubicBezTo>
                      <a:pt x="5369" y="2415"/>
                      <a:pt x="5029" y="3210"/>
                      <a:pt x="4737" y="3915"/>
                    </a:cubicBezTo>
                    <a:cubicBezTo>
                      <a:pt x="4591" y="4320"/>
                      <a:pt x="4373" y="4710"/>
                      <a:pt x="4033" y="5070"/>
                    </a:cubicBezTo>
                    <a:cubicBezTo>
                      <a:pt x="3620" y="5370"/>
                      <a:pt x="3110" y="5640"/>
                      <a:pt x="2551" y="5850"/>
                    </a:cubicBezTo>
                    <a:cubicBezTo>
                      <a:pt x="1603" y="6270"/>
                      <a:pt x="509" y="6750"/>
                      <a:pt x="121" y="7500"/>
                    </a:cubicBezTo>
                    <a:cubicBezTo>
                      <a:pt x="-219" y="8235"/>
                      <a:pt x="218" y="8955"/>
                      <a:pt x="655" y="9645"/>
                    </a:cubicBezTo>
                    <a:cubicBezTo>
                      <a:pt x="947" y="10035"/>
                      <a:pt x="1117" y="10455"/>
                      <a:pt x="1214" y="10875"/>
                    </a:cubicBezTo>
                    <a:cubicBezTo>
                      <a:pt x="1166" y="11295"/>
                      <a:pt x="995" y="11715"/>
                      <a:pt x="752" y="12105"/>
                    </a:cubicBezTo>
                    <a:cubicBezTo>
                      <a:pt x="364" y="12810"/>
                      <a:pt x="-49" y="13545"/>
                      <a:pt x="364" y="14265"/>
                    </a:cubicBezTo>
                    <a:cubicBezTo>
                      <a:pt x="801" y="15015"/>
                      <a:pt x="1919" y="15465"/>
                      <a:pt x="2891" y="15855"/>
                    </a:cubicBezTo>
                    <a:cubicBezTo>
                      <a:pt x="3474" y="16050"/>
                      <a:pt x="3984" y="16305"/>
                      <a:pt x="4445" y="16605"/>
                    </a:cubicBezTo>
                    <a:cubicBezTo>
                      <a:pt x="4786" y="16950"/>
                      <a:pt x="5053" y="17325"/>
                      <a:pt x="5224" y="17730"/>
                    </a:cubicBezTo>
                    <a:cubicBezTo>
                      <a:pt x="5564" y="18420"/>
                      <a:pt x="5952" y="19200"/>
                      <a:pt x="6997" y="19650"/>
                    </a:cubicBezTo>
                    <a:cubicBezTo>
                      <a:pt x="7714" y="19966"/>
                      <a:pt x="8574" y="20030"/>
                      <a:pt x="9426" y="20030"/>
                    </a:cubicBezTo>
                    <a:cubicBezTo>
                      <a:pt x="9788" y="20030"/>
                      <a:pt x="10149" y="20019"/>
                      <a:pt x="10496" y="20010"/>
                    </a:cubicBezTo>
                    <a:cubicBezTo>
                      <a:pt x="10751" y="19993"/>
                      <a:pt x="11006" y="19984"/>
                      <a:pt x="11260" y="19984"/>
                    </a:cubicBezTo>
                    <a:cubicBezTo>
                      <a:pt x="11683" y="19984"/>
                      <a:pt x="12102" y="20008"/>
                      <a:pt x="12513" y="20055"/>
                    </a:cubicBezTo>
                    <a:cubicBezTo>
                      <a:pt x="13096" y="20205"/>
                      <a:pt x="13655" y="20415"/>
                      <a:pt x="14140" y="20685"/>
                    </a:cubicBezTo>
                    <a:cubicBezTo>
                      <a:pt x="15074" y="21114"/>
                      <a:pt x="16149" y="21600"/>
                      <a:pt x="17435" y="21600"/>
                    </a:cubicBezTo>
                    <a:cubicBezTo>
                      <a:pt x="17455" y="21600"/>
                      <a:pt x="17474" y="21600"/>
                      <a:pt x="17493" y="21600"/>
                    </a:cubicBezTo>
                    <a:cubicBezTo>
                      <a:pt x="18805" y="21585"/>
                      <a:pt x="19826" y="21060"/>
                      <a:pt x="20749" y="20595"/>
                    </a:cubicBezTo>
                    <a:cubicBezTo>
                      <a:pt x="20967" y="20490"/>
                      <a:pt x="21186" y="20370"/>
                      <a:pt x="21381" y="20280"/>
                    </a:cubicBezTo>
                    <a:lnTo>
                      <a:pt x="21162" y="19530"/>
                    </a:lnTo>
                    <a:lnTo>
                      <a:pt x="21016" y="19080"/>
                    </a:lnTo>
                    <a:cubicBezTo>
                      <a:pt x="20506" y="19275"/>
                      <a:pt x="20021" y="19485"/>
                      <a:pt x="19582" y="19725"/>
                    </a:cubicBezTo>
                    <a:cubicBezTo>
                      <a:pt x="18830" y="20100"/>
                      <a:pt x="18125" y="20460"/>
                      <a:pt x="17445" y="20475"/>
                    </a:cubicBezTo>
                    <a:cubicBezTo>
                      <a:pt x="16765" y="20475"/>
                      <a:pt x="16011" y="20145"/>
                      <a:pt x="15234" y="19785"/>
                    </a:cubicBezTo>
                    <a:cubicBezTo>
                      <a:pt x="14553" y="19455"/>
                      <a:pt x="13849" y="19140"/>
                      <a:pt x="13022" y="18975"/>
                    </a:cubicBezTo>
                    <a:cubicBezTo>
                      <a:pt x="12548" y="18886"/>
                      <a:pt x="12023" y="18860"/>
                      <a:pt x="11492" y="18860"/>
                    </a:cubicBezTo>
                    <a:cubicBezTo>
                      <a:pt x="11125" y="18860"/>
                      <a:pt x="10755" y="18873"/>
                      <a:pt x="10399" y="18885"/>
                    </a:cubicBezTo>
                    <a:cubicBezTo>
                      <a:pt x="10073" y="18895"/>
                      <a:pt x="9754" y="18906"/>
                      <a:pt x="9455" y="18906"/>
                    </a:cubicBezTo>
                    <a:cubicBezTo>
                      <a:pt x="8880" y="18906"/>
                      <a:pt x="8377" y="18868"/>
                      <a:pt x="8041" y="18720"/>
                    </a:cubicBezTo>
                    <a:cubicBezTo>
                      <a:pt x="7507" y="18495"/>
                      <a:pt x="7240" y="17955"/>
                      <a:pt x="6949" y="17400"/>
                    </a:cubicBezTo>
                    <a:cubicBezTo>
                      <a:pt x="6681" y="16875"/>
                      <a:pt x="6414" y="16350"/>
                      <a:pt x="5879" y="15915"/>
                    </a:cubicBezTo>
                    <a:cubicBezTo>
                      <a:pt x="5321" y="15510"/>
                      <a:pt x="4640" y="15165"/>
                      <a:pt x="3887" y="14910"/>
                    </a:cubicBezTo>
                    <a:cubicBezTo>
                      <a:pt x="3060" y="14580"/>
                      <a:pt x="2308" y="14280"/>
                      <a:pt x="2089" y="13890"/>
                    </a:cubicBezTo>
                    <a:cubicBezTo>
                      <a:pt x="1871" y="13515"/>
                      <a:pt x="2186" y="13020"/>
                      <a:pt x="2477" y="12465"/>
                    </a:cubicBezTo>
                    <a:cubicBezTo>
                      <a:pt x="2794" y="11925"/>
                      <a:pt x="3060" y="11400"/>
                      <a:pt x="3037" y="10845"/>
                    </a:cubicBezTo>
                    <a:cubicBezTo>
                      <a:pt x="3012" y="10290"/>
                      <a:pt x="2697" y="9765"/>
                      <a:pt x="2380" y="9240"/>
                    </a:cubicBezTo>
                    <a:cubicBezTo>
                      <a:pt x="2040" y="8730"/>
                      <a:pt x="1700" y="8190"/>
                      <a:pt x="1871" y="7830"/>
                    </a:cubicBezTo>
                    <a:cubicBezTo>
                      <a:pt x="2040" y="7470"/>
                      <a:pt x="2817" y="7110"/>
                      <a:pt x="3596" y="6765"/>
                    </a:cubicBezTo>
                    <a:cubicBezTo>
                      <a:pt x="4300" y="6465"/>
                      <a:pt x="5029" y="6150"/>
                      <a:pt x="5539" y="5715"/>
                    </a:cubicBezTo>
                    <a:cubicBezTo>
                      <a:pt x="6025" y="5265"/>
                      <a:pt x="6268" y="4725"/>
                      <a:pt x="6487" y="4200"/>
                    </a:cubicBezTo>
                    <a:cubicBezTo>
                      <a:pt x="6730" y="3630"/>
                      <a:pt x="6973" y="3090"/>
                      <a:pt x="7483" y="2850"/>
                    </a:cubicBezTo>
                    <a:cubicBezTo>
                      <a:pt x="7937" y="2636"/>
                      <a:pt x="8678" y="2625"/>
                      <a:pt x="9520" y="2625"/>
                    </a:cubicBezTo>
                    <a:cubicBezTo>
                      <a:pt x="9625" y="2625"/>
                      <a:pt x="9732" y="2625"/>
                      <a:pt x="9840" y="2625"/>
                    </a:cubicBezTo>
                    <a:cubicBezTo>
                      <a:pt x="9965" y="2625"/>
                      <a:pt x="10090" y="2625"/>
                      <a:pt x="10215" y="2625"/>
                    </a:cubicBezTo>
                    <a:cubicBezTo>
                      <a:pt x="10970" y="2625"/>
                      <a:pt x="11735" y="2614"/>
                      <a:pt x="12464" y="2460"/>
                    </a:cubicBezTo>
                    <a:cubicBezTo>
                      <a:pt x="13290" y="2280"/>
                      <a:pt x="13946" y="1935"/>
                      <a:pt x="14626" y="1605"/>
                    </a:cubicBezTo>
                    <a:cubicBezTo>
                      <a:pt x="14943" y="1455"/>
                      <a:pt x="15209" y="1320"/>
                      <a:pt x="15477" y="1200"/>
                    </a:cubicBezTo>
                    <a:lnTo>
                      <a:pt x="15234" y="450"/>
                    </a:lnTo>
                    <a:lnTo>
                      <a:pt x="1508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7" name="Google Shape;1354;p46"/>
              <p:cNvSpPr/>
              <p:nvPr/>
            </p:nvSpPr>
            <p:spPr>
              <a:xfrm>
                <a:off x="266526" y="78896"/>
                <a:ext cx="417477" cy="268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88" y="0"/>
                    </a:moveTo>
                    <a:cubicBezTo>
                      <a:pt x="13192" y="0"/>
                      <a:pt x="12745" y="328"/>
                      <a:pt x="12256" y="657"/>
                    </a:cubicBezTo>
                    <a:cubicBezTo>
                      <a:pt x="11685" y="1085"/>
                      <a:pt x="11096" y="1360"/>
                      <a:pt x="10466" y="1482"/>
                    </a:cubicBezTo>
                    <a:cubicBezTo>
                      <a:pt x="9836" y="1482"/>
                      <a:pt x="9207" y="1299"/>
                      <a:pt x="8636" y="963"/>
                    </a:cubicBezTo>
                    <a:cubicBezTo>
                      <a:pt x="8177" y="740"/>
                      <a:pt x="7727" y="533"/>
                      <a:pt x="7373" y="533"/>
                    </a:cubicBezTo>
                    <a:cubicBezTo>
                      <a:pt x="7242" y="533"/>
                      <a:pt x="7124" y="560"/>
                      <a:pt x="7023" y="627"/>
                    </a:cubicBezTo>
                    <a:cubicBezTo>
                      <a:pt x="6630" y="840"/>
                      <a:pt x="6275" y="1727"/>
                      <a:pt x="5922" y="2644"/>
                    </a:cubicBezTo>
                    <a:cubicBezTo>
                      <a:pt x="5646" y="3469"/>
                      <a:pt x="5272" y="4234"/>
                      <a:pt x="4840" y="4876"/>
                    </a:cubicBezTo>
                    <a:cubicBezTo>
                      <a:pt x="4348" y="5457"/>
                      <a:pt x="3797" y="5854"/>
                      <a:pt x="3227" y="6129"/>
                    </a:cubicBezTo>
                    <a:cubicBezTo>
                      <a:pt x="2597" y="6466"/>
                      <a:pt x="1987" y="6802"/>
                      <a:pt x="1751" y="7383"/>
                    </a:cubicBezTo>
                    <a:cubicBezTo>
                      <a:pt x="1535" y="7963"/>
                      <a:pt x="1574" y="8943"/>
                      <a:pt x="1633" y="9982"/>
                    </a:cubicBezTo>
                    <a:cubicBezTo>
                      <a:pt x="1712" y="10929"/>
                      <a:pt x="1712" y="11908"/>
                      <a:pt x="1593" y="12856"/>
                    </a:cubicBezTo>
                    <a:cubicBezTo>
                      <a:pt x="1397" y="13743"/>
                      <a:pt x="1102" y="14599"/>
                      <a:pt x="748" y="15332"/>
                    </a:cubicBezTo>
                    <a:cubicBezTo>
                      <a:pt x="355" y="16188"/>
                      <a:pt x="0" y="17013"/>
                      <a:pt x="0" y="17778"/>
                    </a:cubicBezTo>
                    <a:cubicBezTo>
                      <a:pt x="20" y="18512"/>
                      <a:pt x="453" y="19276"/>
                      <a:pt x="905" y="20071"/>
                    </a:cubicBezTo>
                    <a:cubicBezTo>
                      <a:pt x="1181" y="20529"/>
                      <a:pt x="1417" y="21049"/>
                      <a:pt x="1653" y="21600"/>
                    </a:cubicBezTo>
                    <a:lnTo>
                      <a:pt x="3522" y="20927"/>
                    </a:lnTo>
                    <a:cubicBezTo>
                      <a:pt x="3325" y="19918"/>
                      <a:pt x="3207" y="18878"/>
                      <a:pt x="3168" y="17838"/>
                    </a:cubicBezTo>
                    <a:cubicBezTo>
                      <a:pt x="2931" y="10838"/>
                      <a:pt x="6315" y="4876"/>
                      <a:pt x="10742" y="4478"/>
                    </a:cubicBezTo>
                    <a:cubicBezTo>
                      <a:pt x="10869" y="4469"/>
                      <a:pt x="10997" y="4465"/>
                      <a:pt x="11124" y="4465"/>
                    </a:cubicBezTo>
                    <a:cubicBezTo>
                      <a:pt x="15152" y="4465"/>
                      <a:pt x="18588" y="9110"/>
                      <a:pt x="19142" y="15393"/>
                    </a:cubicBezTo>
                    <a:lnTo>
                      <a:pt x="21600" y="14506"/>
                    </a:lnTo>
                    <a:cubicBezTo>
                      <a:pt x="21443" y="14200"/>
                      <a:pt x="21286" y="13896"/>
                      <a:pt x="21109" y="13590"/>
                    </a:cubicBezTo>
                    <a:cubicBezTo>
                      <a:pt x="20695" y="12916"/>
                      <a:pt x="20341" y="12153"/>
                      <a:pt x="20105" y="11296"/>
                    </a:cubicBezTo>
                    <a:cubicBezTo>
                      <a:pt x="19909" y="10379"/>
                      <a:pt x="19830" y="9401"/>
                      <a:pt x="19849" y="8453"/>
                    </a:cubicBezTo>
                    <a:cubicBezTo>
                      <a:pt x="19830" y="7413"/>
                      <a:pt x="19830" y="6405"/>
                      <a:pt x="19554" y="5885"/>
                    </a:cubicBezTo>
                    <a:cubicBezTo>
                      <a:pt x="19279" y="5335"/>
                      <a:pt x="18650" y="5121"/>
                      <a:pt x="18000" y="4876"/>
                    </a:cubicBezTo>
                    <a:cubicBezTo>
                      <a:pt x="17390" y="4724"/>
                      <a:pt x="16820" y="4387"/>
                      <a:pt x="16289" y="3928"/>
                    </a:cubicBezTo>
                    <a:cubicBezTo>
                      <a:pt x="15797" y="3347"/>
                      <a:pt x="15384" y="2644"/>
                      <a:pt x="15049" y="1880"/>
                    </a:cubicBezTo>
                    <a:cubicBezTo>
                      <a:pt x="14656" y="1024"/>
                      <a:pt x="14263" y="229"/>
                      <a:pt x="13830" y="46"/>
                    </a:cubicBezTo>
                    <a:cubicBezTo>
                      <a:pt x="13752" y="14"/>
                      <a:pt x="13671" y="0"/>
                      <a:pt x="13588" y="0"/>
                    </a:cubicBez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8" name="Google Shape;1355;p46"/>
              <p:cNvSpPr/>
              <p:nvPr/>
            </p:nvSpPr>
            <p:spPr>
              <a:xfrm>
                <a:off x="242493" y="54018"/>
                <a:ext cx="466985" cy="29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fill="norm" stroke="1" extrusionOk="0">
                    <a:moveTo>
                      <a:pt x="13213" y="0"/>
                    </a:moveTo>
                    <a:cubicBezTo>
                      <a:pt x="12648" y="0"/>
                      <a:pt x="12127" y="372"/>
                      <a:pt x="11585" y="712"/>
                    </a:cubicBezTo>
                    <a:cubicBezTo>
                      <a:pt x="11216" y="1013"/>
                      <a:pt x="10795" y="1234"/>
                      <a:pt x="10374" y="1315"/>
                    </a:cubicBezTo>
                    <a:cubicBezTo>
                      <a:pt x="9953" y="1288"/>
                      <a:pt x="9531" y="1178"/>
                      <a:pt x="9128" y="931"/>
                    </a:cubicBezTo>
                    <a:cubicBezTo>
                      <a:pt x="8660" y="712"/>
                      <a:pt x="8177" y="479"/>
                      <a:pt x="7693" y="479"/>
                    </a:cubicBezTo>
                    <a:cubicBezTo>
                      <a:pt x="7452" y="479"/>
                      <a:pt x="7210" y="538"/>
                      <a:pt x="6970" y="684"/>
                    </a:cubicBezTo>
                    <a:cubicBezTo>
                      <a:pt x="6251" y="1096"/>
                      <a:pt x="5812" y="2249"/>
                      <a:pt x="5426" y="3237"/>
                    </a:cubicBezTo>
                    <a:cubicBezTo>
                      <a:pt x="5250" y="3814"/>
                      <a:pt x="5005" y="4335"/>
                      <a:pt x="4724" y="4801"/>
                    </a:cubicBezTo>
                    <a:cubicBezTo>
                      <a:pt x="4373" y="5158"/>
                      <a:pt x="4005" y="5432"/>
                      <a:pt x="3601" y="5597"/>
                    </a:cubicBezTo>
                    <a:cubicBezTo>
                      <a:pt x="2917" y="5982"/>
                      <a:pt x="2145" y="6421"/>
                      <a:pt x="1723" y="7464"/>
                    </a:cubicBezTo>
                    <a:cubicBezTo>
                      <a:pt x="1302" y="8507"/>
                      <a:pt x="1372" y="9770"/>
                      <a:pt x="1425" y="10922"/>
                    </a:cubicBezTo>
                    <a:cubicBezTo>
                      <a:pt x="1495" y="11554"/>
                      <a:pt x="1495" y="12240"/>
                      <a:pt x="1425" y="12899"/>
                    </a:cubicBezTo>
                    <a:cubicBezTo>
                      <a:pt x="1302" y="13476"/>
                      <a:pt x="1092" y="14024"/>
                      <a:pt x="846" y="14545"/>
                    </a:cubicBezTo>
                    <a:cubicBezTo>
                      <a:pt x="425" y="15479"/>
                      <a:pt x="-49" y="16577"/>
                      <a:pt x="4" y="17840"/>
                    </a:cubicBezTo>
                    <a:cubicBezTo>
                      <a:pt x="39" y="19130"/>
                      <a:pt x="583" y="20118"/>
                      <a:pt x="1074" y="20997"/>
                    </a:cubicBezTo>
                    <a:cubicBezTo>
                      <a:pt x="1180" y="21189"/>
                      <a:pt x="1285" y="21408"/>
                      <a:pt x="1408" y="21600"/>
                    </a:cubicBezTo>
                    <a:lnTo>
                      <a:pt x="2127" y="21353"/>
                    </a:lnTo>
                    <a:lnTo>
                      <a:pt x="2583" y="21189"/>
                    </a:lnTo>
                    <a:cubicBezTo>
                      <a:pt x="2390" y="20694"/>
                      <a:pt x="2162" y="20228"/>
                      <a:pt x="1917" y="19816"/>
                    </a:cubicBezTo>
                    <a:cubicBezTo>
                      <a:pt x="1513" y="19075"/>
                      <a:pt x="1144" y="18417"/>
                      <a:pt x="1127" y="17758"/>
                    </a:cubicBezTo>
                    <a:cubicBezTo>
                      <a:pt x="1092" y="17071"/>
                      <a:pt x="1425" y="16330"/>
                      <a:pt x="1776" y="15562"/>
                    </a:cubicBezTo>
                    <a:cubicBezTo>
                      <a:pt x="2109" y="14903"/>
                      <a:pt x="2355" y="14135"/>
                      <a:pt x="2530" y="13338"/>
                    </a:cubicBezTo>
                    <a:cubicBezTo>
                      <a:pt x="2636" y="12487"/>
                      <a:pt x="2653" y="11609"/>
                      <a:pt x="2566" y="10758"/>
                    </a:cubicBezTo>
                    <a:cubicBezTo>
                      <a:pt x="2513" y="9825"/>
                      <a:pt x="2478" y="8946"/>
                      <a:pt x="2688" y="8424"/>
                    </a:cubicBezTo>
                    <a:cubicBezTo>
                      <a:pt x="2899" y="7903"/>
                      <a:pt x="3408" y="7629"/>
                      <a:pt x="3987" y="7299"/>
                    </a:cubicBezTo>
                    <a:cubicBezTo>
                      <a:pt x="4496" y="7052"/>
                      <a:pt x="5005" y="6696"/>
                      <a:pt x="5443" y="6174"/>
                    </a:cubicBezTo>
                    <a:cubicBezTo>
                      <a:pt x="5829" y="5597"/>
                      <a:pt x="6163" y="4911"/>
                      <a:pt x="6408" y="4170"/>
                    </a:cubicBezTo>
                    <a:cubicBezTo>
                      <a:pt x="6706" y="3346"/>
                      <a:pt x="7005" y="2578"/>
                      <a:pt x="7373" y="2359"/>
                    </a:cubicBezTo>
                    <a:cubicBezTo>
                      <a:pt x="7479" y="2291"/>
                      <a:pt x="7593" y="2262"/>
                      <a:pt x="7714" y="2262"/>
                    </a:cubicBezTo>
                    <a:cubicBezTo>
                      <a:pt x="8034" y="2262"/>
                      <a:pt x="8405" y="2462"/>
                      <a:pt x="8812" y="2661"/>
                    </a:cubicBezTo>
                    <a:cubicBezTo>
                      <a:pt x="9339" y="2962"/>
                      <a:pt x="9882" y="3099"/>
                      <a:pt x="10445" y="3127"/>
                    </a:cubicBezTo>
                    <a:cubicBezTo>
                      <a:pt x="11006" y="3017"/>
                      <a:pt x="11532" y="2770"/>
                      <a:pt x="12041" y="2386"/>
                    </a:cubicBezTo>
                    <a:cubicBezTo>
                      <a:pt x="12493" y="2056"/>
                      <a:pt x="12932" y="1787"/>
                      <a:pt x="13280" y="1787"/>
                    </a:cubicBezTo>
                    <a:cubicBezTo>
                      <a:pt x="13337" y="1787"/>
                      <a:pt x="13393" y="1794"/>
                      <a:pt x="13445" y="1809"/>
                    </a:cubicBezTo>
                    <a:cubicBezTo>
                      <a:pt x="13813" y="1947"/>
                      <a:pt x="14182" y="2715"/>
                      <a:pt x="14532" y="3457"/>
                    </a:cubicBezTo>
                    <a:cubicBezTo>
                      <a:pt x="14831" y="4170"/>
                      <a:pt x="15199" y="4801"/>
                      <a:pt x="15638" y="5295"/>
                    </a:cubicBezTo>
                    <a:cubicBezTo>
                      <a:pt x="16112" y="5735"/>
                      <a:pt x="16638" y="6037"/>
                      <a:pt x="17165" y="6174"/>
                    </a:cubicBezTo>
                    <a:cubicBezTo>
                      <a:pt x="17744" y="6366"/>
                      <a:pt x="18287" y="6586"/>
                      <a:pt x="18551" y="7052"/>
                    </a:cubicBezTo>
                    <a:cubicBezTo>
                      <a:pt x="18796" y="7546"/>
                      <a:pt x="18814" y="8424"/>
                      <a:pt x="18814" y="9358"/>
                    </a:cubicBezTo>
                    <a:cubicBezTo>
                      <a:pt x="18796" y="10237"/>
                      <a:pt x="18867" y="11115"/>
                      <a:pt x="19042" y="11938"/>
                    </a:cubicBezTo>
                    <a:cubicBezTo>
                      <a:pt x="19253" y="12707"/>
                      <a:pt x="19568" y="13393"/>
                      <a:pt x="19937" y="13997"/>
                    </a:cubicBezTo>
                    <a:cubicBezTo>
                      <a:pt x="20095" y="14272"/>
                      <a:pt x="20235" y="14545"/>
                      <a:pt x="20375" y="14820"/>
                    </a:cubicBezTo>
                    <a:lnTo>
                      <a:pt x="21113" y="14545"/>
                    </a:lnTo>
                    <a:lnTo>
                      <a:pt x="21551" y="14382"/>
                    </a:lnTo>
                    <a:cubicBezTo>
                      <a:pt x="21323" y="13832"/>
                      <a:pt x="21060" y="13311"/>
                      <a:pt x="20779" y="12817"/>
                    </a:cubicBezTo>
                    <a:cubicBezTo>
                      <a:pt x="20498" y="12377"/>
                      <a:pt x="20271" y="11856"/>
                      <a:pt x="20095" y="11280"/>
                    </a:cubicBezTo>
                    <a:cubicBezTo>
                      <a:pt x="19972" y="10648"/>
                      <a:pt x="19919" y="9989"/>
                      <a:pt x="19937" y="9330"/>
                    </a:cubicBezTo>
                    <a:cubicBezTo>
                      <a:pt x="19919" y="8177"/>
                      <a:pt x="19902" y="6887"/>
                      <a:pt x="19411" y="5927"/>
                    </a:cubicBezTo>
                    <a:cubicBezTo>
                      <a:pt x="18919" y="4966"/>
                      <a:pt x="18112" y="4692"/>
                      <a:pt x="17410" y="4417"/>
                    </a:cubicBezTo>
                    <a:cubicBezTo>
                      <a:pt x="17007" y="4307"/>
                      <a:pt x="16620" y="4115"/>
                      <a:pt x="16252" y="3814"/>
                    </a:cubicBezTo>
                    <a:cubicBezTo>
                      <a:pt x="15937" y="3402"/>
                      <a:pt x="15656" y="2935"/>
                      <a:pt x="15428" y="2386"/>
                    </a:cubicBezTo>
                    <a:cubicBezTo>
                      <a:pt x="14989" y="1453"/>
                      <a:pt x="14498" y="410"/>
                      <a:pt x="13725" y="107"/>
                    </a:cubicBezTo>
                    <a:cubicBezTo>
                      <a:pt x="13550" y="32"/>
                      <a:pt x="13379" y="0"/>
                      <a:pt x="13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405" name="Google Shape;1356;p46"/>
          <p:cNvGrpSpPr/>
          <p:nvPr/>
        </p:nvGrpSpPr>
        <p:grpSpPr>
          <a:xfrm>
            <a:off x="7028164" y="1201964"/>
            <a:ext cx="369600" cy="3019891"/>
            <a:chOff x="-2" y="-1"/>
            <a:chExt cx="369599" cy="3019890"/>
          </a:xfrm>
        </p:grpSpPr>
        <p:grpSp>
          <p:nvGrpSpPr>
            <p:cNvPr id="1397" name="Google Shape;1357;p46"/>
            <p:cNvGrpSpPr/>
            <p:nvPr/>
          </p:nvGrpSpPr>
          <p:grpSpPr>
            <a:xfrm>
              <a:off x="-3" y="-2"/>
              <a:ext cx="143449" cy="3019891"/>
              <a:chOff x="-1" y="-1"/>
              <a:chExt cx="143447" cy="3019890"/>
            </a:xfrm>
          </p:grpSpPr>
          <p:sp>
            <p:nvSpPr>
              <p:cNvPr id="1391" name="Google Shape;1358;p46"/>
              <p:cNvSpPr/>
              <p:nvPr/>
            </p:nvSpPr>
            <p:spPr>
              <a:xfrm rot="16200000">
                <a:off x="-79900" y="80885"/>
                <a:ext cx="304233" cy="142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2" name="Google Shape;1359;p46"/>
              <p:cNvSpPr/>
              <p:nvPr/>
            </p:nvSpPr>
            <p:spPr>
              <a:xfrm rot="16200000">
                <a:off x="22633" y="26457"/>
                <a:ext cx="99167" cy="46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3" name="Google Shape;1360;p46"/>
              <p:cNvSpPr/>
              <p:nvPr/>
            </p:nvSpPr>
            <p:spPr>
              <a:xfrm rot="16200000">
                <a:off x="-1202828" y="1579274"/>
                <a:ext cx="2621318" cy="71231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4" name="Google Shape;1361;p46"/>
              <p:cNvSpPr/>
              <p:nvPr/>
            </p:nvSpPr>
            <p:spPr>
              <a:xfrm rot="16200000">
                <a:off x="-1274057" y="1579274"/>
                <a:ext cx="2621317" cy="71231"/>
              </a:xfrm>
              <a:prstGeom prst="rect">
                <a:avLst/>
              </a:prstGeom>
              <a:solidFill>
                <a:srgbClr val="FF2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5" name="Google Shape;1362;p46"/>
              <p:cNvSpPr/>
              <p:nvPr/>
            </p:nvSpPr>
            <p:spPr>
              <a:xfrm rot="16200000">
                <a:off x="-31306" y="2848043"/>
                <a:ext cx="206986" cy="1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32" y="0"/>
                    </a:moveTo>
                    <a:cubicBezTo>
                      <a:pt x="2813" y="0"/>
                      <a:pt x="0" y="4259"/>
                      <a:pt x="0" y="9437"/>
                    </a:cubicBezTo>
                    <a:lnTo>
                      <a:pt x="0" y="12016"/>
                    </a:lnTo>
                    <a:cubicBezTo>
                      <a:pt x="0" y="17341"/>
                      <a:pt x="2813" y="21600"/>
                      <a:pt x="6232" y="21600"/>
                    </a:cubicBezTo>
                    <a:lnTo>
                      <a:pt x="15271" y="21600"/>
                    </a:lnTo>
                    <a:cubicBezTo>
                      <a:pt x="18787" y="21600"/>
                      <a:pt x="21600" y="17341"/>
                      <a:pt x="21600" y="12016"/>
                    </a:cubicBezTo>
                    <a:lnTo>
                      <a:pt x="21600" y="9437"/>
                    </a:lnTo>
                    <a:cubicBezTo>
                      <a:pt x="21600" y="4259"/>
                      <a:pt x="18787" y="0"/>
                      <a:pt x="15271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6" name="Google Shape;1363;p46"/>
              <p:cNvSpPr/>
              <p:nvPr/>
            </p:nvSpPr>
            <p:spPr>
              <a:xfrm rot="16200000">
                <a:off x="-19717" y="2787365"/>
                <a:ext cx="182879" cy="14344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04" name="Google Shape;1364;p46"/>
            <p:cNvGrpSpPr/>
            <p:nvPr/>
          </p:nvGrpSpPr>
          <p:grpSpPr>
            <a:xfrm>
              <a:off x="226149" y="-2"/>
              <a:ext cx="143449" cy="3019891"/>
              <a:chOff x="-1" y="-1"/>
              <a:chExt cx="143447" cy="3019890"/>
            </a:xfrm>
          </p:grpSpPr>
          <p:sp>
            <p:nvSpPr>
              <p:cNvPr id="1398" name="Google Shape;1365;p46"/>
              <p:cNvSpPr/>
              <p:nvPr/>
            </p:nvSpPr>
            <p:spPr>
              <a:xfrm rot="16200000">
                <a:off x="-79900" y="80885"/>
                <a:ext cx="304233" cy="142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C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9" name="Google Shape;1366;p46"/>
              <p:cNvSpPr/>
              <p:nvPr/>
            </p:nvSpPr>
            <p:spPr>
              <a:xfrm rot="16200000">
                <a:off x="22633" y="26457"/>
                <a:ext cx="99167" cy="46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0" name="Google Shape;1367;p46"/>
              <p:cNvSpPr/>
              <p:nvPr/>
            </p:nvSpPr>
            <p:spPr>
              <a:xfrm rot="16200000">
                <a:off x="-1202828" y="1579274"/>
                <a:ext cx="2621318" cy="71231"/>
              </a:xfrm>
              <a:prstGeom prst="rect">
                <a:avLst/>
              </a:prstGeom>
              <a:solidFill>
                <a:srgbClr val="008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1" name="Google Shape;1368;p46"/>
              <p:cNvSpPr/>
              <p:nvPr/>
            </p:nvSpPr>
            <p:spPr>
              <a:xfrm rot="16200000">
                <a:off x="-1274057" y="1579274"/>
                <a:ext cx="2621317" cy="7123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2" name="Google Shape;1369;p46"/>
              <p:cNvSpPr/>
              <p:nvPr/>
            </p:nvSpPr>
            <p:spPr>
              <a:xfrm rot="16200000">
                <a:off x="-31306" y="2848043"/>
                <a:ext cx="206986" cy="1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32" y="0"/>
                    </a:moveTo>
                    <a:cubicBezTo>
                      <a:pt x="2813" y="0"/>
                      <a:pt x="0" y="4259"/>
                      <a:pt x="0" y="9437"/>
                    </a:cubicBezTo>
                    <a:lnTo>
                      <a:pt x="0" y="12016"/>
                    </a:lnTo>
                    <a:cubicBezTo>
                      <a:pt x="0" y="17341"/>
                      <a:pt x="2813" y="21600"/>
                      <a:pt x="6232" y="21600"/>
                    </a:cubicBezTo>
                    <a:lnTo>
                      <a:pt x="15271" y="21600"/>
                    </a:lnTo>
                    <a:cubicBezTo>
                      <a:pt x="18787" y="21600"/>
                      <a:pt x="21600" y="17341"/>
                      <a:pt x="21600" y="12016"/>
                    </a:cubicBezTo>
                    <a:lnTo>
                      <a:pt x="21600" y="9437"/>
                    </a:lnTo>
                    <a:cubicBezTo>
                      <a:pt x="21600" y="4259"/>
                      <a:pt x="18787" y="0"/>
                      <a:pt x="15271" y="0"/>
                    </a:cubicBezTo>
                    <a:close/>
                  </a:path>
                </a:pathLst>
              </a:cu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3" name="Google Shape;1370;p46"/>
              <p:cNvSpPr/>
              <p:nvPr/>
            </p:nvSpPr>
            <p:spPr>
              <a:xfrm rot="16200000">
                <a:off x="-19717" y="2787365"/>
                <a:ext cx="182879" cy="143448"/>
              </a:xfrm>
              <a:prstGeom prst="rect">
                <a:avLst/>
              </a:prstGeom>
              <a:solidFill>
                <a:srgbClr val="C0C9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406" name="IMG_2238.jpeg" descr="IMG_22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466" y="723338"/>
            <a:ext cx="4423113" cy="463560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sp>
        <p:nvSpPr>
          <p:cNvPr id="1407" name="مسائل التفكير العليا"/>
          <p:cNvSpPr txBox="1"/>
          <p:nvPr/>
        </p:nvSpPr>
        <p:spPr>
          <a:xfrm>
            <a:off x="6746071" y="80271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مسائل التفكير العليا </a:t>
            </a:r>
          </a:p>
        </p:txBody>
      </p:sp>
      <p:pic>
        <p:nvPicPr>
          <p:cNvPr id="1408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578;p51"/>
          <p:cNvGrpSpPr/>
          <p:nvPr/>
        </p:nvGrpSpPr>
        <p:grpSpPr>
          <a:xfrm>
            <a:off x="4050534" y="345688"/>
            <a:ext cx="4016111" cy="4452110"/>
            <a:chOff x="0" y="-1"/>
            <a:chExt cx="4016110" cy="4452109"/>
          </a:xfrm>
        </p:grpSpPr>
        <p:sp>
          <p:nvSpPr>
            <p:cNvPr id="1410" name="Google Shape;1579;p51"/>
            <p:cNvSpPr/>
            <p:nvPr/>
          </p:nvSpPr>
          <p:spPr>
            <a:xfrm rot="1170476">
              <a:off x="528695" y="388529"/>
              <a:ext cx="2958720" cy="3675049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68" name="Google Shape;1580;p51"/>
            <p:cNvGrpSpPr/>
            <p:nvPr/>
          </p:nvGrpSpPr>
          <p:grpSpPr>
            <a:xfrm>
              <a:off x="169827" y="115375"/>
              <a:ext cx="3676146" cy="4222779"/>
              <a:chOff x="0" y="0"/>
              <a:chExt cx="3676144" cy="4222778"/>
            </a:xfrm>
          </p:grpSpPr>
          <p:sp>
            <p:nvSpPr>
              <p:cNvPr id="1411" name="Google Shape;1581;p51"/>
              <p:cNvSpPr/>
              <p:nvPr/>
            </p:nvSpPr>
            <p:spPr>
              <a:xfrm rot="740702">
                <a:off x="358664" y="273805"/>
                <a:ext cx="2958816" cy="3675168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2" name="Google Shape;1582;p51"/>
              <p:cNvSpPr/>
              <p:nvPr/>
            </p:nvSpPr>
            <p:spPr>
              <a:xfrm>
                <a:off x="679043" y="488161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1583;p51"/>
              <p:cNvSpPr/>
              <p:nvPr/>
            </p:nvSpPr>
            <p:spPr>
              <a:xfrm>
                <a:off x="655026" y="597901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1584;p51"/>
              <p:cNvSpPr/>
              <p:nvPr/>
            </p:nvSpPr>
            <p:spPr>
              <a:xfrm>
                <a:off x="631008" y="707640"/>
                <a:ext cx="2890402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1585;p51"/>
              <p:cNvSpPr/>
              <p:nvPr/>
            </p:nvSpPr>
            <p:spPr>
              <a:xfrm>
                <a:off x="606991" y="817379"/>
                <a:ext cx="2890402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1586;p51"/>
              <p:cNvSpPr/>
              <p:nvPr/>
            </p:nvSpPr>
            <p:spPr>
              <a:xfrm>
                <a:off x="583125" y="926428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1587;p51"/>
              <p:cNvSpPr/>
              <p:nvPr/>
            </p:nvSpPr>
            <p:spPr>
              <a:xfrm>
                <a:off x="559107" y="1036167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1588;p51"/>
              <p:cNvSpPr/>
              <p:nvPr/>
            </p:nvSpPr>
            <p:spPr>
              <a:xfrm>
                <a:off x="535090" y="1145907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1589;p51"/>
              <p:cNvSpPr/>
              <p:nvPr/>
            </p:nvSpPr>
            <p:spPr>
              <a:xfrm>
                <a:off x="511073" y="1255646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1590;p51"/>
              <p:cNvSpPr/>
              <p:nvPr/>
            </p:nvSpPr>
            <p:spPr>
              <a:xfrm>
                <a:off x="487206" y="1364694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1" name="Google Shape;1591;p51"/>
              <p:cNvSpPr/>
              <p:nvPr/>
            </p:nvSpPr>
            <p:spPr>
              <a:xfrm>
                <a:off x="463189" y="1474433"/>
                <a:ext cx="2890402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2" name="Google Shape;1592;p51"/>
              <p:cNvSpPr/>
              <p:nvPr/>
            </p:nvSpPr>
            <p:spPr>
              <a:xfrm>
                <a:off x="439172" y="1584172"/>
                <a:ext cx="2890401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1593;p51"/>
              <p:cNvSpPr/>
              <p:nvPr/>
            </p:nvSpPr>
            <p:spPr>
              <a:xfrm>
                <a:off x="415313" y="1693187"/>
                <a:ext cx="2890402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1594;p51"/>
              <p:cNvSpPr/>
              <p:nvPr/>
            </p:nvSpPr>
            <p:spPr>
              <a:xfrm>
                <a:off x="391288" y="1802961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1595;p51"/>
              <p:cNvSpPr/>
              <p:nvPr/>
            </p:nvSpPr>
            <p:spPr>
              <a:xfrm>
                <a:off x="367271" y="1912700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1596;p51"/>
              <p:cNvSpPr/>
              <p:nvPr/>
            </p:nvSpPr>
            <p:spPr>
              <a:xfrm>
                <a:off x="343253" y="2022439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1597;p51"/>
              <p:cNvSpPr/>
              <p:nvPr/>
            </p:nvSpPr>
            <p:spPr>
              <a:xfrm>
                <a:off x="319395" y="2131454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1598;p51"/>
              <p:cNvSpPr/>
              <p:nvPr/>
            </p:nvSpPr>
            <p:spPr>
              <a:xfrm>
                <a:off x="295377" y="2241193"/>
                <a:ext cx="2890402" cy="632591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1599;p51"/>
              <p:cNvSpPr/>
              <p:nvPr/>
            </p:nvSpPr>
            <p:spPr>
              <a:xfrm>
                <a:off x="271360" y="2350932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1600;p51"/>
              <p:cNvSpPr/>
              <p:nvPr/>
            </p:nvSpPr>
            <p:spPr>
              <a:xfrm>
                <a:off x="247494" y="2459981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1601;p51"/>
              <p:cNvSpPr/>
              <p:nvPr/>
            </p:nvSpPr>
            <p:spPr>
              <a:xfrm>
                <a:off x="223476" y="2569720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602;p51"/>
              <p:cNvSpPr/>
              <p:nvPr/>
            </p:nvSpPr>
            <p:spPr>
              <a:xfrm>
                <a:off x="199459" y="2679459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1603;p51"/>
              <p:cNvSpPr/>
              <p:nvPr/>
            </p:nvSpPr>
            <p:spPr>
              <a:xfrm>
                <a:off x="175442" y="2789199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1604;p51"/>
              <p:cNvSpPr/>
              <p:nvPr/>
            </p:nvSpPr>
            <p:spPr>
              <a:xfrm>
                <a:off x="151575" y="2898247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1605;p51"/>
              <p:cNvSpPr/>
              <p:nvPr/>
            </p:nvSpPr>
            <p:spPr>
              <a:xfrm>
                <a:off x="127558" y="3007987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606;p51"/>
              <p:cNvSpPr/>
              <p:nvPr/>
            </p:nvSpPr>
            <p:spPr>
              <a:xfrm>
                <a:off x="103541" y="3117726"/>
                <a:ext cx="2890401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1607;p51"/>
              <p:cNvSpPr/>
              <p:nvPr/>
            </p:nvSpPr>
            <p:spPr>
              <a:xfrm>
                <a:off x="79523" y="3227465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1608;p51"/>
              <p:cNvSpPr/>
              <p:nvPr/>
            </p:nvSpPr>
            <p:spPr>
              <a:xfrm>
                <a:off x="55664" y="3336479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609;p51"/>
              <p:cNvSpPr/>
              <p:nvPr/>
            </p:nvSpPr>
            <p:spPr>
              <a:xfrm>
                <a:off x="31639" y="3446253"/>
                <a:ext cx="2890402" cy="632590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1610;p51"/>
              <p:cNvSpPr/>
              <p:nvPr/>
            </p:nvSpPr>
            <p:spPr>
              <a:xfrm flipH="1">
                <a:off x="2857470" y="1105837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1611;p51"/>
              <p:cNvSpPr/>
              <p:nvPr/>
            </p:nvSpPr>
            <p:spPr>
              <a:xfrm flipH="1">
                <a:off x="2747731" y="1081819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612;p51"/>
              <p:cNvSpPr/>
              <p:nvPr/>
            </p:nvSpPr>
            <p:spPr>
              <a:xfrm flipH="1">
                <a:off x="2637992" y="1057802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1613;p51"/>
              <p:cNvSpPr/>
              <p:nvPr/>
            </p:nvSpPr>
            <p:spPr>
              <a:xfrm flipH="1">
                <a:off x="2527528" y="1033626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1614;p51"/>
              <p:cNvSpPr/>
              <p:nvPr/>
            </p:nvSpPr>
            <p:spPr>
              <a:xfrm flipH="1">
                <a:off x="2417787" y="1009609"/>
                <a:ext cx="647876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615;p51"/>
              <p:cNvSpPr/>
              <p:nvPr/>
            </p:nvSpPr>
            <p:spPr>
              <a:xfrm flipH="1">
                <a:off x="2307323" y="985433"/>
                <a:ext cx="647876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1616;p51"/>
              <p:cNvSpPr/>
              <p:nvPr/>
            </p:nvSpPr>
            <p:spPr>
              <a:xfrm flipH="1">
                <a:off x="2197584" y="961415"/>
                <a:ext cx="647876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1617;p51"/>
              <p:cNvSpPr/>
              <p:nvPr/>
            </p:nvSpPr>
            <p:spPr>
              <a:xfrm flipH="1">
                <a:off x="2087120" y="937239"/>
                <a:ext cx="647876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618;p51"/>
              <p:cNvSpPr/>
              <p:nvPr/>
            </p:nvSpPr>
            <p:spPr>
              <a:xfrm flipH="1">
                <a:off x="1977381" y="913222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1619;p51"/>
              <p:cNvSpPr/>
              <p:nvPr/>
            </p:nvSpPr>
            <p:spPr>
              <a:xfrm flipH="1">
                <a:off x="1867642" y="889205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1620;p51"/>
              <p:cNvSpPr/>
              <p:nvPr/>
            </p:nvSpPr>
            <p:spPr>
              <a:xfrm flipH="1">
                <a:off x="1757178" y="865029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1621;p51"/>
              <p:cNvSpPr/>
              <p:nvPr/>
            </p:nvSpPr>
            <p:spPr>
              <a:xfrm flipH="1">
                <a:off x="1647439" y="841011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1622;p51"/>
              <p:cNvSpPr/>
              <p:nvPr/>
            </p:nvSpPr>
            <p:spPr>
              <a:xfrm flipH="1">
                <a:off x="1536975" y="816835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1623;p51"/>
              <p:cNvSpPr/>
              <p:nvPr/>
            </p:nvSpPr>
            <p:spPr>
              <a:xfrm flipH="1">
                <a:off x="1427236" y="792818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1624;p51"/>
              <p:cNvSpPr/>
              <p:nvPr/>
            </p:nvSpPr>
            <p:spPr>
              <a:xfrm flipH="1">
                <a:off x="1316772" y="768642"/>
                <a:ext cx="647873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1625;p51"/>
              <p:cNvSpPr/>
              <p:nvPr/>
            </p:nvSpPr>
            <p:spPr>
              <a:xfrm flipH="1">
                <a:off x="1207031" y="744625"/>
                <a:ext cx="647876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1626;p51"/>
              <p:cNvSpPr/>
              <p:nvPr/>
            </p:nvSpPr>
            <p:spPr>
              <a:xfrm flipH="1">
                <a:off x="1096601" y="720456"/>
                <a:ext cx="647876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1627;p51"/>
              <p:cNvSpPr/>
              <p:nvPr/>
            </p:nvSpPr>
            <p:spPr>
              <a:xfrm flipH="1">
                <a:off x="986828" y="696431"/>
                <a:ext cx="647875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1628;p51"/>
              <p:cNvSpPr/>
              <p:nvPr/>
            </p:nvSpPr>
            <p:spPr>
              <a:xfrm flipH="1">
                <a:off x="877089" y="672414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9" name="Google Shape;1629;p51"/>
              <p:cNvSpPr/>
              <p:nvPr/>
            </p:nvSpPr>
            <p:spPr>
              <a:xfrm flipH="1">
                <a:off x="766659" y="648245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0" name="Google Shape;1630;p51"/>
              <p:cNvSpPr/>
              <p:nvPr/>
            </p:nvSpPr>
            <p:spPr>
              <a:xfrm flipH="1">
                <a:off x="656886" y="624220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1" name="Google Shape;1631;p51"/>
              <p:cNvSpPr/>
              <p:nvPr/>
            </p:nvSpPr>
            <p:spPr>
              <a:xfrm flipH="1">
                <a:off x="546456" y="600052"/>
                <a:ext cx="647874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2" name="Google Shape;1632;p51"/>
              <p:cNvSpPr/>
              <p:nvPr/>
            </p:nvSpPr>
            <p:spPr>
              <a:xfrm flipH="1">
                <a:off x="436681" y="576027"/>
                <a:ext cx="647876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3" name="Google Shape;1633;p51"/>
              <p:cNvSpPr/>
              <p:nvPr/>
            </p:nvSpPr>
            <p:spPr>
              <a:xfrm flipH="1">
                <a:off x="326943" y="552010"/>
                <a:ext cx="647873" cy="2960234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4" name="Google Shape;1634;p51"/>
              <p:cNvSpPr/>
              <p:nvPr/>
            </p:nvSpPr>
            <p:spPr>
              <a:xfrm flipH="1">
                <a:off x="216513" y="527841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5" name="Google Shape;1635;p51"/>
              <p:cNvSpPr/>
              <p:nvPr/>
            </p:nvSpPr>
            <p:spPr>
              <a:xfrm flipH="1">
                <a:off x="106739" y="503816"/>
                <a:ext cx="647874" cy="2960235"/>
              </a:xfrm>
              <a:prstGeom prst="line">
                <a:avLst/>
              </a:prstGeom>
              <a:noFill/>
              <a:ln w="6700" cap="flat">
                <a:solidFill>
                  <a:srgbClr val="C0C9E7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6" name="Google Shape;1636;p51"/>
              <p:cNvSpPr/>
              <p:nvPr/>
            </p:nvSpPr>
            <p:spPr>
              <a:xfrm flipH="1">
                <a:off x="236615" y="51644"/>
                <a:ext cx="785746" cy="3590191"/>
              </a:xfrm>
              <a:prstGeom prst="line">
                <a:avLst/>
              </a:prstGeom>
              <a:noFill/>
              <a:ln w="6700" cap="flat">
                <a:solidFill>
                  <a:schemeClr val="accent3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7" name="Google Shape;1637;p51"/>
              <p:cNvSpPr/>
              <p:nvPr/>
            </p:nvSpPr>
            <p:spPr>
              <a:xfrm flipH="1">
                <a:off x="261697" y="55684"/>
                <a:ext cx="785897" cy="3590882"/>
              </a:xfrm>
              <a:prstGeom prst="line">
                <a:avLst/>
              </a:prstGeom>
              <a:noFill/>
              <a:ln w="6700" cap="flat">
                <a:solidFill>
                  <a:schemeClr val="accent3"/>
                </a:solidFill>
                <a:prstDash val="solid"/>
                <a:miter lim="20643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98" name="Google Shape;1638;p51"/>
            <p:cNvGrpSpPr/>
            <p:nvPr/>
          </p:nvGrpSpPr>
          <p:grpSpPr>
            <a:xfrm>
              <a:off x="1225088" y="1135874"/>
              <a:ext cx="1566019" cy="2180378"/>
              <a:chOff x="0" y="0"/>
              <a:chExt cx="1566017" cy="2180377"/>
            </a:xfrm>
          </p:grpSpPr>
          <p:grpSp>
            <p:nvGrpSpPr>
              <p:cNvPr id="1493" name="Google Shape;1639;p51"/>
              <p:cNvGrpSpPr/>
              <p:nvPr/>
            </p:nvGrpSpPr>
            <p:grpSpPr>
              <a:xfrm>
                <a:off x="0" y="0"/>
                <a:ext cx="1566018" cy="2180378"/>
                <a:chOff x="0" y="0"/>
                <a:chExt cx="1566017" cy="2180377"/>
              </a:xfrm>
            </p:grpSpPr>
            <p:sp>
              <p:nvSpPr>
                <p:cNvPr id="1469" name="Google Shape;1640;p51"/>
                <p:cNvSpPr/>
                <p:nvPr/>
              </p:nvSpPr>
              <p:spPr>
                <a:xfrm>
                  <a:off x="-1" y="0"/>
                  <a:ext cx="1566019" cy="2180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2" y="0"/>
                      </a:moveTo>
                      <a:cubicBezTo>
                        <a:pt x="460" y="0"/>
                        <a:pt x="0" y="330"/>
                        <a:pt x="0" y="735"/>
                      </a:cubicBezTo>
                      <a:lnTo>
                        <a:pt x="0" y="20875"/>
                      </a:lnTo>
                      <a:cubicBezTo>
                        <a:pt x="0" y="21273"/>
                        <a:pt x="448" y="21600"/>
                        <a:pt x="999" y="21600"/>
                      </a:cubicBezTo>
                      <a:cubicBezTo>
                        <a:pt x="1007" y="21600"/>
                        <a:pt x="1015" y="21600"/>
                        <a:pt x="1022" y="21600"/>
                      </a:cubicBezTo>
                      <a:lnTo>
                        <a:pt x="20577" y="21600"/>
                      </a:lnTo>
                      <a:cubicBezTo>
                        <a:pt x="20585" y="21600"/>
                        <a:pt x="20593" y="21600"/>
                        <a:pt x="20600" y="21600"/>
                      </a:cubicBezTo>
                      <a:cubicBezTo>
                        <a:pt x="21152" y="21600"/>
                        <a:pt x="21600" y="21273"/>
                        <a:pt x="21600" y="20875"/>
                      </a:cubicBezTo>
                      <a:lnTo>
                        <a:pt x="21600" y="735"/>
                      </a:lnTo>
                      <a:cubicBezTo>
                        <a:pt x="21600" y="330"/>
                        <a:pt x="21139" y="0"/>
                        <a:pt x="20577" y="0"/>
                      </a:cubicBezTo>
                      <a:close/>
                    </a:path>
                  </a:pathLst>
                </a:custGeom>
                <a:solidFill>
                  <a:srgbClr val="2F414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0" name="Google Shape;1641;p51"/>
                <p:cNvSpPr/>
                <p:nvPr/>
              </p:nvSpPr>
              <p:spPr>
                <a:xfrm>
                  <a:off x="117648" y="687574"/>
                  <a:ext cx="300251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1" name="Google Shape;1642;p51"/>
                <p:cNvSpPr/>
                <p:nvPr/>
              </p:nvSpPr>
              <p:spPr>
                <a:xfrm>
                  <a:off x="461437" y="687574"/>
                  <a:ext cx="300251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2" name="Google Shape;1643;p51"/>
                <p:cNvSpPr/>
                <p:nvPr/>
              </p:nvSpPr>
              <p:spPr>
                <a:xfrm>
                  <a:off x="808951" y="687574"/>
                  <a:ext cx="300207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3" name="Google Shape;1644;p51"/>
                <p:cNvSpPr/>
                <p:nvPr/>
              </p:nvSpPr>
              <p:spPr>
                <a:xfrm>
                  <a:off x="1152695" y="687574"/>
                  <a:ext cx="299309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170"/>
                      </a:cubicBezTo>
                      <a:lnTo>
                        <a:pt x="0" y="17318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318"/>
                      </a:cubicBezTo>
                      <a:lnTo>
                        <a:pt x="21600" y="4170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4" name="Google Shape;1645;p51"/>
                <p:cNvSpPr/>
                <p:nvPr/>
              </p:nvSpPr>
              <p:spPr>
                <a:xfrm>
                  <a:off x="117648" y="982212"/>
                  <a:ext cx="300251" cy="191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5" name="Google Shape;1646;p51"/>
                <p:cNvSpPr/>
                <p:nvPr/>
              </p:nvSpPr>
              <p:spPr>
                <a:xfrm>
                  <a:off x="461437" y="982212"/>
                  <a:ext cx="300251" cy="191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6" name="Google Shape;1647;p51"/>
                <p:cNvSpPr/>
                <p:nvPr/>
              </p:nvSpPr>
              <p:spPr>
                <a:xfrm>
                  <a:off x="808951" y="982212"/>
                  <a:ext cx="300207" cy="191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7" name="Google Shape;1648;p51"/>
                <p:cNvSpPr/>
                <p:nvPr/>
              </p:nvSpPr>
              <p:spPr>
                <a:xfrm>
                  <a:off x="1152695" y="982212"/>
                  <a:ext cx="299309" cy="191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986"/>
                        <a:pt x="0" y="4281"/>
                      </a:cubicBezTo>
                      <a:lnTo>
                        <a:pt x="0" y="17426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426"/>
                      </a:cubicBezTo>
                      <a:lnTo>
                        <a:pt x="21600" y="4281"/>
                      </a:lnTo>
                      <a:cubicBezTo>
                        <a:pt x="21600" y="1986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8" name="Google Shape;1649;p51"/>
                <p:cNvSpPr/>
                <p:nvPr/>
              </p:nvSpPr>
              <p:spPr>
                <a:xfrm>
                  <a:off x="117648" y="1277836"/>
                  <a:ext cx="300251" cy="191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9" name="Google Shape;1650;p51"/>
                <p:cNvSpPr/>
                <p:nvPr/>
              </p:nvSpPr>
              <p:spPr>
                <a:xfrm>
                  <a:off x="461437" y="1277836"/>
                  <a:ext cx="300251" cy="191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0" name="Google Shape;1651;p51"/>
                <p:cNvSpPr/>
                <p:nvPr/>
              </p:nvSpPr>
              <p:spPr>
                <a:xfrm>
                  <a:off x="808951" y="1277836"/>
                  <a:ext cx="300207" cy="191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1" name="Google Shape;1652;p51"/>
                <p:cNvSpPr/>
                <p:nvPr/>
              </p:nvSpPr>
              <p:spPr>
                <a:xfrm>
                  <a:off x="1152695" y="1277836"/>
                  <a:ext cx="299309" cy="191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277"/>
                      </a:cubicBezTo>
                      <a:lnTo>
                        <a:pt x="0" y="17318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318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2" name="Google Shape;1653;p51"/>
                <p:cNvSpPr/>
                <p:nvPr/>
              </p:nvSpPr>
              <p:spPr>
                <a:xfrm>
                  <a:off x="117648" y="1572472"/>
                  <a:ext cx="300251" cy="192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3" name="Google Shape;1654;p51"/>
                <p:cNvSpPr/>
                <p:nvPr/>
              </p:nvSpPr>
              <p:spPr>
                <a:xfrm>
                  <a:off x="461437" y="1572472"/>
                  <a:ext cx="300251" cy="192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4" name="Google Shape;1655;p51"/>
                <p:cNvSpPr/>
                <p:nvPr/>
              </p:nvSpPr>
              <p:spPr>
                <a:xfrm>
                  <a:off x="808951" y="1572472"/>
                  <a:ext cx="300207" cy="192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5" name="Google Shape;1656;p51"/>
                <p:cNvSpPr/>
                <p:nvPr/>
              </p:nvSpPr>
              <p:spPr>
                <a:xfrm>
                  <a:off x="1152695" y="1572472"/>
                  <a:ext cx="299309" cy="1927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972"/>
                        <a:pt x="0" y="4261"/>
                      </a:cubicBezTo>
                      <a:lnTo>
                        <a:pt x="0" y="17344"/>
                      </a:lnTo>
                      <a:cubicBezTo>
                        <a:pt x="0" y="19628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628"/>
                        <a:pt x="21600" y="17344"/>
                      </a:cubicBezTo>
                      <a:lnTo>
                        <a:pt x="21600" y="4261"/>
                      </a:lnTo>
                      <a:cubicBezTo>
                        <a:pt x="21600" y="1972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6" name="Google Shape;1657;p51"/>
                <p:cNvSpPr/>
                <p:nvPr/>
              </p:nvSpPr>
              <p:spPr>
                <a:xfrm>
                  <a:off x="117648" y="1868097"/>
                  <a:ext cx="300251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9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9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7" name="Google Shape;1658;p51"/>
                <p:cNvSpPr/>
                <p:nvPr/>
              </p:nvSpPr>
              <p:spPr>
                <a:xfrm>
                  <a:off x="461437" y="1868097"/>
                  <a:ext cx="300251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8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6" y="21600"/>
                        <a:pt x="3268" y="21600"/>
                      </a:cubicBezTo>
                      <a:lnTo>
                        <a:pt x="18332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8" name="Google Shape;1659;p51"/>
                <p:cNvSpPr/>
                <p:nvPr/>
              </p:nvSpPr>
              <p:spPr>
                <a:xfrm>
                  <a:off x="808951" y="1868097"/>
                  <a:ext cx="300207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65" y="0"/>
                      </a:moveTo>
                      <a:cubicBezTo>
                        <a:pt x="146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66" y="21600"/>
                        <a:pt x="3265" y="21600"/>
                      </a:cubicBezTo>
                      <a:lnTo>
                        <a:pt x="18335" y="21600"/>
                      </a:lnTo>
                      <a:cubicBezTo>
                        <a:pt x="20134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34" y="0"/>
                        <a:pt x="1833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9" name="Google Shape;1660;p51"/>
                <p:cNvSpPr/>
                <p:nvPr/>
              </p:nvSpPr>
              <p:spPr>
                <a:xfrm>
                  <a:off x="1152695" y="1868097"/>
                  <a:ext cx="299309" cy="19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10" y="0"/>
                      </a:moveTo>
                      <a:cubicBezTo>
                        <a:pt x="1406" y="0"/>
                        <a:pt x="0" y="1875"/>
                        <a:pt x="0" y="4277"/>
                      </a:cubicBezTo>
                      <a:lnTo>
                        <a:pt x="0" y="17425"/>
                      </a:lnTo>
                      <a:cubicBezTo>
                        <a:pt x="0" y="19720"/>
                        <a:pt x="1406" y="21600"/>
                        <a:pt x="3210" y="21600"/>
                      </a:cubicBezTo>
                      <a:lnTo>
                        <a:pt x="18325" y="21600"/>
                      </a:lnTo>
                      <a:cubicBezTo>
                        <a:pt x="20129" y="21600"/>
                        <a:pt x="21600" y="19720"/>
                        <a:pt x="21600" y="17425"/>
                      </a:cubicBezTo>
                      <a:lnTo>
                        <a:pt x="21600" y="4277"/>
                      </a:lnTo>
                      <a:cubicBezTo>
                        <a:pt x="21600" y="1875"/>
                        <a:pt x="20129" y="0"/>
                        <a:pt x="1832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0" name="Google Shape;1661;p51"/>
                <p:cNvSpPr/>
                <p:nvPr/>
              </p:nvSpPr>
              <p:spPr>
                <a:xfrm>
                  <a:off x="117648" y="147318"/>
                  <a:ext cx="1334356" cy="356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35" y="0"/>
                      </a:moveTo>
                      <a:cubicBezTo>
                        <a:pt x="331" y="0"/>
                        <a:pt x="0" y="1237"/>
                        <a:pt x="0" y="2750"/>
                      </a:cubicBezTo>
                      <a:lnTo>
                        <a:pt x="0" y="18852"/>
                      </a:lnTo>
                      <a:cubicBezTo>
                        <a:pt x="0" y="20366"/>
                        <a:pt x="331" y="21600"/>
                        <a:pt x="735" y="21600"/>
                      </a:cubicBezTo>
                      <a:lnTo>
                        <a:pt x="20865" y="21600"/>
                      </a:lnTo>
                      <a:cubicBezTo>
                        <a:pt x="21270" y="21600"/>
                        <a:pt x="21600" y="20366"/>
                        <a:pt x="21600" y="18852"/>
                      </a:cubicBezTo>
                      <a:lnTo>
                        <a:pt x="21600" y="2750"/>
                      </a:lnTo>
                      <a:cubicBezTo>
                        <a:pt x="21600" y="1237"/>
                        <a:pt x="21270" y="0"/>
                        <a:pt x="20865" y="0"/>
                      </a:cubicBezTo>
                      <a:close/>
                    </a:path>
                  </a:pathLst>
                </a:custGeom>
                <a:solidFill>
                  <a:srgbClr val="475C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1" name="Google Shape;1662;p51"/>
                <p:cNvSpPr/>
                <p:nvPr/>
              </p:nvSpPr>
              <p:spPr>
                <a:xfrm>
                  <a:off x="145478" y="174205"/>
                  <a:ext cx="1279684" cy="248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7" y="0"/>
                      </a:moveTo>
                      <a:cubicBezTo>
                        <a:pt x="125" y="0"/>
                        <a:pt x="0" y="726"/>
                        <a:pt x="0" y="1612"/>
                      </a:cubicBezTo>
                      <a:lnTo>
                        <a:pt x="0" y="21600"/>
                      </a:lnTo>
                      <a:lnTo>
                        <a:pt x="21600" y="10798"/>
                      </a:lnTo>
                      <a:lnTo>
                        <a:pt x="21600" y="1612"/>
                      </a:lnTo>
                      <a:cubicBezTo>
                        <a:pt x="21600" y="726"/>
                        <a:pt x="21459" y="0"/>
                        <a:pt x="21287" y="0"/>
                      </a:cubicBezTo>
                      <a:close/>
                    </a:path>
                  </a:pathLst>
                </a:custGeom>
                <a:solidFill>
                  <a:srgbClr val="D5DC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2" name="Google Shape;1663;p51"/>
                <p:cNvSpPr/>
                <p:nvPr/>
              </p:nvSpPr>
              <p:spPr>
                <a:xfrm>
                  <a:off x="145478" y="298361"/>
                  <a:ext cx="1279684" cy="1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4998"/>
                      </a:lnTo>
                      <a:lnTo>
                        <a:pt x="0" y="19361"/>
                      </a:lnTo>
                      <a:cubicBezTo>
                        <a:pt x="0" y="20592"/>
                        <a:pt x="125" y="21600"/>
                        <a:pt x="297" y="21600"/>
                      </a:cubicBezTo>
                      <a:lnTo>
                        <a:pt x="21287" y="21600"/>
                      </a:lnTo>
                      <a:cubicBezTo>
                        <a:pt x="21459" y="21486"/>
                        <a:pt x="21600" y="20592"/>
                        <a:pt x="21600" y="1936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0C9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497" name="Google Shape;1664;p51"/>
              <p:cNvGrpSpPr/>
              <p:nvPr/>
            </p:nvGrpSpPr>
            <p:grpSpPr>
              <a:xfrm>
                <a:off x="1195336" y="214105"/>
                <a:ext cx="158455" cy="228885"/>
                <a:chOff x="0" y="0"/>
                <a:chExt cx="158454" cy="228884"/>
              </a:xfrm>
            </p:grpSpPr>
            <p:sp>
              <p:nvSpPr>
                <p:cNvPr id="1494" name="Google Shape;1665;p51"/>
                <p:cNvSpPr/>
                <p:nvPr/>
              </p:nvSpPr>
              <p:spPr>
                <a:xfrm>
                  <a:off x="-1" y="126044"/>
                  <a:ext cx="158456" cy="102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585"/>
                      </a:moveTo>
                      <a:lnTo>
                        <a:pt x="21600" y="12257"/>
                      </a:lnTo>
                      <a:cubicBezTo>
                        <a:pt x="21600" y="20629"/>
                        <a:pt x="17182" y="21600"/>
                        <a:pt x="11748" y="21600"/>
                      </a:cubicBezTo>
                      <a:lnTo>
                        <a:pt x="9852" y="21600"/>
                      </a:lnTo>
                      <a:cubicBezTo>
                        <a:pt x="4424" y="21600"/>
                        <a:pt x="0" y="20629"/>
                        <a:pt x="0" y="12257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8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5" name="Google Shape;1666;p51"/>
                <p:cNvSpPr/>
                <p:nvPr/>
              </p:nvSpPr>
              <p:spPr>
                <a:xfrm>
                  <a:off x="-1" y="-1"/>
                  <a:ext cx="158456" cy="110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055"/>
                      </a:moveTo>
                      <a:lnTo>
                        <a:pt x="0" y="8897"/>
                      </a:lnTo>
                      <a:cubicBezTo>
                        <a:pt x="0" y="1090"/>
                        <a:pt x="4424" y="0"/>
                        <a:pt x="9852" y="0"/>
                      </a:cubicBezTo>
                      <a:lnTo>
                        <a:pt x="11748" y="0"/>
                      </a:lnTo>
                      <a:cubicBezTo>
                        <a:pt x="17182" y="0"/>
                        <a:pt x="21600" y="1090"/>
                        <a:pt x="21600" y="8897"/>
                      </a:cubicBezTo>
                      <a:lnTo>
                        <a:pt x="21600" y="21600"/>
                      </a:lnTo>
                    </a:path>
                  </a:pathLst>
                </a:custGeom>
                <a:noFill/>
                <a:ln w="98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6" name="Google Shape;1667;p51"/>
                <p:cNvSpPr/>
                <p:nvPr/>
              </p:nvSpPr>
              <p:spPr>
                <a:xfrm>
                  <a:off x="8348" y="117695"/>
                  <a:ext cx="140860" cy="3"/>
                </a:xfrm>
                <a:prstGeom prst="line">
                  <a:avLst/>
                </a:prstGeom>
                <a:noFill/>
                <a:ln w="6700" cap="rnd">
                  <a:solidFill>
                    <a:srgbClr val="2F414B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1500" name="الواجب"/>
          <p:cNvSpPr txBox="1"/>
          <p:nvPr/>
        </p:nvSpPr>
        <p:spPr>
          <a:xfrm>
            <a:off x="1463141" y="479271"/>
            <a:ext cx="2576103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84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1501" name="IMG_5796.png" descr="IMG_57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114" y="1003131"/>
            <a:ext cx="2602157" cy="2602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2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2451;p69"/>
          <p:cNvGrpSpPr/>
          <p:nvPr/>
        </p:nvGrpSpPr>
        <p:grpSpPr>
          <a:xfrm>
            <a:off x="5609970" y="1147525"/>
            <a:ext cx="2080838" cy="2848452"/>
            <a:chOff x="-1" y="0"/>
            <a:chExt cx="2080837" cy="2848451"/>
          </a:xfrm>
        </p:grpSpPr>
        <p:sp>
          <p:nvSpPr>
            <p:cNvPr id="1504" name="Google Shape;2452;p69"/>
            <p:cNvSpPr/>
            <p:nvPr/>
          </p:nvSpPr>
          <p:spPr>
            <a:xfrm flipH="1" rot="16200000">
              <a:off x="-104873" y="649671"/>
              <a:ext cx="2290505" cy="1549203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2453;p69"/>
            <p:cNvSpPr/>
            <p:nvPr/>
          </p:nvSpPr>
          <p:spPr>
            <a:xfrm flipH="1" rot="15300040">
              <a:off x="16165" y="2097563"/>
              <a:ext cx="755562" cy="61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83" y="0"/>
                  </a:moveTo>
                  <a:lnTo>
                    <a:pt x="3348" y="1375"/>
                  </a:lnTo>
                  <a:lnTo>
                    <a:pt x="2340" y="1818"/>
                  </a:lnTo>
                  <a:lnTo>
                    <a:pt x="2232" y="3371"/>
                  </a:lnTo>
                  <a:lnTo>
                    <a:pt x="1153" y="3947"/>
                  </a:lnTo>
                  <a:lnTo>
                    <a:pt x="1079" y="5412"/>
                  </a:lnTo>
                  <a:lnTo>
                    <a:pt x="0" y="5988"/>
                  </a:lnTo>
                  <a:lnTo>
                    <a:pt x="9037" y="13706"/>
                  </a:lnTo>
                  <a:lnTo>
                    <a:pt x="9180" y="13839"/>
                  </a:lnTo>
                  <a:lnTo>
                    <a:pt x="18217" y="21600"/>
                  </a:lnTo>
                  <a:lnTo>
                    <a:pt x="18252" y="20225"/>
                  </a:lnTo>
                  <a:lnTo>
                    <a:pt x="19260" y="19737"/>
                  </a:lnTo>
                  <a:lnTo>
                    <a:pt x="19368" y="18186"/>
                  </a:lnTo>
                  <a:lnTo>
                    <a:pt x="20449" y="17653"/>
                  </a:lnTo>
                  <a:lnTo>
                    <a:pt x="20521" y="16145"/>
                  </a:lnTo>
                  <a:lnTo>
                    <a:pt x="21600" y="15569"/>
                  </a:lnTo>
                  <a:lnTo>
                    <a:pt x="12565" y="7851"/>
                  </a:lnTo>
                  <a:lnTo>
                    <a:pt x="12420" y="7718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1">
                <a:alpha val="8385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2454;p69"/>
            <p:cNvSpPr/>
            <p:nvPr/>
          </p:nvSpPr>
          <p:spPr>
            <a:xfrm flipH="1" rot="4500040">
              <a:off x="1309107" y="137642"/>
              <a:ext cx="755562" cy="61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83" y="0"/>
                  </a:moveTo>
                  <a:lnTo>
                    <a:pt x="3348" y="1375"/>
                  </a:lnTo>
                  <a:lnTo>
                    <a:pt x="2340" y="1818"/>
                  </a:lnTo>
                  <a:lnTo>
                    <a:pt x="2232" y="3371"/>
                  </a:lnTo>
                  <a:lnTo>
                    <a:pt x="1153" y="3947"/>
                  </a:lnTo>
                  <a:lnTo>
                    <a:pt x="1079" y="5412"/>
                  </a:lnTo>
                  <a:lnTo>
                    <a:pt x="0" y="5988"/>
                  </a:lnTo>
                  <a:lnTo>
                    <a:pt x="9037" y="13706"/>
                  </a:lnTo>
                  <a:lnTo>
                    <a:pt x="9180" y="13839"/>
                  </a:lnTo>
                  <a:lnTo>
                    <a:pt x="18217" y="21600"/>
                  </a:lnTo>
                  <a:lnTo>
                    <a:pt x="18252" y="20225"/>
                  </a:lnTo>
                  <a:lnTo>
                    <a:pt x="19260" y="19737"/>
                  </a:lnTo>
                  <a:lnTo>
                    <a:pt x="19368" y="18186"/>
                  </a:lnTo>
                  <a:lnTo>
                    <a:pt x="20449" y="17653"/>
                  </a:lnTo>
                  <a:lnTo>
                    <a:pt x="20521" y="16145"/>
                  </a:lnTo>
                  <a:lnTo>
                    <a:pt x="21600" y="15569"/>
                  </a:lnTo>
                  <a:lnTo>
                    <a:pt x="12565" y="7851"/>
                  </a:lnTo>
                  <a:lnTo>
                    <a:pt x="12420" y="7718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>
                <a:alpha val="8438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508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075" y="1632432"/>
            <a:ext cx="3866542" cy="2653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1" name="بطاقة المشاعر"/>
          <p:cNvGrpSpPr/>
          <p:nvPr/>
        </p:nvGrpSpPr>
        <p:grpSpPr>
          <a:xfrm>
            <a:off x="1290222" y="898254"/>
            <a:ext cx="2706248" cy="863601"/>
            <a:chOff x="0" y="0"/>
            <a:chExt cx="2706247" cy="863600"/>
          </a:xfrm>
        </p:grpSpPr>
        <p:sp>
          <p:nvSpPr>
            <p:cNvPr id="1509" name="مستطيل"/>
            <p:cNvSpPr/>
            <p:nvPr/>
          </p:nvSpPr>
          <p:spPr>
            <a:xfrm>
              <a:off x="0" y="0"/>
              <a:ext cx="2706248" cy="81016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4700">
                  <a:solidFill>
                    <a:schemeClr val="accent2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pPr>
            </a:p>
          </p:txBody>
        </p:sp>
        <p:sp>
          <p:nvSpPr>
            <p:cNvPr id="1510" name="بطاقة المشاعر"/>
            <p:cNvSpPr txBox="1"/>
            <p:nvPr/>
          </p:nvSpPr>
          <p:spPr>
            <a:xfrm>
              <a:off x="0" y="0"/>
              <a:ext cx="2706248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4700">
                  <a:solidFill>
                    <a:schemeClr val="accent2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بطاقة المشاعر</a:t>
              </a:r>
            </a:p>
          </p:txBody>
        </p:sp>
      </p:grpSp>
      <p:sp>
        <p:nvSpPr>
          <p:cNvPr id="1512" name="أ:عبير…"/>
          <p:cNvSpPr txBox="1"/>
          <p:nvPr/>
        </p:nvSpPr>
        <p:spPr>
          <a:xfrm>
            <a:off x="5774730" y="1644649"/>
            <a:ext cx="175132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5100"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أ:عبير</a:t>
            </a:r>
          </a:p>
          <a:p>
            <a:pPr algn="ctr" rtl="0">
              <a:defRPr sz="5100"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الغامدي</a:t>
            </a:r>
          </a:p>
        </p:txBody>
      </p:sp>
      <p:pic>
        <p:nvPicPr>
          <p:cNvPr id="1513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014;p37"/>
          <p:cNvSpPr/>
          <p:nvPr/>
        </p:nvSpPr>
        <p:spPr>
          <a:xfrm>
            <a:off x="1125347" y="940245"/>
            <a:ext cx="4493101" cy="426304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29" name="اللهم علمنا ما ينفعنا وانفعنا بما علمتنا وزدنا علماً"/>
          <p:cNvSpPr txBox="1"/>
          <p:nvPr/>
        </p:nvSpPr>
        <p:spPr>
          <a:xfrm>
            <a:off x="991575" y="899395"/>
            <a:ext cx="4760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اللهم علمنا ما ينفعنا وانفعنا بما علمتنا وزدنا علماً</a:t>
            </a:r>
          </a:p>
        </p:txBody>
      </p:sp>
      <p:pic>
        <p:nvPicPr>
          <p:cNvPr id="1230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rcRect l="6064" t="5178" r="4137" b="0"/>
          <a:stretch>
            <a:fillRect/>
          </a:stretch>
        </p:blipFill>
        <p:spPr>
          <a:xfrm rot="11488">
            <a:off x="1866898" y="1420063"/>
            <a:ext cx="5410317" cy="34968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231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IMG_2228.jpeg" descr="IMG_22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9691" y="726321"/>
            <a:ext cx="2605953" cy="3690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4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18;p43"/>
          <p:cNvSpPr/>
          <p:nvPr/>
        </p:nvSpPr>
        <p:spPr>
          <a:xfrm>
            <a:off x="6882666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0" name="Google Shape;1240;p43"/>
          <p:cNvGrpSpPr/>
          <p:nvPr/>
        </p:nvGrpSpPr>
        <p:grpSpPr>
          <a:xfrm>
            <a:off x="6255550" y="2052276"/>
            <a:ext cx="482577" cy="482576"/>
            <a:chOff x="0" y="-1"/>
            <a:chExt cx="482575" cy="482575"/>
          </a:xfrm>
        </p:grpSpPr>
        <p:sp>
          <p:nvSpPr>
            <p:cNvPr id="1237" name="Google Shape;1241;p43"/>
            <p:cNvSpPr/>
            <p:nvPr/>
          </p:nvSpPr>
          <p:spPr>
            <a:xfrm>
              <a:off x="311949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38" name="Google Shape;1242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39" name="Google Shape;1243;p43"/>
            <p:cNvSpPr/>
            <p:nvPr/>
          </p:nvSpPr>
          <p:spPr>
            <a:xfrm>
              <a:off x="-1" y="-2"/>
              <a:ext cx="482576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0" y="9976"/>
                    <a:pt x="7494" y="10169"/>
                    <a:pt x="7000" y="10169"/>
                  </a:cubicBezTo>
                  <a:cubicBezTo>
                    <a:pt x="6756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3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6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0800" y="11428"/>
                  </a:moveTo>
                  <a:cubicBezTo>
                    <a:pt x="13399" y="11428"/>
                    <a:pt x="15670" y="13186"/>
                    <a:pt x="16315" y="15705"/>
                  </a:cubicBezTo>
                  <a:cubicBezTo>
                    <a:pt x="16403" y="16045"/>
                    <a:pt x="16200" y="16389"/>
                    <a:pt x="15863" y="16477"/>
                  </a:cubicBezTo>
                  <a:cubicBezTo>
                    <a:pt x="15811" y="16490"/>
                    <a:pt x="15758" y="16496"/>
                    <a:pt x="15707" y="16496"/>
                  </a:cubicBezTo>
                  <a:cubicBezTo>
                    <a:pt x="15422" y="16496"/>
                    <a:pt x="15164" y="16308"/>
                    <a:pt x="15090" y="16022"/>
                  </a:cubicBezTo>
                  <a:cubicBezTo>
                    <a:pt x="14587" y="14064"/>
                    <a:pt x="12822" y="12694"/>
                    <a:pt x="10800" y="12694"/>
                  </a:cubicBezTo>
                  <a:cubicBezTo>
                    <a:pt x="8779" y="12694"/>
                    <a:pt x="7014" y="14064"/>
                    <a:pt x="6511" y="16022"/>
                  </a:cubicBezTo>
                  <a:cubicBezTo>
                    <a:pt x="6437" y="16308"/>
                    <a:pt x="6178" y="16496"/>
                    <a:pt x="5895" y="16496"/>
                  </a:cubicBezTo>
                  <a:cubicBezTo>
                    <a:pt x="5845" y="16496"/>
                    <a:pt x="5793" y="16490"/>
                    <a:pt x="5741" y="16477"/>
                  </a:cubicBezTo>
                  <a:cubicBezTo>
                    <a:pt x="5400" y="16389"/>
                    <a:pt x="5198" y="16045"/>
                    <a:pt x="5286" y="15705"/>
                  </a:cubicBezTo>
                  <a:cubicBezTo>
                    <a:pt x="5930" y="13186"/>
                    <a:pt x="8202" y="11428"/>
                    <a:pt x="10800" y="11428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1245" name="Google Shape;1244;p43"/>
          <p:cNvGrpSpPr/>
          <p:nvPr/>
        </p:nvGrpSpPr>
        <p:grpSpPr>
          <a:xfrm>
            <a:off x="2344801" y="2052276"/>
            <a:ext cx="482576" cy="482576"/>
            <a:chOff x="-1" y="-1"/>
            <a:chExt cx="482575" cy="482575"/>
          </a:xfrm>
        </p:grpSpPr>
        <p:sp>
          <p:nvSpPr>
            <p:cNvPr id="1241" name="Google Shape;1245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42" name="Google Shape;1246;p43"/>
            <p:cNvSpPr/>
            <p:nvPr/>
          </p:nvSpPr>
          <p:spPr>
            <a:xfrm>
              <a:off x="143354" y="283753"/>
              <a:ext cx="195890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1" y="12385"/>
                    <a:pt x="5379" y="21581"/>
                    <a:pt x="10799" y="21600"/>
                  </a:cubicBezTo>
                  <a:cubicBezTo>
                    <a:pt x="16219" y="21581"/>
                    <a:pt x="20819" y="1238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43" name="Google Shape;1247;p43"/>
            <p:cNvSpPr/>
            <p:nvPr/>
          </p:nvSpPr>
          <p:spPr>
            <a:xfrm>
              <a:off x="-2" y="-2"/>
              <a:ext cx="482577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2" y="9976"/>
                    <a:pt x="7497" y="10169"/>
                    <a:pt x="7003" y="10169"/>
                  </a:cubicBezTo>
                  <a:cubicBezTo>
                    <a:pt x="6757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6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9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5863" y="11434"/>
                  </a:moveTo>
                  <a:cubicBezTo>
                    <a:pt x="16210" y="11434"/>
                    <a:pt x="16494" y="11715"/>
                    <a:pt x="16494" y="12067"/>
                  </a:cubicBezTo>
                  <a:cubicBezTo>
                    <a:pt x="16494" y="15205"/>
                    <a:pt x="13939" y="17764"/>
                    <a:pt x="10800" y="17764"/>
                  </a:cubicBezTo>
                  <a:cubicBezTo>
                    <a:pt x="7658" y="17764"/>
                    <a:pt x="5103" y="15205"/>
                    <a:pt x="5103" y="12067"/>
                  </a:cubicBezTo>
                  <a:cubicBezTo>
                    <a:pt x="5103" y="11715"/>
                    <a:pt x="5387" y="11434"/>
                    <a:pt x="5737" y="11434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44" name="Google Shape;1248;p43"/>
            <p:cNvSpPr/>
            <p:nvPr/>
          </p:nvSpPr>
          <p:spPr>
            <a:xfrm>
              <a:off x="311948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246" name="Google Shape;1218;p43"/>
          <p:cNvSpPr/>
          <p:nvPr/>
        </p:nvSpPr>
        <p:spPr>
          <a:xfrm>
            <a:off x="2998951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7" name="تحقق من فهمك"/>
          <p:cNvSpPr txBox="1"/>
          <p:nvPr/>
        </p:nvSpPr>
        <p:spPr>
          <a:xfrm>
            <a:off x="6746071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sp>
        <p:nvSpPr>
          <p:cNvPr id="1248" name="تحقق من فهمك"/>
          <p:cNvSpPr txBox="1"/>
          <p:nvPr/>
        </p:nvSpPr>
        <p:spPr>
          <a:xfrm>
            <a:off x="2862355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249" name="IMG_2229.jpeg" descr="IMG_22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3131" y="1403427"/>
            <a:ext cx="3167415" cy="779521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250" name="IMG_2230.jpeg" descr="IMG_22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871" y="1521817"/>
            <a:ext cx="3256433" cy="542740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grpSp>
        <p:nvGrpSpPr>
          <p:cNvPr id="1257" name="Google Shape;2552;p70"/>
          <p:cNvGrpSpPr/>
          <p:nvPr/>
        </p:nvGrpSpPr>
        <p:grpSpPr>
          <a:xfrm>
            <a:off x="6226303" y="855501"/>
            <a:ext cx="541071" cy="487981"/>
            <a:chOff x="-1" y="-1"/>
            <a:chExt cx="541070" cy="487980"/>
          </a:xfrm>
        </p:grpSpPr>
        <p:sp>
          <p:nvSpPr>
            <p:cNvPr id="1251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56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252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3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4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5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64" name="Google Shape;2552;p70"/>
          <p:cNvGrpSpPr/>
          <p:nvPr/>
        </p:nvGrpSpPr>
        <p:grpSpPr>
          <a:xfrm>
            <a:off x="2315552" y="855501"/>
            <a:ext cx="541072" cy="487981"/>
            <a:chOff x="-1" y="-1"/>
            <a:chExt cx="541070" cy="487980"/>
          </a:xfrm>
        </p:grpSpPr>
        <p:sp>
          <p:nvSpPr>
            <p:cNvPr id="1258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63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259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0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1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2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265" name="ص ١٢٢"/>
          <p:cNvSpPr txBox="1"/>
          <p:nvPr/>
        </p:nvSpPr>
        <p:spPr>
          <a:xfrm>
            <a:off x="5788292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١٢٢</a:t>
            </a:r>
          </a:p>
        </p:txBody>
      </p:sp>
      <p:sp>
        <p:nvSpPr>
          <p:cNvPr id="1266" name="ص ١٢٣"/>
          <p:cNvSpPr txBox="1"/>
          <p:nvPr/>
        </p:nvSpPr>
        <p:spPr>
          <a:xfrm>
            <a:off x="1877541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١٢٣</a:t>
            </a:r>
          </a:p>
        </p:txBody>
      </p:sp>
      <p:pic>
        <p:nvPicPr>
          <p:cNvPr id="1267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5;p44"/>
          <p:cNvSpPr/>
          <p:nvPr/>
        </p:nvSpPr>
        <p:spPr>
          <a:xfrm>
            <a:off x="1125350" y="746182"/>
            <a:ext cx="2009701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70" name="تحقق من فهمك"/>
          <p:cNvSpPr txBox="1"/>
          <p:nvPr/>
        </p:nvSpPr>
        <p:spPr>
          <a:xfrm>
            <a:off x="1421654" y="787881"/>
            <a:ext cx="141709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271" name="IMG_2231.jpeg" descr="IMG_22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9433" y="776162"/>
            <a:ext cx="4866004" cy="929527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grpSp>
        <p:nvGrpSpPr>
          <p:cNvPr id="1278" name="Google Shape;2552;p70"/>
          <p:cNvGrpSpPr/>
          <p:nvPr/>
        </p:nvGrpSpPr>
        <p:grpSpPr>
          <a:xfrm>
            <a:off x="1859664" y="1189727"/>
            <a:ext cx="541072" cy="487982"/>
            <a:chOff x="0" y="-2"/>
            <a:chExt cx="541070" cy="487981"/>
          </a:xfrm>
        </p:grpSpPr>
        <p:sp>
          <p:nvSpPr>
            <p:cNvPr id="1272" name="Google Shape;2553;p70"/>
            <p:cNvSpPr/>
            <p:nvPr/>
          </p:nvSpPr>
          <p:spPr>
            <a:xfrm>
              <a:off x="-1" y="89367"/>
              <a:ext cx="541072" cy="398613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77" name="Google Shape;2554;p70"/>
            <p:cNvGrpSpPr/>
            <p:nvPr/>
          </p:nvGrpSpPr>
          <p:grpSpPr>
            <a:xfrm>
              <a:off x="194996" y="-3"/>
              <a:ext cx="151033" cy="170947"/>
              <a:chOff x="0" y="0"/>
              <a:chExt cx="151031" cy="170945"/>
            </a:xfrm>
          </p:grpSpPr>
          <p:sp>
            <p:nvSpPr>
              <p:cNvPr id="1273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4" name="Google Shape;2556;p70"/>
              <p:cNvSpPr/>
              <p:nvPr/>
            </p:nvSpPr>
            <p:spPr>
              <a:xfrm>
                <a:off x="7400" y="-1"/>
                <a:ext cx="136430" cy="16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6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279" name="ص ١٢٣"/>
          <p:cNvSpPr txBox="1"/>
          <p:nvPr/>
        </p:nvSpPr>
        <p:spPr>
          <a:xfrm>
            <a:off x="1421654" y="1369366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١٢٣</a:t>
            </a:r>
          </a:p>
        </p:txBody>
      </p:sp>
      <p:pic>
        <p:nvPicPr>
          <p:cNvPr id="1280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18;p43"/>
          <p:cNvSpPr/>
          <p:nvPr/>
        </p:nvSpPr>
        <p:spPr>
          <a:xfrm>
            <a:off x="6882666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86" name="Google Shape;1240;p43"/>
          <p:cNvGrpSpPr/>
          <p:nvPr/>
        </p:nvGrpSpPr>
        <p:grpSpPr>
          <a:xfrm>
            <a:off x="6255550" y="2052276"/>
            <a:ext cx="482577" cy="482576"/>
            <a:chOff x="0" y="-1"/>
            <a:chExt cx="482575" cy="482575"/>
          </a:xfrm>
        </p:grpSpPr>
        <p:sp>
          <p:nvSpPr>
            <p:cNvPr id="1283" name="Google Shape;1241;p43"/>
            <p:cNvSpPr/>
            <p:nvPr/>
          </p:nvSpPr>
          <p:spPr>
            <a:xfrm>
              <a:off x="311949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84" name="Google Shape;1242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85" name="Google Shape;1243;p43"/>
            <p:cNvSpPr/>
            <p:nvPr/>
          </p:nvSpPr>
          <p:spPr>
            <a:xfrm>
              <a:off x="-1" y="-2"/>
              <a:ext cx="482576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0" y="9976"/>
                    <a:pt x="7494" y="10169"/>
                    <a:pt x="7000" y="10169"/>
                  </a:cubicBezTo>
                  <a:cubicBezTo>
                    <a:pt x="6756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3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6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0800" y="11428"/>
                  </a:moveTo>
                  <a:cubicBezTo>
                    <a:pt x="13399" y="11428"/>
                    <a:pt x="15670" y="13186"/>
                    <a:pt x="16315" y="15705"/>
                  </a:cubicBezTo>
                  <a:cubicBezTo>
                    <a:pt x="16403" y="16045"/>
                    <a:pt x="16200" y="16389"/>
                    <a:pt x="15863" y="16477"/>
                  </a:cubicBezTo>
                  <a:cubicBezTo>
                    <a:pt x="15811" y="16490"/>
                    <a:pt x="15758" y="16496"/>
                    <a:pt x="15707" y="16496"/>
                  </a:cubicBezTo>
                  <a:cubicBezTo>
                    <a:pt x="15422" y="16496"/>
                    <a:pt x="15164" y="16308"/>
                    <a:pt x="15090" y="16022"/>
                  </a:cubicBezTo>
                  <a:cubicBezTo>
                    <a:pt x="14587" y="14064"/>
                    <a:pt x="12822" y="12694"/>
                    <a:pt x="10800" y="12694"/>
                  </a:cubicBezTo>
                  <a:cubicBezTo>
                    <a:pt x="8779" y="12694"/>
                    <a:pt x="7014" y="14064"/>
                    <a:pt x="6511" y="16022"/>
                  </a:cubicBezTo>
                  <a:cubicBezTo>
                    <a:pt x="6437" y="16308"/>
                    <a:pt x="6178" y="16496"/>
                    <a:pt x="5895" y="16496"/>
                  </a:cubicBezTo>
                  <a:cubicBezTo>
                    <a:pt x="5845" y="16496"/>
                    <a:pt x="5793" y="16490"/>
                    <a:pt x="5741" y="16477"/>
                  </a:cubicBezTo>
                  <a:cubicBezTo>
                    <a:pt x="5400" y="16389"/>
                    <a:pt x="5198" y="16045"/>
                    <a:pt x="5286" y="15705"/>
                  </a:cubicBezTo>
                  <a:cubicBezTo>
                    <a:pt x="5930" y="13186"/>
                    <a:pt x="8202" y="11428"/>
                    <a:pt x="10800" y="11428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1291" name="Google Shape;1244;p43"/>
          <p:cNvGrpSpPr/>
          <p:nvPr/>
        </p:nvGrpSpPr>
        <p:grpSpPr>
          <a:xfrm>
            <a:off x="2344801" y="2052276"/>
            <a:ext cx="482576" cy="482576"/>
            <a:chOff x="-1" y="-1"/>
            <a:chExt cx="482575" cy="482575"/>
          </a:xfrm>
        </p:grpSpPr>
        <p:sp>
          <p:nvSpPr>
            <p:cNvPr id="1287" name="Google Shape;1245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88" name="Google Shape;1246;p43"/>
            <p:cNvSpPr/>
            <p:nvPr/>
          </p:nvSpPr>
          <p:spPr>
            <a:xfrm>
              <a:off x="143354" y="283753"/>
              <a:ext cx="195890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1" y="12385"/>
                    <a:pt x="5379" y="21581"/>
                    <a:pt x="10799" y="21600"/>
                  </a:cubicBezTo>
                  <a:cubicBezTo>
                    <a:pt x="16219" y="21581"/>
                    <a:pt x="20819" y="1238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89" name="Google Shape;1247;p43"/>
            <p:cNvSpPr/>
            <p:nvPr/>
          </p:nvSpPr>
          <p:spPr>
            <a:xfrm>
              <a:off x="-2" y="-2"/>
              <a:ext cx="482577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2" y="9976"/>
                    <a:pt x="7497" y="10169"/>
                    <a:pt x="7003" y="10169"/>
                  </a:cubicBezTo>
                  <a:cubicBezTo>
                    <a:pt x="6757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6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9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5863" y="11434"/>
                  </a:moveTo>
                  <a:cubicBezTo>
                    <a:pt x="16210" y="11434"/>
                    <a:pt x="16494" y="11715"/>
                    <a:pt x="16494" y="12067"/>
                  </a:cubicBezTo>
                  <a:cubicBezTo>
                    <a:pt x="16494" y="15205"/>
                    <a:pt x="13939" y="17764"/>
                    <a:pt x="10800" y="17764"/>
                  </a:cubicBezTo>
                  <a:cubicBezTo>
                    <a:pt x="7658" y="17764"/>
                    <a:pt x="5103" y="15205"/>
                    <a:pt x="5103" y="12067"/>
                  </a:cubicBezTo>
                  <a:cubicBezTo>
                    <a:pt x="5103" y="11715"/>
                    <a:pt x="5387" y="11434"/>
                    <a:pt x="5737" y="11434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290" name="Google Shape;1248;p43"/>
            <p:cNvSpPr/>
            <p:nvPr/>
          </p:nvSpPr>
          <p:spPr>
            <a:xfrm>
              <a:off x="311948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292" name="Google Shape;1218;p43"/>
          <p:cNvSpPr/>
          <p:nvPr/>
        </p:nvSpPr>
        <p:spPr>
          <a:xfrm>
            <a:off x="2998951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93" name="تأكد"/>
          <p:cNvSpPr txBox="1"/>
          <p:nvPr/>
        </p:nvSpPr>
        <p:spPr>
          <a:xfrm>
            <a:off x="6746071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1294" name="تأكد"/>
          <p:cNvSpPr txBox="1"/>
          <p:nvPr/>
        </p:nvSpPr>
        <p:spPr>
          <a:xfrm>
            <a:off x="2862355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grpSp>
        <p:nvGrpSpPr>
          <p:cNvPr id="1301" name="Google Shape;2552;p70"/>
          <p:cNvGrpSpPr/>
          <p:nvPr/>
        </p:nvGrpSpPr>
        <p:grpSpPr>
          <a:xfrm>
            <a:off x="6226303" y="855501"/>
            <a:ext cx="541071" cy="487981"/>
            <a:chOff x="-1" y="-1"/>
            <a:chExt cx="541070" cy="487980"/>
          </a:xfrm>
        </p:grpSpPr>
        <p:sp>
          <p:nvSpPr>
            <p:cNvPr id="1295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00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296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7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8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9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308" name="Google Shape;2552;p70"/>
          <p:cNvGrpSpPr/>
          <p:nvPr/>
        </p:nvGrpSpPr>
        <p:grpSpPr>
          <a:xfrm>
            <a:off x="2315552" y="855501"/>
            <a:ext cx="541072" cy="487981"/>
            <a:chOff x="-1" y="-1"/>
            <a:chExt cx="541070" cy="487980"/>
          </a:xfrm>
        </p:grpSpPr>
        <p:sp>
          <p:nvSpPr>
            <p:cNvPr id="1302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07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303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4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5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6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309" name="ص ١٢٤"/>
          <p:cNvSpPr txBox="1"/>
          <p:nvPr/>
        </p:nvSpPr>
        <p:spPr>
          <a:xfrm>
            <a:off x="5788292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sp>
        <p:nvSpPr>
          <p:cNvPr id="1310" name="ص ١٢٤"/>
          <p:cNvSpPr txBox="1"/>
          <p:nvPr/>
        </p:nvSpPr>
        <p:spPr>
          <a:xfrm>
            <a:off x="1877541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pic>
        <p:nvPicPr>
          <p:cNvPr id="1311" name="IMG_2233.jpeg" descr="IMG_22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9006" y="1491020"/>
            <a:ext cx="3175662" cy="413719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12" name="IMG_2235.jpeg" descr="IMG_223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5252" y="722359"/>
            <a:ext cx="931624" cy="868435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313" name="IMG_2234.jpeg" descr="IMG_223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5498" y="1699556"/>
            <a:ext cx="3101181" cy="565910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14" name="IMG_2179.png" descr="IMG_217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218;p43"/>
          <p:cNvSpPr/>
          <p:nvPr/>
        </p:nvSpPr>
        <p:spPr>
          <a:xfrm>
            <a:off x="6882666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20" name="Google Shape;1240;p43"/>
          <p:cNvGrpSpPr/>
          <p:nvPr/>
        </p:nvGrpSpPr>
        <p:grpSpPr>
          <a:xfrm>
            <a:off x="6255550" y="2052276"/>
            <a:ext cx="482577" cy="482576"/>
            <a:chOff x="0" y="-1"/>
            <a:chExt cx="482575" cy="482575"/>
          </a:xfrm>
        </p:grpSpPr>
        <p:sp>
          <p:nvSpPr>
            <p:cNvPr id="1317" name="Google Shape;1241;p43"/>
            <p:cNvSpPr/>
            <p:nvPr/>
          </p:nvSpPr>
          <p:spPr>
            <a:xfrm>
              <a:off x="311949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318" name="Google Shape;1242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319" name="Google Shape;1243;p43"/>
            <p:cNvSpPr/>
            <p:nvPr/>
          </p:nvSpPr>
          <p:spPr>
            <a:xfrm>
              <a:off x="-1" y="-2"/>
              <a:ext cx="482576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0" y="9976"/>
                    <a:pt x="7494" y="10169"/>
                    <a:pt x="7000" y="10169"/>
                  </a:cubicBezTo>
                  <a:cubicBezTo>
                    <a:pt x="6756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3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6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0800" y="11428"/>
                  </a:moveTo>
                  <a:cubicBezTo>
                    <a:pt x="13399" y="11428"/>
                    <a:pt x="15670" y="13186"/>
                    <a:pt x="16315" y="15705"/>
                  </a:cubicBezTo>
                  <a:cubicBezTo>
                    <a:pt x="16403" y="16045"/>
                    <a:pt x="16200" y="16389"/>
                    <a:pt x="15863" y="16477"/>
                  </a:cubicBezTo>
                  <a:cubicBezTo>
                    <a:pt x="15811" y="16490"/>
                    <a:pt x="15758" y="16496"/>
                    <a:pt x="15707" y="16496"/>
                  </a:cubicBezTo>
                  <a:cubicBezTo>
                    <a:pt x="15422" y="16496"/>
                    <a:pt x="15164" y="16308"/>
                    <a:pt x="15090" y="16022"/>
                  </a:cubicBezTo>
                  <a:cubicBezTo>
                    <a:pt x="14587" y="14064"/>
                    <a:pt x="12822" y="12694"/>
                    <a:pt x="10800" y="12694"/>
                  </a:cubicBezTo>
                  <a:cubicBezTo>
                    <a:pt x="8779" y="12694"/>
                    <a:pt x="7014" y="14064"/>
                    <a:pt x="6511" y="16022"/>
                  </a:cubicBezTo>
                  <a:cubicBezTo>
                    <a:pt x="6437" y="16308"/>
                    <a:pt x="6178" y="16496"/>
                    <a:pt x="5895" y="16496"/>
                  </a:cubicBezTo>
                  <a:cubicBezTo>
                    <a:pt x="5845" y="16496"/>
                    <a:pt x="5793" y="16490"/>
                    <a:pt x="5741" y="16477"/>
                  </a:cubicBezTo>
                  <a:cubicBezTo>
                    <a:pt x="5400" y="16389"/>
                    <a:pt x="5198" y="16045"/>
                    <a:pt x="5286" y="15705"/>
                  </a:cubicBezTo>
                  <a:cubicBezTo>
                    <a:pt x="5930" y="13186"/>
                    <a:pt x="8202" y="11428"/>
                    <a:pt x="10800" y="11428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1325" name="Google Shape;1244;p43"/>
          <p:cNvGrpSpPr/>
          <p:nvPr/>
        </p:nvGrpSpPr>
        <p:grpSpPr>
          <a:xfrm>
            <a:off x="2344801" y="2052276"/>
            <a:ext cx="482576" cy="482576"/>
            <a:chOff x="-1" y="-1"/>
            <a:chExt cx="482575" cy="482575"/>
          </a:xfrm>
        </p:grpSpPr>
        <p:sp>
          <p:nvSpPr>
            <p:cNvPr id="1321" name="Google Shape;1245;p43"/>
            <p:cNvSpPr/>
            <p:nvPr/>
          </p:nvSpPr>
          <p:spPr>
            <a:xfrm>
              <a:off x="142277" y="170647"/>
              <a:ext cx="28298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8" y="0"/>
                  </a:moveTo>
                  <a:cubicBezTo>
                    <a:pt x="4836" y="0"/>
                    <a:pt x="0" y="4783"/>
                    <a:pt x="0" y="10771"/>
                  </a:cubicBezTo>
                  <a:cubicBezTo>
                    <a:pt x="0" y="16760"/>
                    <a:pt x="4836" y="21600"/>
                    <a:pt x="10838" y="21600"/>
                  </a:cubicBezTo>
                  <a:cubicBezTo>
                    <a:pt x="16764" y="21600"/>
                    <a:pt x="21600" y="16760"/>
                    <a:pt x="21600" y="10771"/>
                  </a:cubicBezTo>
                  <a:cubicBezTo>
                    <a:pt x="21600" y="4783"/>
                    <a:pt x="1676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322" name="Google Shape;1246;p43"/>
            <p:cNvSpPr/>
            <p:nvPr/>
          </p:nvSpPr>
          <p:spPr>
            <a:xfrm>
              <a:off x="143354" y="283753"/>
              <a:ext cx="195890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1" y="12385"/>
                    <a:pt x="5379" y="21581"/>
                    <a:pt x="10799" y="21600"/>
                  </a:cubicBezTo>
                  <a:cubicBezTo>
                    <a:pt x="16219" y="21581"/>
                    <a:pt x="20819" y="1238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323" name="Google Shape;1247;p43"/>
            <p:cNvSpPr/>
            <p:nvPr/>
          </p:nvSpPr>
          <p:spPr>
            <a:xfrm>
              <a:off x="-2" y="-2"/>
              <a:ext cx="482577" cy="4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04" y="6373"/>
                  </a:moveTo>
                  <a:cubicBezTo>
                    <a:pt x="7769" y="6373"/>
                    <a:pt x="8461" y="6835"/>
                    <a:pt x="8755" y="7543"/>
                  </a:cubicBezTo>
                  <a:cubicBezTo>
                    <a:pt x="9048" y="8252"/>
                    <a:pt x="8887" y="9069"/>
                    <a:pt x="8343" y="9612"/>
                  </a:cubicBezTo>
                  <a:cubicBezTo>
                    <a:pt x="7982" y="9976"/>
                    <a:pt x="7497" y="10169"/>
                    <a:pt x="7003" y="10169"/>
                  </a:cubicBezTo>
                  <a:cubicBezTo>
                    <a:pt x="6757" y="10169"/>
                    <a:pt x="6510" y="10122"/>
                    <a:pt x="6274" y="10024"/>
                  </a:cubicBezTo>
                  <a:cubicBezTo>
                    <a:pt x="5566" y="9731"/>
                    <a:pt x="5103" y="9038"/>
                    <a:pt x="5103" y="8269"/>
                  </a:cubicBezTo>
                  <a:cubicBezTo>
                    <a:pt x="5106" y="7219"/>
                    <a:pt x="5954" y="6373"/>
                    <a:pt x="7004" y="6373"/>
                  </a:cubicBezTo>
                  <a:close/>
                  <a:moveTo>
                    <a:pt x="14597" y="6369"/>
                  </a:moveTo>
                  <a:cubicBezTo>
                    <a:pt x="14842" y="6369"/>
                    <a:pt x="15088" y="6417"/>
                    <a:pt x="15322" y="6514"/>
                  </a:cubicBezTo>
                  <a:cubicBezTo>
                    <a:pt x="16032" y="6808"/>
                    <a:pt x="16494" y="7499"/>
                    <a:pt x="16494" y="8269"/>
                  </a:cubicBezTo>
                  <a:cubicBezTo>
                    <a:pt x="16494" y="9318"/>
                    <a:pt x="15643" y="10169"/>
                    <a:pt x="14597" y="10169"/>
                  </a:cubicBezTo>
                  <a:cubicBezTo>
                    <a:pt x="13827" y="10169"/>
                    <a:pt x="13136" y="9704"/>
                    <a:pt x="12842" y="8994"/>
                  </a:cubicBezTo>
                  <a:cubicBezTo>
                    <a:pt x="12548" y="8286"/>
                    <a:pt x="12711" y="7469"/>
                    <a:pt x="13253" y="6925"/>
                  </a:cubicBezTo>
                  <a:cubicBezTo>
                    <a:pt x="13618" y="6562"/>
                    <a:pt x="14103" y="6369"/>
                    <a:pt x="14597" y="6369"/>
                  </a:cubicBezTo>
                  <a:close/>
                  <a:moveTo>
                    <a:pt x="15863" y="11434"/>
                  </a:moveTo>
                  <a:cubicBezTo>
                    <a:pt x="16210" y="11434"/>
                    <a:pt x="16494" y="11715"/>
                    <a:pt x="16494" y="12067"/>
                  </a:cubicBezTo>
                  <a:cubicBezTo>
                    <a:pt x="16494" y="15205"/>
                    <a:pt x="13939" y="17764"/>
                    <a:pt x="10800" y="17764"/>
                  </a:cubicBezTo>
                  <a:cubicBezTo>
                    <a:pt x="7658" y="17764"/>
                    <a:pt x="5103" y="15205"/>
                    <a:pt x="5103" y="12067"/>
                  </a:cubicBezTo>
                  <a:cubicBezTo>
                    <a:pt x="5103" y="11715"/>
                    <a:pt x="5387" y="11434"/>
                    <a:pt x="5737" y="11434"/>
                  </a:cubicBezTo>
                  <a:close/>
                  <a:moveTo>
                    <a:pt x="10800" y="0"/>
                  </a:moveTo>
                  <a:cubicBezTo>
                    <a:pt x="4867" y="0"/>
                    <a:pt x="0" y="4868"/>
                    <a:pt x="0" y="10800"/>
                  </a:cubicBezTo>
                  <a:cubicBezTo>
                    <a:pt x="0" y="16733"/>
                    <a:pt x="4867" y="21600"/>
                    <a:pt x="10800" y="21600"/>
                  </a:cubicBezTo>
                  <a:cubicBezTo>
                    <a:pt x="16730" y="21600"/>
                    <a:pt x="21600" y="16733"/>
                    <a:pt x="21600" y="10800"/>
                  </a:cubicBezTo>
                  <a:cubicBezTo>
                    <a:pt x="21600" y="4868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324" name="Google Shape;1248;p43"/>
            <p:cNvSpPr/>
            <p:nvPr/>
          </p:nvSpPr>
          <p:spPr>
            <a:xfrm>
              <a:off x="311948" y="170647"/>
              <a:ext cx="28273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83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83"/>
                    <a:pt x="16760" y="0"/>
                    <a:pt x="10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326" name="Google Shape;1218;p43"/>
          <p:cNvSpPr/>
          <p:nvPr/>
        </p:nvSpPr>
        <p:spPr>
          <a:xfrm>
            <a:off x="2998951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7" name="تدرب"/>
          <p:cNvSpPr txBox="1"/>
          <p:nvPr/>
        </p:nvSpPr>
        <p:spPr>
          <a:xfrm>
            <a:off x="6746071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sp>
        <p:nvSpPr>
          <p:cNvPr id="1328" name="تدرب"/>
          <p:cNvSpPr txBox="1"/>
          <p:nvPr/>
        </p:nvSpPr>
        <p:spPr>
          <a:xfrm>
            <a:off x="2862355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grpSp>
        <p:nvGrpSpPr>
          <p:cNvPr id="1335" name="Google Shape;2552;p70"/>
          <p:cNvGrpSpPr/>
          <p:nvPr/>
        </p:nvGrpSpPr>
        <p:grpSpPr>
          <a:xfrm>
            <a:off x="6226303" y="855501"/>
            <a:ext cx="541071" cy="487981"/>
            <a:chOff x="-1" y="-1"/>
            <a:chExt cx="541070" cy="487980"/>
          </a:xfrm>
        </p:grpSpPr>
        <p:sp>
          <p:nvSpPr>
            <p:cNvPr id="1329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34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330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1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2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3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342" name="Google Shape;2552;p70"/>
          <p:cNvGrpSpPr/>
          <p:nvPr/>
        </p:nvGrpSpPr>
        <p:grpSpPr>
          <a:xfrm>
            <a:off x="2315552" y="855501"/>
            <a:ext cx="541072" cy="487981"/>
            <a:chOff x="-1" y="-1"/>
            <a:chExt cx="541070" cy="487980"/>
          </a:xfrm>
        </p:grpSpPr>
        <p:sp>
          <p:nvSpPr>
            <p:cNvPr id="1336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41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337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8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9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0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343" name="ص ١٢٤"/>
          <p:cNvSpPr txBox="1"/>
          <p:nvPr/>
        </p:nvSpPr>
        <p:spPr>
          <a:xfrm>
            <a:off x="5788292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sp>
        <p:nvSpPr>
          <p:cNvPr id="1344" name="ص ١٢٤"/>
          <p:cNvSpPr txBox="1"/>
          <p:nvPr/>
        </p:nvSpPr>
        <p:spPr>
          <a:xfrm>
            <a:off x="1877541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pic>
        <p:nvPicPr>
          <p:cNvPr id="1345" name="IMG_2236.jpeg" descr="IMG_223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8020"/>
          <a:stretch>
            <a:fillRect/>
          </a:stretch>
        </p:blipFill>
        <p:spPr>
          <a:xfrm>
            <a:off x="4851194" y="1391292"/>
            <a:ext cx="3291215" cy="613074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46" name="IMG_2236.jpeg" descr="IMG_2236.jpeg"/>
          <p:cNvPicPr>
            <a:picLocks noChangeAspect="1"/>
          </p:cNvPicPr>
          <p:nvPr/>
        </p:nvPicPr>
        <p:blipFill>
          <a:blip r:embed="rId2">
            <a:extLst/>
          </a:blip>
          <a:srcRect l="0" t="69620" r="0" b="0"/>
          <a:stretch>
            <a:fillRect/>
          </a:stretch>
        </p:blipFill>
        <p:spPr>
          <a:xfrm>
            <a:off x="940445" y="1551244"/>
            <a:ext cx="3291214" cy="258749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47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2552;p70"/>
          <p:cNvGrpSpPr/>
          <p:nvPr/>
        </p:nvGrpSpPr>
        <p:grpSpPr>
          <a:xfrm>
            <a:off x="6226303" y="855501"/>
            <a:ext cx="541071" cy="487981"/>
            <a:chOff x="-1" y="-1"/>
            <a:chExt cx="541070" cy="487980"/>
          </a:xfrm>
        </p:grpSpPr>
        <p:sp>
          <p:nvSpPr>
            <p:cNvPr id="1349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54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350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1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2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3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356" name="Google Shape;1218;p43"/>
          <p:cNvSpPr/>
          <p:nvPr/>
        </p:nvSpPr>
        <p:spPr>
          <a:xfrm>
            <a:off x="6882666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57" name="تدرب"/>
          <p:cNvSpPr txBox="1"/>
          <p:nvPr/>
        </p:nvSpPr>
        <p:spPr>
          <a:xfrm>
            <a:off x="6746071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sp>
        <p:nvSpPr>
          <p:cNvPr id="1358" name="ص ١٢٤"/>
          <p:cNvSpPr txBox="1"/>
          <p:nvPr/>
        </p:nvSpPr>
        <p:spPr>
          <a:xfrm>
            <a:off x="5788292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pic>
        <p:nvPicPr>
          <p:cNvPr id="1359" name="IMG_2237.jpeg" descr="IMG_2237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6028"/>
          <a:stretch>
            <a:fillRect/>
          </a:stretch>
        </p:blipFill>
        <p:spPr>
          <a:xfrm>
            <a:off x="1252933" y="1399120"/>
            <a:ext cx="6637995" cy="493290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60" name="IMG_2237.jpeg" descr="IMG_2237.jpeg"/>
          <p:cNvPicPr>
            <a:picLocks noChangeAspect="1"/>
          </p:cNvPicPr>
          <p:nvPr/>
        </p:nvPicPr>
        <p:blipFill>
          <a:blip r:embed="rId2">
            <a:extLst/>
          </a:blip>
          <a:srcRect l="35488" t="30759" r="0" b="30759"/>
          <a:stretch>
            <a:fillRect/>
          </a:stretch>
        </p:blipFill>
        <p:spPr>
          <a:xfrm>
            <a:off x="3606381" y="1988930"/>
            <a:ext cx="4282237" cy="558760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361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2552;p70"/>
          <p:cNvGrpSpPr/>
          <p:nvPr/>
        </p:nvGrpSpPr>
        <p:grpSpPr>
          <a:xfrm>
            <a:off x="6226303" y="855501"/>
            <a:ext cx="541071" cy="487981"/>
            <a:chOff x="-1" y="-1"/>
            <a:chExt cx="541070" cy="487980"/>
          </a:xfrm>
        </p:grpSpPr>
        <p:sp>
          <p:nvSpPr>
            <p:cNvPr id="1363" name="Google Shape;2553;p70"/>
            <p:cNvSpPr/>
            <p:nvPr/>
          </p:nvSpPr>
          <p:spPr>
            <a:xfrm>
              <a:off x="-2" y="89367"/>
              <a:ext cx="541071" cy="398612"/>
            </a:xfrm>
            <a:prstGeom prst="rect">
              <a:avLst/>
            </a:prstGeom>
            <a:solidFill>
              <a:srgbClr val="D5DC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68" name="Google Shape;2554;p70"/>
            <p:cNvGrpSpPr/>
            <p:nvPr/>
          </p:nvGrpSpPr>
          <p:grpSpPr>
            <a:xfrm>
              <a:off x="194996" y="-2"/>
              <a:ext cx="151033" cy="170946"/>
              <a:chOff x="0" y="-1"/>
              <a:chExt cx="151031" cy="170945"/>
            </a:xfrm>
          </p:grpSpPr>
          <p:sp>
            <p:nvSpPr>
              <p:cNvPr id="1364" name="Google Shape;2555;p70"/>
              <p:cNvSpPr/>
              <p:nvPr/>
            </p:nvSpPr>
            <p:spPr>
              <a:xfrm>
                <a:off x="-1" y="80621"/>
                <a:ext cx="151032" cy="76894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5" name="Google Shape;2556;p70"/>
              <p:cNvSpPr/>
              <p:nvPr/>
            </p:nvSpPr>
            <p:spPr>
              <a:xfrm>
                <a:off x="7400" y="-2"/>
                <a:ext cx="136430" cy="16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6484" y="0"/>
                      <a:pt x="4268" y="4230"/>
                      <a:pt x="7264" y="6784"/>
                    </a:cubicBezTo>
                    <a:cubicBezTo>
                      <a:pt x="7624" y="7049"/>
                      <a:pt x="7787" y="7421"/>
                      <a:pt x="7720" y="7821"/>
                    </a:cubicBezTo>
                    <a:cubicBezTo>
                      <a:pt x="7103" y="11092"/>
                      <a:pt x="5831" y="17982"/>
                      <a:pt x="5408" y="20297"/>
                    </a:cubicBezTo>
                    <a:cubicBezTo>
                      <a:pt x="5375" y="20508"/>
                      <a:pt x="5147" y="20669"/>
                      <a:pt x="4887" y="20669"/>
                    </a:cubicBezTo>
                    <a:lnTo>
                      <a:pt x="0" y="20669"/>
                    </a:lnTo>
                    <a:lnTo>
                      <a:pt x="0" y="21600"/>
                    </a:lnTo>
                    <a:lnTo>
                      <a:pt x="4887" y="21600"/>
                    </a:lnTo>
                    <a:cubicBezTo>
                      <a:pt x="4907" y="21600"/>
                      <a:pt x="4929" y="21600"/>
                      <a:pt x="4948" y="21600"/>
                    </a:cubicBezTo>
                    <a:cubicBezTo>
                      <a:pt x="5739" y="21600"/>
                      <a:pt x="6452" y="21104"/>
                      <a:pt x="6549" y="20430"/>
                    </a:cubicBezTo>
                    <a:cubicBezTo>
                      <a:pt x="6971" y="18115"/>
                      <a:pt x="8275" y="11253"/>
                      <a:pt x="8861" y="7954"/>
                    </a:cubicBezTo>
                    <a:cubicBezTo>
                      <a:pt x="8992" y="7289"/>
                      <a:pt x="8699" y="6598"/>
                      <a:pt x="8112" y="6118"/>
                    </a:cubicBezTo>
                    <a:cubicBezTo>
                      <a:pt x="5831" y="4177"/>
                      <a:pt x="7492" y="958"/>
                      <a:pt x="10783" y="958"/>
                    </a:cubicBezTo>
                    <a:cubicBezTo>
                      <a:pt x="14074" y="958"/>
                      <a:pt x="15767" y="4177"/>
                      <a:pt x="13455" y="6118"/>
                    </a:cubicBezTo>
                    <a:cubicBezTo>
                      <a:pt x="12869" y="6598"/>
                      <a:pt x="12608" y="7289"/>
                      <a:pt x="12706" y="7954"/>
                    </a:cubicBezTo>
                    <a:cubicBezTo>
                      <a:pt x="13325" y="11253"/>
                      <a:pt x="14595" y="18115"/>
                      <a:pt x="15018" y="20430"/>
                    </a:cubicBezTo>
                    <a:cubicBezTo>
                      <a:pt x="15146" y="21104"/>
                      <a:pt x="15830" y="21600"/>
                      <a:pt x="16650" y="21600"/>
                    </a:cubicBezTo>
                    <a:cubicBezTo>
                      <a:pt x="16669" y="21600"/>
                      <a:pt x="16691" y="21600"/>
                      <a:pt x="16713" y="21600"/>
                    </a:cubicBezTo>
                    <a:lnTo>
                      <a:pt x="21600" y="21600"/>
                    </a:lnTo>
                    <a:lnTo>
                      <a:pt x="21600" y="20669"/>
                    </a:lnTo>
                    <a:lnTo>
                      <a:pt x="16713" y="20669"/>
                    </a:lnTo>
                    <a:cubicBezTo>
                      <a:pt x="16451" y="20669"/>
                      <a:pt x="16223" y="20508"/>
                      <a:pt x="16192" y="20297"/>
                    </a:cubicBezTo>
                    <a:cubicBezTo>
                      <a:pt x="15767" y="17956"/>
                      <a:pt x="14466" y="11092"/>
                      <a:pt x="13878" y="7821"/>
                    </a:cubicBezTo>
                    <a:cubicBezTo>
                      <a:pt x="13813" y="7421"/>
                      <a:pt x="13976" y="7049"/>
                      <a:pt x="14302" y="6784"/>
                    </a:cubicBezTo>
                    <a:cubicBezTo>
                      <a:pt x="17298" y="4230"/>
                      <a:pt x="15116" y="0"/>
                      <a:pt x="10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6" name="Google Shape;2557;p70"/>
              <p:cNvSpPr/>
              <p:nvPr/>
            </p:nvSpPr>
            <p:spPr>
              <a:xfrm>
                <a:off x="113368" y="154558"/>
                <a:ext cx="37663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7" name="Google Shape;2558;p70"/>
              <p:cNvSpPr/>
              <p:nvPr/>
            </p:nvSpPr>
            <p:spPr>
              <a:xfrm>
                <a:off x="1" y="154558"/>
                <a:ext cx="37651" cy="16387"/>
              </a:xfrm>
              <a:prstGeom prst="rect">
                <a:avLst/>
              </a:prstGeom>
              <a:solidFill>
                <a:srgbClr val="2F41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370" name="Google Shape;1218;p43"/>
          <p:cNvSpPr/>
          <p:nvPr/>
        </p:nvSpPr>
        <p:spPr>
          <a:xfrm>
            <a:off x="6882666" y="886340"/>
            <a:ext cx="1143903" cy="426303"/>
          </a:xfrm>
          <a:prstGeom prst="roundRect">
            <a:avLst>
              <a:gd name="adj" fmla="val 9649"/>
            </a:avLst>
          </a:prstGeom>
          <a:solidFill>
            <a:srgbClr val="2F414B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71" name="تدرب"/>
          <p:cNvSpPr txBox="1"/>
          <p:nvPr/>
        </p:nvSpPr>
        <p:spPr>
          <a:xfrm>
            <a:off x="6746071" y="947091"/>
            <a:ext cx="14170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sp>
        <p:nvSpPr>
          <p:cNvPr id="1372" name="ص ١٢٤"/>
          <p:cNvSpPr txBox="1"/>
          <p:nvPr/>
        </p:nvSpPr>
        <p:spPr>
          <a:xfrm>
            <a:off x="5788292" y="1004176"/>
            <a:ext cx="14170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700">
                <a:solidFill>
                  <a:schemeClr val="accent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 ١٢٤</a:t>
            </a:r>
          </a:p>
        </p:txBody>
      </p:sp>
      <p:pic>
        <p:nvPicPr>
          <p:cNvPr id="1373" name="IMG_2237.jpeg" descr="IMG_2237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6028"/>
          <a:stretch>
            <a:fillRect/>
          </a:stretch>
        </p:blipFill>
        <p:spPr>
          <a:xfrm>
            <a:off x="1252933" y="1399120"/>
            <a:ext cx="6637995" cy="493290"/>
          </a:xfrm>
          <a:prstGeom prst="rect">
            <a:avLst/>
          </a:prstGeom>
          <a:ln w="12700">
            <a:solidFill>
              <a:srgbClr val="2F414B"/>
            </a:solidFill>
            <a:miter lim="400000"/>
          </a:ln>
        </p:spPr>
      </p:pic>
      <p:pic>
        <p:nvPicPr>
          <p:cNvPr id="1374" name="IMG_2237.jpeg" descr="IMG_2237.jpeg"/>
          <p:cNvPicPr>
            <a:picLocks noChangeAspect="1"/>
          </p:cNvPicPr>
          <p:nvPr/>
        </p:nvPicPr>
        <p:blipFill>
          <a:blip r:embed="rId2">
            <a:extLst/>
          </a:blip>
          <a:srcRect l="29235" t="63428" r="0" b="0"/>
          <a:stretch>
            <a:fillRect/>
          </a:stretch>
        </p:blipFill>
        <p:spPr>
          <a:xfrm>
            <a:off x="3202075" y="2046015"/>
            <a:ext cx="4697325" cy="531025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375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93" y="4635722"/>
            <a:ext cx="1219605" cy="609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isimi Student Planner by Slidesgo">
  <a:themeElements>
    <a:clrScheme name="Visimi Student Planner by Slidesgo">
      <a:dk1>
        <a:srgbClr val="2F414B"/>
      </a:dk1>
      <a:lt1>
        <a:srgbClr val="D5DCF2"/>
      </a:lt1>
      <a:dk2>
        <a:srgbClr val="A7A7A7"/>
      </a:dk2>
      <a:lt2>
        <a:srgbClr val="535353"/>
      </a:lt2>
      <a:accent1>
        <a:srgbClr val="03A696"/>
      </a:accent1>
      <a:accent2>
        <a:srgbClr val="F2B705"/>
      </a:accent2>
      <a:accent3>
        <a:srgbClr val="F20544"/>
      </a:accent3>
      <a:accent4>
        <a:srgbClr val="025D54"/>
      </a:accent4>
      <a:accent5>
        <a:srgbClr val="886603"/>
      </a:accent5>
      <a:accent6>
        <a:srgbClr val="8F8F8F"/>
      </a:accent6>
      <a:hlink>
        <a:srgbClr val="0000FF"/>
      </a:hlink>
      <a:folHlink>
        <a:srgbClr val="FF00FF"/>
      </a:folHlink>
    </a:clrScheme>
    <a:fontScheme name="Visimi Student Plann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isimi Student Plann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5DCF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F414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F414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simi Student Planner by Slidesgo">
  <a:themeElements>
    <a:clrScheme name="Visimi Student Plann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A696"/>
      </a:accent1>
      <a:accent2>
        <a:srgbClr val="F2B705"/>
      </a:accent2>
      <a:accent3>
        <a:srgbClr val="F20544"/>
      </a:accent3>
      <a:accent4>
        <a:srgbClr val="025D54"/>
      </a:accent4>
      <a:accent5>
        <a:srgbClr val="886603"/>
      </a:accent5>
      <a:accent6>
        <a:srgbClr val="8F8F8F"/>
      </a:accent6>
      <a:hlink>
        <a:srgbClr val="0000FF"/>
      </a:hlink>
      <a:folHlink>
        <a:srgbClr val="FF00FF"/>
      </a:folHlink>
    </a:clrScheme>
    <a:fontScheme name="Visimi Student Plann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isimi Student Plann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5DCF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F414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F414B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