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5" r:id="rId8"/>
    <p:sldId id="266" r:id="rId9"/>
    <p:sldId id="295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7" r:id="rId19"/>
    <p:sldId id="278" r:id="rId20"/>
    <p:sldId id="279" r:id="rId21"/>
    <p:sldId id="281" r:id="rId22"/>
    <p:sldId id="283" r:id="rId23"/>
    <p:sldId id="284" r:id="rId24"/>
    <p:sldId id="285" r:id="rId25"/>
    <p:sldId id="286" r:id="rId26"/>
    <p:sldId id="293" r:id="rId27"/>
    <p:sldId id="294" r:id="rId2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53" d="100"/>
          <a:sy n="53" d="100"/>
        </p:scale>
        <p:origin x="15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14A9-2B9C-478C-AE17-FDEC792CEEAD}" type="datetimeFigureOut">
              <a:rPr lang="ar-SA" smtClean="0"/>
              <a:t>27/07/42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9F0D6-7B88-4E2D-880F-2369ADC23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0665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14A9-2B9C-478C-AE17-FDEC792CEEAD}" type="datetimeFigureOut">
              <a:rPr lang="ar-SA" smtClean="0"/>
              <a:t>27/07/42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9F0D6-7B88-4E2D-880F-2369ADC23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821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14A9-2B9C-478C-AE17-FDEC792CEEAD}" type="datetimeFigureOut">
              <a:rPr lang="ar-SA" smtClean="0"/>
              <a:t>27/07/42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9F0D6-7B88-4E2D-880F-2369ADC23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62479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14A9-2B9C-478C-AE17-FDEC792CEEAD}" type="datetimeFigureOut">
              <a:rPr lang="ar-SA" smtClean="0"/>
              <a:t>27/07/42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9F0D6-7B88-4E2D-880F-2369ADC23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9655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14A9-2B9C-478C-AE17-FDEC792CEEAD}" type="datetimeFigureOut">
              <a:rPr lang="ar-SA" smtClean="0"/>
              <a:t>27/07/42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9F0D6-7B88-4E2D-880F-2369ADC23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5734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14A9-2B9C-478C-AE17-FDEC792CEEAD}" type="datetimeFigureOut">
              <a:rPr lang="ar-SA" smtClean="0"/>
              <a:t>27/07/42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9F0D6-7B88-4E2D-880F-2369ADC23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6345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14A9-2B9C-478C-AE17-FDEC792CEEAD}" type="datetimeFigureOut">
              <a:rPr lang="ar-SA" smtClean="0"/>
              <a:t>27/07/42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9F0D6-7B88-4E2D-880F-2369ADC23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8693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14A9-2B9C-478C-AE17-FDEC792CEEAD}" type="datetimeFigureOut">
              <a:rPr lang="ar-SA" smtClean="0"/>
              <a:t>27/07/42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9F0D6-7B88-4E2D-880F-2369ADC23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4320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14A9-2B9C-478C-AE17-FDEC792CEEAD}" type="datetimeFigureOut">
              <a:rPr lang="ar-SA" smtClean="0"/>
              <a:t>27/07/42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9F0D6-7B88-4E2D-880F-2369ADC23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43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14A9-2B9C-478C-AE17-FDEC792CEEAD}" type="datetimeFigureOut">
              <a:rPr lang="ar-SA" smtClean="0"/>
              <a:t>27/07/42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9F0D6-7B88-4E2D-880F-2369ADC23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9076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14A9-2B9C-478C-AE17-FDEC792CEEAD}" type="datetimeFigureOut">
              <a:rPr lang="ar-SA" smtClean="0"/>
              <a:t>27/07/42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9F0D6-7B88-4E2D-880F-2369ADC23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96049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214A9-2B9C-478C-AE17-FDEC792CEEAD}" type="datetimeFigureOut">
              <a:rPr lang="ar-SA" smtClean="0"/>
              <a:t>27/07/42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9F0D6-7B88-4E2D-880F-2369ADC23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2720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hyperlink" Target="https://th.pngtree.com/freepng/cartoon-grid-round-carpet-blanket_4188422.html" TargetMode="External"/><Relationship Id="rId18" Type="http://schemas.openxmlformats.org/officeDocument/2006/relationships/image" Target="../media/image11.gif"/><Relationship Id="rId3" Type="http://schemas.openxmlformats.org/officeDocument/2006/relationships/image" Target="../media/image2.jpg"/><Relationship Id="rId21" Type="http://schemas.openxmlformats.org/officeDocument/2006/relationships/image" Target="../media/image13.png"/><Relationship Id="rId12" Type="http://schemas.openxmlformats.org/officeDocument/2006/relationships/image" Target="../media/image6.jpg"/><Relationship Id="rId17" Type="http://schemas.openxmlformats.org/officeDocument/2006/relationships/image" Target="../media/image10.png"/><Relationship Id="rId2" Type="http://schemas.openxmlformats.org/officeDocument/2006/relationships/image" Target="../media/image1.jpg"/><Relationship Id="rId16" Type="http://schemas.openxmlformats.org/officeDocument/2006/relationships/image" Target="../media/image9.png"/><Relationship Id="rId20" Type="http://schemas.openxmlformats.org/officeDocument/2006/relationships/hyperlink" Target="https://petzooz.com/shop/%D8%B3%D8%A7%D8%B9%D8%A9-%D8%AD%D8%A7%D8%A6%D8%B7-%D9%85%D9%86-%D8%A8%D8%AA-%D8%B2%D9%88%D9%88%D8%B2/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hyperlink" Target="https://academy.hsoub.com/design/illustration/adobe-illustrator/%D9%83%D9%8A%D9%81-%D8%AA%D8%B5%D9%85%D9%85-%D8%B1%D9%81-%D9%83%D8%AA%D8%A8-%D8%A8%D8%A7%D8%B3%D8%AA%D8%AE%D8%AF%D8%A7%D9%85-adobe-illustrator-r76/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10" Type="http://schemas.openxmlformats.org/officeDocument/2006/relationships/image" Target="../media/image5.jpg"/><Relationship Id="rId19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openxmlformats.org/officeDocument/2006/relationships/hyperlink" Target="https://pixabay.com/en/desktop-table-computer-1389975/" TargetMode="Externa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hyperlink" Target="https://th.pngtree.com/freepng/cartoon-grid-round-carpet-blanket_4188422.html" TargetMode="External"/><Relationship Id="rId18" Type="http://schemas.openxmlformats.org/officeDocument/2006/relationships/image" Target="../media/image12.jpeg"/><Relationship Id="rId3" Type="http://schemas.openxmlformats.org/officeDocument/2006/relationships/image" Target="../media/image2.jpg"/><Relationship Id="rId21" Type="http://schemas.openxmlformats.org/officeDocument/2006/relationships/image" Target="../media/image13.png"/><Relationship Id="rId12" Type="http://schemas.openxmlformats.org/officeDocument/2006/relationships/image" Target="../media/image6.jpg"/><Relationship Id="rId17" Type="http://schemas.openxmlformats.org/officeDocument/2006/relationships/image" Target="../media/image10.png"/><Relationship Id="rId2" Type="http://schemas.openxmlformats.org/officeDocument/2006/relationships/image" Target="../media/image1.jpg"/><Relationship Id="rId16" Type="http://schemas.openxmlformats.org/officeDocument/2006/relationships/image" Target="../media/image9.png"/><Relationship Id="rId20" Type="http://schemas.openxmlformats.org/officeDocument/2006/relationships/hyperlink" Target="https://petzooz.com/shop/%D8%B3%D8%A7%D8%B9%D8%A9-%D8%AD%D8%A7%D8%A6%D8%B7-%D9%85%D9%86-%D8%A8%D8%AA-%D8%B2%D9%88%D9%88%D8%B2/" TargetMode="External"/><Relationship Id="rId1" Type="http://schemas.openxmlformats.org/officeDocument/2006/relationships/slideLayout" Target="../slideLayouts/slideLayout1.xml"/><Relationship Id="rId11" Type="http://schemas.openxmlformats.org/officeDocument/2006/relationships/hyperlink" Target="https://academy.hsoub.com/design/illustration/adobe-illustrator/%D9%83%D9%8A%D9%81-%D8%AA%D8%B5%D9%85%D9%85-%D8%B1%D9%81-%D9%83%D8%AA%D8%A8-%D8%A8%D8%A7%D8%B3%D8%AA%D8%AE%D8%AF%D8%A7%D9%85-adobe-illustrator-r76/" TargetMode="External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10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hyperlink" Target="https://pixabay.com/en/desktop-table-computer-1389975/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hyperlink" Target="https://th.pngtree.com/freepng/cartoon-grid-round-carpet-blanket_4188422.html" TargetMode="External"/><Relationship Id="rId18" Type="http://schemas.openxmlformats.org/officeDocument/2006/relationships/image" Target="../media/image12.jpeg"/><Relationship Id="rId3" Type="http://schemas.openxmlformats.org/officeDocument/2006/relationships/image" Target="../media/image2.jpg"/><Relationship Id="rId21" Type="http://schemas.openxmlformats.org/officeDocument/2006/relationships/image" Target="../media/image13.png"/><Relationship Id="rId12" Type="http://schemas.openxmlformats.org/officeDocument/2006/relationships/image" Target="../media/image6.jpg"/><Relationship Id="rId17" Type="http://schemas.openxmlformats.org/officeDocument/2006/relationships/image" Target="../media/image10.png"/><Relationship Id="rId2" Type="http://schemas.openxmlformats.org/officeDocument/2006/relationships/image" Target="../media/image1.jpg"/><Relationship Id="rId16" Type="http://schemas.openxmlformats.org/officeDocument/2006/relationships/image" Target="../media/image9.png"/><Relationship Id="rId20" Type="http://schemas.openxmlformats.org/officeDocument/2006/relationships/hyperlink" Target="https://petzooz.com/shop/%D8%B3%D8%A7%D8%B9%D8%A9-%D8%AD%D8%A7%D8%A6%D8%B7-%D9%85%D9%86-%D8%A8%D8%AA-%D8%B2%D9%88%D9%88%D8%B2/" TargetMode="External"/><Relationship Id="rId1" Type="http://schemas.openxmlformats.org/officeDocument/2006/relationships/slideLayout" Target="../slideLayouts/slideLayout1.xml"/><Relationship Id="rId11" Type="http://schemas.openxmlformats.org/officeDocument/2006/relationships/hyperlink" Target="https://academy.hsoub.com/design/illustration/adobe-illustrator/%D9%83%D9%8A%D9%81-%D8%AA%D8%B5%D9%85%D9%85-%D8%B1%D9%81-%D9%83%D8%AA%D8%A8-%D8%A8%D8%A7%D8%B3%D8%AA%D8%AE%D8%AF%D8%A7%D9%85-adobe-illustrator-r76/" TargetMode="External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10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hyperlink" Target="https://pixabay.com/en/desktop-table-computer-1389975/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hyperlink" Target="https://th.pngtree.com/freepng/cartoon-grid-round-carpet-blanket_4188422.html" TargetMode="External"/><Relationship Id="rId18" Type="http://schemas.openxmlformats.org/officeDocument/2006/relationships/image" Target="../media/image12.jpeg"/><Relationship Id="rId3" Type="http://schemas.openxmlformats.org/officeDocument/2006/relationships/audio" Target="../media/audio2.wav"/><Relationship Id="rId21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6.jpg"/><Relationship Id="rId17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20" Type="http://schemas.openxmlformats.org/officeDocument/2006/relationships/hyperlink" Target="https://petzooz.com/shop/%D8%B3%D8%A7%D8%B9%D8%A9-%D8%AD%D8%A7%D8%A6%D8%B7-%D9%85%D9%86-%D8%A8%D8%AA-%D8%B2%D9%88%D9%88%D8%B2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s://academy.hsoub.com/design/illustration/adobe-illustrator/%D9%83%D9%8A%D9%81-%D8%AA%D8%B5%D9%85%D9%85-%D8%B1%D9%81-%D9%83%D8%AA%D8%A8-%D8%A8%D8%A7%D8%B3%D8%AA%D8%AE%D8%AF%D8%A7%D9%85-adobe-illustrator-r76/" TargetMode="External"/><Relationship Id="rId24" Type="http://schemas.openxmlformats.org/officeDocument/2006/relationships/image" Target="../media/image36.gif"/><Relationship Id="rId5" Type="http://schemas.openxmlformats.org/officeDocument/2006/relationships/image" Target="../media/image2.jpg"/><Relationship Id="rId15" Type="http://schemas.openxmlformats.org/officeDocument/2006/relationships/image" Target="../media/image8.png"/><Relationship Id="rId23" Type="http://schemas.openxmlformats.org/officeDocument/2006/relationships/image" Target="../media/image35.gif"/><Relationship Id="rId10" Type="http://schemas.openxmlformats.org/officeDocument/2006/relationships/image" Target="../media/image5.jpg"/><Relationship Id="rId4" Type="http://schemas.openxmlformats.org/officeDocument/2006/relationships/image" Target="../media/image1.jpg"/><Relationship Id="rId9" Type="http://schemas.openxmlformats.org/officeDocument/2006/relationships/hyperlink" Target="https://pixabay.com/en/desktop-table-computer-1389975/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hyperlink" Target="https://th.pngtree.com/freepng/cartoon-grid-round-carpet-blanket_4188422.html" TargetMode="External"/><Relationship Id="rId18" Type="http://schemas.openxmlformats.org/officeDocument/2006/relationships/image" Target="../media/image12.jpeg"/><Relationship Id="rId3" Type="http://schemas.openxmlformats.org/officeDocument/2006/relationships/audio" Target="../media/audio2.wav"/><Relationship Id="rId21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6.jpg"/><Relationship Id="rId17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20" Type="http://schemas.openxmlformats.org/officeDocument/2006/relationships/hyperlink" Target="https://petzooz.com/shop/%D8%B3%D8%A7%D8%B9%D8%A9-%D8%AD%D8%A7%D8%A6%D8%B7-%D9%85%D9%86-%D8%A8%D8%AA-%D8%B2%D9%88%D9%88%D8%B2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s://academy.hsoub.com/design/illustration/adobe-illustrator/%D9%83%D9%8A%D9%81-%D8%AA%D8%B5%D9%85%D9%85-%D8%B1%D9%81-%D9%83%D8%AA%D8%A8-%D8%A8%D8%A7%D8%B3%D8%AA%D8%AE%D8%AF%D8%A7%D9%85-adobe-illustrator-r76/" TargetMode="External"/><Relationship Id="rId24" Type="http://schemas.openxmlformats.org/officeDocument/2006/relationships/image" Target="../media/image36.gif"/><Relationship Id="rId5" Type="http://schemas.openxmlformats.org/officeDocument/2006/relationships/image" Target="../media/image2.jpg"/><Relationship Id="rId15" Type="http://schemas.openxmlformats.org/officeDocument/2006/relationships/image" Target="../media/image8.png"/><Relationship Id="rId23" Type="http://schemas.openxmlformats.org/officeDocument/2006/relationships/image" Target="../media/image35.gif"/><Relationship Id="rId10" Type="http://schemas.openxmlformats.org/officeDocument/2006/relationships/image" Target="../media/image5.jpg"/><Relationship Id="rId4" Type="http://schemas.openxmlformats.org/officeDocument/2006/relationships/image" Target="../media/image1.jpg"/><Relationship Id="rId9" Type="http://schemas.openxmlformats.org/officeDocument/2006/relationships/hyperlink" Target="https://pixabay.com/en/desktop-table-computer-1389975/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hyperlink" Target="https://th.pngtree.com/freepng/cartoon-grid-round-carpet-blanket_4188422.html" TargetMode="External"/><Relationship Id="rId18" Type="http://schemas.openxmlformats.org/officeDocument/2006/relationships/image" Target="../media/image12.jpeg"/><Relationship Id="rId3" Type="http://schemas.openxmlformats.org/officeDocument/2006/relationships/audio" Target="../media/audio2.wav"/><Relationship Id="rId21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6.jpg"/><Relationship Id="rId17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20" Type="http://schemas.openxmlformats.org/officeDocument/2006/relationships/hyperlink" Target="https://petzooz.com/shop/%D8%B3%D8%A7%D8%B9%D8%A9-%D8%AD%D8%A7%D8%A6%D8%B7-%D9%85%D9%86-%D8%A8%D8%AA-%D8%B2%D9%88%D9%88%D8%B2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s://academy.hsoub.com/design/illustration/adobe-illustrator/%D9%83%D9%8A%D9%81-%D8%AA%D8%B5%D9%85%D9%85-%D8%B1%D9%81-%D9%83%D8%AA%D8%A8-%D8%A8%D8%A7%D8%B3%D8%AA%D8%AE%D8%AF%D8%A7%D9%85-adobe-illustrator-r76/" TargetMode="External"/><Relationship Id="rId24" Type="http://schemas.openxmlformats.org/officeDocument/2006/relationships/image" Target="../media/image36.gif"/><Relationship Id="rId5" Type="http://schemas.openxmlformats.org/officeDocument/2006/relationships/image" Target="../media/image2.jpg"/><Relationship Id="rId15" Type="http://schemas.openxmlformats.org/officeDocument/2006/relationships/image" Target="../media/image8.png"/><Relationship Id="rId23" Type="http://schemas.openxmlformats.org/officeDocument/2006/relationships/image" Target="../media/image35.gif"/><Relationship Id="rId10" Type="http://schemas.openxmlformats.org/officeDocument/2006/relationships/image" Target="../media/image5.jpg"/><Relationship Id="rId4" Type="http://schemas.openxmlformats.org/officeDocument/2006/relationships/image" Target="../media/image1.jpg"/><Relationship Id="rId9" Type="http://schemas.openxmlformats.org/officeDocument/2006/relationships/hyperlink" Target="https://pixabay.com/en/desktop-table-computer-1389975/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hyperlink" Target="https://th.pngtree.com/freepng/cartoon-grid-round-carpet-blanket_4188422.html" TargetMode="External"/><Relationship Id="rId18" Type="http://schemas.openxmlformats.org/officeDocument/2006/relationships/image" Target="../media/image12.jpeg"/><Relationship Id="rId3" Type="http://schemas.openxmlformats.org/officeDocument/2006/relationships/audio" Target="../media/audio2.wav"/><Relationship Id="rId21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6.jpg"/><Relationship Id="rId17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20" Type="http://schemas.openxmlformats.org/officeDocument/2006/relationships/hyperlink" Target="https://petzooz.com/shop/%D8%B3%D8%A7%D8%B9%D8%A9-%D8%AD%D8%A7%D8%A6%D8%B7-%D9%85%D9%86-%D8%A8%D8%AA-%D8%B2%D9%88%D9%88%D8%B2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s://academy.hsoub.com/design/illustration/adobe-illustrator/%D9%83%D9%8A%D9%81-%D8%AA%D8%B5%D9%85%D9%85-%D8%B1%D9%81-%D9%83%D8%AA%D8%A8-%D8%A8%D8%A7%D8%B3%D8%AA%D8%AE%D8%AF%D8%A7%D9%85-adobe-illustrator-r76/" TargetMode="External"/><Relationship Id="rId24" Type="http://schemas.openxmlformats.org/officeDocument/2006/relationships/image" Target="../media/image36.gif"/><Relationship Id="rId5" Type="http://schemas.openxmlformats.org/officeDocument/2006/relationships/image" Target="../media/image2.jpg"/><Relationship Id="rId15" Type="http://schemas.openxmlformats.org/officeDocument/2006/relationships/image" Target="../media/image8.png"/><Relationship Id="rId23" Type="http://schemas.openxmlformats.org/officeDocument/2006/relationships/image" Target="../media/image35.gif"/><Relationship Id="rId10" Type="http://schemas.openxmlformats.org/officeDocument/2006/relationships/image" Target="../media/image5.jpg"/><Relationship Id="rId4" Type="http://schemas.openxmlformats.org/officeDocument/2006/relationships/image" Target="../media/image1.jpg"/><Relationship Id="rId9" Type="http://schemas.openxmlformats.org/officeDocument/2006/relationships/hyperlink" Target="https://pixabay.com/en/desktop-table-computer-1389975/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hyperlink" Target="https://th.pngtree.com/freepng/cartoon-grid-round-carpet-blanket_4188422.html" TargetMode="External"/><Relationship Id="rId18" Type="http://schemas.openxmlformats.org/officeDocument/2006/relationships/image" Target="../media/image12.jpeg"/><Relationship Id="rId3" Type="http://schemas.openxmlformats.org/officeDocument/2006/relationships/image" Target="../media/image2.jpg"/><Relationship Id="rId21" Type="http://schemas.openxmlformats.org/officeDocument/2006/relationships/image" Target="../media/image13.png"/><Relationship Id="rId12" Type="http://schemas.openxmlformats.org/officeDocument/2006/relationships/image" Target="../media/image6.jpg"/><Relationship Id="rId17" Type="http://schemas.openxmlformats.org/officeDocument/2006/relationships/image" Target="../media/image10.png"/><Relationship Id="rId2" Type="http://schemas.openxmlformats.org/officeDocument/2006/relationships/image" Target="../media/image1.jpg"/><Relationship Id="rId16" Type="http://schemas.openxmlformats.org/officeDocument/2006/relationships/image" Target="../media/image9.png"/><Relationship Id="rId20" Type="http://schemas.openxmlformats.org/officeDocument/2006/relationships/hyperlink" Target="https://petzooz.com/shop/%D8%B3%D8%A7%D8%B9%D8%A9-%D8%AD%D8%A7%D8%A6%D8%B7-%D9%85%D9%86-%D8%A8%D8%AA-%D8%B2%D9%88%D9%88%D8%B2/" TargetMode="External"/><Relationship Id="rId1" Type="http://schemas.openxmlformats.org/officeDocument/2006/relationships/slideLayout" Target="../slideLayouts/slideLayout1.xml"/><Relationship Id="rId11" Type="http://schemas.openxmlformats.org/officeDocument/2006/relationships/hyperlink" Target="https://academy.hsoub.com/design/illustration/adobe-illustrator/%D9%83%D9%8A%D9%81-%D8%AA%D8%B5%D9%85%D9%85-%D8%B1%D9%81-%D9%83%D8%AA%D8%A8-%D8%A8%D8%A7%D8%B3%D8%AA%D8%AE%D8%AF%D8%A7%D9%85-adobe-illustrator-r76/" TargetMode="External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10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hyperlink" Target="https://pixabay.com/en/desktop-table-computer-1389975/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hyperlink" Target="https://th.pngtree.com/freepng/cartoon-grid-round-carpet-blanket_4188422.html" TargetMode="External"/><Relationship Id="rId18" Type="http://schemas.openxmlformats.org/officeDocument/2006/relationships/image" Target="../media/image12.jpeg"/><Relationship Id="rId3" Type="http://schemas.openxmlformats.org/officeDocument/2006/relationships/image" Target="../media/image2.jpg"/><Relationship Id="rId21" Type="http://schemas.openxmlformats.org/officeDocument/2006/relationships/image" Target="../media/image13.png"/><Relationship Id="rId12" Type="http://schemas.openxmlformats.org/officeDocument/2006/relationships/image" Target="../media/image6.jpg"/><Relationship Id="rId17" Type="http://schemas.openxmlformats.org/officeDocument/2006/relationships/image" Target="../media/image10.png"/><Relationship Id="rId2" Type="http://schemas.openxmlformats.org/officeDocument/2006/relationships/image" Target="../media/image1.jpg"/><Relationship Id="rId16" Type="http://schemas.openxmlformats.org/officeDocument/2006/relationships/image" Target="../media/image9.png"/><Relationship Id="rId20" Type="http://schemas.openxmlformats.org/officeDocument/2006/relationships/hyperlink" Target="https://petzooz.com/shop/%D8%B3%D8%A7%D8%B9%D8%A9-%D8%AD%D8%A7%D8%A6%D8%B7-%D9%85%D9%86-%D8%A8%D8%AA-%D8%B2%D9%88%D9%88%D8%B2/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hyperlink" Target="https://academy.hsoub.com/design/illustration/adobe-illustrator/%D9%83%D9%8A%D9%81-%D8%AA%D8%B5%D9%85%D9%85-%D8%B1%D9%81-%D9%83%D8%AA%D8%A8-%D8%A8%D8%A7%D8%B3%D8%AA%D8%AE%D8%AF%D8%A7%D9%85-adobe-illustrator-r76/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10" Type="http://schemas.openxmlformats.org/officeDocument/2006/relationships/image" Target="../media/image5.jpg"/><Relationship Id="rId4" Type="http://schemas.openxmlformats.org/officeDocument/2006/relationships/image" Target="../media/image3.png"/><Relationship Id="rId9" Type="http://schemas.openxmlformats.org/officeDocument/2006/relationships/hyperlink" Target="https://pixabay.com/en/desktop-table-computer-1389975/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hyperlink" Target="https://th.pngtree.com/freepng/cartoon-grid-round-carpet-blanket_4188422.html" TargetMode="External"/><Relationship Id="rId18" Type="http://schemas.openxmlformats.org/officeDocument/2006/relationships/image" Target="../media/image12.jpeg"/><Relationship Id="rId3" Type="http://schemas.openxmlformats.org/officeDocument/2006/relationships/image" Target="../media/image2.jpg"/><Relationship Id="rId21" Type="http://schemas.openxmlformats.org/officeDocument/2006/relationships/image" Target="../media/image13.png"/><Relationship Id="rId12" Type="http://schemas.openxmlformats.org/officeDocument/2006/relationships/image" Target="../media/image6.jpg"/><Relationship Id="rId17" Type="http://schemas.openxmlformats.org/officeDocument/2006/relationships/image" Target="../media/image10.png"/><Relationship Id="rId2" Type="http://schemas.openxmlformats.org/officeDocument/2006/relationships/image" Target="../media/image1.jpg"/><Relationship Id="rId16" Type="http://schemas.openxmlformats.org/officeDocument/2006/relationships/image" Target="../media/image9.png"/><Relationship Id="rId20" Type="http://schemas.openxmlformats.org/officeDocument/2006/relationships/hyperlink" Target="https://petzooz.com/shop/%D8%B3%D8%A7%D8%B9%D8%A9-%D8%AD%D8%A7%D8%A6%D8%B7-%D9%85%D9%86-%D8%A8%D8%AA-%D8%B2%D9%88%D9%88%D8%B2/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hyperlink" Target="https://academy.hsoub.com/design/illustration/adobe-illustrator/%D9%83%D9%8A%D9%81-%D8%AA%D8%B5%D9%85%D9%85-%D8%B1%D9%81-%D9%83%D8%AA%D8%A8-%D8%A8%D8%A7%D8%B3%D8%AA%D8%AE%D8%AF%D8%A7%D9%85-adobe-illustrator-r76/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10" Type="http://schemas.openxmlformats.org/officeDocument/2006/relationships/image" Target="../media/image5.jpg"/><Relationship Id="rId4" Type="http://schemas.openxmlformats.org/officeDocument/2006/relationships/image" Target="../media/image3.png"/><Relationship Id="rId9" Type="http://schemas.openxmlformats.org/officeDocument/2006/relationships/hyperlink" Target="https://pixabay.com/en/desktop-table-computer-1389975/" TargetMode="External"/><Relationship Id="rId1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hyperlink" Target="https://th.pngtree.com/freepng/cartoon-grid-round-carpet-blanket_4188422.html" TargetMode="External"/><Relationship Id="rId18" Type="http://schemas.openxmlformats.org/officeDocument/2006/relationships/image" Target="../media/image12.jpeg"/><Relationship Id="rId3" Type="http://schemas.openxmlformats.org/officeDocument/2006/relationships/image" Target="../media/image2.jpg"/><Relationship Id="rId21" Type="http://schemas.openxmlformats.org/officeDocument/2006/relationships/image" Target="../media/image13.png"/><Relationship Id="rId12" Type="http://schemas.openxmlformats.org/officeDocument/2006/relationships/image" Target="../media/image6.jpg"/><Relationship Id="rId17" Type="http://schemas.openxmlformats.org/officeDocument/2006/relationships/image" Target="../media/image10.png"/><Relationship Id="rId2" Type="http://schemas.openxmlformats.org/officeDocument/2006/relationships/image" Target="../media/image1.jpg"/><Relationship Id="rId16" Type="http://schemas.openxmlformats.org/officeDocument/2006/relationships/image" Target="../media/image9.png"/><Relationship Id="rId20" Type="http://schemas.openxmlformats.org/officeDocument/2006/relationships/hyperlink" Target="https://petzooz.com/shop/%D8%B3%D8%A7%D8%B9%D8%A9-%D8%AD%D8%A7%D8%A6%D8%B7-%D9%85%D9%86-%D8%A8%D8%AA-%D8%B2%D9%88%D9%88%D8%B2/" TargetMode="External"/><Relationship Id="rId1" Type="http://schemas.openxmlformats.org/officeDocument/2006/relationships/slideLayout" Target="../slideLayouts/slideLayout1.xml"/><Relationship Id="rId11" Type="http://schemas.openxmlformats.org/officeDocument/2006/relationships/hyperlink" Target="https://academy.hsoub.com/design/illustration/adobe-illustrator/%D9%83%D9%8A%D9%81-%D8%AA%D8%B5%D9%85%D9%85-%D8%B1%D9%81-%D9%83%D8%AA%D8%A8-%D8%A8%D8%A7%D8%B3%D8%AA%D8%AE%D8%AF%D8%A7%D9%85-adobe-illustrator-r76/" TargetMode="External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23" Type="http://schemas.openxmlformats.org/officeDocument/2006/relationships/image" Target="../media/image14.jpg"/><Relationship Id="rId10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hyperlink" Target="https://pixabay.com/en/desktop-table-computer-1389975/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hyperlink" Target="https://th.pngtree.com/freepng/cartoon-grid-round-carpet-blanket_4188422.html" TargetMode="External"/><Relationship Id="rId18" Type="http://schemas.openxmlformats.org/officeDocument/2006/relationships/image" Target="../media/image12.jpeg"/><Relationship Id="rId3" Type="http://schemas.openxmlformats.org/officeDocument/2006/relationships/image" Target="../media/image2.jpg"/><Relationship Id="rId21" Type="http://schemas.openxmlformats.org/officeDocument/2006/relationships/image" Target="../media/image13.png"/><Relationship Id="rId12" Type="http://schemas.openxmlformats.org/officeDocument/2006/relationships/image" Target="../media/image6.jpg"/><Relationship Id="rId17" Type="http://schemas.openxmlformats.org/officeDocument/2006/relationships/image" Target="../media/image10.png"/><Relationship Id="rId2" Type="http://schemas.openxmlformats.org/officeDocument/2006/relationships/image" Target="../media/image1.jpg"/><Relationship Id="rId16" Type="http://schemas.openxmlformats.org/officeDocument/2006/relationships/image" Target="../media/image9.png"/><Relationship Id="rId20" Type="http://schemas.openxmlformats.org/officeDocument/2006/relationships/hyperlink" Target="https://petzooz.com/shop/%D8%B3%D8%A7%D8%B9%D8%A9-%D8%AD%D8%A7%D8%A6%D8%B7-%D9%85%D9%86-%D8%A8%D8%AA-%D8%B2%D9%88%D9%88%D8%B2/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hyperlink" Target="https://academy.hsoub.com/design/illustration/adobe-illustrator/%D9%83%D9%8A%D9%81-%D8%AA%D8%B5%D9%85%D9%85-%D8%B1%D9%81-%D9%83%D8%AA%D8%A8-%D8%A8%D8%A7%D8%B3%D8%AA%D8%AE%D8%AF%D8%A7%D9%85-adobe-illustrator-r76/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10" Type="http://schemas.openxmlformats.org/officeDocument/2006/relationships/image" Target="../media/image5.jpg"/><Relationship Id="rId4" Type="http://schemas.openxmlformats.org/officeDocument/2006/relationships/image" Target="../media/image3.png"/><Relationship Id="rId9" Type="http://schemas.openxmlformats.org/officeDocument/2006/relationships/hyperlink" Target="https://pixabay.com/en/desktop-table-computer-1389975/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hyperlink" Target="https://th.pngtree.com/freepng/cartoon-grid-round-carpet-blanket_4188422.html" TargetMode="External"/><Relationship Id="rId18" Type="http://schemas.openxmlformats.org/officeDocument/2006/relationships/image" Target="../media/image12.jpeg"/><Relationship Id="rId3" Type="http://schemas.openxmlformats.org/officeDocument/2006/relationships/image" Target="../media/image2.jpg"/><Relationship Id="rId21" Type="http://schemas.openxmlformats.org/officeDocument/2006/relationships/image" Target="../media/image13.png"/><Relationship Id="rId12" Type="http://schemas.openxmlformats.org/officeDocument/2006/relationships/image" Target="../media/image6.jpg"/><Relationship Id="rId17" Type="http://schemas.openxmlformats.org/officeDocument/2006/relationships/image" Target="../media/image10.png"/><Relationship Id="rId2" Type="http://schemas.openxmlformats.org/officeDocument/2006/relationships/image" Target="../media/image1.jpg"/><Relationship Id="rId16" Type="http://schemas.openxmlformats.org/officeDocument/2006/relationships/image" Target="../media/image9.png"/><Relationship Id="rId20" Type="http://schemas.openxmlformats.org/officeDocument/2006/relationships/hyperlink" Target="https://petzooz.com/shop/%D8%B3%D8%A7%D8%B9%D8%A9-%D8%AD%D8%A7%D8%A6%D8%B7-%D9%85%D9%86-%D8%A8%D8%AA-%D8%B2%D9%88%D9%88%D8%B2/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hyperlink" Target="https://academy.hsoub.com/design/illustration/adobe-illustrator/%D9%83%D9%8A%D9%81-%D8%AA%D8%B5%D9%85%D9%85-%D8%B1%D9%81-%D9%83%D8%AA%D8%A8-%D8%A8%D8%A7%D8%B3%D8%AA%D8%AE%D8%AF%D8%A7%D9%85-adobe-illustrator-r76/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10" Type="http://schemas.openxmlformats.org/officeDocument/2006/relationships/image" Target="../media/image5.jpg"/><Relationship Id="rId4" Type="http://schemas.openxmlformats.org/officeDocument/2006/relationships/image" Target="../media/image3.png"/><Relationship Id="rId9" Type="http://schemas.openxmlformats.org/officeDocument/2006/relationships/hyperlink" Target="https://pixabay.com/en/desktop-table-computer-1389975/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hyperlink" Target="https://th.pngtree.com/freepng/cartoon-grid-round-carpet-blanket_4188422.html" TargetMode="External"/><Relationship Id="rId18" Type="http://schemas.openxmlformats.org/officeDocument/2006/relationships/image" Target="../media/image12.jpeg"/><Relationship Id="rId3" Type="http://schemas.openxmlformats.org/officeDocument/2006/relationships/image" Target="../media/image2.jpg"/><Relationship Id="rId21" Type="http://schemas.openxmlformats.org/officeDocument/2006/relationships/image" Target="../media/image13.png"/><Relationship Id="rId12" Type="http://schemas.openxmlformats.org/officeDocument/2006/relationships/image" Target="../media/image6.jpg"/><Relationship Id="rId17" Type="http://schemas.openxmlformats.org/officeDocument/2006/relationships/image" Target="../media/image10.png"/><Relationship Id="rId2" Type="http://schemas.openxmlformats.org/officeDocument/2006/relationships/image" Target="../media/image1.jpg"/><Relationship Id="rId16" Type="http://schemas.openxmlformats.org/officeDocument/2006/relationships/image" Target="../media/image9.png"/><Relationship Id="rId20" Type="http://schemas.openxmlformats.org/officeDocument/2006/relationships/hyperlink" Target="https://petzooz.com/shop/%D8%B3%D8%A7%D8%B9%D8%A9-%D8%AD%D8%A7%D8%A6%D8%B7-%D9%85%D9%86-%D8%A8%D8%AA-%D8%B2%D9%88%D9%88%D8%B2/" TargetMode="External"/><Relationship Id="rId1" Type="http://schemas.openxmlformats.org/officeDocument/2006/relationships/slideLayout" Target="../slideLayouts/slideLayout1.xml"/><Relationship Id="rId11" Type="http://schemas.openxmlformats.org/officeDocument/2006/relationships/hyperlink" Target="https://academy.hsoub.com/design/illustration/adobe-illustrator/%D9%83%D9%8A%D9%81-%D8%AA%D8%B5%D9%85%D9%85-%D8%B1%D9%81-%D9%83%D8%AA%D8%A8-%D8%A8%D8%A7%D8%B3%D8%AA%D8%AE%D8%AF%D8%A7%D9%85-adobe-illustrator-r76/" TargetMode="External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23" Type="http://schemas.openxmlformats.org/officeDocument/2006/relationships/image" Target="../media/image46.png"/><Relationship Id="rId10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hyperlink" Target="https://pixabay.com/en/desktop-table-computer-1389975/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hyperlink" Target="https://th.pngtree.com/freepng/cartoon-grid-round-carpet-blanket_4188422.html" TargetMode="External"/><Relationship Id="rId18" Type="http://schemas.openxmlformats.org/officeDocument/2006/relationships/image" Target="../media/image12.jpeg"/><Relationship Id="rId3" Type="http://schemas.openxmlformats.org/officeDocument/2006/relationships/image" Target="../media/image2.jpg"/><Relationship Id="rId21" Type="http://schemas.openxmlformats.org/officeDocument/2006/relationships/image" Target="../media/image13.png"/><Relationship Id="rId12" Type="http://schemas.openxmlformats.org/officeDocument/2006/relationships/image" Target="../media/image6.jpg"/><Relationship Id="rId17" Type="http://schemas.openxmlformats.org/officeDocument/2006/relationships/image" Target="../media/image10.png"/><Relationship Id="rId2" Type="http://schemas.openxmlformats.org/officeDocument/2006/relationships/image" Target="../media/image1.jpg"/><Relationship Id="rId16" Type="http://schemas.openxmlformats.org/officeDocument/2006/relationships/image" Target="../media/image9.png"/><Relationship Id="rId20" Type="http://schemas.openxmlformats.org/officeDocument/2006/relationships/hyperlink" Target="https://petzooz.com/shop/%D8%B3%D8%A7%D8%B9%D8%A9-%D8%AD%D8%A7%D8%A6%D8%B7-%D9%85%D9%86-%D8%A8%D8%AA-%D8%B2%D9%88%D9%88%D8%B2/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hyperlink" Target="https://academy.hsoub.com/design/illustration/adobe-illustrator/%D9%83%D9%8A%D9%81-%D8%AA%D8%B5%D9%85%D9%85-%D8%B1%D9%81-%D9%83%D8%AA%D8%A8-%D8%A8%D8%A7%D8%B3%D8%AA%D8%AE%D8%AF%D8%A7%D9%85-adobe-illustrator-r76/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10" Type="http://schemas.openxmlformats.org/officeDocument/2006/relationships/image" Target="../media/image5.jpg"/><Relationship Id="rId4" Type="http://schemas.openxmlformats.org/officeDocument/2006/relationships/image" Target="../media/image3.png"/><Relationship Id="rId9" Type="http://schemas.openxmlformats.org/officeDocument/2006/relationships/hyperlink" Target="https://pixabay.com/en/desktop-table-computer-1389975/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hyperlink" Target="https://th.pngtree.com/freepng/cartoon-grid-round-carpet-blanket_4188422.html" TargetMode="External"/><Relationship Id="rId18" Type="http://schemas.openxmlformats.org/officeDocument/2006/relationships/image" Target="../media/image12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openxmlformats.org/officeDocument/2006/relationships/image" Target="../media/image6.jpg"/><Relationship Id="rId17" Type="http://schemas.openxmlformats.org/officeDocument/2006/relationships/image" Target="../media/image10.png"/><Relationship Id="rId2" Type="http://schemas.openxmlformats.org/officeDocument/2006/relationships/video" Target="../media/media1.mp4"/><Relationship Id="rId16" Type="http://schemas.openxmlformats.org/officeDocument/2006/relationships/image" Target="../media/image9.png"/><Relationship Id="rId20" Type="http://schemas.openxmlformats.org/officeDocument/2006/relationships/hyperlink" Target="https://petzooz.com/shop/%D8%B3%D8%A7%D8%B9%D8%A9-%D8%AD%D8%A7%D8%A6%D8%B7-%D9%85%D9%86-%D8%A8%D8%AA-%D8%B2%D9%88%D9%88%D8%B2/" TargetMode="External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hyperlink" Target="https://academy.hsoub.com/design/illustration/adobe-illustrator/%D9%83%D9%8A%D9%81-%D8%AA%D8%B5%D9%85%D9%85-%D8%B1%D9%81-%D9%83%D8%AA%D8%A8-%D8%A8%D8%A7%D8%B3%D8%AA%D8%AE%D8%AF%D8%A7%D9%85-adobe-illustrator-r76/" TargetMode="External"/><Relationship Id="rId5" Type="http://schemas.openxmlformats.org/officeDocument/2006/relationships/image" Target="../media/image2.jpg"/><Relationship Id="rId15" Type="http://schemas.openxmlformats.org/officeDocument/2006/relationships/image" Target="../media/image8.png"/><Relationship Id="rId10" Type="http://schemas.openxmlformats.org/officeDocument/2006/relationships/image" Target="../media/image5.jpg"/><Relationship Id="rId4" Type="http://schemas.openxmlformats.org/officeDocument/2006/relationships/image" Target="../media/image1.jpg"/><Relationship Id="rId9" Type="http://schemas.openxmlformats.org/officeDocument/2006/relationships/hyperlink" Target="https://pixabay.com/en/desktop-table-computer-1389975/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hyperlink" Target="https://th.pngtree.com/freepng/cartoon-grid-round-carpet-blanket_4188422.html" TargetMode="External"/><Relationship Id="rId18" Type="http://schemas.openxmlformats.org/officeDocument/2006/relationships/image" Target="../media/image12.jpeg"/><Relationship Id="rId26" Type="http://schemas.openxmlformats.org/officeDocument/2006/relationships/image" Target="../media/image18.png"/><Relationship Id="rId3" Type="http://schemas.openxmlformats.org/officeDocument/2006/relationships/image" Target="../media/image2.jpg"/><Relationship Id="rId21" Type="http://schemas.openxmlformats.org/officeDocument/2006/relationships/image" Target="../media/image13.png"/><Relationship Id="rId34" Type="http://schemas.microsoft.com/office/2007/relationships/hdphoto" Target="../media/hdphoto6.wdp"/><Relationship Id="rId12" Type="http://schemas.openxmlformats.org/officeDocument/2006/relationships/image" Target="../media/image6.jpg"/><Relationship Id="rId17" Type="http://schemas.openxmlformats.org/officeDocument/2006/relationships/image" Target="../media/image10.png"/><Relationship Id="rId25" Type="http://schemas.microsoft.com/office/2007/relationships/hdphoto" Target="../media/hdphoto2.wdp"/><Relationship Id="rId33" Type="http://schemas.openxmlformats.org/officeDocument/2006/relationships/image" Target="../media/image22.png"/><Relationship Id="rId2" Type="http://schemas.openxmlformats.org/officeDocument/2006/relationships/image" Target="../media/image1.jpg"/><Relationship Id="rId16" Type="http://schemas.openxmlformats.org/officeDocument/2006/relationships/image" Target="../media/image9.png"/><Relationship Id="rId20" Type="http://schemas.openxmlformats.org/officeDocument/2006/relationships/hyperlink" Target="https://petzooz.com/shop/%D8%B3%D8%A7%D8%B9%D8%A9-%D8%AD%D8%A7%D8%A6%D8%B7-%D9%85%D9%86-%D8%A8%D8%AA-%D8%B2%D9%88%D9%88%D8%B2/" TargetMode="External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11" Type="http://schemas.openxmlformats.org/officeDocument/2006/relationships/hyperlink" Target="https://academy.hsoub.com/design/illustration/adobe-illustrator/%D9%83%D9%8A%D9%81-%D8%AA%D8%B5%D9%85%D9%85-%D8%B1%D9%81-%D9%83%D8%AA%D8%A8-%D8%A8%D8%A7%D8%B3%D8%AA%D8%AE%D8%AF%D8%A7%D9%85-adobe-illustrator-r76/" TargetMode="External"/><Relationship Id="rId24" Type="http://schemas.openxmlformats.org/officeDocument/2006/relationships/image" Target="../media/image17.png"/><Relationship Id="rId32" Type="http://schemas.microsoft.com/office/2007/relationships/hdphoto" Target="../media/hdphoto5.wdp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23" Type="http://schemas.openxmlformats.org/officeDocument/2006/relationships/image" Target="../media/image16.png"/><Relationship Id="rId28" Type="http://schemas.openxmlformats.org/officeDocument/2006/relationships/image" Target="../media/image19.png"/><Relationship Id="rId10" Type="http://schemas.openxmlformats.org/officeDocument/2006/relationships/image" Target="../media/image5.jpg"/><Relationship Id="rId31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hyperlink" Target="https://pixabay.com/en/desktop-table-computer-1389975/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3.png"/><Relationship Id="rId27" Type="http://schemas.microsoft.com/office/2007/relationships/hdphoto" Target="../media/hdphoto3.wdp"/><Relationship Id="rId30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hyperlink" Target="https://th.pngtree.com/freepng/cartoon-grid-round-carpet-blanket_4188422.html" TargetMode="External"/><Relationship Id="rId26" Type="http://schemas.openxmlformats.org/officeDocument/2006/relationships/image" Target="../media/image25.png"/><Relationship Id="rId3" Type="http://schemas.openxmlformats.org/officeDocument/2006/relationships/image" Target="../media/image2.jpg"/><Relationship Id="rId21" Type="http://schemas.openxmlformats.org/officeDocument/2006/relationships/image" Target="../media/image13.png"/><Relationship Id="rId12" Type="http://schemas.openxmlformats.org/officeDocument/2006/relationships/image" Target="../media/image6.jpg"/><Relationship Id="rId17" Type="http://schemas.openxmlformats.org/officeDocument/2006/relationships/image" Target="../media/image12.jpeg"/><Relationship Id="rId25" Type="http://schemas.openxmlformats.org/officeDocument/2006/relationships/image" Target="../media/image24.jpg"/><Relationship Id="rId2" Type="http://schemas.openxmlformats.org/officeDocument/2006/relationships/image" Target="../media/image1.jpg"/><Relationship Id="rId16" Type="http://schemas.openxmlformats.org/officeDocument/2006/relationships/image" Target="../media/image9.png"/><Relationship Id="rId20" Type="http://schemas.openxmlformats.org/officeDocument/2006/relationships/hyperlink" Target="https://petzooz.com/shop/%D8%B3%D8%A7%D8%B9%D8%A9-%D8%AD%D8%A7%D8%A6%D8%B7-%D9%85%D9%86-%D8%A8%D8%AA-%D8%B2%D9%88%D9%88%D8%B2/" TargetMode="External"/><Relationship Id="rId1" Type="http://schemas.openxmlformats.org/officeDocument/2006/relationships/slideLayout" Target="../slideLayouts/slideLayout1.xml"/><Relationship Id="rId11" Type="http://schemas.openxmlformats.org/officeDocument/2006/relationships/hyperlink" Target="https://academy.hsoub.com/design/illustration/adobe-illustrator/%D9%83%D9%8A%D9%81-%D8%AA%D8%B5%D9%85%D9%85-%D8%B1%D9%81-%D9%83%D8%AA%D8%A8-%D8%A8%D8%A7%D8%B3%D8%AA%D8%AE%D8%AF%D8%A7%D9%85-adobe-illustrator-r76/" TargetMode="External"/><Relationship Id="rId24" Type="http://schemas.openxmlformats.org/officeDocument/2006/relationships/image" Target="../media/image23.jpeg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23" Type="http://schemas.openxmlformats.org/officeDocument/2006/relationships/hyperlink" Target="https://petzooz.com/shop/%D8%B3%D8%A7%D8%B9%D8%A9-%D8%AD%D8%A7%D8%A6%D8%B7-%D9%85%D9%86-%D8%A8%D8%AA-%D8%B2%D9%88%D9%88%D8%B2/" TargetMode="External"/><Relationship Id="rId28" Type="http://schemas.openxmlformats.org/officeDocument/2006/relationships/image" Target="../media/image27.png"/><Relationship Id="rId10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hyperlink" Target="https://pixabay.com/en/desktop-table-computer-1389975/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3.png"/><Relationship Id="rId27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hyperlink" Target="https://th.pngtree.com/freepng/cartoon-grid-round-carpet-blanket_4188422.html" TargetMode="External"/><Relationship Id="rId18" Type="http://schemas.openxmlformats.org/officeDocument/2006/relationships/image" Target="../media/image12.jpeg"/><Relationship Id="rId3" Type="http://schemas.openxmlformats.org/officeDocument/2006/relationships/image" Target="../media/image2.jpg"/><Relationship Id="rId21" Type="http://schemas.openxmlformats.org/officeDocument/2006/relationships/image" Target="../media/image13.png"/><Relationship Id="rId12" Type="http://schemas.openxmlformats.org/officeDocument/2006/relationships/image" Target="../media/image6.jpg"/><Relationship Id="rId17" Type="http://schemas.openxmlformats.org/officeDocument/2006/relationships/image" Target="../media/image10.png"/><Relationship Id="rId25" Type="http://schemas.openxmlformats.org/officeDocument/2006/relationships/image" Target="../media/image30.png"/><Relationship Id="rId2" Type="http://schemas.openxmlformats.org/officeDocument/2006/relationships/image" Target="../media/image1.jpg"/><Relationship Id="rId16" Type="http://schemas.openxmlformats.org/officeDocument/2006/relationships/image" Target="../media/image9.png"/><Relationship Id="rId20" Type="http://schemas.openxmlformats.org/officeDocument/2006/relationships/hyperlink" Target="https://petzooz.com/shop/%D8%B3%D8%A7%D8%B9%D8%A9-%D8%AD%D8%A7%D8%A6%D8%B7-%D9%85%D9%86-%D8%A8%D8%AA-%D8%B2%D9%88%D9%88%D8%B2/" TargetMode="External"/><Relationship Id="rId1" Type="http://schemas.openxmlformats.org/officeDocument/2006/relationships/slideLayout" Target="../slideLayouts/slideLayout1.xml"/><Relationship Id="rId11" Type="http://schemas.openxmlformats.org/officeDocument/2006/relationships/hyperlink" Target="https://academy.hsoub.com/design/illustration/adobe-illustrator/%D9%83%D9%8A%D9%81-%D8%AA%D8%B5%D9%85%D9%85-%D8%B1%D9%81-%D9%83%D8%AA%D8%A8-%D8%A8%D8%A7%D8%B3%D8%AA%D8%AE%D8%AF%D8%A7%D9%85-adobe-illustrator-r76/" TargetMode="External"/><Relationship Id="rId24" Type="http://schemas.openxmlformats.org/officeDocument/2006/relationships/image" Target="../media/image29.jpeg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23" Type="http://schemas.openxmlformats.org/officeDocument/2006/relationships/image" Target="../media/image28.jpg"/><Relationship Id="rId10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hyperlink" Target="https://pixabay.com/en/desktop-table-computer-1389975/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hyperlink" Target="https://th.pngtree.com/freepng/cartoon-grid-round-carpet-blanket_4188422.html" TargetMode="External"/><Relationship Id="rId18" Type="http://schemas.openxmlformats.org/officeDocument/2006/relationships/image" Target="../media/image12.jpeg"/><Relationship Id="rId3" Type="http://schemas.openxmlformats.org/officeDocument/2006/relationships/image" Target="../media/image2.jpg"/><Relationship Id="rId21" Type="http://schemas.openxmlformats.org/officeDocument/2006/relationships/image" Target="../media/image13.png"/><Relationship Id="rId12" Type="http://schemas.openxmlformats.org/officeDocument/2006/relationships/image" Target="../media/image6.jpg"/><Relationship Id="rId17" Type="http://schemas.openxmlformats.org/officeDocument/2006/relationships/image" Target="../media/image10.png"/><Relationship Id="rId2" Type="http://schemas.openxmlformats.org/officeDocument/2006/relationships/image" Target="../media/image1.jpg"/><Relationship Id="rId16" Type="http://schemas.openxmlformats.org/officeDocument/2006/relationships/image" Target="../media/image9.png"/><Relationship Id="rId20" Type="http://schemas.openxmlformats.org/officeDocument/2006/relationships/hyperlink" Target="https://petzooz.com/shop/%D8%B3%D8%A7%D8%B9%D8%A9-%D8%AD%D8%A7%D8%A6%D8%B7-%D9%85%D9%86-%D8%A8%D8%AA-%D8%B2%D9%88%D9%88%D8%B2/" TargetMode="External"/><Relationship Id="rId1" Type="http://schemas.openxmlformats.org/officeDocument/2006/relationships/slideLayout" Target="../slideLayouts/slideLayout1.xml"/><Relationship Id="rId11" Type="http://schemas.openxmlformats.org/officeDocument/2006/relationships/hyperlink" Target="https://academy.hsoub.com/design/illustration/adobe-illustrator/%D9%83%D9%8A%D9%81-%D8%AA%D8%B5%D9%85%D9%85-%D8%B1%D9%81-%D9%83%D8%AA%D8%A8-%D8%A8%D8%A7%D8%B3%D8%AA%D8%AE%D8%AF%D8%A7%D9%85-adobe-illustrator-r76/" TargetMode="External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10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hyperlink" Target="https://pixabay.com/en/desktop-table-computer-1389975/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hyperlink" Target="https://th.pngtree.com/freepng/cartoon-grid-round-carpet-blanket_4188422.html" TargetMode="External"/><Relationship Id="rId18" Type="http://schemas.openxmlformats.org/officeDocument/2006/relationships/image" Target="../media/image3.png"/><Relationship Id="rId3" Type="http://schemas.openxmlformats.org/officeDocument/2006/relationships/image" Target="../media/image2.jpg"/><Relationship Id="rId12" Type="http://schemas.openxmlformats.org/officeDocument/2006/relationships/image" Target="../media/image6.jpg"/><Relationship Id="rId17" Type="http://schemas.openxmlformats.org/officeDocument/2006/relationships/image" Target="../media/image10.png"/><Relationship Id="rId2" Type="http://schemas.openxmlformats.org/officeDocument/2006/relationships/image" Target="../media/image1.jp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11" Type="http://schemas.openxmlformats.org/officeDocument/2006/relationships/hyperlink" Target="https://academy.hsoub.com/design/illustration/adobe-illustrator/%D9%83%D9%8A%D9%81-%D8%AA%D8%B5%D9%85%D9%85-%D8%B1%D9%81-%D9%83%D8%AA%D8%A8-%D8%A8%D8%A7%D8%B3%D8%AA%D8%AE%D8%AF%D8%A7%D9%85-adobe-illustrator-r76/" TargetMode="External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10" Type="http://schemas.openxmlformats.org/officeDocument/2006/relationships/image" Target="../media/image5.jpg"/><Relationship Id="rId19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hyperlink" Target="https://pixabay.com/en/desktop-table-computer-1389975/" TargetMode="External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91C72E6B-7A5F-4D77-8972-FBF6F0EAC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70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C5D2F51D-BAAD-4D98-AD48-69F1AC6CC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0457"/>
            <a:ext cx="12192000" cy="156754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0E82B55C-BFDC-424D-92CE-FE50F74B3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058" y="249745"/>
            <a:ext cx="5929053" cy="3790170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25B48DB3-1793-4D80-8A9D-5473FA505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38738" y="2444113"/>
            <a:ext cx="4646139" cy="359349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3D3D30FD-46AA-4636-9C25-18D436E867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 t="8653" b="20416"/>
          <a:stretch/>
        </p:blipFill>
        <p:spPr>
          <a:xfrm>
            <a:off x="9392454" y="420582"/>
            <a:ext cx="2549202" cy="164077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AB191C4A-4181-4C75-9A16-106079B2BB9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247897" y="4801935"/>
            <a:ext cx="6618514" cy="2636520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xmlns="" id="{B7BB2731-B5D3-4412-A2AE-BF0C389592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617" y="2690775"/>
            <a:ext cx="1859441" cy="3036071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xmlns="" id="{60BB0CB6-BB2E-43D3-B2BF-61DD1DBFA1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84330" y="2991763"/>
            <a:ext cx="2889754" cy="288975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A0294B0-F7CF-4CB9-9C0A-75CE51664A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3337" y="4129556"/>
            <a:ext cx="1359526" cy="1359526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xmlns="" id="{7A22DF6A-B023-4FBA-9BEE-019CA7C79C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931" y="4712744"/>
            <a:ext cx="2078916" cy="184115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9C37110D-BD05-44AC-8081-4B05B2D721D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68" y="520236"/>
            <a:ext cx="4944356" cy="318873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CDA6A32C-8E2C-4B2D-89A1-C3AB3F7B78AB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rcRect t="11429" b="18476"/>
          <a:stretch/>
        </p:blipFill>
        <p:spPr>
          <a:xfrm>
            <a:off x="217255" y="197297"/>
            <a:ext cx="1776700" cy="159366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9D4B722A-852A-4CA8-89E4-2FCE75437E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0635" y="1427485"/>
            <a:ext cx="1950889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9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91C72E6B-7A5F-4D77-8972-FBF6F0EAC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70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C5D2F51D-BAAD-4D98-AD48-69F1AC6CC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0457"/>
            <a:ext cx="12192000" cy="156754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25B48DB3-1793-4D80-8A9D-5473FA505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38738" y="2444113"/>
            <a:ext cx="4646139" cy="359349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3D3D30FD-46AA-4636-9C25-18D436E867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 t="8653" b="20416"/>
          <a:stretch/>
        </p:blipFill>
        <p:spPr>
          <a:xfrm>
            <a:off x="9392454" y="420582"/>
            <a:ext cx="2549202" cy="164077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AB191C4A-4181-4C75-9A16-106079B2BB9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247897" y="4801935"/>
            <a:ext cx="6618514" cy="2636520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xmlns="" id="{B7BB2731-B5D3-4412-A2AE-BF0C389592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617" y="2690775"/>
            <a:ext cx="1859441" cy="3036071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xmlns="" id="{60BB0CB6-BB2E-43D3-B2BF-61DD1DBFA1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84330" y="2991763"/>
            <a:ext cx="2889754" cy="288975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A0294B0-F7CF-4CB9-9C0A-75CE51664A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3337" y="4129556"/>
            <a:ext cx="1359526" cy="1359526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xmlns="" id="{7A22DF6A-B023-4FBA-9BEE-019CA7C79C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931" y="4712744"/>
            <a:ext cx="2078916" cy="184115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CDA6A32C-8E2C-4B2D-89A1-C3AB3F7B78A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rcRect t="11429" b="18476"/>
          <a:stretch/>
        </p:blipFill>
        <p:spPr>
          <a:xfrm>
            <a:off x="217255" y="197297"/>
            <a:ext cx="1776700" cy="159366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9D4B722A-852A-4CA8-89E4-2FCE75437E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0635" y="1427485"/>
            <a:ext cx="1950889" cy="2365453"/>
          </a:xfrm>
          <a:prstGeom prst="rect">
            <a:avLst/>
          </a:prstGeom>
        </p:spPr>
      </p:pic>
      <p:pic>
        <p:nvPicPr>
          <p:cNvPr id="15" name="Picture 2" descr="نتيجة بحث الصور عن بنت تفكر كرتون"/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3" t="21895" r="15725" b="10886"/>
          <a:stretch/>
        </p:blipFill>
        <p:spPr bwMode="auto">
          <a:xfrm>
            <a:off x="1288590" y="2307534"/>
            <a:ext cx="3726873" cy="411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وسيلة شرح على شكل سحابة 18"/>
          <p:cNvSpPr/>
          <p:nvPr/>
        </p:nvSpPr>
        <p:spPr>
          <a:xfrm>
            <a:off x="4390153" y="737983"/>
            <a:ext cx="4298620" cy="2912776"/>
          </a:xfrm>
          <a:prstGeom prst="cloudCallout">
            <a:avLst>
              <a:gd name="adj1" fmla="val -65311"/>
              <a:gd name="adj2" fmla="val 52035"/>
            </a:avLst>
          </a:prstGeom>
          <a:noFill/>
          <a:ln w="76200">
            <a:solidFill>
              <a:srgbClr val="ED4C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chemeClr val="tx1"/>
                </a:solidFill>
              </a:rPr>
              <a:t>عن ماذا يتكلم  النص؟</a:t>
            </a:r>
            <a:endParaRPr lang="ar-SA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5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91C72E6B-7A5F-4D77-8972-FBF6F0EAC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70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C5D2F51D-BAAD-4D98-AD48-69F1AC6CC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0457"/>
            <a:ext cx="12192000" cy="156754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25B48DB3-1793-4D80-8A9D-5473FA505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38738" y="2444113"/>
            <a:ext cx="4646139" cy="359349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3D3D30FD-46AA-4636-9C25-18D436E867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 t="8653" b="20416"/>
          <a:stretch/>
        </p:blipFill>
        <p:spPr>
          <a:xfrm>
            <a:off x="9392454" y="420582"/>
            <a:ext cx="2549202" cy="164077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AB191C4A-4181-4C75-9A16-106079B2BB9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247897" y="4801935"/>
            <a:ext cx="6618514" cy="2636520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xmlns="" id="{B7BB2731-B5D3-4412-A2AE-BF0C389592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617" y="2690775"/>
            <a:ext cx="1859441" cy="3036071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xmlns="" id="{60BB0CB6-BB2E-43D3-B2BF-61DD1DBFA1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84330" y="2991763"/>
            <a:ext cx="2889754" cy="288975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A0294B0-F7CF-4CB9-9C0A-75CE51664A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3337" y="4129556"/>
            <a:ext cx="1359526" cy="1359526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xmlns="" id="{7A22DF6A-B023-4FBA-9BEE-019CA7C79C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931" y="4712744"/>
            <a:ext cx="2078916" cy="184115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CDA6A32C-8E2C-4B2D-89A1-C3AB3F7B78A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rcRect t="11429" b="18476"/>
          <a:stretch/>
        </p:blipFill>
        <p:spPr>
          <a:xfrm>
            <a:off x="217255" y="197297"/>
            <a:ext cx="1776700" cy="159366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9D4B722A-852A-4CA8-89E4-2FCE75437E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0635" y="1427485"/>
            <a:ext cx="1950889" cy="2365453"/>
          </a:xfrm>
          <a:prstGeom prst="rect">
            <a:avLst/>
          </a:prstGeom>
        </p:spPr>
      </p:pic>
      <p:sp>
        <p:nvSpPr>
          <p:cNvPr id="16" name="مستطيل 15"/>
          <p:cNvSpPr/>
          <p:nvPr/>
        </p:nvSpPr>
        <p:spPr>
          <a:xfrm>
            <a:off x="3172187" y="3334871"/>
            <a:ext cx="2932778" cy="19947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" name="Picture 2" descr="نتيجة بحث الصور عن بنت تفكر كرتون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629" y="169255"/>
            <a:ext cx="6974521" cy="612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ستطيل 20"/>
          <p:cNvSpPr/>
          <p:nvPr/>
        </p:nvSpPr>
        <p:spPr>
          <a:xfrm>
            <a:off x="3116027" y="3366654"/>
            <a:ext cx="2979973" cy="1891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عددي المعلومات التي اكتسبها من النص؟</a:t>
            </a:r>
            <a:endParaRPr lang="ar-SA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746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91C72E6B-7A5F-4D77-8972-FBF6F0EAC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70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C5D2F51D-BAAD-4D98-AD48-69F1AC6CC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0457"/>
            <a:ext cx="12192000" cy="156754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25B48DB3-1793-4D80-8A9D-5473FA5058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38738" y="2444113"/>
            <a:ext cx="4646139" cy="359349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3D3D30FD-46AA-4636-9C25-18D436E867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 t="8653" b="20416"/>
          <a:stretch/>
        </p:blipFill>
        <p:spPr>
          <a:xfrm>
            <a:off x="9392454" y="420582"/>
            <a:ext cx="2549202" cy="164077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AB191C4A-4181-4C75-9A16-106079B2BB9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247897" y="4801935"/>
            <a:ext cx="6618514" cy="2636520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xmlns="" id="{B7BB2731-B5D3-4412-A2AE-BF0C389592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617" y="2690775"/>
            <a:ext cx="1859441" cy="3036071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xmlns="" id="{60BB0CB6-BB2E-43D3-B2BF-61DD1DBFA1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84330" y="2991763"/>
            <a:ext cx="2889754" cy="288975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A0294B0-F7CF-4CB9-9C0A-75CE51664A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3337" y="4129556"/>
            <a:ext cx="1359526" cy="1359526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xmlns="" id="{7A22DF6A-B023-4FBA-9BEE-019CA7C79C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931" y="4712744"/>
            <a:ext cx="2078916" cy="184115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CDA6A32C-8E2C-4B2D-89A1-C3AB3F7B78A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rcRect t="11429" b="18476"/>
          <a:stretch/>
        </p:blipFill>
        <p:spPr>
          <a:xfrm>
            <a:off x="217255" y="197297"/>
            <a:ext cx="1776700" cy="159366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9D4B722A-852A-4CA8-89E4-2FCE75437E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0635" y="1427485"/>
            <a:ext cx="1950889" cy="236545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0E82B55C-BFDC-424D-92CE-FE50F74B3B0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13058" y="249745"/>
            <a:ext cx="5929053" cy="3790170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6826526" y="1915738"/>
            <a:ext cx="1981298" cy="10302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 smtClean="0">
                <a:solidFill>
                  <a:schemeClr val="tx1"/>
                </a:solidFill>
              </a:rPr>
              <a:t>الزواحف</a:t>
            </a:r>
            <a:endParaRPr lang="ar-SA" sz="4800" b="1" dirty="0">
              <a:solidFill>
                <a:schemeClr val="tx1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3811634" y="1919341"/>
            <a:ext cx="1993189" cy="10302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 smtClean="0">
                <a:solidFill>
                  <a:schemeClr val="tx1"/>
                </a:solidFill>
              </a:rPr>
              <a:t>الحشرات</a:t>
            </a:r>
            <a:endParaRPr lang="ar-SA" sz="4800" b="1" dirty="0">
              <a:solidFill>
                <a:schemeClr val="tx1"/>
              </a:solidFill>
            </a:endParaRPr>
          </a:p>
        </p:txBody>
      </p:sp>
      <p:pic>
        <p:nvPicPr>
          <p:cNvPr id="20" name="صورة 1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14" y="2934159"/>
            <a:ext cx="4733294" cy="3837806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64" y="3041448"/>
            <a:ext cx="4824808" cy="3840260"/>
          </a:xfrm>
          <a:prstGeom prst="rect">
            <a:avLst/>
          </a:prstGeom>
        </p:spPr>
      </p:pic>
      <p:sp>
        <p:nvSpPr>
          <p:cNvPr id="23" name="مستطيل 22"/>
          <p:cNvSpPr/>
          <p:nvPr/>
        </p:nvSpPr>
        <p:spPr>
          <a:xfrm>
            <a:off x="3147521" y="815316"/>
            <a:ext cx="5896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ينتمي النمل لمجموعة</a:t>
            </a:r>
            <a:endParaRPr lang="ar-S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36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91C72E6B-7A5F-4D77-8972-FBF6F0EAC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70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C5D2F51D-BAAD-4D98-AD48-69F1AC6CC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0457"/>
            <a:ext cx="12192000" cy="156754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25B48DB3-1793-4D80-8A9D-5473FA5058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38738" y="2444113"/>
            <a:ext cx="4646139" cy="359349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3D3D30FD-46AA-4636-9C25-18D436E867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 t="8653" b="20416"/>
          <a:stretch/>
        </p:blipFill>
        <p:spPr>
          <a:xfrm>
            <a:off x="9392454" y="420582"/>
            <a:ext cx="2549202" cy="164077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AB191C4A-4181-4C75-9A16-106079B2BB9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247897" y="4801935"/>
            <a:ext cx="6618514" cy="2636520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xmlns="" id="{B7BB2731-B5D3-4412-A2AE-BF0C389592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617" y="2690775"/>
            <a:ext cx="1859441" cy="3036071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xmlns="" id="{60BB0CB6-BB2E-43D3-B2BF-61DD1DBFA1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84330" y="2991763"/>
            <a:ext cx="2889754" cy="288975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A0294B0-F7CF-4CB9-9C0A-75CE51664A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3337" y="4129556"/>
            <a:ext cx="1359526" cy="1359526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xmlns="" id="{7A22DF6A-B023-4FBA-9BEE-019CA7C79C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931" y="4712744"/>
            <a:ext cx="2078916" cy="184115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CDA6A32C-8E2C-4B2D-89A1-C3AB3F7B78A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rcRect t="11429" b="18476"/>
          <a:stretch/>
        </p:blipFill>
        <p:spPr>
          <a:xfrm>
            <a:off x="217255" y="197297"/>
            <a:ext cx="1776700" cy="159366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9D4B722A-852A-4CA8-89E4-2FCE75437E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0635" y="1427485"/>
            <a:ext cx="1950889" cy="236545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0E82B55C-BFDC-424D-92CE-FE50F74B3B0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13058" y="249745"/>
            <a:ext cx="5929053" cy="3790170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3587604" y="1916106"/>
            <a:ext cx="1981298" cy="10302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 smtClean="0">
                <a:solidFill>
                  <a:schemeClr val="tx1"/>
                </a:solidFill>
              </a:rPr>
              <a:t>لا</a:t>
            </a:r>
            <a:endParaRPr lang="ar-SA" sz="4800" b="1" dirty="0">
              <a:solidFill>
                <a:schemeClr val="tx1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6919280" y="1916106"/>
            <a:ext cx="1795789" cy="10302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 smtClean="0">
                <a:solidFill>
                  <a:schemeClr val="tx1"/>
                </a:solidFill>
              </a:rPr>
              <a:t>نعم </a:t>
            </a:r>
            <a:endParaRPr lang="ar-SA" sz="4800" b="1" dirty="0">
              <a:solidFill>
                <a:schemeClr val="tx1"/>
              </a:solidFill>
            </a:endParaRPr>
          </a:p>
        </p:txBody>
      </p:sp>
      <p:pic>
        <p:nvPicPr>
          <p:cNvPr id="20" name="صورة 1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14" y="2934159"/>
            <a:ext cx="4733294" cy="3837806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64" y="3041448"/>
            <a:ext cx="4824808" cy="3840260"/>
          </a:xfrm>
          <a:prstGeom prst="rect">
            <a:avLst/>
          </a:prstGeom>
        </p:spPr>
      </p:pic>
      <p:sp>
        <p:nvSpPr>
          <p:cNvPr id="23" name="مستطيل 22"/>
          <p:cNvSpPr/>
          <p:nvPr/>
        </p:nvSpPr>
        <p:spPr>
          <a:xfrm>
            <a:off x="3147521" y="815316"/>
            <a:ext cx="5896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</a:rPr>
              <a:t>هل اناث النمل يمتلكون اجنحه</a:t>
            </a:r>
            <a:endParaRPr lang="ar-S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773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91C72E6B-7A5F-4D77-8972-FBF6F0EAC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70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C5D2F51D-BAAD-4D98-AD48-69F1AC6CC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0457"/>
            <a:ext cx="12192000" cy="156754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25B48DB3-1793-4D80-8A9D-5473FA5058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38738" y="2444113"/>
            <a:ext cx="4646139" cy="359349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3D3D30FD-46AA-4636-9C25-18D436E867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 t="8653" b="20416"/>
          <a:stretch/>
        </p:blipFill>
        <p:spPr>
          <a:xfrm>
            <a:off x="9392454" y="420582"/>
            <a:ext cx="2549202" cy="164077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AB191C4A-4181-4C75-9A16-106079B2BB9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247897" y="4801935"/>
            <a:ext cx="6618514" cy="2636520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xmlns="" id="{B7BB2731-B5D3-4412-A2AE-BF0C389592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617" y="2690775"/>
            <a:ext cx="1859441" cy="3036071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xmlns="" id="{60BB0CB6-BB2E-43D3-B2BF-61DD1DBFA1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84330" y="2991763"/>
            <a:ext cx="2889754" cy="288975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A0294B0-F7CF-4CB9-9C0A-75CE51664A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3337" y="4129556"/>
            <a:ext cx="1359526" cy="1359526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xmlns="" id="{7A22DF6A-B023-4FBA-9BEE-019CA7C79C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931" y="4712744"/>
            <a:ext cx="2078916" cy="184115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CDA6A32C-8E2C-4B2D-89A1-C3AB3F7B78A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rcRect t="11429" b="18476"/>
          <a:stretch/>
        </p:blipFill>
        <p:spPr>
          <a:xfrm>
            <a:off x="217255" y="197297"/>
            <a:ext cx="1776700" cy="159366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9D4B722A-852A-4CA8-89E4-2FCE75437E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0635" y="1427485"/>
            <a:ext cx="1950889" cy="236545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0E82B55C-BFDC-424D-92CE-FE50F74B3B0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13058" y="249745"/>
            <a:ext cx="5929053" cy="3790170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6415057" y="1915738"/>
            <a:ext cx="2392767" cy="10302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 smtClean="0">
                <a:solidFill>
                  <a:schemeClr val="tx1"/>
                </a:solidFill>
              </a:rPr>
              <a:t>مستعمرات</a:t>
            </a:r>
            <a:endParaRPr lang="ar-SA" sz="4800" b="1" dirty="0">
              <a:solidFill>
                <a:schemeClr val="tx1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3811634" y="1919341"/>
            <a:ext cx="1795789" cy="10302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 smtClean="0">
                <a:solidFill>
                  <a:schemeClr val="tx1"/>
                </a:solidFill>
              </a:rPr>
              <a:t>افراد</a:t>
            </a:r>
            <a:endParaRPr lang="ar-SA" sz="4800" b="1" dirty="0">
              <a:solidFill>
                <a:schemeClr val="tx1"/>
              </a:solidFill>
            </a:endParaRPr>
          </a:p>
        </p:txBody>
      </p:sp>
      <p:pic>
        <p:nvPicPr>
          <p:cNvPr id="20" name="صورة 1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14" y="2934159"/>
            <a:ext cx="4733294" cy="3837806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64" y="3041448"/>
            <a:ext cx="4824808" cy="3840260"/>
          </a:xfrm>
          <a:prstGeom prst="rect">
            <a:avLst/>
          </a:prstGeom>
        </p:spPr>
      </p:pic>
      <p:sp>
        <p:nvSpPr>
          <p:cNvPr id="23" name="مستطيل 22"/>
          <p:cNvSpPr/>
          <p:nvPr/>
        </p:nvSpPr>
        <p:spPr>
          <a:xfrm>
            <a:off x="3147521" y="815316"/>
            <a:ext cx="5896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</a:rPr>
              <a:t>يعيش النمل في..</a:t>
            </a:r>
            <a:endParaRPr lang="ar-S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340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91C72E6B-7A5F-4D77-8972-FBF6F0EAC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70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C5D2F51D-BAAD-4D98-AD48-69F1AC6CC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0457"/>
            <a:ext cx="12192000" cy="156754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25B48DB3-1793-4D80-8A9D-5473FA5058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38738" y="2444113"/>
            <a:ext cx="4646139" cy="359349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3D3D30FD-46AA-4636-9C25-18D436E867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 t="8653" b="20416"/>
          <a:stretch/>
        </p:blipFill>
        <p:spPr>
          <a:xfrm>
            <a:off x="9392454" y="420582"/>
            <a:ext cx="2549202" cy="164077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AB191C4A-4181-4C75-9A16-106079B2BB9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247897" y="4801935"/>
            <a:ext cx="6618514" cy="2636520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xmlns="" id="{B7BB2731-B5D3-4412-A2AE-BF0C389592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617" y="2690775"/>
            <a:ext cx="1859441" cy="3036071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xmlns="" id="{60BB0CB6-BB2E-43D3-B2BF-61DD1DBFA1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84330" y="2991763"/>
            <a:ext cx="2889754" cy="288975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A0294B0-F7CF-4CB9-9C0A-75CE51664A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3337" y="4129556"/>
            <a:ext cx="1359526" cy="1359526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xmlns="" id="{7A22DF6A-B023-4FBA-9BEE-019CA7C79C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931" y="4712744"/>
            <a:ext cx="2078916" cy="184115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CDA6A32C-8E2C-4B2D-89A1-C3AB3F7B78A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rcRect t="11429" b="18476"/>
          <a:stretch/>
        </p:blipFill>
        <p:spPr>
          <a:xfrm>
            <a:off x="217255" y="197297"/>
            <a:ext cx="1776700" cy="159366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9D4B722A-852A-4CA8-89E4-2FCE75437E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0635" y="1427485"/>
            <a:ext cx="1950889" cy="236545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0E82B55C-BFDC-424D-92CE-FE50F74B3B0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13058" y="249745"/>
            <a:ext cx="5929053" cy="3790170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3576026" y="1901425"/>
            <a:ext cx="1981298" cy="10302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 smtClean="0">
                <a:solidFill>
                  <a:schemeClr val="tx1"/>
                </a:solidFill>
              </a:rPr>
              <a:t>صح</a:t>
            </a:r>
            <a:endParaRPr lang="ar-SA" sz="4800" b="1" dirty="0">
              <a:solidFill>
                <a:schemeClr val="tx1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6938682" y="1908578"/>
            <a:ext cx="1753752" cy="10302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chemeClr val="tx1"/>
                </a:solidFill>
              </a:rPr>
              <a:t>خطأ</a:t>
            </a:r>
            <a:endParaRPr lang="ar-SA" sz="4400" b="1" dirty="0">
              <a:solidFill>
                <a:schemeClr val="tx1"/>
              </a:solidFill>
            </a:endParaRPr>
          </a:p>
        </p:txBody>
      </p:sp>
      <p:pic>
        <p:nvPicPr>
          <p:cNvPr id="20" name="صورة 1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14" y="2934159"/>
            <a:ext cx="4733294" cy="3837806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64" y="3041448"/>
            <a:ext cx="4824808" cy="3840260"/>
          </a:xfrm>
          <a:prstGeom prst="rect">
            <a:avLst/>
          </a:prstGeom>
        </p:spPr>
      </p:pic>
      <p:sp>
        <p:nvSpPr>
          <p:cNvPr id="23" name="مستطيل 22"/>
          <p:cNvSpPr/>
          <p:nvPr/>
        </p:nvSpPr>
        <p:spPr>
          <a:xfrm>
            <a:off x="3147521" y="815316"/>
            <a:ext cx="5896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النمل لها نوع واحد ؟</a:t>
            </a:r>
            <a:endParaRPr lang="ar-S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185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91C72E6B-7A5F-4D77-8972-FBF6F0EAC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70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C5D2F51D-BAAD-4D98-AD48-69F1AC6CC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0457"/>
            <a:ext cx="12192000" cy="156754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25B48DB3-1793-4D80-8A9D-5473FA505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38738" y="2444113"/>
            <a:ext cx="4646139" cy="359349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3D3D30FD-46AA-4636-9C25-18D436E867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 t="8653" b="20416"/>
          <a:stretch/>
        </p:blipFill>
        <p:spPr>
          <a:xfrm>
            <a:off x="9392454" y="420582"/>
            <a:ext cx="2549202" cy="164077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AB191C4A-4181-4C75-9A16-106079B2BB9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247897" y="4801935"/>
            <a:ext cx="6618514" cy="2636520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xmlns="" id="{B7BB2731-B5D3-4412-A2AE-BF0C389592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617" y="2690775"/>
            <a:ext cx="1859441" cy="3036071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xmlns="" id="{60BB0CB6-BB2E-43D3-B2BF-61DD1DBFA1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84330" y="2991763"/>
            <a:ext cx="2889754" cy="288975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A0294B0-F7CF-4CB9-9C0A-75CE51664A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3337" y="4129556"/>
            <a:ext cx="1359526" cy="1359526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xmlns="" id="{7A22DF6A-B023-4FBA-9BEE-019CA7C79C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931" y="4712744"/>
            <a:ext cx="2078916" cy="184115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CDA6A32C-8E2C-4B2D-89A1-C3AB3F7B78A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rcRect t="11429" b="18476"/>
          <a:stretch/>
        </p:blipFill>
        <p:spPr>
          <a:xfrm>
            <a:off x="217255" y="197297"/>
            <a:ext cx="1776700" cy="159366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9D4B722A-852A-4CA8-89E4-2FCE75437E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0635" y="1427485"/>
            <a:ext cx="1950889" cy="2365453"/>
          </a:xfrm>
          <a:prstGeom prst="rect">
            <a:avLst/>
          </a:prstGeom>
        </p:spPr>
      </p:pic>
      <p:pic>
        <p:nvPicPr>
          <p:cNvPr id="15" name="Picture 2" descr="Upton Junior School - Speaker Competition 2020"/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5" t="8176" r="17714" b="5097"/>
          <a:stretch/>
        </p:blipFill>
        <p:spPr bwMode="auto">
          <a:xfrm>
            <a:off x="1711638" y="1030038"/>
            <a:ext cx="3740727" cy="530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وسيلة شرح مستطيلة مستديرة الزوايا 18"/>
          <p:cNvSpPr/>
          <p:nvPr/>
        </p:nvSpPr>
        <p:spPr>
          <a:xfrm>
            <a:off x="5408104" y="544464"/>
            <a:ext cx="4232283" cy="4804352"/>
          </a:xfrm>
          <a:prstGeom prst="wedgeRoundRectCallout">
            <a:avLst>
              <a:gd name="adj1" fmla="val -99312"/>
              <a:gd name="adj2" fmla="val -669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FF0000"/>
                </a:solidFill>
              </a:rPr>
              <a:t>استراتيجية قل شيئا</a:t>
            </a:r>
          </a:p>
          <a:p>
            <a:pPr algn="ctr"/>
            <a:r>
              <a:rPr lang="ar-SA" sz="4400" b="1" dirty="0" smtClean="0">
                <a:solidFill>
                  <a:schemeClr val="tx1"/>
                </a:solidFill>
              </a:rPr>
              <a:t>عن عظم خلق النمل.</a:t>
            </a:r>
            <a:endParaRPr lang="ar-SA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4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91C72E6B-7A5F-4D77-8972-FBF6F0EAC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70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C5D2F51D-BAAD-4D98-AD48-69F1AC6CC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0457"/>
            <a:ext cx="12192000" cy="156754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0E82B55C-BFDC-424D-92CE-FE50F74B3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058" y="249745"/>
            <a:ext cx="5929053" cy="3790170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25B48DB3-1793-4D80-8A9D-5473FA505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38738" y="2444113"/>
            <a:ext cx="4646139" cy="359349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3D3D30FD-46AA-4636-9C25-18D436E867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 t="8653" b="20416"/>
          <a:stretch/>
        </p:blipFill>
        <p:spPr>
          <a:xfrm>
            <a:off x="9392454" y="420582"/>
            <a:ext cx="2549202" cy="164077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AB191C4A-4181-4C75-9A16-106079B2BB9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247897" y="4801935"/>
            <a:ext cx="6618514" cy="2636520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xmlns="" id="{B7BB2731-B5D3-4412-A2AE-BF0C389592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617" y="2690775"/>
            <a:ext cx="1859441" cy="3036071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xmlns="" id="{60BB0CB6-BB2E-43D3-B2BF-61DD1DBFA1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84330" y="2991763"/>
            <a:ext cx="2889754" cy="288975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A0294B0-F7CF-4CB9-9C0A-75CE51664A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3337" y="4129556"/>
            <a:ext cx="1359526" cy="1359526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xmlns="" id="{7A22DF6A-B023-4FBA-9BEE-019CA7C79C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931" y="4712744"/>
            <a:ext cx="2078916" cy="184115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CDA6A32C-8E2C-4B2D-89A1-C3AB3F7B78A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rcRect t="11429" b="18476"/>
          <a:stretch/>
        </p:blipFill>
        <p:spPr>
          <a:xfrm>
            <a:off x="217255" y="197297"/>
            <a:ext cx="1776700" cy="159366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9D4B722A-852A-4CA8-89E4-2FCE75437E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0635" y="1427485"/>
            <a:ext cx="1950889" cy="2365453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5014459" y="701683"/>
            <a:ext cx="3633289" cy="27193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 smtClean="0">
                <a:solidFill>
                  <a:schemeClr val="tx1"/>
                </a:solidFill>
              </a:rPr>
              <a:t>صفي لنا شكل </a:t>
            </a:r>
            <a:r>
              <a:rPr lang="ar-SA" sz="4800" b="1" dirty="0" err="1" smtClean="0">
                <a:solidFill>
                  <a:schemeClr val="tx1"/>
                </a:solidFill>
              </a:rPr>
              <a:t>النمله</a:t>
            </a:r>
            <a:r>
              <a:rPr lang="ar-SA" sz="4800" b="1" dirty="0" smtClean="0">
                <a:solidFill>
                  <a:schemeClr val="tx1"/>
                </a:solidFill>
              </a:rPr>
              <a:t>؟</a:t>
            </a:r>
            <a:endParaRPr lang="ar-SA" sz="4800" b="1" dirty="0">
              <a:solidFill>
                <a:schemeClr val="tx1"/>
              </a:solidFill>
            </a:endParaRPr>
          </a:p>
        </p:txBody>
      </p:sp>
      <p:pic>
        <p:nvPicPr>
          <p:cNvPr id="20" name="صورة 1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17" y="1346610"/>
            <a:ext cx="2531560" cy="47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8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91C72E6B-7A5F-4D77-8972-FBF6F0EAC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70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C5D2F51D-BAAD-4D98-AD48-69F1AC6CC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0457"/>
            <a:ext cx="12192000" cy="156754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0E82B55C-BFDC-424D-92CE-FE50F74B3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303" y="339386"/>
            <a:ext cx="5929053" cy="3790170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25B48DB3-1793-4D80-8A9D-5473FA505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38738" y="2444113"/>
            <a:ext cx="4646139" cy="359349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3D3D30FD-46AA-4636-9C25-18D436E867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 t="8653" b="20416"/>
          <a:stretch/>
        </p:blipFill>
        <p:spPr>
          <a:xfrm>
            <a:off x="9392454" y="420582"/>
            <a:ext cx="2549202" cy="164077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AB191C4A-4181-4C75-9A16-106079B2BB9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247897" y="4801935"/>
            <a:ext cx="6618514" cy="2636520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xmlns="" id="{B7BB2731-B5D3-4412-A2AE-BF0C389592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617" y="2690775"/>
            <a:ext cx="1859441" cy="3036071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xmlns="" id="{60BB0CB6-BB2E-43D3-B2BF-61DD1DBFA1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84330" y="2991763"/>
            <a:ext cx="2889754" cy="288975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A0294B0-F7CF-4CB9-9C0A-75CE51664A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3337" y="4129556"/>
            <a:ext cx="1359526" cy="1359526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xmlns="" id="{7A22DF6A-B023-4FBA-9BEE-019CA7C79C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931" y="4712744"/>
            <a:ext cx="2078916" cy="184115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CDA6A32C-8E2C-4B2D-89A1-C3AB3F7B78A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rcRect t="11429" b="18476"/>
          <a:stretch/>
        </p:blipFill>
        <p:spPr>
          <a:xfrm>
            <a:off x="217255" y="197297"/>
            <a:ext cx="1776700" cy="159366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9D4B722A-852A-4CA8-89E4-2FCE75437E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0635" y="1427485"/>
            <a:ext cx="1950889" cy="2365453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604959" y="664810"/>
            <a:ext cx="2865018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مرادف </a:t>
            </a:r>
          </a:p>
          <a:p>
            <a:pPr algn="ctr"/>
            <a:r>
              <a:rPr lang="ar-SA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و ضد الكلمات</a:t>
            </a:r>
            <a:endParaRPr lang="ar-SA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5646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4426857" y="6364513"/>
            <a:ext cx="3555999" cy="493487"/>
          </a:xfrm>
          <a:prstGeom prst="rect">
            <a:avLst/>
          </a:prstGeom>
          <a:solidFill>
            <a:srgbClr val="94C631"/>
          </a:solidFill>
          <a:ln>
            <a:solidFill>
              <a:srgbClr val="94C6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2809463" y="304801"/>
            <a:ext cx="6037943" cy="3106054"/>
          </a:xfrm>
          <a:prstGeom prst="roundRect">
            <a:avLst/>
          </a:prstGeom>
          <a:solidFill>
            <a:schemeClr val="bg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800" dirty="0" smtClean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أحذر من الذئب</a:t>
            </a:r>
            <a:endParaRPr lang="ar-SA" sz="8800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9" r="15015" b="6666"/>
          <a:stretch/>
        </p:blipFill>
        <p:spPr>
          <a:xfrm>
            <a:off x="9342784" y="1857828"/>
            <a:ext cx="2849216" cy="4118426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42" y="1400630"/>
            <a:ext cx="2882540" cy="507936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3" t="26239" r="-426" b="47579"/>
          <a:stretch/>
        </p:blipFill>
        <p:spPr>
          <a:xfrm>
            <a:off x="5849256" y="4049487"/>
            <a:ext cx="6342743" cy="301897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" t="25442" r="49853" b="48376"/>
          <a:stretch/>
        </p:blipFill>
        <p:spPr>
          <a:xfrm>
            <a:off x="-262520" y="4049487"/>
            <a:ext cx="6256920" cy="301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1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91C72E6B-7A5F-4D77-8972-FBF6F0EAC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70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C5D2F51D-BAAD-4D98-AD48-69F1AC6CC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0457"/>
            <a:ext cx="12192000" cy="156754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25B48DB3-1793-4D80-8A9D-5473FA505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38738" y="2444113"/>
            <a:ext cx="4646139" cy="359349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3D3D30FD-46AA-4636-9C25-18D436E867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 t="8653" b="20416"/>
          <a:stretch/>
        </p:blipFill>
        <p:spPr>
          <a:xfrm>
            <a:off x="9392454" y="420582"/>
            <a:ext cx="2549202" cy="164077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AB191C4A-4181-4C75-9A16-106079B2BB9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247897" y="4801935"/>
            <a:ext cx="6618514" cy="2636520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xmlns="" id="{B7BB2731-B5D3-4412-A2AE-BF0C389592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617" y="2690775"/>
            <a:ext cx="1859441" cy="3036071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xmlns="" id="{60BB0CB6-BB2E-43D3-B2BF-61DD1DBFA1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84330" y="2991763"/>
            <a:ext cx="2889754" cy="288975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A0294B0-F7CF-4CB9-9C0A-75CE51664A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3337" y="4129556"/>
            <a:ext cx="1359526" cy="1359526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xmlns="" id="{7A22DF6A-B023-4FBA-9BEE-019CA7C79C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931" y="4712744"/>
            <a:ext cx="2078916" cy="184115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CDA6A32C-8E2C-4B2D-89A1-C3AB3F7B78A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rcRect t="11429" b="18476"/>
          <a:stretch/>
        </p:blipFill>
        <p:spPr>
          <a:xfrm>
            <a:off x="217255" y="197297"/>
            <a:ext cx="1776700" cy="159366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9D4B722A-852A-4CA8-89E4-2FCE75437E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0635" y="1427485"/>
            <a:ext cx="1950889" cy="236545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0E82B55C-BFDC-424D-92CE-FE50F74B3B0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9755" y="339386"/>
            <a:ext cx="6978498" cy="4307878"/>
          </a:xfrm>
          <a:prstGeom prst="rect">
            <a:avLst/>
          </a:prstGeom>
        </p:spPr>
      </p:pic>
      <p:sp>
        <p:nvSpPr>
          <p:cNvPr id="15" name="Text Box 39">
            <a:extLst>
              <a:ext uri="{FF2B5EF4-FFF2-40B4-BE49-F238E27FC236}">
                <a16:creationId xmlns:a16="http://schemas.microsoft.com/office/drawing/2014/main" xmlns="" id="{E95F0FDD-0CE7-4706-A17E-6B0CD9EAF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2434" y="630584"/>
            <a:ext cx="4086907" cy="769441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rtl="1">
              <a:buClr>
                <a:srgbClr val="000000"/>
              </a:buClr>
              <a:defRPr/>
            </a:pPr>
            <a:r>
              <a:rPr lang="ar-SA" sz="4400" b="1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دعــــــــــــاء</a:t>
            </a:r>
            <a:endParaRPr lang="en-US" sz="4400" b="1" kern="0" dirty="0">
              <a:solidFill>
                <a:srgbClr val="000000"/>
              </a:solidFill>
              <a:latin typeface="Arial"/>
              <a:cs typeface="Simplified Arabic" pitchFamily="18" charset="-78"/>
              <a:sym typeface="Arial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xmlns="" id="{8CC501F0-357A-4679-BEE2-299D4FC3005F}"/>
              </a:ext>
            </a:extLst>
          </p:cNvPr>
          <p:cNvSpPr/>
          <p:nvPr/>
        </p:nvSpPr>
        <p:spPr>
          <a:xfrm>
            <a:off x="3213058" y="1360399"/>
            <a:ext cx="6120929" cy="31085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ar-SA" altLang="ar-SA" sz="2800" b="1" kern="0" dirty="0">
                <a:solidFill>
                  <a:srgbClr val="000000"/>
                </a:solidFill>
                <a:sym typeface="Arial"/>
              </a:rPr>
              <a:t>بسم الله والحمد الله والصلاة والسلام على نبينا محمد صلى الله عليه وسلم</a:t>
            </a:r>
          </a:p>
          <a:p>
            <a:pPr algn="ctr" defTabSz="121917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ar-SA" altLang="ar-SA" sz="2800" b="1" kern="0" dirty="0">
                <a:solidFill>
                  <a:srgbClr val="000000"/>
                </a:solidFill>
                <a:sym typeface="Arial"/>
              </a:rPr>
              <a:t> اللهم افتح على قلوبنا</a:t>
            </a:r>
          </a:p>
          <a:p>
            <a:pPr algn="ctr" defTabSz="121917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ar-SA" altLang="ar-SA" sz="2800" b="1" kern="0" dirty="0">
                <a:solidFill>
                  <a:srgbClr val="000000"/>
                </a:solidFill>
                <a:sym typeface="Arial"/>
              </a:rPr>
              <a:t> اللهم يا معلم إبراهيم علمنا </a:t>
            </a:r>
            <a:r>
              <a:rPr lang="ar-SA" altLang="ar-SA" sz="2800" b="1" kern="0" dirty="0" err="1">
                <a:solidFill>
                  <a:srgbClr val="000000"/>
                </a:solidFill>
                <a:sym typeface="Arial"/>
              </a:rPr>
              <a:t>ويا</a:t>
            </a:r>
            <a:r>
              <a:rPr lang="ar-SA" altLang="ar-SA" sz="2800" b="1" kern="0" dirty="0">
                <a:solidFill>
                  <a:srgbClr val="000000"/>
                </a:solidFill>
                <a:sym typeface="Arial"/>
              </a:rPr>
              <a:t> مفهم سليمان فهمنا وعلمنا ما جهلنا </a:t>
            </a:r>
          </a:p>
          <a:p>
            <a:pPr algn="ctr" defTabSz="121917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ar-SA" altLang="ar-SA" sz="2800" b="1" kern="0" dirty="0">
                <a:solidFill>
                  <a:srgbClr val="000000"/>
                </a:solidFill>
                <a:sym typeface="Arial"/>
              </a:rPr>
              <a:t>وانفعنا بما علمتنا وزدنا علما اللهم افتح علينا فتحًا مبينًا</a:t>
            </a:r>
          </a:p>
        </p:txBody>
      </p:sp>
    </p:spTree>
    <p:extLst>
      <p:ext uri="{BB962C8B-B14F-4D97-AF65-F5344CB8AC3E}">
        <p14:creationId xmlns:p14="http://schemas.microsoft.com/office/powerpoint/2010/main" val="68638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4426857" y="6364513"/>
            <a:ext cx="3555999" cy="493487"/>
          </a:xfrm>
          <a:prstGeom prst="rect">
            <a:avLst/>
          </a:prstGeom>
          <a:solidFill>
            <a:srgbClr val="94C631"/>
          </a:solidFill>
          <a:ln>
            <a:solidFill>
              <a:srgbClr val="94C6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2809463" y="304801"/>
            <a:ext cx="6037943" cy="3106054"/>
          </a:xfrm>
          <a:prstGeom prst="roundRect">
            <a:avLst/>
          </a:prstGeom>
          <a:solidFill>
            <a:schemeClr val="bg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 smtClean="0">
                <a:solidFill>
                  <a:schemeClr val="tx1"/>
                </a:solidFill>
              </a:rPr>
              <a:t>ضد كلمة ( </a:t>
            </a:r>
            <a:r>
              <a:rPr lang="ar-SA" sz="5400" b="1" dirty="0" smtClean="0">
                <a:solidFill>
                  <a:srgbClr val="FF0000"/>
                </a:solidFill>
              </a:rPr>
              <a:t>دافئا</a:t>
            </a:r>
            <a:r>
              <a:rPr lang="ar-SA" sz="5400" b="1" dirty="0" smtClean="0">
                <a:solidFill>
                  <a:schemeClr val="tx1"/>
                </a:solidFill>
              </a:rPr>
              <a:t>)</a:t>
            </a:r>
            <a:endParaRPr lang="ar-SA" sz="54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9" r="15015" b="6666"/>
          <a:stretch/>
        </p:blipFill>
        <p:spPr>
          <a:xfrm>
            <a:off x="8847406" y="1959430"/>
            <a:ext cx="2849216" cy="4118426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42" y="1400630"/>
            <a:ext cx="2882540" cy="507936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7" b="73818"/>
          <a:stretch/>
        </p:blipFill>
        <p:spPr>
          <a:xfrm>
            <a:off x="5849256" y="4049487"/>
            <a:ext cx="6342743" cy="301897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6" t="252" r="50933" b="73566"/>
          <a:stretch/>
        </p:blipFill>
        <p:spPr>
          <a:xfrm>
            <a:off x="-262520" y="4049487"/>
            <a:ext cx="6256920" cy="3018972"/>
          </a:xfrm>
          <a:prstGeom prst="rect">
            <a:avLst/>
          </a:prstGeom>
        </p:spPr>
      </p:pic>
      <p:sp>
        <p:nvSpPr>
          <p:cNvPr id="14" name="مستطيل مستدير الزوايا 13"/>
          <p:cNvSpPr/>
          <p:nvPr/>
        </p:nvSpPr>
        <p:spPr>
          <a:xfrm>
            <a:off x="7576455" y="4942111"/>
            <a:ext cx="2888343" cy="1277257"/>
          </a:xfrm>
          <a:prstGeom prst="roundRect">
            <a:avLst/>
          </a:prstGeom>
          <a:solidFill>
            <a:srgbClr val="2F64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b="1" dirty="0" smtClean="0">
                <a:solidFill>
                  <a:schemeClr val="bg1"/>
                </a:solidFill>
              </a:rPr>
              <a:t>حار</a:t>
            </a:r>
            <a:endParaRPr lang="ar-SA" sz="8000" b="1" dirty="0">
              <a:solidFill>
                <a:schemeClr val="bg1"/>
              </a:solidFill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1439976" y="5047344"/>
            <a:ext cx="2888343" cy="1277257"/>
          </a:xfrm>
          <a:prstGeom prst="roundRect">
            <a:avLst/>
          </a:prstGeom>
          <a:solidFill>
            <a:srgbClr val="2F64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b="1" dirty="0" smtClean="0">
                <a:solidFill>
                  <a:schemeClr val="bg1"/>
                </a:solidFill>
              </a:rPr>
              <a:t>بارد</a:t>
            </a:r>
            <a:endParaRPr lang="ar-SA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31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4426857" y="6364513"/>
            <a:ext cx="3555999" cy="493487"/>
          </a:xfrm>
          <a:prstGeom prst="rect">
            <a:avLst/>
          </a:prstGeom>
          <a:solidFill>
            <a:srgbClr val="94C631"/>
          </a:solidFill>
          <a:ln>
            <a:solidFill>
              <a:srgbClr val="94C6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2809463" y="304801"/>
            <a:ext cx="6037943" cy="3106054"/>
          </a:xfrm>
          <a:prstGeom prst="roundRect">
            <a:avLst/>
          </a:prstGeom>
          <a:solidFill>
            <a:schemeClr val="bg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 smtClean="0">
                <a:solidFill>
                  <a:schemeClr val="tx1"/>
                </a:solidFill>
              </a:rPr>
              <a:t>معنى كلمة ( </a:t>
            </a:r>
            <a:r>
              <a:rPr lang="ar-SA" sz="5400" b="1" dirty="0" err="1" smtClean="0">
                <a:solidFill>
                  <a:srgbClr val="FF0000"/>
                </a:solidFill>
              </a:rPr>
              <a:t>المستعمره</a:t>
            </a:r>
            <a:r>
              <a:rPr lang="ar-SA" sz="5400" b="1" dirty="0" smtClean="0">
                <a:solidFill>
                  <a:schemeClr val="tx1"/>
                </a:solidFill>
              </a:rPr>
              <a:t>)</a:t>
            </a:r>
            <a:endParaRPr lang="ar-SA" sz="54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9" r="15015" b="6666"/>
          <a:stretch/>
        </p:blipFill>
        <p:spPr>
          <a:xfrm>
            <a:off x="8847406" y="1959430"/>
            <a:ext cx="2849216" cy="4118426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42" y="1400630"/>
            <a:ext cx="2882540" cy="507936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7" b="73818"/>
          <a:stretch/>
        </p:blipFill>
        <p:spPr>
          <a:xfrm>
            <a:off x="5849256" y="4049487"/>
            <a:ext cx="6342743" cy="301897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6" t="252" r="50933" b="73566"/>
          <a:stretch/>
        </p:blipFill>
        <p:spPr>
          <a:xfrm>
            <a:off x="-262520" y="4049487"/>
            <a:ext cx="6256920" cy="3018972"/>
          </a:xfrm>
          <a:prstGeom prst="rect">
            <a:avLst/>
          </a:prstGeom>
        </p:spPr>
      </p:pic>
      <p:sp>
        <p:nvSpPr>
          <p:cNvPr id="14" name="مستطيل مستدير الزوايا 13"/>
          <p:cNvSpPr/>
          <p:nvPr/>
        </p:nvSpPr>
        <p:spPr>
          <a:xfrm>
            <a:off x="7576455" y="4942111"/>
            <a:ext cx="2888343" cy="1277257"/>
          </a:xfrm>
          <a:prstGeom prst="roundRect">
            <a:avLst/>
          </a:prstGeom>
          <a:solidFill>
            <a:srgbClr val="2F64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b="1" dirty="0" smtClean="0">
                <a:solidFill>
                  <a:schemeClr val="bg1"/>
                </a:solidFill>
              </a:rPr>
              <a:t>بيت النحل</a:t>
            </a:r>
            <a:endParaRPr lang="ar-SA" sz="8000" b="1" dirty="0">
              <a:solidFill>
                <a:schemeClr val="bg1"/>
              </a:solidFill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1439976" y="5047344"/>
            <a:ext cx="2888343" cy="1277257"/>
          </a:xfrm>
          <a:prstGeom prst="roundRect">
            <a:avLst/>
          </a:prstGeom>
          <a:solidFill>
            <a:srgbClr val="2F64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200" b="1" dirty="0" smtClean="0">
                <a:solidFill>
                  <a:schemeClr val="bg1"/>
                </a:solidFill>
              </a:rPr>
              <a:t>بيت النمل</a:t>
            </a:r>
            <a:endParaRPr lang="ar-SA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01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4426857" y="6364513"/>
            <a:ext cx="3555999" cy="493487"/>
          </a:xfrm>
          <a:prstGeom prst="rect">
            <a:avLst/>
          </a:prstGeom>
          <a:solidFill>
            <a:srgbClr val="94C631"/>
          </a:solidFill>
          <a:ln>
            <a:solidFill>
              <a:srgbClr val="94C6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2809463" y="304801"/>
            <a:ext cx="6037943" cy="3106054"/>
          </a:xfrm>
          <a:prstGeom prst="roundRect">
            <a:avLst/>
          </a:prstGeom>
          <a:solidFill>
            <a:schemeClr val="bg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 smtClean="0">
                <a:solidFill>
                  <a:schemeClr val="tx1"/>
                </a:solidFill>
              </a:rPr>
              <a:t>ضد كلمة ( </a:t>
            </a:r>
            <a:r>
              <a:rPr lang="ar-SA" sz="5400" b="1" dirty="0" smtClean="0">
                <a:solidFill>
                  <a:srgbClr val="FF0000"/>
                </a:solidFill>
              </a:rPr>
              <a:t>نشيط</a:t>
            </a:r>
            <a:r>
              <a:rPr lang="ar-SA" sz="5400" b="1" dirty="0" smtClean="0">
                <a:solidFill>
                  <a:schemeClr val="tx1"/>
                </a:solidFill>
              </a:rPr>
              <a:t>)</a:t>
            </a:r>
            <a:endParaRPr lang="ar-SA" sz="54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9" r="15015" b="6666"/>
          <a:stretch/>
        </p:blipFill>
        <p:spPr>
          <a:xfrm>
            <a:off x="8847406" y="1959430"/>
            <a:ext cx="2849216" cy="4118426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42" y="1400630"/>
            <a:ext cx="2882540" cy="507936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7" b="73818"/>
          <a:stretch/>
        </p:blipFill>
        <p:spPr>
          <a:xfrm>
            <a:off x="5849256" y="4049487"/>
            <a:ext cx="6342743" cy="301897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6" t="252" r="50933" b="73566"/>
          <a:stretch/>
        </p:blipFill>
        <p:spPr>
          <a:xfrm>
            <a:off x="-262520" y="4049487"/>
            <a:ext cx="6256920" cy="3018972"/>
          </a:xfrm>
          <a:prstGeom prst="rect">
            <a:avLst/>
          </a:prstGeom>
        </p:spPr>
      </p:pic>
      <p:sp>
        <p:nvSpPr>
          <p:cNvPr id="14" name="مستطيل مستدير الزوايا 13"/>
          <p:cNvSpPr/>
          <p:nvPr/>
        </p:nvSpPr>
        <p:spPr>
          <a:xfrm>
            <a:off x="7576455" y="4942111"/>
            <a:ext cx="2888343" cy="1277257"/>
          </a:xfrm>
          <a:prstGeom prst="roundRect">
            <a:avLst/>
          </a:prstGeom>
          <a:solidFill>
            <a:srgbClr val="2F64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b="1" dirty="0" smtClean="0">
                <a:solidFill>
                  <a:schemeClr val="bg1"/>
                </a:solidFill>
              </a:rPr>
              <a:t>مجتهد</a:t>
            </a:r>
            <a:endParaRPr lang="ar-SA" sz="8000" b="1" dirty="0">
              <a:solidFill>
                <a:schemeClr val="bg1"/>
              </a:solidFill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1439976" y="5047344"/>
            <a:ext cx="2888343" cy="1277257"/>
          </a:xfrm>
          <a:prstGeom prst="roundRect">
            <a:avLst/>
          </a:prstGeom>
          <a:solidFill>
            <a:srgbClr val="2F64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200" b="1" dirty="0" smtClean="0">
                <a:solidFill>
                  <a:schemeClr val="bg1"/>
                </a:solidFill>
              </a:rPr>
              <a:t>كسول</a:t>
            </a:r>
            <a:endParaRPr lang="ar-SA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1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4426857" y="6364513"/>
            <a:ext cx="3555999" cy="493487"/>
          </a:xfrm>
          <a:prstGeom prst="rect">
            <a:avLst/>
          </a:prstGeom>
          <a:solidFill>
            <a:srgbClr val="94C631"/>
          </a:solidFill>
          <a:ln>
            <a:solidFill>
              <a:srgbClr val="94C6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9" r="15015" b="6666"/>
          <a:stretch/>
        </p:blipFill>
        <p:spPr>
          <a:xfrm flipH="1">
            <a:off x="6940" y="1625600"/>
            <a:ext cx="3236687" cy="4593768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59949" y="1140003"/>
            <a:ext cx="3325540" cy="507936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7" b="73818"/>
          <a:stretch/>
        </p:blipFill>
        <p:spPr>
          <a:xfrm>
            <a:off x="6377895" y="4018643"/>
            <a:ext cx="6342743" cy="301897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6" t="252" r="50933" b="73566"/>
          <a:stretch/>
        </p:blipFill>
        <p:spPr>
          <a:xfrm>
            <a:off x="-262520" y="4049487"/>
            <a:ext cx="6256920" cy="3018972"/>
          </a:xfrm>
          <a:prstGeom prst="rect">
            <a:avLst/>
          </a:prstGeom>
        </p:spPr>
      </p:pic>
      <p:sp>
        <p:nvSpPr>
          <p:cNvPr id="10" name="مستطيل مستدير الزوايا 9"/>
          <p:cNvSpPr/>
          <p:nvPr/>
        </p:nvSpPr>
        <p:spPr>
          <a:xfrm>
            <a:off x="3309258" y="653143"/>
            <a:ext cx="6037943" cy="3106054"/>
          </a:xfrm>
          <a:prstGeom prst="roundRect">
            <a:avLst/>
          </a:prstGeom>
          <a:solidFill>
            <a:schemeClr val="bg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 smtClean="0">
                <a:solidFill>
                  <a:schemeClr val="tx1"/>
                </a:solidFill>
              </a:rPr>
              <a:t>مفرد ( </a:t>
            </a:r>
            <a:r>
              <a:rPr lang="ar-SA" sz="5400" b="1" dirty="0" smtClean="0">
                <a:solidFill>
                  <a:srgbClr val="FF0000"/>
                </a:solidFill>
              </a:rPr>
              <a:t>نمل</a:t>
            </a:r>
            <a:r>
              <a:rPr lang="ar-SA" sz="5400" b="1" dirty="0" smtClean="0">
                <a:solidFill>
                  <a:schemeClr val="tx1"/>
                </a:solidFill>
              </a:rPr>
              <a:t>)</a:t>
            </a:r>
            <a:endParaRPr lang="ar-SA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7576455" y="4942111"/>
            <a:ext cx="2888343" cy="1277257"/>
          </a:xfrm>
          <a:prstGeom prst="roundRect">
            <a:avLst/>
          </a:prstGeom>
          <a:solidFill>
            <a:srgbClr val="2F64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chemeClr val="bg1"/>
                </a:solidFill>
              </a:rPr>
              <a:t>نمله</a:t>
            </a:r>
            <a:endParaRPr lang="ar-SA" sz="4400" b="1" dirty="0">
              <a:solidFill>
                <a:schemeClr val="bg1"/>
              </a:solidFill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1439976" y="5047344"/>
            <a:ext cx="2888343" cy="1277257"/>
          </a:xfrm>
          <a:prstGeom prst="roundRect">
            <a:avLst/>
          </a:prstGeom>
          <a:solidFill>
            <a:srgbClr val="2F64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 smtClean="0">
                <a:solidFill>
                  <a:schemeClr val="bg1"/>
                </a:solidFill>
              </a:rPr>
              <a:t>نملات</a:t>
            </a:r>
            <a:endParaRPr lang="ar-SA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73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91C72E6B-7A5F-4D77-8972-FBF6F0EAC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70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C5D2F51D-BAAD-4D98-AD48-69F1AC6CC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0457"/>
            <a:ext cx="12192000" cy="156754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0E82B55C-BFDC-424D-92CE-FE50F74B3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058" y="211439"/>
            <a:ext cx="5929053" cy="3790170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25B48DB3-1793-4D80-8A9D-5473FA505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38738" y="2444113"/>
            <a:ext cx="4646139" cy="359349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3D3D30FD-46AA-4636-9C25-18D436E867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 t="8653" b="20416"/>
          <a:stretch/>
        </p:blipFill>
        <p:spPr>
          <a:xfrm>
            <a:off x="9392454" y="420582"/>
            <a:ext cx="2549202" cy="164077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AB191C4A-4181-4C75-9A16-106079B2BB9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247897" y="4801935"/>
            <a:ext cx="6618514" cy="2636520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xmlns="" id="{B7BB2731-B5D3-4412-A2AE-BF0C389592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617" y="2690775"/>
            <a:ext cx="1859441" cy="3036071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xmlns="" id="{60BB0CB6-BB2E-43D3-B2BF-61DD1DBFA1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84330" y="2991763"/>
            <a:ext cx="2889754" cy="288975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A0294B0-F7CF-4CB9-9C0A-75CE51664A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3337" y="4129556"/>
            <a:ext cx="1359526" cy="1359526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xmlns="" id="{7A22DF6A-B023-4FBA-9BEE-019CA7C79C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931" y="4712744"/>
            <a:ext cx="2078916" cy="184115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CDA6A32C-8E2C-4B2D-89A1-C3AB3F7B78A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rcRect t="11429" b="18476"/>
          <a:stretch/>
        </p:blipFill>
        <p:spPr>
          <a:xfrm>
            <a:off x="217255" y="197297"/>
            <a:ext cx="1776700" cy="159366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9D4B722A-852A-4CA8-89E4-2FCE75437E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0635" y="1427485"/>
            <a:ext cx="1950889" cy="2365453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5312288" y="810889"/>
            <a:ext cx="3047989" cy="1633224"/>
          </a:xfrm>
          <a:prstGeom prst="rect">
            <a:avLst/>
          </a:prstGeom>
          <a:noFill/>
          <a:ln w="76200">
            <a:solidFill>
              <a:srgbClr val="2FA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chemeClr val="tx1"/>
                </a:solidFill>
              </a:rPr>
              <a:t>بماذا </a:t>
            </a:r>
            <a:r>
              <a:rPr lang="ar-SA" sz="4400" b="1" dirty="0" err="1" smtClean="0">
                <a:solidFill>
                  <a:schemeClr val="tx1"/>
                </a:solidFill>
              </a:rPr>
              <a:t>يمتازالنمل</a:t>
            </a:r>
            <a:r>
              <a:rPr lang="ar-SA" sz="4400" b="1" dirty="0" smtClean="0">
                <a:solidFill>
                  <a:schemeClr val="tx1"/>
                </a:solidFill>
              </a:rPr>
              <a:t>؟</a:t>
            </a:r>
            <a:endParaRPr lang="ar-SA" sz="4400" b="1" dirty="0">
              <a:solidFill>
                <a:schemeClr val="tx1"/>
              </a:solidFill>
            </a:endParaRPr>
          </a:p>
        </p:txBody>
      </p:sp>
      <p:pic>
        <p:nvPicPr>
          <p:cNvPr id="19" name="Picture 2" descr="نتيجة بحث الصور عن بنت تفكر كرتون"/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99" r="40556"/>
          <a:stretch/>
        </p:blipFill>
        <p:spPr bwMode="auto">
          <a:xfrm>
            <a:off x="1737382" y="2454718"/>
            <a:ext cx="3977354" cy="432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81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91C72E6B-7A5F-4D77-8972-FBF6F0EAC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70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C5D2F51D-BAAD-4D98-AD48-69F1AC6CC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0457"/>
            <a:ext cx="12192000" cy="156754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0E82B55C-BFDC-424D-92CE-FE50F74B3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058" y="249745"/>
            <a:ext cx="5929053" cy="3790170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25B48DB3-1793-4D80-8A9D-5473FA505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38738" y="2444113"/>
            <a:ext cx="4646139" cy="359349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3D3D30FD-46AA-4636-9C25-18D436E867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 t="8653" b="20416"/>
          <a:stretch/>
        </p:blipFill>
        <p:spPr>
          <a:xfrm>
            <a:off x="9392454" y="420582"/>
            <a:ext cx="2549202" cy="164077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AB191C4A-4181-4C75-9A16-106079B2BB9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247897" y="4801935"/>
            <a:ext cx="6618514" cy="2636520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xmlns="" id="{B7BB2731-B5D3-4412-A2AE-BF0C389592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617" y="2690775"/>
            <a:ext cx="1859441" cy="3036071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xmlns="" id="{60BB0CB6-BB2E-43D3-B2BF-61DD1DBFA1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84330" y="2991763"/>
            <a:ext cx="2889754" cy="288975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A0294B0-F7CF-4CB9-9C0A-75CE51664A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3337" y="4129556"/>
            <a:ext cx="1359526" cy="1359526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xmlns="" id="{7A22DF6A-B023-4FBA-9BEE-019CA7C79C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931" y="4712744"/>
            <a:ext cx="2078916" cy="184115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CDA6A32C-8E2C-4B2D-89A1-C3AB3F7B78A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rcRect t="11429" b="18476"/>
          <a:stretch/>
        </p:blipFill>
        <p:spPr>
          <a:xfrm>
            <a:off x="217255" y="197297"/>
            <a:ext cx="1776700" cy="159366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9D4B722A-852A-4CA8-89E4-2FCE75437E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0635" y="1427485"/>
            <a:ext cx="1950889" cy="2365453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5312288" y="810889"/>
            <a:ext cx="3334171" cy="2750076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chemeClr val="tx1"/>
                </a:solidFill>
              </a:rPr>
              <a:t>ماذا يفعل النمل عند هبوب عواصف رملية ؟</a:t>
            </a:r>
            <a:endParaRPr lang="ar-SA" sz="4400" b="1" dirty="0">
              <a:solidFill>
                <a:schemeClr val="tx1"/>
              </a:solidFill>
            </a:endParaRPr>
          </a:p>
        </p:txBody>
      </p:sp>
      <p:pic>
        <p:nvPicPr>
          <p:cNvPr id="20" name="صورة 19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87" y="1276672"/>
            <a:ext cx="3198548" cy="421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4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91C72E6B-7A5F-4D77-8972-FBF6F0EAC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70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C5D2F51D-BAAD-4D98-AD48-69F1AC6CC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0457"/>
            <a:ext cx="12192000" cy="156754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25B48DB3-1793-4D80-8A9D-5473FA505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38738" y="2444113"/>
            <a:ext cx="4646139" cy="359349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3D3D30FD-46AA-4636-9C25-18D436E867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 t="8653" b="20416"/>
          <a:stretch/>
        </p:blipFill>
        <p:spPr>
          <a:xfrm>
            <a:off x="9392454" y="420582"/>
            <a:ext cx="2549202" cy="164077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AB191C4A-4181-4C75-9A16-106079B2BB9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247897" y="4801935"/>
            <a:ext cx="6618514" cy="2636520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xmlns="" id="{B7BB2731-B5D3-4412-A2AE-BF0C389592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617" y="2690775"/>
            <a:ext cx="1859441" cy="3036071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xmlns="" id="{60BB0CB6-BB2E-43D3-B2BF-61DD1DBFA1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84330" y="2991763"/>
            <a:ext cx="2889754" cy="288975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A0294B0-F7CF-4CB9-9C0A-75CE51664A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3337" y="4129556"/>
            <a:ext cx="1359526" cy="1359526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xmlns="" id="{7A22DF6A-B023-4FBA-9BEE-019CA7C79C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931" y="4712744"/>
            <a:ext cx="2078916" cy="184115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CDA6A32C-8E2C-4B2D-89A1-C3AB3F7B78A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rcRect t="11429" b="18476"/>
          <a:stretch/>
        </p:blipFill>
        <p:spPr>
          <a:xfrm>
            <a:off x="217255" y="197297"/>
            <a:ext cx="1776700" cy="159366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9D4B722A-852A-4CA8-89E4-2FCE75437E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0635" y="1427485"/>
            <a:ext cx="1950889" cy="236545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0E82B55C-BFDC-424D-92CE-FE50F74B3B0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13058" y="249745"/>
            <a:ext cx="5929053" cy="379017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2549" r="19085" b="1176"/>
          <a:stretch/>
        </p:blipFill>
        <p:spPr>
          <a:xfrm>
            <a:off x="3199051" y="1574052"/>
            <a:ext cx="2779959" cy="4333205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5934776" y="507679"/>
            <a:ext cx="2754495" cy="3232976"/>
          </a:xfrm>
          <a:prstGeom prst="rect">
            <a:avLst/>
          </a:prstGeom>
          <a:noFill/>
          <a:ln w="762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 smtClean="0">
                <a:solidFill>
                  <a:srgbClr val="CC00CC"/>
                </a:solidFill>
              </a:rPr>
              <a:t>ماذا </a:t>
            </a:r>
            <a:r>
              <a:rPr lang="ar-SA" sz="4800" b="1" dirty="0" err="1" smtClean="0">
                <a:solidFill>
                  <a:srgbClr val="CC00CC"/>
                </a:solidFill>
              </a:rPr>
              <a:t>استفدتي</a:t>
            </a:r>
            <a:r>
              <a:rPr lang="ar-SA" sz="4800" b="1" dirty="0" smtClean="0">
                <a:solidFill>
                  <a:srgbClr val="CC00CC"/>
                </a:solidFill>
              </a:rPr>
              <a:t> من القصة؟</a:t>
            </a:r>
            <a:endParaRPr lang="ar-SA" sz="4800" b="1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4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91C72E6B-7A5F-4D77-8972-FBF6F0EAC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70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C5D2F51D-BAAD-4D98-AD48-69F1AC6CC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0457"/>
            <a:ext cx="12192000" cy="156754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0E82B55C-BFDC-424D-92CE-FE50F74B3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058" y="249745"/>
            <a:ext cx="5929053" cy="3790170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25B48DB3-1793-4D80-8A9D-5473FA505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38738" y="2444113"/>
            <a:ext cx="4646139" cy="359349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3D3D30FD-46AA-4636-9C25-18D436E867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 t="8653" b="20416"/>
          <a:stretch/>
        </p:blipFill>
        <p:spPr>
          <a:xfrm>
            <a:off x="9392454" y="420582"/>
            <a:ext cx="2549202" cy="164077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AB191C4A-4181-4C75-9A16-106079B2BB9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247897" y="4801935"/>
            <a:ext cx="6618514" cy="2636520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xmlns="" id="{B7BB2731-B5D3-4412-A2AE-BF0C389592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617" y="2690775"/>
            <a:ext cx="1859441" cy="3036071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xmlns="" id="{60BB0CB6-BB2E-43D3-B2BF-61DD1DBFA1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84330" y="2991763"/>
            <a:ext cx="2889754" cy="288975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A0294B0-F7CF-4CB9-9C0A-75CE51664A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3337" y="4129556"/>
            <a:ext cx="1359526" cy="1359526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xmlns="" id="{7A22DF6A-B023-4FBA-9BEE-019CA7C79C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931" y="4712744"/>
            <a:ext cx="2078916" cy="184115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CDA6A32C-8E2C-4B2D-89A1-C3AB3F7B78A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rcRect t="11429" b="18476"/>
          <a:stretch/>
        </p:blipFill>
        <p:spPr>
          <a:xfrm>
            <a:off x="217255" y="197297"/>
            <a:ext cx="1776700" cy="159366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9D4B722A-852A-4CA8-89E4-2FCE75437E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0635" y="1427485"/>
            <a:ext cx="1950889" cy="2365453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863" y="505186"/>
            <a:ext cx="5129486" cy="320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2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91C72E6B-7A5F-4D77-8972-FBF6F0EAC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70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C5D2F51D-BAAD-4D98-AD48-69F1AC6CC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0457"/>
            <a:ext cx="12192000" cy="156754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0E82B55C-BFDC-424D-92CE-FE50F74B3B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3058" y="249745"/>
            <a:ext cx="5929053" cy="3790170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25B48DB3-1793-4D80-8A9D-5473FA5058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38738" y="2444113"/>
            <a:ext cx="4646139" cy="359349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3D3D30FD-46AA-4636-9C25-18D436E867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 t="8653" b="20416"/>
          <a:stretch/>
        </p:blipFill>
        <p:spPr>
          <a:xfrm>
            <a:off x="9392454" y="420582"/>
            <a:ext cx="2549202" cy="164077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AB191C4A-4181-4C75-9A16-106079B2BB9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247897" y="4801935"/>
            <a:ext cx="6618514" cy="2636520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xmlns="" id="{B7BB2731-B5D3-4412-A2AE-BF0C389592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617" y="2690775"/>
            <a:ext cx="1859441" cy="3036071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xmlns="" id="{60BB0CB6-BB2E-43D3-B2BF-61DD1DBFA1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84330" y="2991763"/>
            <a:ext cx="2889754" cy="288975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A0294B0-F7CF-4CB9-9C0A-75CE51664A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3337" y="4129556"/>
            <a:ext cx="1359526" cy="1359526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xmlns="" id="{7A22DF6A-B023-4FBA-9BEE-019CA7C79C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931" y="4712744"/>
            <a:ext cx="2078916" cy="184115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CDA6A32C-8E2C-4B2D-89A1-C3AB3F7B78A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rcRect t="11429" b="18476"/>
          <a:stretch/>
        </p:blipFill>
        <p:spPr>
          <a:xfrm>
            <a:off x="217255" y="197297"/>
            <a:ext cx="1776700" cy="159366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9D4B722A-852A-4CA8-89E4-2FCE75437E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0635" y="1427485"/>
            <a:ext cx="1950889" cy="2365453"/>
          </a:xfrm>
          <a:prstGeom prst="rect">
            <a:avLst/>
          </a:prstGeom>
        </p:spPr>
      </p:pic>
      <p:pic>
        <p:nvPicPr>
          <p:cNvPr id="19" name="__النشيد الوطني 🇸🇦 _ سارعي للمجد والعلياء _ National song of Saudi Arab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922828" y="484282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6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91C72E6B-7A5F-4D77-8972-FBF6F0EAC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70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C5D2F51D-BAAD-4D98-AD48-69F1AC6CC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0457"/>
            <a:ext cx="12192000" cy="156754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25B48DB3-1793-4D80-8A9D-5473FA505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38738" y="2444113"/>
            <a:ext cx="4646139" cy="359349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3D3D30FD-46AA-4636-9C25-18D436E867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 t="8653" b="20416"/>
          <a:stretch/>
        </p:blipFill>
        <p:spPr>
          <a:xfrm>
            <a:off x="9392454" y="420582"/>
            <a:ext cx="2549202" cy="164077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AB191C4A-4181-4C75-9A16-106079B2BB9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247897" y="4801935"/>
            <a:ext cx="6618514" cy="2636520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xmlns="" id="{B7BB2731-B5D3-4412-A2AE-BF0C389592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617" y="2690775"/>
            <a:ext cx="1859441" cy="3036071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xmlns="" id="{60BB0CB6-BB2E-43D3-B2BF-61DD1DBFA1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84330" y="2991763"/>
            <a:ext cx="2889754" cy="288975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A0294B0-F7CF-4CB9-9C0A-75CE51664A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3337" y="4129556"/>
            <a:ext cx="1359526" cy="1359526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xmlns="" id="{7A22DF6A-B023-4FBA-9BEE-019CA7C79C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931" y="4712744"/>
            <a:ext cx="2078916" cy="184115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CDA6A32C-8E2C-4B2D-89A1-C3AB3F7B78A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rcRect t="11429" b="18476"/>
          <a:stretch/>
        </p:blipFill>
        <p:spPr>
          <a:xfrm>
            <a:off x="217255" y="197297"/>
            <a:ext cx="1776700" cy="159366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9D4B722A-852A-4CA8-89E4-2FCE75437E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0635" y="1427485"/>
            <a:ext cx="1950889" cy="236545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0E82B55C-BFDC-424D-92CE-FE50F74B3B0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9754" y="433568"/>
            <a:ext cx="9029129" cy="5566213"/>
          </a:xfrm>
          <a:prstGeom prst="rect">
            <a:avLst/>
          </a:prstGeom>
        </p:spPr>
      </p:pic>
      <p:grpSp>
        <p:nvGrpSpPr>
          <p:cNvPr id="46" name="مجموعة 45">
            <a:extLst>
              <a:ext uri="{FF2B5EF4-FFF2-40B4-BE49-F238E27FC236}">
                <a16:creationId xmlns:a16="http://schemas.microsoft.com/office/drawing/2014/main" xmlns="" id="{2D1EC9FA-E78D-4934-9D8E-A0A73BD6F925}"/>
              </a:ext>
            </a:extLst>
          </p:cNvPr>
          <p:cNvGrpSpPr/>
          <p:nvPr/>
        </p:nvGrpSpPr>
        <p:grpSpPr>
          <a:xfrm>
            <a:off x="3628567" y="2655355"/>
            <a:ext cx="1171320" cy="2098009"/>
            <a:chOff x="2192251" y="3085479"/>
            <a:chExt cx="2187709" cy="2850111"/>
          </a:xfrm>
        </p:grpSpPr>
        <p:pic>
          <p:nvPicPr>
            <p:cNvPr id="47" name="صورة 46">
              <a:extLst>
                <a:ext uri="{FF2B5EF4-FFF2-40B4-BE49-F238E27FC236}">
                  <a16:creationId xmlns:a16="http://schemas.microsoft.com/office/drawing/2014/main" xmlns="" id="{EFC9950A-C2BB-452D-8D20-608112BA7C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9051"/>
            <a:stretch/>
          </p:blipFill>
          <p:spPr>
            <a:xfrm>
              <a:off x="2316510" y="3085479"/>
              <a:ext cx="2006063" cy="1970463"/>
            </a:xfrm>
            <a:prstGeom prst="rect">
              <a:avLst/>
            </a:prstGeom>
          </p:spPr>
        </p:pic>
        <p:sp>
          <p:nvSpPr>
            <p:cNvPr id="48" name="مستطيل 47">
              <a:extLst>
                <a:ext uri="{FF2B5EF4-FFF2-40B4-BE49-F238E27FC236}">
                  <a16:creationId xmlns:a16="http://schemas.microsoft.com/office/drawing/2014/main" xmlns="" id="{7D72EFA8-5BBA-4780-8D9F-F9DEB4DD306C}"/>
                </a:ext>
              </a:extLst>
            </p:cNvPr>
            <p:cNvSpPr/>
            <p:nvPr/>
          </p:nvSpPr>
          <p:spPr>
            <a:xfrm>
              <a:off x="2192251" y="5207143"/>
              <a:ext cx="2187709" cy="72844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SA" sz="1600" b="1" dirty="0">
                  <a:solidFill>
                    <a:prstClr val="black"/>
                  </a:solidFill>
                  <a:latin typeface="Rockwell" panose="02060603020205020403"/>
                  <a:cs typeface="Akhbar MT" pitchFamily="2" charset="-78"/>
                </a:rPr>
                <a:t>واخيراً لا انسى أن اعتمد على نفسي في حل واجباتي</a:t>
              </a:r>
              <a:endParaRPr lang="en-US" sz="1600" b="1" dirty="0">
                <a:solidFill>
                  <a:prstClr val="black"/>
                </a:solidFill>
                <a:latin typeface="Rockwell" panose="02060603020205020403"/>
                <a:cs typeface="Akhbar MT" pitchFamily="2" charset="-78"/>
              </a:endParaRPr>
            </a:p>
          </p:txBody>
        </p:sp>
      </p:grpSp>
      <p:grpSp>
        <p:nvGrpSpPr>
          <p:cNvPr id="49" name="مجموعة 48">
            <a:extLst>
              <a:ext uri="{FF2B5EF4-FFF2-40B4-BE49-F238E27FC236}">
                <a16:creationId xmlns:a16="http://schemas.microsoft.com/office/drawing/2014/main" xmlns="" id="{0BE70928-3984-4B62-8F3D-6F098E84C5AF}"/>
              </a:ext>
            </a:extLst>
          </p:cNvPr>
          <p:cNvGrpSpPr/>
          <p:nvPr/>
        </p:nvGrpSpPr>
        <p:grpSpPr>
          <a:xfrm>
            <a:off x="4604005" y="1936230"/>
            <a:ext cx="1522449" cy="1329616"/>
            <a:chOff x="4661541" y="3510847"/>
            <a:chExt cx="3259583" cy="2152540"/>
          </a:xfrm>
        </p:grpSpPr>
        <p:sp>
          <p:nvSpPr>
            <p:cNvPr id="50" name="TextBox 22">
              <a:extLst>
                <a:ext uri="{FF2B5EF4-FFF2-40B4-BE49-F238E27FC236}">
                  <a16:creationId xmlns:a16="http://schemas.microsoft.com/office/drawing/2014/main" xmlns="" id="{3E5481F9-CD96-4F0B-BA7A-373A3CFE4D44}"/>
                </a:ext>
              </a:extLst>
            </p:cNvPr>
            <p:cNvSpPr txBox="1"/>
            <p:nvPr/>
          </p:nvSpPr>
          <p:spPr>
            <a:xfrm>
              <a:off x="4661541" y="5294055"/>
              <a:ext cx="3259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BH" b="1" dirty="0">
                  <a:solidFill>
                    <a:prstClr val="black"/>
                  </a:solidFill>
                  <a:cs typeface="Akhbar MT" pitchFamily="2" charset="-78"/>
                </a:rPr>
                <a:t>أَسْتَمِع إلى الْمُعَلَّمة بِتِرْكيز</a:t>
              </a:r>
              <a:endParaRPr lang="en-US" b="1" dirty="0">
                <a:solidFill>
                  <a:prstClr val="black"/>
                </a:solidFill>
                <a:cs typeface="Akhbar MT" pitchFamily="2" charset="-78"/>
              </a:endParaRPr>
            </a:p>
          </p:txBody>
        </p:sp>
        <p:pic>
          <p:nvPicPr>
            <p:cNvPr id="51" name="صورة 50">
              <a:extLst>
                <a:ext uri="{FF2B5EF4-FFF2-40B4-BE49-F238E27FC236}">
                  <a16:creationId xmlns:a16="http://schemas.microsoft.com/office/drawing/2014/main" xmlns="" id="{36808302-4373-4C17-AEDF-D39DDCD70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1765" b="49536" l="2313" r="26512">
                          <a14:foregroundMark x1="27224" y1="23684" x2="27224" y2="23684"/>
                          <a14:foregroundMark x1="4270" y1="13003" x2="4270" y2="13003"/>
                          <a14:foregroundMark x1="6940" y1="13777" x2="11388" y2="11765"/>
                          <a14:foregroundMark x1="21352" y1="45820" x2="16904" y2="45820"/>
                          <a14:foregroundMark x1="20641" y1="46904" x2="17260" y2="46904"/>
                          <a14:foregroundMark x1="14591" y1="49690" x2="11388" y2="48762"/>
                          <a14:foregroundMark x1="19929" y1="23994" x2="20996" y2="26316"/>
                          <a14:foregroundMark x1="3737" y1="17337" x2="3737" y2="21827"/>
                          <a14:foregroundMark x1="3381" y1="17957" x2="2313" y2="23065"/>
                        </a14:backgroundRemoval>
                      </a14:imgEffect>
                    </a14:imgLayer>
                  </a14:imgProps>
                </a:ext>
              </a:extLst>
            </a:blip>
            <a:srcRect t="10091" r="70836" b="48079"/>
            <a:stretch/>
          </p:blipFill>
          <p:spPr>
            <a:xfrm>
              <a:off x="5785215" y="3510847"/>
              <a:ext cx="1012236" cy="1668861"/>
            </a:xfrm>
            <a:prstGeom prst="rect">
              <a:avLst/>
            </a:prstGeom>
          </p:spPr>
        </p:pic>
      </p:grpSp>
      <p:grpSp>
        <p:nvGrpSpPr>
          <p:cNvPr id="52" name="مجموعة 51">
            <a:extLst>
              <a:ext uri="{FF2B5EF4-FFF2-40B4-BE49-F238E27FC236}">
                <a16:creationId xmlns:a16="http://schemas.microsoft.com/office/drawing/2014/main" xmlns="" id="{A919D01D-FBF5-4C23-A999-B220442775C0}"/>
              </a:ext>
            </a:extLst>
          </p:cNvPr>
          <p:cNvGrpSpPr/>
          <p:nvPr/>
        </p:nvGrpSpPr>
        <p:grpSpPr>
          <a:xfrm>
            <a:off x="5775213" y="3162936"/>
            <a:ext cx="1635521" cy="1554449"/>
            <a:chOff x="8023444" y="3920170"/>
            <a:chExt cx="3030491" cy="2016999"/>
          </a:xfrm>
        </p:grpSpPr>
        <p:grpSp>
          <p:nvGrpSpPr>
            <p:cNvPr id="53" name="مجموعة 52">
              <a:extLst>
                <a:ext uri="{FF2B5EF4-FFF2-40B4-BE49-F238E27FC236}">
                  <a16:creationId xmlns:a16="http://schemas.microsoft.com/office/drawing/2014/main" xmlns="" id="{5D62EC83-D155-44B7-80FE-5D1B987D824B}"/>
                </a:ext>
              </a:extLst>
            </p:cNvPr>
            <p:cNvGrpSpPr/>
            <p:nvPr/>
          </p:nvGrpSpPr>
          <p:grpSpPr>
            <a:xfrm>
              <a:off x="8611009" y="3920170"/>
              <a:ext cx="2018049" cy="1135772"/>
              <a:chOff x="8449173" y="4001165"/>
              <a:chExt cx="2018049" cy="1135772"/>
            </a:xfrm>
          </p:grpSpPr>
          <p:pic>
            <p:nvPicPr>
              <p:cNvPr id="55" name="صورة 54">
                <a:extLst>
                  <a:ext uri="{FF2B5EF4-FFF2-40B4-BE49-F238E27FC236}">
                    <a16:creationId xmlns:a16="http://schemas.microsoft.com/office/drawing/2014/main" xmlns="" id="{5BA81726-8AF9-4EEB-AB6E-156577AE82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ackgroundRemoval t="6415" b="93381" l="6163" r="92442">
                            <a14:foregroundMark x1="45814" y1="9776" x2="54186" y2="35947"/>
                            <a14:foregroundMark x1="84186" y1="53259" x2="84186" y2="54888"/>
                            <a14:foregroundMark x1="6395" y1="14664" x2="6395" y2="14664"/>
                            <a14:foregroundMark x1="92558" y1="87678" x2="92558" y2="87678"/>
                            <a14:foregroundMark x1="51395" y1="93381" x2="51395" y2="93381"/>
                            <a14:foregroundMark x1="49535" y1="6415" x2="49535" y2="641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472554" y="4001165"/>
                <a:ext cx="994668" cy="1135772"/>
              </a:xfrm>
              <a:prstGeom prst="rect">
                <a:avLst/>
              </a:prstGeom>
            </p:spPr>
          </p:pic>
          <p:pic>
            <p:nvPicPr>
              <p:cNvPr id="56" name="صورة 55">
                <a:extLst>
                  <a:ext uri="{FF2B5EF4-FFF2-40B4-BE49-F238E27FC236}">
                    <a16:creationId xmlns:a16="http://schemas.microsoft.com/office/drawing/2014/main" xmlns="" id="{6312A479-752D-4D20-B364-A88D3BAF3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449173" y="4095651"/>
                <a:ext cx="927681" cy="927681"/>
              </a:xfrm>
              <a:prstGeom prst="rect">
                <a:avLst/>
              </a:prstGeom>
            </p:spPr>
          </p:pic>
        </p:grpSp>
        <p:sp>
          <p:nvSpPr>
            <p:cNvPr id="54" name="مستطيل 53">
              <a:extLst>
                <a:ext uri="{FF2B5EF4-FFF2-40B4-BE49-F238E27FC236}">
                  <a16:creationId xmlns:a16="http://schemas.microsoft.com/office/drawing/2014/main" xmlns="" id="{0AC193DF-7669-442D-A553-6F776DC2A79B}"/>
                </a:ext>
              </a:extLst>
            </p:cNvPr>
            <p:cNvSpPr/>
            <p:nvPr/>
          </p:nvSpPr>
          <p:spPr>
            <a:xfrm>
              <a:off x="8023444" y="5241388"/>
              <a:ext cx="3030491" cy="69578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600" b="1" dirty="0">
                  <a:solidFill>
                    <a:prstClr val="black"/>
                  </a:solidFill>
                  <a:latin typeface="Rockwell" panose="02060603020205020403"/>
                  <a:cs typeface="Akhbar MT" pitchFamily="2" charset="-78"/>
                </a:rPr>
                <a:t>احرص على إغلاق الميكرفون والكاميرا</a:t>
              </a:r>
            </a:p>
            <a:p>
              <a:pPr algn="ctr"/>
              <a:r>
                <a:rPr lang="ar-AE" sz="1600" b="1" dirty="0">
                  <a:solidFill>
                    <a:prstClr val="black"/>
                  </a:solidFill>
                  <a:latin typeface="Rockwell" panose="02060603020205020403"/>
                  <a:cs typeface="Akhbar MT" pitchFamily="2" charset="-78"/>
                </a:rPr>
                <a:t> و فتحه عندما تسمح لي المعلمة.</a:t>
              </a:r>
              <a:endParaRPr lang="en-US" sz="2000" b="1" dirty="0">
                <a:solidFill>
                  <a:prstClr val="black"/>
                </a:solidFill>
                <a:latin typeface="Rockwell" panose="02060603020205020403"/>
                <a:cs typeface="Akhbar MT" pitchFamily="2" charset="-78"/>
              </a:endParaRPr>
            </a:p>
          </p:txBody>
        </p:sp>
      </p:grpSp>
      <p:grpSp>
        <p:nvGrpSpPr>
          <p:cNvPr id="57" name="مجموعة 56">
            <a:extLst>
              <a:ext uri="{FF2B5EF4-FFF2-40B4-BE49-F238E27FC236}">
                <a16:creationId xmlns:a16="http://schemas.microsoft.com/office/drawing/2014/main" xmlns="" id="{8D858760-5D6C-40B7-B8D0-1004DFC74AFA}"/>
              </a:ext>
            </a:extLst>
          </p:cNvPr>
          <p:cNvGrpSpPr/>
          <p:nvPr/>
        </p:nvGrpSpPr>
        <p:grpSpPr>
          <a:xfrm>
            <a:off x="7477083" y="2167271"/>
            <a:ext cx="1087760" cy="1222446"/>
            <a:chOff x="629173" y="747197"/>
            <a:chExt cx="2618509" cy="2097129"/>
          </a:xfrm>
        </p:grpSpPr>
        <p:pic>
          <p:nvPicPr>
            <p:cNvPr id="58" name="Picture 2" descr="Group School Kids With Pens And Notebooks Writing Test In ...">
              <a:extLst>
                <a:ext uri="{FF2B5EF4-FFF2-40B4-BE49-F238E27FC236}">
                  <a16:creationId xmlns:a16="http://schemas.microsoft.com/office/drawing/2014/main" xmlns="" id="{E925F1F0-D5F5-4184-9358-EF11260AB2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08" t="20248" r="9059" b="16623"/>
            <a:stretch/>
          </p:blipFill>
          <p:spPr bwMode="auto">
            <a:xfrm>
              <a:off x="1259311" y="747197"/>
              <a:ext cx="1621248" cy="165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16">
              <a:extLst>
                <a:ext uri="{FF2B5EF4-FFF2-40B4-BE49-F238E27FC236}">
                  <a16:creationId xmlns:a16="http://schemas.microsoft.com/office/drawing/2014/main" xmlns="" id="{3CD4A34A-F6C8-4411-90F5-26702927650E}"/>
                </a:ext>
              </a:extLst>
            </p:cNvPr>
            <p:cNvSpPr txBox="1"/>
            <p:nvPr/>
          </p:nvSpPr>
          <p:spPr>
            <a:xfrm>
              <a:off x="629173" y="2474994"/>
              <a:ext cx="26185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BH" b="1" dirty="0">
                  <a:solidFill>
                    <a:prstClr val="black"/>
                  </a:solidFill>
                  <a:latin typeface="Rockwell" panose="02060603020205020403"/>
                  <a:cs typeface="Akhbar MT" pitchFamily="2" charset="-78"/>
                </a:rPr>
                <a:t>أِسْتأْذِن قَبْلِ التَّحّدًّث</a:t>
              </a:r>
              <a:endParaRPr lang="en-US" b="1" dirty="0">
                <a:solidFill>
                  <a:prstClr val="black"/>
                </a:solidFill>
                <a:latin typeface="Rockwell" panose="02060603020205020403"/>
                <a:cs typeface="Akhbar MT" pitchFamily="2" charset="-78"/>
              </a:endParaRPr>
            </a:p>
          </p:txBody>
        </p:sp>
      </p:grpSp>
      <p:grpSp>
        <p:nvGrpSpPr>
          <p:cNvPr id="60" name="مجموعة 59">
            <a:extLst>
              <a:ext uri="{FF2B5EF4-FFF2-40B4-BE49-F238E27FC236}">
                <a16:creationId xmlns:a16="http://schemas.microsoft.com/office/drawing/2014/main" xmlns="" id="{34ED8116-7666-4694-A1C6-975B17DA3158}"/>
              </a:ext>
            </a:extLst>
          </p:cNvPr>
          <p:cNvGrpSpPr/>
          <p:nvPr/>
        </p:nvGrpSpPr>
        <p:grpSpPr>
          <a:xfrm>
            <a:off x="8311563" y="3400603"/>
            <a:ext cx="1701479" cy="1415346"/>
            <a:chOff x="4120423" y="1314931"/>
            <a:chExt cx="3836886" cy="1757039"/>
          </a:xfrm>
        </p:grpSpPr>
        <p:pic>
          <p:nvPicPr>
            <p:cNvPr id="61" name="Picture 5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xmlns="" id="{61B75EA2-379F-4A47-9AF5-AD834DC7A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5750" b="94500" l="5250" r="96500">
                          <a14:foregroundMark x1="36500" y1="67250" x2="24750" y2="76500"/>
                          <a14:foregroundMark x1="24750" y1="76500" x2="11250" y2="73250"/>
                          <a14:foregroundMark x1="11250" y1="73250" x2="10250" y2="46750"/>
                          <a14:foregroundMark x1="10250" y1="46750" x2="11750" y2="40750"/>
                          <a14:foregroundMark x1="8500" y1="60750" x2="7750" y2="32250"/>
                          <a14:foregroundMark x1="7750" y1="32250" x2="14750" y2="20500"/>
                          <a14:foregroundMark x1="14750" y1="20500" x2="35000" y2="9000"/>
                          <a14:foregroundMark x1="9250" y1="61500" x2="5250" y2="48500"/>
                          <a14:foregroundMark x1="5250" y1="48500" x2="5250" y2="41500"/>
                          <a14:foregroundMark x1="26750" y1="38750" x2="50750" y2="36750"/>
                          <a14:foregroundMark x1="55250" y1="25750" x2="35000" y2="24500"/>
                          <a14:foregroundMark x1="52000" y1="19250" x2="52000" y2="27250"/>
                          <a14:foregroundMark x1="40250" y1="27750" x2="40250" y2="19250"/>
                          <a14:foregroundMark x1="42750" y1="17500" x2="34500" y2="28500"/>
                          <a14:foregroundMark x1="34500" y1="28500" x2="34500" y2="29000"/>
                          <a14:foregroundMark x1="32500" y1="30500" x2="40250" y2="19500"/>
                          <a14:foregroundMark x1="40250" y1="19500" x2="40250" y2="19250"/>
                          <a14:foregroundMark x1="35750" y1="7750" x2="49250" y2="7750"/>
                          <a14:foregroundMark x1="49250" y1="7750" x2="74750" y2="18000"/>
                          <a14:foregroundMark x1="74750" y1="18000" x2="78000" y2="20750"/>
                          <a14:foregroundMark x1="81750" y1="21250" x2="71250" y2="12000"/>
                          <a14:foregroundMark x1="71250" y1="12000" x2="56250" y2="6500"/>
                          <a14:foregroundMark x1="56250" y1="6500" x2="44750" y2="5750"/>
                          <a14:foregroundMark x1="48750" y1="5750" x2="84500" y2="29250"/>
                          <a14:foregroundMark x1="84500" y1="29250" x2="85000" y2="29750"/>
                          <a14:foregroundMark x1="85000" y1="22500" x2="92750" y2="46500"/>
                          <a14:foregroundMark x1="92750" y1="46500" x2="93250" y2="61500"/>
                          <a14:foregroundMark x1="93250" y1="61500" x2="86750" y2="73750"/>
                          <a14:foregroundMark x1="86750" y1="73750" x2="65500" y2="89000"/>
                          <a14:foregroundMark x1="65500" y1="89000" x2="38000" y2="89250"/>
                          <a14:foregroundMark x1="38000" y1="89250" x2="14500" y2="74500"/>
                          <a14:foregroundMark x1="14500" y1="74500" x2="14250" y2="74500"/>
                          <a14:foregroundMark x1="39500" y1="92750" x2="55750" y2="94500"/>
                          <a14:foregroundMark x1="20750" y1="38250" x2="37000" y2="17000"/>
                          <a14:foregroundMark x1="37000" y1="17000" x2="40250" y2="15500"/>
                          <a14:foregroundMark x1="95250" y1="59750" x2="96500" y2="44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1473" y="1314931"/>
              <a:ext cx="1329054" cy="1344729"/>
            </a:xfrm>
            <a:prstGeom prst="rect">
              <a:avLst/>
            </a:prstGeom>
          </p:spPr>
        </p:pic>
        <p:sp>
          <p:nvSpPr>
            <p:cNvPr id="62" name="TextBox 19">
              <a:extLst>
                <a:ext uri="{FF2B5EF4-FFF2-40B4-BE49-F238E27FC236}">
                  <a16:creationId xmlns:a16="http://schemas.microsoft.com/office/drawing/2014/main" xmlns="" id="{2D11305C-89C0-40B8-903F-5BC1A5DC827B}"/>
                </a:ext>
              </a:extLst>
            </p:cNvPr>
            <p:cNvSpPr txBox="1"/>
            <p:nvPr/>
          </p:nvSpPr>
          <p:spPr>
            <a:xfrm>
              <a:off x="4120423" y="2702638"/>
              <a:ext cx="3836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BH" b="1" dirty="0">
                  <a:solidFill>
                    <a:prstClr val="black"/>
                  </a:solidFill>
                  <a:cs typeface="Akhbar MT" pitchFamily="2" charset="-78"/>
                </a:rPr>
                <a:t>أَبْتَعِد عَنْ </a:t>
              </a:r>
              <a:r>
                <a:rPr lang="ar-AE" b="1" dirty="0">
                  <a:solidFill>
                    <a:prstClr val="black"/>
                  </a:solidFill>
                  <a:cs typeface="Akhbar MT" pitchFamily="2" charset="-78"/>
                </a:rPr>
                <a:t>ال</a:t>
              </a:r>
              <a:r>
                <a:rPr lang="ar-BH" b="1" dirty="0">
                  <a:solidFill>
                    <a:prstClr val="black"/>
                  </a:solidFill>
                  <a:cs typeface="Akhbar MT" pitchFamily="2" charset="-78"/>
                </a:rPr>
                <a:t>ضّجيج مَنْ حَوْلي</a:t>
              </a:r>
              <a:endParaRPr lang="en-US" b="1" dirty="0">
                <a:solidFill>
                  <a:prstClr val="black"/>
                </a:solidFill>
                <a:cs typeface="Akhbar MT" pitchFamily="2" charset="-78"/>
              </a:endParaRPr>
            </a:p>
          </p:txBody>
        </p:sp>
      </p:grpSp>
      <p:grpSp>
        <p:nvGrpSpPr>
          <p:cNvPr id="63" name="مجموعة 62">
            <a:extLst>
              <a:ext uri="{FF2B5EF4-FFF2-40B4-BE49-F238E27FC236}">
                <a16:creationId xmlns:a16="http://schemas.microsoft.com/office/drawing/2014/main" xmlns="" id="{701D74F9-F4A1-4DBD-B2A2-ACE4D89A3537}"/>
              </a:ext>
            </a:extLst>
          </p:cNvPr>
          <p:cNvGrpSpPr/>
          <p:nvPr/>
        </p:nvGrpSpPr>
        <p:grpSpPr>
          <a:xfrm>
            <a:off x="10006311" y="1683753"/>
            <a:ext cx="1066969" cy="1632640"/>
            <a:chOff x="9035299" y="645162"/>
            <a:chExt cx="2527528" cy="2477334"/>
          </a:xfrm>
        </p:grpSpPr>
        <p:pic>
          <p:nvPicPr>
            <p:cNvPr id="64" name="صورة 63">
              <a:extLst>
                <a:ext uri="{FF2B5EF4-FFF2-40B4-BE49-F238E27FC236}">
                  <a16:creationId xmlns:a16="http://schemas.microsoft.com/office/drawing/2014/main" xmlns="" id="{9D0DB458-7A67-410E-9B6D-7A49596A24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9167" b="94352" l="10000" r="90000">
                          <a14:foregroundMark x1="45500" y1="32870" x2="51600" y2="29259"/>
                          <a14:foregroundMark x1="45900" y1="31667" x2="51200" y2="32130"/>
                          <a14:foregroundMark x1="47200" y1="31667" x2="47200" y2="31667"/>
                          <a14:foregroundMark x1="47200" y1="31667" x2="47200" y2="31667"/>
                          <a14:foregroundMark x1="29200" y1="34167" x2="34000" y2="36574"/>
                          <a14:foregroundMark x1="32300" y1="31667" x2="25700" y2="37778"/>
                          <a14:foregroundMark x1="38400" y1="28426" x2="38400" y2="94352"/>
                          <a14:foregroundMark x1="45800" y1="28796" x2="45800" y2="35278"/>
                          <a14:foregroundMark x1="37900" y1="42593" x2="43200" y2="42593"/>
                          <a14:foregroundMark x1="37000" y1="38519" x2="46200" y2="41759"/>
                          <a14:foregroundMark x1="42300" y1="41759" x2="46200" y2="41019"/>
                          <a14:foregroundMark x1="40500" y1="32870" x2="42700" y2="76019"/>
                        </a14:backgroundRemoval>
                      </a14:imgEffect>
                    </a14:imgLayer>
                  </a14:imgProps>
                </a:ext>
              </a:extLst>
            </a:blip>
            <a:srcRect b="8275"/>
            <a:stretch/>
          </p:blipFill>
          <p:spPr>
            <a:xfrm>
              <a:off x="9122444" y="645162"/>
              <a:ext cx="2018559" cy="1999637"/>
            </a:xfrm>
            <a:prstGeom prst="rect">
              <a:avLst/>
            </a:prstGeom>
          </p:spPr>
        </p:pic>
        <p:sp>
          <p:nvSpPr>
            <p:cNvPr id="65" name="مربع نص 36">
              <a:extLst>
                <a:ext uri="{FF2B5EF4-FFF2-40B4-BE49-F238E27FC236}">
                  <a16:creationId xmlns:a16="http://schemas.microsoft.com/office/drawing/2014/main" xmlns="" id="{072B3643-DDF6-4BDD-9091-1E775C1201D8}"/>
                </a:ext>
              </a:extLst>
            </p:cNvPr>
            <p:cNvSpPr txBox="1"/>
            <p:nvPr/>
          </p:nvSpPr>
          <p:spPr>
            <a:xfrm>
              <a:off x="9035299" y="2753164"/>
              <a:ext cx="2527528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ar-SA" b="1" kern="0" dirty="0">
                  <a:solidFill>
                    <a:prstClr val="black"/>
                  </a:solidFill>
                  <a:latin typeface="Rockwell" panose="02060603020205020403"/>
                  <a:cs typeface="Akhbar MT" pitchFamily="2" charset="-78"/>
                </a:rPr>
                <a:t>أجلس جلسة صحيحة مقابل الجهاز</a:t>
              </a:r>
            </a:p>
          </p:txBody>
        </p:sp>
      </p:grpSp>
      <p:sp>
        <p:nvSpPr>
          <p:cNvPr id="66" name="مربع نص 37">
            <a:extLst>
              <a:ext uri="{FF2B5EF4-FFF2-40B4-BE49-F238E27FC236}">
                <a16:creationId xmlns:a16="http://schemas.microsoft.com/office/drawing/2014/main" xmlns="" id="{B0982216-D61A-4CC7-9371-4B53DC2FECA9}"/>
              </a:ext>
            </a:extLst>
          </p:cNvPr>
          <p:cNvSpPr txBox="1"/>
          <p:nvPr/>
        </p:nvSpPr>
        <p:spPr>
          <a:xfrm>
            <a:off x="5551649" y="1034907"/>
            <a:ext cx="400888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khbar MT" pitchFamily="2" charset="-78"/>
              </a:rPr>
              <a:t>قوانين التعلم عن بعد</a:t>
            </a:r>
          </a:p>
        </p:txBody>
      </p:sp>
    </p:spTree>
    <p:extLst>
      <p:ext uri="{BB962C8B-B14F-4D97-AF65-F5344CB8AC3E}">
        <p14:creationId xmlns:p14="http://schemas.microsoft.com/office/powerpoint/2010/main" val="46233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91C72E6B-7A5F-4D77-8972-FBF6F0EAC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70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C5D2F51D-BAAD-4D98-AD48-69F1AC6CC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0457"/>
            <a:ext cx="12192000" cy="156754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25B48DB3-1793-4D80-8A9D-5473FA505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38738" y="2444113"/>
            <a:ext cx="4646139" cy="359349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3D3D30FD-46AA-4636-9C25-18D436E867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 t="8653" b="20416"/>
          <a:stretch/>
        </p:blipFill>
        <p:spPr>
          <a:xfrm>
            <a:off x="9392454" y="420582"/>
            <a:ext cx="2549202" cy="164077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AB191C4A-4181-4C75-9A16-106079B2BB9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247897" y="4801935"/>
            <a:ext cx="6618514" cy="2636520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xmlns="" id="{B7BB2731-B5D3-4412-A2AE-BF0C389592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617" y="2690775"/>
            <a:ext cx="1859441" cy="3036071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xmlns="" id="{60BB0CB6-BB2E-43D3-B2BF-61DD1DBFA1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84330" y="2991763"/>
            <a:ext cx="2889754" cy="288975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A0294B0-F7CF-4CB9-9C0A-75CE51664A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3337" y="4129556"/>
            <a:ext cx="1359526" cy="135952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CDA6A32C-8E2C-4B2D-89A1-C3AB3F7B78A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rcRect t="11429" b="18476"/>
          <a:stretch/>
        </p:blipFill>
        <p:spPr>
          <a:xfrm>
            <a:off x="217255" y="197297"/>
            <a:ext cx="1776700" cy="159366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9D4B722A-852A-4CA8-89E4-2FCE75437E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0635" y="1427485"/>
            <a:ext cx="1950889" cy="236545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0E82B55C-BFDC-424D-92CE-FE50F74B3B0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74990" y="420582"/>
            <a:ext cx="7542040" cy="5684969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xmlns="" id="{CDA6A32C-8E2C-4B2D-89A1-C3AB3F7B78A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3"/>
              </a:ext>
            </a:extLst>
          </a:blip>
          <a:srcRect t="11429" b="18476"/>
          <a:stretch/>
        </p:blipFill>
        <p:spPr>
          <a:xfrm>
            <a:off x="368300" y="168275"/>
            <a:ext cx="1776700" cy="1593669"/>
          </a:xfrm>
          <a:prstGeom prst="rect">
            <a:avLst/>
          </a:prstGeom>
        </p:spPr>
      </p:pic>
      <p:pic>
        <p:nvPicPr>
          <p:cNvPr id="35" name="Picture 8" descr="سكرابز مدارس للتصميم2020,احدث سكرابز العودة الي المدارس2020,سكرابز طلاب  مدارس للتصميم2020 | Animation schools, Kids clipart, Drawing for kids"/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658" y="2568388"/>
            <a:ext cx="2190750" cy="426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صورة 36"/>
          <p:cNvPicPr>
            <a:picLocks noChangeAspect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7"/>
          <a:stretch/>
        </p:blipFill>
        <p:spPr>
          <a:xfrm flipH="1">
            <a:off x="1294114" y="2239801"/>
            <a:ext cx="2198795" cy="4424082"/>
          </a:xfrm>
          <a:prstGeom prst="rect">
            <a:avLst/>
          </a:prstGeom>
        </p:spPr>
      </p:pic>
      <p:sp>
        <p:nvSpPr>
          <p:cNvPr id="38" name="وسيلة شرح مستطيلة مستديرة الزوايا 37"/>
          <p:cNvSpPr/>
          <p:nvPr/>
        </p:nvSpPr>
        <p:spPr>
          <a:xfrm>
            <a:off x="9739758" y="437026"/>
            <a:ext cx="2054157" cy="1862421"/>
          </a:xfrm>
          <a:prstGeom prst="wedgeRoundRectCallout">
            <a:avLst>
              <a:gd name="adj1" fmla="val -29998"/>
              <a:gd name="adj2" fmla="val 107987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chemeClr val="tx1"/>
                </a:solidFill>
              </a:rPr>
              <a:t>ماذا تشاهدين؟</a:t>
            </a:r>
            <a:endParaRPr lang="ar-SA" sz="4000" b="1" dirty="0">
              <a:solidFill>
                <a:schemeClr val="tx1"/>
              </a:solidFill>
            </a:endParaRPr>
          </a:p>
        </p:txBody>
      </p:sp>
      <p:sp>
        <p:nvSpPr>
          <p:cNvPr id="39" name="وسيلة شرح مستطيلة مستديرة الزوايا 38"/>
          <p:cNvSpPr/>
          <p:nvPr/>
        </p:nvSpPr>
        <p:spPr>
          <a:xfrm>
            <a:off x="70277" y="385306"/>
            <a:ext cx="2372746" cy="1862421"/>
          </a:xfrm>
          <a:prstGeom prst="wedgeRoundRectCallout">
            <a:avLst>
              <a:gd name="adj1" fmla="val 41148"/>
              <a:gd name="adj2" fmla="val 82305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tx1"/>
                </a:solidFill>
              </a:rPr>
              <a:t>على ماذا يتغذى النمل حتى يستطيع الحركة؟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42" name="وسيلة شرح مستطيلة مستديرة الزوايا 41"/>
          <p:cNvSpPr/>
          <p:nvPr/>
        </p:nvSpPr>
        <p:spPr>
          <a:xfrm>
            <a:off x="9739758" y="475643"/>
            <a:ext cx="2054157" cy="1862421"/>
          </a:xfrm>
          <a:prstGeom prst="wedgeRoundRectCallout">
            <a:avLst>
              <a:gd name="adj1" fmla="val -29998"/>
              <a:gd name="adj2" fmla="val 107987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كم </a:t>
            </a:r>
            <a:r>
              <a:rPr lang="ar-SA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للنمله</a:t>
            </a:r>
            <a:r>
              <a:rPr lang="ar-SA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ارجل؟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58" name="وسيلة شرح مستطيلة مستديرة الزوايا 57"/>
          <p:cNvSpPr/>
          <p:nvPr/>
        </p:nvSpPr>
        <p:spPr>
          <a:xfrm>
            <a:off x="64688" y="376622"/>
            <a:ext cx="2372746" cy="1862421"/>
          </a:xfrm>
          <a:prstGeom prst="wedgeRoundRectCallout">
            <a:avLst>
              <a:gd name="adj1" fmla="val 50635"/>
              <a:gd name="adj2" fmla="val 9212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tx1"/>
                </a:solidFill>
              </a:rPr>
              <a:t>لقد عظم الله سبحانه وتعالى النمل فما دليل ذلك؟ </a:t>
            </a:r>
            <a:endParaRPr lang="ar-SA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1418895" y="965109"/>
            <a:ext cx="2572735" cy="435901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39784" y="719268"/>
            <a:ext cx="3183104" cy="326227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659704" y="2312069"/>
            <a:ext cx="3065254" cy="255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7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9"/>
            </p:par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2" grpId="0" animBg="1"/>
      <p:bldP spid="42" grpId="1" animBg="1"/>
      <p:bldP spid="58" grpId="0" animBg="1"/>
      <p:bldP spid="5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91C72E6B-7A5F-4D77-8972-FBF6F0EAC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70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C5D2F51D-BAAD-4D98-AD48-69F1AC6CC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0457"/>
            <a:ext cx="12192000" cy="156754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25B48DB3-1793-4D80-8A9D-5473FA505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38738" y="2444113"/>
            <a:ext cx="4646139" cy="359349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3D3D30FD-46AA-4636-9C25-18D436E867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 t="8653" b="20416"/>
          <a:stretch/>
        </p:blipFill>
        <p:spPr>
          <a:xfrm>
            <a:off x="9392454" y="420582"/>
            <a:ext cx="2549202" cy="164077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AB191C4A-4181-4C75-9A16-106079B2BB9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247897" y="4801935"/>
            <a:ext cx="6618514" cy="2636520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xmlns="" id="{B7BB2731-B5D3-4412-A2AE-BF0C389592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617" y="2690775"/>
            <a:ext cx="1859441" cy="3036071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xmlns="" id="{60BB0CB6-BB2E-43D3-B2BF-61DD1DBFA1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84330" y="2991763"/>
            <a:ext cx="2889754" cy="288975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A0294B0-F7CF-4CB9-9C0A-75CE51664A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3337" y="4129556"/>
            <a:ext cx="1359526" cy="1359526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xmlns="" id="{7A22DF6A-B023-4FBA-9BEE-019CA7C79C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931" y="4712744"/>
            <a:ext cx="2078916" cy="184115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CDA6A32C-8E2C-4B2D-89A1-C3AB3F7B78A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rcRect t="11429" b="18476"/>
          <a:stretch/>
        </p:blipFill>
        <p:spPr>
          <a:xfrm>
            <a:off x="217255" y="197297"/>
            <a:ext cx="1776700" cy="159366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9D4B722A-852A-4CA8-89E4-2FCE75437E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0635" y="1427485"/>
            <a:ext cx="1950889" cy="236545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0E82B55C-BFDC-424D-92CE-FE50F74B3B0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13058" y="249745"/>
            <a:ext cx="5929053" cy="4460256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xmlns="" id="{ABC83BB3-B156-466F-91BF-8CD7EB5A51E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43">
            <a:off x="2752526" y="2537511"/>
            <a:ext cx="918319" cy="1488312"/>
          </a:xfrm>
          <a:prstGeom prst="rect">
            <a:avLst/>
          </a:prstGeom>
        </p:spPr>
      </p:pic>
      <p:pic>
        <p:nvPicPr>
          <p:cNvPr id="19" name="Picture 40">
            <a:extLst>
              <a:ext uri="{FF2B5EF4-FFF2-40B4-BE49-F238E27FC236}">
                <a16:creationId xmlns:a16="http://schemas.microsoft.com/office/drawing/2014/main" xmlns="" id="{39A823E8-A450-476B-BDAA-817141E4713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309" y="874458"/>
            <a:ext cx="1325324" cy="1325324"/>
          </a:xfrm>
          <a:prstGeom prst="rect">
            <a:avLst/>
          </a:prstGeom>
        </p:spPr>
      </p:pic>
      <p:sp>
        <p:nvSpPr>
          <p:cNvPr id="20" name="مستطيل 19"/>
          <p:cNvSpPr/>
          <p:nvPr/>
        </p:nvSpPr>
        <p:spPr>
          <a:xfrm>
            <a:off x="4347724" y="1627439"/>
            <a:ext cx="2331392" cy="7068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chemeClr val="tx1"/>
                </a:solidFill>
              </a:rPr>
              <a:t>لغتي</a:t>
            </a:r>
            <a:endParaRPr lang="ar-SA" sz="4400" b="1" dirty="0">
              <a:solidFill>
                <a:schemeClr val="tx1"/>
              </a:solidFill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4354016" y="826911"/>
            <a:ext cx="2331392" cy="6412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42/7/27</a:t>
            </a:r>
          </a:p>
        </p:txBody>
      </p:sp>
      <p:sp>
        <p:nvSpPr>
          <p:cNvPr id="23" name="مستطيل 22"/>
          <p:cNvSpPr/>
          <p:nvPr/>
        </p:nvSpPr>
        <p:spPr>
          <a:xfrm>
            <a:off x="4351966" y="2514936"/>
            <a:ext cx="2331392" cy="7282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FF0000"/>
                </a:solidFill>
              </a:rPr>
              <a:t>6</a:t>
            </a:r>
            <a:endParaRPr lang="ar-SA" sz="4400" b="1" dirty="0">
              <a:solidFill>
                <a:srgbClr val="FF0000"/>
              </a:solidFill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4341432" y="3339967"/>
            <a:ext cx="2343976" cy="7907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tx1"/>
                </a:solidFill>
              </a:rPr>
              <a:t>نشاط النمل(معلوماتي)</a:t>
            </a:r>
            <a:endParaRPr lang="ar-SA" sz="3200" b="1" dirty="0">
              <a:solidFill>
                <a:schemeClr val="tx1"/>
              </a:solidFill>
            </a:endParaRPr>
          </a:p>
        </p:txBody>
      </p:sp>
      <p:grpSp>
        <p:nvGrpSpPr>
          <p:cNvPr id="26" name="مجموعة 25"/>
          <p:cNvGrpSpPr/>
          <p:nvPr/>
        </p:nvGrpSpPr>
        <p:grpSpPr>
          <a:xfrm>
            <a:off x="7056845" y="466094"/>
            <a:ext cx="1628729" cy="1002085"/>
            <a:chOff x="7689720" y="1113182"/>
            <a:chExt cx="1628729" cy="1002085"/>
          </a:xfrm>
        </p:grpSpPr>
        <p:pic>
          <p:nvPicPr>
            <p:cNvPr id="27" name="صورة 26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9720" y="1113182"/>
              <a:ext cx="1628729" cy="941609"/>
            </a:xfrm>
            <a:prstGeom prst="rect">
              <a:avLst/>
            </a:prstGeom>
          </p:spPr>
        </p:pic>
        <p:sp>
          <p:nvSpPr>
            <p:cNvPr id="28" name="مستطيل 27"/>
            <p:cNvSpPr/>
            <p:nvPr/>
          </p:nvSpPr>
          <p:spPr>
            <a:xfrm>
              <a:off x="8008752" y="1407381"/>
              <a:ext cx="110130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ar-SA" sz="4000" b="1" kern="0" dirty="0">
                  <a:solidFill>
                    <a:sysClr val="windowText" lastClr="000000"/>
                  </a:solidFill>
                  <a:effectLst>
                    <a:glow rad="228600">
                      <a:srgbClr val="7598D9">
                        <a:satMod val="175000"/>
                        <a:alpha val="40000"/>
                      </a:srgbClr>
                    </a:glow>
                  </a:effectLst>
                  <a:latin typeface="Arabic Typesetting" pitchFamily="66" charset="-78"/>
                  <a:cs typeface="Arabic Typesetting" pitchFamily="66" charset="-78"/>
                </a:rPr>
                <a:t>التاريخ </a:t>
              </a:r>
            </a:p>
          </p:txBody>
        </p:sp>
      </p:grpSp>
      <p:grpSp>
        <p:nvGrpSpPr>
          <p:cNvPr id="29" name="مجموعة 28"/>
          <p:cNvGrpSpPr/>
          <p:nvPr/>
        </p:nvGrpSpPr>
        <p:grpSpPr>
          <a:xfrm>
            <a:off x="7056845" y="1466166"/>
            <a:ext cx="1628729" cy="1002085"/>
            <a:chOff x="7689720" y="1113182"/>
            <a:chExt cx="1628729" cy="1002085"/>
          </a:xfrm>
        </p:grpSpPr>
        <p:pic>
          <p:nvPicPr>
            <p:cNvPr id="30" name="صورة 29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9720" y="1113182"/>
              <a:ext cx="1628729" cy="941609"/>
            </a:xfrm>
            <a:prstGeom prst="rect">
              <a:avLst/>
            </a:prstGeom>
          </p:spPr>
        </p:pic>
        <p:sp>
          <p:nvSpPr>
            <p:cNvPr id="32" name="مستطيل 31"/>
            <p:cNvSpPr/>
            <p:nvPr/>
          </p:nvSpPr>
          <p:spPr>
            <a:xfrm>
              <a:off x="8008752" y="1407381"/>
              <a:ext cx="110130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ar-SA" sz="4000" b="1" kern="0" dirty="0" smtClean="0">
                  <a:solidFill>
                    <a:sysClr val="windowText" lastClr="000000"/>
                  </a:solidFill>
                  <a:effectLst>
                    <a:glow rad="228600">
                      <a:srgbClr val="7598D9">
                        <a:satMod val="175000"/>
                        <a:alpha val="40000"/>
                      </a:srgbClr>
                    </a:glow>
                  </a:effectLst>
                  <a:latin typeface="Arabic Typesetting" pitchFamily="66" charset="-78"/>
                  <a:cs typeface="Arabic Typesetting" pitchFamily="66" charset="-78"/>
                </a:rPr>
                <a:t>المادة</a:t>
              </a:r>
              <a:endParaRPr lang="ar-SA" sz="4000" b="1" kern="0" dirty="0">
                <a:solidFill>
                  <a:sysClr val="windowText" lastClr="000000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cs typeface="Arabic Typesetting" pitchFamily="66" charset="-78"/>
              </a:endParaRPr>
            </a:p>
          </p:txBody>
        </p:sp>
      </p:grpSp>
      <p:grpSp>
        <p:nvGrpSpPr>
          <p:cNvPr id="34" name="مجموعة 33"/>
          <p:cNvGrpSpPr/>
          <p:nvPr/>
        </p:nvGrpSpPr>
        <p:grpSpPr>
          <a:xfrm>
            <a:off x="7060446" y="3442906"/>
            <a:ext cx="1628729" cy="1002085"/>
            <a:chOff x="7689720" y="1113182"/>
            <a:chExt cx="1628729" cy="1002085"/>
          </a:xfrm>
        </p:grpSpPr>
        <p:pic>
          <p:nvPicPr>
            <p:cNvPr id="35" name="صورة 34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9720" y="1113182"/>
              <a:ext cx="1628729" cy="941609"/>
            </a:xfrm>
            <a:prstGeom prst="rect">
              <a:avLst/>
            </a:prstGeom>
          </p:spPr>
        </p:pic>
        <p:sp>
          <p:nvSpPr>
            <p:cNvPr id="37" name="مستطيل 36"/>
            <p:cNvSpPr/>
            <p:nvPr/>
          </p:nvSpPr>
          <p:spPr>
            <a:xfrm>
              <a:off x="8008752" y="1407381"/>
              <a:ext cx="110130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ar-SA" sz="4000" b="1" kern="0" dirty="0" smtClean="0">
                  <a:solidFill>
                    <a:sysClr val="windowText" lastClr="000000"/>
                  </a:solidFill>
                  <a:effectLst>
                    <a:glow rad="228600">
                      <a:srgbClr val="7598D9">
                        <a:satMod val="175000"/>
                        <a:alpha val="40000"/>
                      </a:srgbClr>
                    </a:glow>
                  </a:effectLst>
                  <a:latin typeface="Arabic Typesetting" pitchFamily="66" charset="-78"/>
                  <a:cs typeface="Arabic Typesetting" pitchFamily="66" charset="-78"/>
                </a:rPr>
                <a:t>العنوان</a:t>
              </a:r>
              <a:endParaRPr lang="ar-SA" sz="4000" b="1" kern="0" dirty="0">
                <a:solidFill>
                  <a:sysClr val="windowText" lastClr="000000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cs typeface="Arabic Typesetting" pitchFamily="66" charset="-78"/>
              </a:endParaRPr>
            </a:p>
          </p:txBody>
        </p:sp>
      </p:grpSp>
      <p:grpSp>
        <p:nvGrpSpPr>
          <p:cNvPr id="38" name="مجموعة 37"/>
          <p:cNvGrpSpPr/>
          <p:nvPr/>
        </p:nvGrpSpPr>
        <p:grpSpPr>
          <a:xfrm>
            <a:off x="7056845" y="2425547"/>
            <a:ext cx="1628729" cy="1002085"/>
            <a:chOff x="7689720" y="1113182"/>
            <a:chExt cx="1628729" cy="1002085"/>
          </a:xfrm>
        </p:grpSpPr>
        <p:pic>
          <p:nvPicPr>
            <p:cNvPr id="39" name="صورة 38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9720" y="1113182"/>
              <a:ext cx="1628729" cy="941609"/>
            </a:xfrm>
            <a:prstGeom prst="rect">
              <a:avLst/>
            </a:prstGeom>
          </p:spPr>
        </p:pic>
        <p:sp>
          <p:nvSpPr>
            <p:cNvPr id="42" name="مستطيل 41"/>
            <p:cNvSpPr/>
            <p:nvPr/>
          </p:nvSpPr>
          <p:spPr>
            <a:xfrm>
              <a:off x="8008752" y="1407381"/>
              <a:ext cx="110130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ar-SA" sz="4000" b="1" kern="0" dirty="0" smtClean="0">
                  <a:solidFill>
                    <a:sysClr val="windowText" lastClr="000000"/>
                  </a:solidFill>
                  <a:effectLst>
                    <a:glow rad="228600">
                      <a:srgbClr val="7598D9">
                        <a:satMod val="175000"/>
                        <a:alpha val="40000"/>
                      </a:srgbClr>
                    </a:glow>
                  </a:effectLst>
                  <a:latin typeface="Arabic Typesetting" pitchFamily="66" charset="-78"/>
                  <a:cs typeface="Arabic Typesetting" pitchFamily="66" charset="-78"/>
                </a:rPr>
                <a:t>الحصة</a:t>
              </a:r>
              <a:endParaRPr lang="ar-SA" sz="4000" b="1" kern="0" dirty="0">
                <a:solidFill>
                  <a:sysClr val="windowText" lastClr="000000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cs typeface="Arabic Typesetting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823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533 L -0.00573 0.00556 C -0.00625 -0.00069 -0.00573 -0.00694 -0.00716 -0.01273 C -0.00768 -0.01504 -0.0095 -0.0169 -0.01107 -0.01805 C -0.01367 -0.01991 -0.01927 -0.02153 -0.01927 -0.02129 C -0.02643 -0.0206 -0.0319 -0.02291 -0.03685 -0.0162 C -0.03802 -0.01458 -0.03854 -0.01273 -0.03945 -0.01088 C -0.03906 -0.00301 -0.03919 0.00486 -0.03815 0.01273 C -0.03789 0.01482 -0.03659 0.01667 -0.03542 0.01806 C -0.02409 0.03125 -0.03138 0.02176 -0.02331 0.02709 C -0.02187 0.02801 -0.0207 0.0294 -0.01927 0.03079 C -0.0125 0.02963 -0.00781 0.03148 -0.00312 0.02523 C -0.00195 0.02361 -0.00117 0.02176 -0.00039 0.01991 C 0.00169 0.01111 0.00104 0.01644 0.00104 0.00371 L 0.00104 0.00394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7 0.00348 L 0.00847 0.00371 C 0.00795 -0.00509 0.00873 -0.01388 0.00716 -0.02222 C 0.00677 -0.0243 0.00469 -0.02569 0.003 -0.02569 L -0.01888 -0.02407 C -0.02343 -0.02199 -0.02356 -0.02314 -0.02591 -0.01666 C -0.02708 -0.01319 -0.02864 -0.00578 -0.02864 -0.00555 C -0.02851 -0.00162 -0.03502 0.03334 -0.02174 0.03449 C -0.01718 0.03496 -0.0125 0.03334 -0.00794 0.03264 C -0.00664 0.03218 -0.00507 0.03218 -0.00377 0.03079 C -0.0026 0.0294 -0.00221 0.02686 -0.00117 0.02547 C -3.125E-6 0.02385 0.00157 0.02292 0.003 0.02176 C 0.00352 0.01991 0.00378 0.01806 0.0043 0.01621 C 0.00534 0.01297 0.00821 0.00741 0.00847 0.00348 C 0.00873 0.00047 0.00847 -0.00254 0.00847 -0.00578 L 0.00847 -0.00555 " pathEditMode="relative" rAng="0" ptsTypes="AAAAAAAAAAAAAA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91C72E6B-7A5F-4D77-8972-FBF6F0EAC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70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C5D2F51D-BAAD-4D98-AD48-69F1AC6CC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0457"/>
            <a:ext cx="12192000" cy="156754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25B48DB3-1793-4D80-8A9D-5473FA505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38738" y="2444113"/>
            <a:ext cx="4646139" cy="359349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3D3D30FD-46AA-4636-9C25-18D436E867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 t="8653" b="20416"/>
          <a:stretch/>
        </p:blipFill>
        <p:spPr>
          <a:xfrm>
            <a:off x="9392454" y="420582"/>
            <a:ext cx="2549202" cy="164077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AB191C4A-4181-4C75-9A16-106079B2BB9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247897" y="4801935"/>
            <a:ext cx="6618514" cy="2636520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xmlns="" id="{B7BB2731-B5D3-4412-A2AE-BF0C389592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617" y="2690775"/>
            <a:ext cx="1859441" cy="3036071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xmlns="" id="{60BB0CB6-BB2E-43D3-B2BF-61DD1DBFA1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84330" y="2991763"/>
            <a:ext cx="2889754" cy="288975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A0294B0-F7CF-4CB9-9C0A-75CE51664A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3337" y="4129556"/>
            <a:ext cx="1359526" cy="1359526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xmlns="" id="{7A22DF6A-B023-4FBA-9BEE-019CA7C79C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931" y="4712744"/>
            <a:ext cx="2078916" cy="184115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CDA6A32C-8E2C-4B2D-89A1-C3AB3F7B78A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rcRect t="11429" b="18476"/>
          <a:stretch/>
        </p:blipFill>
        <p:spPr>
          <a:xfrm>
            <a:off x="217255" y="197297"/>
            <a:ext cx="1776700" cy="159366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9D4B722A-852A-4CA8-89E4-2FCE75437E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0635" y="1427485"/>
            <a:ext cx="1950889" cy="2365453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8"/>
          <a:stretch/>
        </p:blipFill>
        <p:spPr>
          <a:xfrm>
            <a:off x="3479943" y="200272"/>
            <a:ext cx="4542171" cy="6509809"/>
          </a:xfrm>
          <a:prstGeom prst="rect">
            <a:avLst/>
          </a:prstGeom>
        </p:spPr>
      </p:pic>
      <p:sp>
        <p:nvSpPr>
          <p:cNvPr id="19" name="مستطيل 18"/>
          <p:cNvSpPr/>
          <p:nvPr/>
        </p:nvSpPr>
        <p:spPr>
          <a:xfrm rot="20895348">
            <a:off x="4916612" y="2886570"/>
            <a:ext cx="2092731" cy="1641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rgbClr val="295890"/>
                </a:solidFill>
              </a:rPr>
              <a:t>توقعي أحداث القصة؟</a:t>
            </a:r>
            <a:endParaRPr lang="ar-SA" sz="4000" b="1" dirty="0">
              <a:solidFill>
                <a:srgbClr val="2958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71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91C72E6B-7A5F-4D77-8972-FBF6F0EAC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70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C5D2F51D-BAAD-4D98-AD48-69F1AC6CC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0457"/>
            <a:ext cx="12192000" cy="156754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25B48DB3-1793-4D80-8A9D-5473FA505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38738" y="2444113"/>
            <a:ext cx="4646139" cy="359349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3D3D30FD-46AA-4636-9C25-18D436E867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 t="8653" b="20416"/>
          <a:stretch/>
        </p:blipFill>
        <p:spPr>
          <a:xfrm>
            <a:off x="9392454" y="420582"/>
            <a:ext cx="2549202" cy="164077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AB191C4A-4181-4C75-9A16-106079B2BB9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247897" y="4801935"/>
            <a:ext cx="6618514" cy="2636520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xmlns="" id="{B7BB2731-B5D3-4412-A2AE-BF0C389592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617" y="2690775"/>
            <a:ext cx="1859441" cy="3036071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xmlns="" id="{60BB0CB6-BB2E-43D3-B2BF-61DD1DBFA1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84330" y="2991763"/>
            <a:ext cx="2889754" cy="288975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A0294B0-F7CF-4CB9-9C0A-75CE51664A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3337" y="4129556"/>
            <a:ext cx="1359526" cy="1359526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xmlns="" id="{7A22DF6A-B023-4FBA-9BEE-019CA7C79C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931" y="4712744"/>
            <a:ext cx="2078916" cy="184115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0E82B55C-BFDC-424D-92CE-FE50F74B3B0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98847" y="177406"/>
            <a:ext cx="9335728" cy="5068455"/>
          </a:xfrm>
          <a:prstGeom prst="rect">
            <a:avLst/>
          </a:prstGeom>
        </p:spPr>
      </p:pic>
      <p:grpSp>
        <p:nvGrpSpPr>
          <p:cNvPr id="15" name="مجموعة 14"/>
          <p:cNvGrpSpPr/>
          <p:nvPr/>
        </p:nvGrpSpPr>
        <p:grpSpPr>
          <a:xfrm>
            <a:off x="17271" y="361609"/>
            <a:ext cx="2560136" cy="2574825"/>
            <a:chOff x="2580513" y="748289"/>
            <a:chExt cx="5373688" cy="5140325"/>
          </a:xfrm>
        </p:grpSpPr>
        <p:grpSp>
          <p:nvGrpSpPr>
            <p:cNvPr id="19" name="Group 4"/>
            <p:cNvGrpSpPr>
              <a:grpSpLocks noChangeAspect="1"/>
            </p:cNvGrpSpPr>
            <p:nvPr/>
          </p:nvGrpSpPr>
          <p:grpSpPr bwMode="auto">
            <a:xfrm>
              <a:off x="2580513" y="748289"/>
              <a:ext cx="5373688" cy="5140325"/>
              <a:chOff x="1992" y="362"/>
              <a:chExt cx="3385" cy="3238"/>
            </a:xfrm>
          </p:grpSpPr>
          <p:sp>
            <p:nvSpPr>
              <p:cNvPr id="28" name="Freeform 5"/>
              <p:cNvSpPr>
                <a:spLocks/>
              </p:cNvSpPr>
              <p:nvPr/>
            </p:nvSpPr>
            <p:spPr bwMode="auto">
              <a:xfrm>
                <a:off x="3686" y="362"/>
                <a:ext cx="1402" cy="1619"/>
              </a:xfrm>
              <a:custGeom>
                <a:avLst/>
                <a:gdLst>
                  <a:gd name="T0" fmla="*/ 0 w 5841"/>
                  <a:gd name="T1" fmla="*/ 6744 h 6744"/>
                  <a:gd name="T2" fmla="*/ 5841 w 5841"/>
                  <a:gd name="T3" fmla="*/ 3372 h 6744"/>
                  <a:gd name="T4" fmla="*/ 0 w 5841"/>
                  <a:gd name="T5" fmla="*/ 0 h 6744"/>
                  <a:gd name="T6" fmla="*/ 0 w 5841"/>
                  <a:gd name="T7" fmla="*/ 6744 h 6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41" h="6744">
                    <a:moveTo>
                      <a:pt x="0" y="6744"/>
                    </a:moveTo>
                    <a:lnTo>
                      <a:pt x="5841" y="3372"/>
                    </a:lnTo>
                    <a:cubicBezTo>
                      <a:pt x="4637" y="1286"/>
                      <a:pt x="2410" y="0"/>
                      <a:pt x="0" y="0"/>
                    </a:cubicBezTo>
                    <a:lnTo>
                      <a:pt x="0" y="6744"/>
                    </a:lnTo>
                    <a:close/>
                  </a:path>
                </a:pathLst>
              </a:custGeom>
              <a:solidFill>
                <a:srgbClr val="4472C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9" name="Freeform 7"/>
              <p:cNvSpPr>
                <a:spLocks/>
              </p:cNvSpPr>
              <p:nvPr/>
            </p:nvSpPr>
            <p:spPr bwMode="auto">
              <a:xfrm>
                <a:off x="3686" y="1171"/>
                <a:ext cx="1691" cy="1620"/>
              </a:xfrm>
              <a:custGeom>
                <a:avLst/>
                <a:gdLst>
                  <a:gd name="T0" fmla="*/ 0 w 7046"/>
                  <a:gd name="T1" fmla="*/ 3372 h 6745"/>
                  <a:gd name="T2" fmla="*/ 5841 w 7046"/>
                  <a:gd name="T3" fmla="*/ 6745 h 6745"/>
                  <a:gd name="T4" fmla="*/ 5841 w 7046"/>
                  <a:gd name="T5" fmla="*/ 0 h 6745"/>
                  <a:gd name="T6" fmla="*/ 0 w 7046"/>
                  <a:gd name="T7" fmla="*/ 3372 h 6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46" h="6745">
                    <a:moveTo>
                      <a:pt x="0" y="3372"/>
                    </a:moveTo>
                    <a:lnTo>
                      <a:pt x="5841" y="6745"/>
                    </a:lnTo>
                    <a:cubicBezTo>
                      <a:pt x="7046" y="4658"/>
                      <a:pt x="7046" y="2087"/>
                      <a:pt x="5841" y="0"/>
                    </a:cubicBezTo>
                    <a:lnTo>
                      <a:pt x="0" y="3372"/>
                    </a:lnTo>
                    <a:close/>
                  </a:path>
                </a:pathLst>
              </a:cu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30" name="Freeform 9"/>
              <p:cNvSpPr>
                <a:spLocks/>
              </p:cNvSpPr>
              <p:nvPr/>
            </p:nvSpPr>
            <p:spPr bwMode="auto">
              <a:xfrm>
                <a:off x="3686" y="1981"/>
                <a:ext cx="1402" cy="1619"/>
              </a:xfrm>
              <a:custGeom>
                <a:avLst/>
                <a:gdLst>
                  <a:gd name="T0" fmla="*/ 0 w 5841"/>
                  <a:gd name="T1" fmla="*/ 0 h 6745"/>
                  <a:gd name="T2" fmla="*/ 0 w 5841"/>
                  <a:gd name="T3" fmla="*/ 6745 h 6745"/>
                  <a:gd name="T4" fmla="*/ 5841 w 5841"/>
                  <a:gd name="T5" fmla="*/ 3373 h 6745"/>
                  <a:gd name="T6" fmla="*/ 0 w 5841"/>
                  <a:gd name="T7" fmla="*/ 0 h 6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41" h="6745">
                    <a:moveTo>
                      <a:pt x="0" y="0"/>
                    </a:moveTo>
                    <a:lnTo>
                      <a:pt x="0" y="6745"/>
                    </a:lnTo>
                    <a:cubicBezTo>
                      <a:pt x="2410" y="6745"/>
                      <a:pt x="4637" y="5459"/>
                      <a:pt x="5841" y="337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5A5A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32" name="Freeform 11"/>
              <p:cNvSpPr>
                <a:spLocks/>
              </p:cNvSpPr>
              <p:nvPr/>
            </p:nvSpPr>
            <p:spPr bwMode="auto">
              <a:xfrm>
                <a:off x="2284" y="1981"/>
                <a:ext cx="1402" cy="1619"/>
              </a:xfrm>
              <a:custGeom>
                <a:avLst/>
                <a:gdLst>
                  <a:gd name="T0" fmla="*/ 11681 w 11681"/>
                  <a:gd name="T1" fmla="*/ 0 h 13489"/>
                  <a:gd name="T2" fmla="*/ 0 w 11681"/>
                  <a:gd name="T3" fmla="*/ 6745 h 13489"/>
                  <a:gd name="T4" fmla="*/ 11681 w 11681"/>
                  <a:gd name="T5" fmla="*/ 13489 h 13489"/>
                  <a:gd name="T6" fmla="*/ 11681 w 11681"/>
                  <a:gd name="T7" fmla="*/ 0 h 13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81" h="13489">
                    <a:moveTo>
                      <a:pt x="11681" y="0"/>
                    </a:moveTo>
                    <a:lnTo>
                      <a:pt x="0" y="6745"/>
                    </a:lnTo>
                    <a:cubicBezTo>
                      <a:pt x="2409" y="10918"/>
                      <a:pt x="6862" y="13489"/>
                      <a:pt x="11681" y="13489"/>
                    </a:cubicBezTo>
                    <a:lnTo>
                      <a:pt x="11681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34" name="Freeform 13"/>
              <p:cNvSpPr>
                <a:spLocks/>
              </p:cNvSpPr>
              <p:nvPr/>
            </p:nvSpPr>
            <p:spPr bwMode="auto">
              <a:xfrm>
                <a:off x="1992" y="1177"/>
                <a:ext cx="1691" cy="1620"/>
              </a:xfrm>
              <a:custGeom>
                <a:avLst/>
                <a:gdLst>
                  <a:gd name="T0" fmla="*/ 14091 w 14091"/>
                  <a:gd name="T1" fmla="*/ 6744 h 13489"/>
                  <a:gd name="T2" fmla="*/ 2410 w 14091"/>
                  <a:gd name="T3" fmla="*/ 0 h 13489"/>
                  <a:gd name="T4" fmla="*/ 2410 w 14091"/>
                  <a:gd name="T5" fmla="*/ 13489 h 13489"/>
                  <a:gd name="T6" fmla="*/ 14091 w 14091"/>
                  <a:gd name="T7" fmla="*/ 6744 h 13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91" h="13489">
                    <a:moveTo>
                      <a:pt x="14091" y="6744"/>
                    </a:moveTo>
                    <a:lnTo>
                      <a:pt x="2410" y="0"/>
                    </a:lnTo>
                    <a:cubicBezTo>
                      <a:pt x="0" y="4173"/>
                      <a:pt x="0" y="9315"/>
                      <a:pt x="2410" y="13489"/>
                    </a:cubicBezTo>
                    <a:lnTo>
                      <a:pt x="14091" y="6744"/>
                    </a:lnTo>
                    <a:close/>
                  </a:path>
                </a:pathLst>
              </a:custGeom>
              <a:solidFill>
                <a:srgbClr val="5B9B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35" name="Freeform 15"/>
              <p:cNvSpPr>
                <a:spLocks/>
              </p:cNvSpPr>
              <p:nvPr/>
            </p:nvSpPr>
            <p:spPr bwMode="auto">
              <a:xfrm>
                <a:off x="2284" y="362"/>
                <a:ext cx="1402" cy="1619"/>
              </a:xfrm>
              <a:custGeom>
                <a:avLst/>
                <a:gdLst>
                  <a:gd name="T0" fmla="*/ 11681 w 11681"/>
                  <a:gd name="T1" fmla="*/ 13488 h 13488"/>
                  <a:gd name="T2" fmla="*/ 11681 w 11681"/>
                  <a:gd name="T3" fmla="*/ 0 h 13488"/>
                  <a:gd name="T4" fmla="*/ 0 w 11681"/>
                  <a:gd name="T5" fmla="*/ 6744 h 13488"/>
                  <a:gd name="T6" fmla="*/ 11681 w 11681"/>
                  <a:gd name="T7" fmla="*/ 13488 h 13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81" h="13488">
                    <a:moveTo>
                      <a:pt x="11681" y="13488"/>
                    </a:moveTo>
                    <a:lnTo>
                      <a:pt x="11681" y="0"/>
                    </a:lnTo>
                    <a:cubicBezTo>
                      <a:pt x="6862" y="0"/>
                      <a:pt x="2409" y="2571"/>
                      <a:pt x="0" y="6744"/>
                    </a:cubicBezTo>
                    <a:lnTo>
                      <a:pt x="11681" y="13488"/>
                    </a:lnTo>
                    <a:close/>
                  </a:path>
                </a:pathLst>
              </a:custGeom>
              <a:solidFill>
                <a:srgbClr val="70AD4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</p:grpSp>
        <p:sp>
          <p:nvSpPr>
            <p:cNvPr id="20" name="مربع نص 19"/>
            <p:cNvSpPr txBox="1"/>
            <p:nvPr/>
          </p:nvSpPr>
          <p:spPr>
            <a:xfrm rot="18308412">
              <a:off x="5193843" y="1547414"/>
              <a:ext cx="1941346" cy="103401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همزة</a:t>
              </a:r>
              <a:endParaRPr lang="ar-SA" sz="4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1" name="مربع نص 20"/>
            <p:cNvSpPr txBox="1"/>
            <p:nvPr/>
          </p:nvSpPr>
          <p:spPr>
            <a:xfrm>
              <a:off x="5926760" y="2474018"/>
              <a:ext cx="2013535" cy="1658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للام شمسية</a:t>
              </a:r>
              <a:endParaRPr lang="ar-SA" sz="2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3" name="مربع نص 22"/>
            <p:cNvSpPr txBox="1"/>
            <p:nvPr/>
          </p:nvSpPr>
          <p:spPr>
            <a:xfrm rot="2692629">
              <a:off x="5204560" y="3836577"/>
              <a:ext cx="1851930" cy="141320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000" b="1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للام قمرية</a:t>
              </a:r>
              <a:endParaRPr lang="ar-SA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5" name="مربع نص 24"/>
            <p:cNvSpPr txBox="1"/>
            <p:nvPr/>
          </p:nvSpPr>
          <p:spPr>
            <a:xfrm rot="7426971">
              <a:off x="3752292" y="3706913"/>
              <a:ext cx="1734989" cy="17841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حرف مد</a:t>
              </a:r>
              <a:endParaRPr lang="ar-SA" sz="2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6" name="مربع نص 25"/>
            <p:cNvSpPr txBox="1"/>
            <p:nvPr/>
          </p:nvSpPr>
          <p:spPr>
            <a:xfrm rot="10800000">
              <a:off x="2673587" y="2810141"/>
              <a:ext cx="1981098" cy="12903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الالف مقصورة</a:t>
              </a:r>
              <a:endParaRPr lang="ar-SA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7" name="مربع نص 26"/>
            <p:cNvSpPr txBox="1"/>
            <p:nvPr/>
          </p:nvSpPr>
          <p:spPr>
            <a:xfrm rot="14351188">
              <a:off x="3755663" y="1513830"/>
              <a:ext cx="1734989" cy="13876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حرف مضعف</a:t>
              </a:r>
              <a:endParaRPr lang="ar-SA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37" name="سهم إلى اليسار 36"/>
          <p:cNvSpPr/>
          <p:nvPr/>
        </p:nvSpPr>
        <p:spPr>
          <a:xfrm>
            <a:off x="2466338" y="1432263"/>
            <a:ext cx="375812" cy="43828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68201" y="481494"/>
            <a:ext cx="8253239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6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360420" y="1280160"/>
            <a:ext cx="7498080" cy="34404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ربع نص 2"/>
          <p:cNvSpPr txBox="1"/>
          <p:nvPr/>
        </p:nvSpPr>
        <p:spPr>
          <a:xfrm flipH="1">
            <a:off x="2960370" y="1965961"/>
            <a:ext cx="7898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7200" dirty="0" smtClean="0"/>
              <a:t>ماهي </a:t>
            </a:r>
            <a:r>
              <a:rPr lang="ar-SA" sz="7200" dirty="0" err="1" smtClean="0"/>
              <a:t>الفكره</a:t>
            </a:r>
            <a:r>
              <a:rPr lang="ar-SA" sz="7200" dirty="0" smtClean="0"/>
              <a:t> </a:t>
            </a:r>
            <a:r>
              <a:rPr lang="ar-SA" sz="7200" dirty="0" err="1" smtClean="0"/>
              <a:t>العامه</a:t>
            </a:r>
            <a:r>
              <a:rPr lang="ar-SA" sz="7200" dirty="0" smtClean="0"/>
              <a:t> للنص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30602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243</Words>
  <Application>Microsoft Office PowerPoint</Application>
  <PresentationFormat>ملء الشاشة</PresentationFormat>
  <Paragraphs>68</Paragraphs>
  <Slides>27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7" baseType="lpstr">
      <vt:lpstr>Akhbar MT</vt:lpstr>
      <vt:lpstr>Aldhabi</vt:lpstr>
      <vt:lpstr>Arabic Typesetting</vt:lpstr>
      <vt:lpstr>Arial</vt:lpstr>
      <vt:lpstr>Calibri</vt:lpstr>
      <vt:lpstr>Calibri Light</vt:lpstr>
      <vt:lpstr>Rockwell</vt:lpstr>
      <vt:lpstr>Simplified Arabic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win10</dc:creator>
  <cp:lastModifiedBy>شرعاء القحطاني</cp:lastModifiedBy>
  <cp:revision>8</cp:revision>
  <dcterms:created xsi:type="dcterms:W3CDTF">2021-03-06T17:25:12Z</dcterms:created>
  <dcterms:modified xsi:type="dcterms:W3CDTF">2021-03-10T17:37:52Z</dcterms:modified>
</cp:coreProperties>
</file>