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284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37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27.png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26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33.png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32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38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7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10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6.xml"/><Relationship Id="rId42" Type="http://schemas.openxmlformats.org/officeDocument/2006/relationships/slide" Target="slide5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slide" Target="slide8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9.png"/><Relationship Id="rId40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slide" Target="slide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8.png"/><Relationship Id="rId4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5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6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7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8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9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المتسلسلات الهندسية اللانهائية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5003338" y="1205604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الرابع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FA41A9F5-3B6F-4D23-A3E6-09209A173C2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3F931F3-B103-47C0-81C1-D1E29986F45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3965" y="801646"/>
            <a:ext cx="9870550" cy="2088000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31044664-C135-4EF4-82E8-781DD61E839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D7BAC7B-2E78-4BBE-8B05-B9A7FE653B15}"/>
              </a:ext>
            </a:extLst>
          </p:cNvPr>
          <p:cNvGrpSpPr>
            <a:grpSpLocks noChangeAspect="1"/>
          </p:cNvGrpSpPr>
          <p:nvPr/>
        </p:nvGrpSpPr>
        <p:grpSpPr>
          <a:xfrm>
            <a:off x="1578592" y="219626"/>
            <a:ext cx="7120743" cy="6408000"/>
            <a:chOff x="3123785" y="122973"/>
            <a:chExt cx="5944430" cy="53494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56C3B1D-FF86-440E-976D-3B4A71B5B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785" y="1385602"/>
              <a:ext cx="5944430" cy="408679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A3072FE-5891-4BD0-B95E-76736A995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785" y="122973"/>
              <a:ext cx="5877745" cy="1219370"/>
            </a:xfrm>
            <a:prstGeom prst="rect">
              <a:avLst/>
            </a:prstGeom>
          </p:spPr>
        </p:pic>
      </p:grp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EAC0D09A-C748-4400-B2ED-EBCEDCC46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DED2524-5E53-484E-B2F6-F5230FE59F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9" y="145045"/>
            <a:ext cx="5386663" cy="360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BDBC115-0084-4598-B6C2-18193928FB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82" y="666174"/>
            <a:ext cx="4944650" cy="504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ED39D98-601F-4C39-A2CA-0A88F6B0C95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61" y="1255327"/>
            <a:ext cx="2262854" cy="3960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4F3163-285A-4AB6-A4A0-62EDF9AB8C4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36" y="1255327"/>
            <a:ext cx="2061928" cy="39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C92F815-153A-4205-A22C-D90EC4817FC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AE92E498-FF60-4068-B434-FC5CBDA2C9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3" y="243605"/>
            <a:ext cx="7471852" cy="468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1F0827FA-4EB8-4ACE-824F-183F0AE74C0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1A032D2-96F5-41DE-A26E-382C3E91DED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" y="159962"/>
            <a:ext cx="9627632" cy="3168000"/>
          </a:xfrm>
          <a:prstGeom prst="rect">
            <a:avLst/>
          </a:prstGeom>
        </p:spPr>
      </p:pic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2A9BA6E-B99A-443F-9E85-6CDFE1CA49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21CC8BE-5398-4710-BEC5-6004307FB4A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2" y="1195605"/>
            <a:ext cx="3193716" cy="43200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3B97E4F-167A-49CA-BFFC-835E10FC10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34" y="108130"/>
            <a:ext cx="4639999" cy="360000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62061C45-7FE5-45C3-8BE6-4CB6777711C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69" y="590631"/>
            <a:ext cx="5105448" cy="43200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F72F19AD-5EA3-4845-9424-797B1B46039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0" y="1146337"/>
            <a:ext cx="2116215" cy="540000"/>
          </a:xfrm>
          <a:prstGeom prst="rect">
            <a:avLst/>
          </a:prstGeom>
        </p:spPr>
      </p:pic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1227B481-A5FE-4A8B-8A0C-A4DE0D74C8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3EA725-3631-4667-9F28-BD249005F6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46" y="162576"/>
            <a:ext cx="6392576" cy="396000"/>
          </a:xfrm>
          <a:prstGeom prst="rect">
            <a:avLst/>
          </a:prstGeom>
        </p:spPr>
      </p:pic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5683E2DC-6595-49D0-BB5B-09C708B3F0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F40B624-275F-4BD1-97E9-E8F0912252A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2" y="171843"/>
            <a:ext cx="9118459" cy="936000"/>
          </a:xfrm>
          <a:prstGeom prst="rect">
            <a:avLst/>
          </a:prstGeom>
        </p:spPr>
      </p:pic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247DD08-9B3A-4DE1-98AC-C4F1210FE0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9475DFE8-6C2C-41A4-B8B7-200BD24435C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3" y="130535"/>
            <a:ext cx="4652300" cy="3600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5149F24A-07BF-4115-A72D-E2F6D23BDB6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60" y="665270"/>
            <a:ext cx="2407682" cy="684000"/>
          </a:xfrm>
          <a:prstGeom prst="rect">
            <a:avLst/>
          </a:prstGeom>
        </p:spPr>
      </p:pic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4DEFFC8-2CC0-4794-A911-6C6E4FD2A11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3BDD427C-5F17-49D1-85F6-14117F82A7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4" y="215991"/>
            <a:ext cx="2732870" cy="648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D4FB811C-616B-4D06-AEB1-463704E1BB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1715068" y="155847"/>
            <a:ext cx="6745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إيجاد مجموع حدود متسلسلة هندسية </a:t>
            </a:r>
            <a:endParaRPr lang="ar-SA" sz="4400" b="1" cap="none" spc="0" dirty="0">
              <a:ln w="0"/>
              <a:solidFill>
                <a:schemeClr val="accent1">
                  <a:lumMod val="75000"/>
                </a:schemeClr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950B64A-79C4-4CB5-8982-58691995FA2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DC242AA-E2EE-437C-9E55-22CC99AA90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9" y="164623"/>
            <a:ext cx="9707874" cy="1440000"/>
          </a:xfrm>
          <a:prstGeom prst="rect">
            <a:avLst/>
          </a:prstGeom>
        </p:spPr>
      </p:pic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B64F4CCE-0E6C-4E02-B11F-C987BC6FDAA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2CA4F60B-DE80-4B57-804D-2E94B621F8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6" y="130188"/>
            <a:ext cx="5039992" cy="360000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A028D413-B18A-44EC-A8F0-A9852B3C676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11" y="646851"/>
            <a:ext cx="4202713" cy="396000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66A4B0D-A3F2-4C74-8EDD-F06ED29880B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3EF703E-1F68-40EA-A6B4-F2758598260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96026"/>
            <a:ext cx="4905292" cy="432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178EACF-68FD-4F0F-B451-D5A0BBC65B8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29C7F3-F9A0-4FCE-9370-8F945A3A4D8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02"/>
          <a:stretch/>
        </p:blipFill>
        <p:spPr>
          <a:xfrm>
            <a:off x="825436" y="171319"/>
            <a:ext cx="8604033" cy="1441155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42BF8CFF-88B1-43E1-9ED3-D50D4052BD5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C1E6A7C-3993-4F6E-9A5F-3F3DC5ABDED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1"/>
          <a:stretch/>
        </p:blipFill>
        <p:spPr>
          <a:xfrm>
            <a:off x="523840" y="162022"/>
            <a:ext cx="9231981" cy="1583993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99D0A6E3-CB32-4767-A969-1D0B3D5B7DC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4F9485C-5554-4BAD-9BE2-1EEC079D6BB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26779" r="-90" b="50514"/>
          <a:stretch/>
        </p:blipFill>
        <p:spPr>
          <a:xfrm>
            <a:off x="825436" y="171320"/>
            <a:ext cx="8604033" cy="1283408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836A7C-F0D3-4EE2-83F3-C035C5AE8F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9C5E3297-055B-4533-933E-F168C0029A1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1" b="1462"/>
          <a:stretch/>
        </p:blipFill>
        <p:spPr>
          <a:xfrm>
            <a:off x="523840" y="166249"/>
            <a:ext cx="9231981" cy="4570378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0A36F6-DBB2-4ECF-B3B4-7832813157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40E8D1E-930F-4011-A9E1-78C3A090426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49731" r="-90" b="25340"/>
          <a:stretch/>
        </p:blipFill>
        <p:spPr>
          <a:xfrm>
            <a:off x="825436" y="180107"/>
            <a:ext cx="8604033" cy="1408981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534DAC-48B6-4828-975B-B61E0C4E640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E333C1A-5C97-499E-8E56-3F3685586D6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7"/>
          <a:stretch/>
        </p:blipFill>
        <p:spPr>
          <a:xfrm>
            <a:off x="609679" y="164289"/>
            <a:ext cx="9053720" cy="1719929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1BDA85D6-9E1F-4ED6-A0F3-D57613CFF86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484925C4-3132-4FE8-93BB-19A7029366C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74731" r="-35" b="340"/>
          <a:stretch/>
        </p:blipFill>
        <p:spPr>
          <a:xfrm>
            <a:off x="825436" y="180107"/>
            <a:ext cx="8604033" cy="1408981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CDFDC6F6-1EB5-4A4A-8807-4681B24A928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7F0D11F-D85A-4242-9A65-AC1E39095124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298" y="1806061"/>
            <a:ext cx="6552004" cy="4680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E537CEC1-49AD-4C2B-A947-2A3D5C2F9932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7747" y="2645333"/>
            <a:ext cx="6299986" cy="468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C977410-EC5E-4688-BA6A-60CF5DFE5C7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0122473C-D11A-41D5-A13B-7C3A0DDFCC8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53050" r="-1683" b="-8603"/>
          <a:stretch/>
        </p:blipFill>
        <p:spPr>
          <a:xfrm>
            <a:off x="609679" y="164289"/>
            <a:ext cx="9053720" cy="1719929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2343556-C33D-4053-A898-4F3BEC171F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3E9DF9ED-AE53-4574-BB18-A9B2EA47A8D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5" y="707054"/>
            <a:ext cx="8482365" cy="5688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5A0D8998-E747-47EC-9247-B39DB88EB25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CEE151C-C11D-40DB-838F-81A231A815F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56"/>
          <a:stretch/>
        </p:blipFill>
        <p:spPr>
          <a:xfrm>
            <a:off x="557802" y="145915"/>
            <a:ext cx="9139453" cy="4572000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F81E3B5-DF16-4604-A71E-E8F54E926DB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46040" r="-34" b="-870"/>
          <a:stretch/>
        </p:blipFill>
        <p:spPr>
          <a:xfrm>
            <a:off x="557802" y="1074178"/>
            <a:ext cx="9139453" cy="4789183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60D022E3-16C1-49E8-8BE1-A586A347F19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525"/>
          <a:stretch/>
        </p:blipFill>
        <p:spPr>
          <a:xfrm>
            <a:off x="557797" y="242895"/>
            <a:ext cx="9139453" cy="565676"/>
          </a:xfrm>
          <a:prstGeom prst="rect">
            <a:avLst/>
          </a:prstGeom>
        </p:spPr>
      </p:pic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5E4CE5B-DAFA-4B86-881B-0D401DD2425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2CC6756-97BD-472D-9BA4-F2C657F597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1" y="160284"/>
            <a:ext cx="9693045" cy="4680000"/>
          </a:xfrm>
          <a:prstGeom prst="rect">
            <a:avLst/>
          </a:prstGeom>
        </p:spPr>
      </p:pic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B98ED01-2CB4-4AEF-B8DC-F11BF62D475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F623531-42A8-4721-B773-C58202557FE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2" y="791647"/>
            <a:ext cx="9359128" cy="31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F69AE5C5-E5AD-4352-A05C-765A0E7E589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5" y="623929"/>
            <a:ext cx="9908255" cy="2700000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4" action="ppaction://hlinksldjump"/>
            <a:extLst>
              <a:ext uri="{FF2B5EF4-FFF2-40B4-BE49-F238E27FC236}">
                <a16:creationId xmlns:a16="http://schemas.microsoft.com/office/drawing/2014/main" id="{F3DB3771-2E1E-4B77-99B1-56980A44E2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899" y="164782"/>
            <a:ext cx="3588259" cy="1944000"/>
          </a:xfrm>
          <a:prstGeom prst="rect">
            <a:avLst/>
          </a:prstGeom>
        </p:spPr>
      </p:pic>
      <p:pic>
        <p:nvPicPr>
          <p:cNvPr id="3" name="صورة 2">
            <a:hlinkClick r:id="rId36" action="ppaction://hlinksldjump"/>
            <a:extLst>
              <a:ext uri="{FF2B5EF4-FFF2-40B4-BE49-F238E27FC236}">
                <a16:creationId xmlns:a16="http://schemas.microsoft.com/office/drawing/2014/main" id="{BF2C6176-AC7F-4EF7-A5A7-F0CC8769DEE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372" y="4707383"/>
            <a:ext cx="2648595" cy="1944000"/>
          </a:xfrm>
          <a:prstGeom prst="rect">
            <a:avLst/>
          </a:prstGeom>
        </p:spPr>
      </p:pic>
      <p:pic>
        <p:nvPicPr>
          <p:cNvPr id="4" name="صورة 3">
            <a:hlinkClick r:id="rId38" action="ppaction://hlinksldjump"/>
            <a:extLst>
              <a:ext uri="{FF2B5EF4-FFF2-40B4-BE49-F238E27FC236}">
                <a16:creationId xmlns:a16="http://schemas.microsoft.com/office/drawing/2014/main" id="{BA36820A-6B68-49E6-89E8-0AC929FA785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428" y="177545"/>
            <a:ext cx="2463695" cy="1836000"/>
          </a:xfrm>
          <a:prstGeom prst="rect">
            <a:avLst/>
          </a:prstGeom>
        </p:spPr>
      </p:pic>
      <p:pic>
        <p:nvPicPr>
          <p:cNvPr id="5" name="صورة 4">
            <a:hlinkClick r:id="rId40" action="ppaction://hlinksldjump"/>
            <a:extLst>
              <a:ext uri="{FF2B5EF4-FFF2-40B4-BE49-F238E27FC236}">
                <a16:creationId xmlns:a16="http://schemas.microsoft.com/office/drawing/2014/main" id="{681C25E6-21F4-47C8-980E-4B7F0126CDE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369" y="4454703"/>
            <a:ext cx="2003265" cy="2160000"/>
          </a:xfrm>
          <a:prstGeom prst="rect">
            <a:avLst/>
          </a:prstGeom>
        </p:spPr>
      </p:pic>
      <p:pic>
        <p:nvPicPr>
          <p:cNvPr id="6" name="صورة 5">
            <a:hlinkClick r:id="rId42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140" y="2506453"/>
            <a:ext cx="3516465" cy="1908000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0B10AAF8-EFBD-4FD0-95C9-B169433CAE0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DB47DC-B9FE-4595-B899-A0711BF6DC2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6"/>
          <a:stretch/>
        </p:blipFill>
        <p:spPr>
          <a:xfrm>
            <a:off x="810655" y="817571"/>
            <a:ext cx="7457220" cy="1126261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A8F2764F-1327-46A5-B4CE-8F51CE0C988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38868" r="276" b="32208"/>
          <a:stretch/>
        </p:blipFill>
        <p:spPr>
          <a:xfrm>
            <a:off x="810655" y="2689513"/>
            <a:ext cx="7457220" cy="1126261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C2F5608F-983C-4A60-B2FA-9392F891CF0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76212" r="276" b="-5136"/>
          <a:stretch/>
        </p:blipFill>
        <p:spPr>
          <a:xfrm>
            <a:off x="810655" y="4702739"/>
            <a:ext cx="7457220" cy="1126261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4F6CF906-26EF-4479-8255-D4528E2F98F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8"/>
          <a:stretch/>
        </p:blipFill>
        <p:spPr>
          <a:xfrm>
            <a:off x="680327" y="743208"/>
            <a:ext cx="7894725" cy="1200624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14F185B-61B9-47AF-A4CD-4E3F104D2661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32316" r="-189" b="15412"/>
          <a:stretch/>
        </p:blipFill>
        <p:spPr>
          <a:xfrm>
            <a:off x="680327" y="2182690"/>
            <a:ext cx="7894725" cy="219114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312AEF3D-9B20-4F16-9771-23471EF10DAC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85596" r="181" b="-454"/>
          <a:stretch/>
        </p:blipFill>
        <p:spPr>
          <a:xfrm>
            <a:off x="571211" y="4942583"/>
            <a:ext cx="7894725" cy="622845"/>
          </a:xfrm>
          <a:prstGeom prst="rect">
            <a:avLst/>
          </a:prstGeom>
        </p:spPr>
      </p:pic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FC6B2A8-C531-41F3-A479-DAF5C601EB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B7C10E14-348A-42CA-8EC0-F896C4B1EAB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0"/>
          <a:stretch/>
        </p:blipFill>
        <p:spPr>
          <a:xfrm>
            <a:off x="665256" y="496866"/>
            <a:ext cx="7836040" cy="174634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65360B7-B541-48EA-9E2D-FF30DE5D127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8" b="23232"/>
          <a:stretch/>
        </p:blipFill>
        <p:spPr>
          <a:xfrm>
            <a:off x="658765" y="2489660"/>
            <a:ext cx="7836040" cy="1746346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5FDC3517-39D6-4114-AA09-DACAEF66B3D3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6" b="-9706"/>
          <a:stretch/>
        </p:blipFill>
        <p:spPr>
          <a:xfrm>
            <a:off x="642952" y="4504850"/>
            <a:ext cx="7836040" cy="1746346"/>
          </a:xfrm>
          <a:prstGeom prst="rect">
            <a:avLst/>
          </a:prstGeom>
        </p:spPr>
      </p:pic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C452F31-C81F-457C-A60A-A839D346D4F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0FDB1590-685B-4661-A991-1B9CEA0B7F6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6434248-770D-4498-B15B-F6EC0DAB0E4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48"/>
          <a:stretch/>
        </p:blipFill>
        <p:spPr>
          <a:xfrm>
            <a:off x="664994" y="386151"/>
            <a:ext cx="7972067" cy="163040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ABDDBD9A-DB0F-4B47-BDB1-03B03B318E3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2" b="31856"/>
          <a:stretch/>
        </p:blipFill>
        <p:spPr>
          <a:xfrm>
            <a:off x="530930" y="2361322"/>
            <a:ext cx="7972067" cy="1630409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F6B7A05-779F-4217-B729-4186BE20060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65093" r="-234" b="855"/>
          <a:stretch/>
        </p:blipFill>
        <p:spPr>
          <a:xfrm>
            <a:off x="530930" y="4398080"/>
            <a:ext cx="7972067" cy="1630409"/>
          </a:xfrm>
          <a:prstGeom prst="rect">
            <a:avLst/>
          </a:prstGeom>
        </p:spPr>
      </p:pic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B196FFDC-8356-4211-89DB-341340D62F6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9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2548A395-C6F3-4C8D-8B09-E9A70107484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3"/>
          <a:stretch/>
        </p:blipFill>
        <p:spPr>
          <a:xfrm>
            <a:off x="665271" y="765762"/>
            <a:ext cx="7995191" cy="117807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0E50A081-29E0-44BD-A683-8F83476C63A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35143" r="344" b="39090"/>
          <a:stretch/>
        </p:blipFill>
        <p:spPr>
          <a:xfrm>
            <a:off x="637774" y="2629314"/>
            <a:ext cx="7995191" cy="1178070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D076A260-C035-4C24-8A86-0B6404EE7FED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66792" r="515" b="2091"/>
          <a:stretch/>
        </p:blipFill>
        <p:spPr>
          <a:xfrm>
            <a:off x="637774" y="4652662"/>
            <a:ext cx="7995191" cy="1422680"/>
          </a:xfrm>
          <a:prstGeom prst="rect">
            <a:avLst/>
          </a:prstGeom>
        </p:spPr>
      </p:pic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88D7D386-E353-45A6-92D5-0EBE1767EF6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5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1539</Words>
  <Application>Microsoft Office PowerPoint</Application>
  <PresentationFormat>شاشة عريضة</PresentationFormat>
  <Paragraphs>1444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197</cp:revision>
  <dcterms:created xsi:type="dcterms:W3CDTF">2019-07-10T17:43:06Z</dcterms:created>
  <dcterms:modified xsi:type="dcterms:W3CDTF">2019-09-27T17:04:14Z</dcterms:modified>
</cp:coreProperties>
</file>