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10" r:id="rId2"/>
    <p:sldId id="504" r:id="rId3"/>
    <p:sldId id="494" r:id="rId4"/>
    <p:sldId id="517" r:id="rId5"/>
    <p:sldId id="495" r:id="rId6"/>
    <p:sldId id="514" r:id="rId7"/>
    <p:sldId id="335" r:id="rId8"/>
    <p:sldId id="518" r:id="rId9"/>
    <p:sldId id="522" r:id="rId10"/>
    <p:sldId id="523" r:id="rId11"/>
    <p:sldId id="521" r:id="rId12"/>
    <p:sldId id="515" r:id="rId13"/>
    <p:sldId id="411" r:id="rId14"/>
  </p:sldIdLst>
  <p:sldSz cx="12192000" cy="6858000"/>
  <p:notesSz cx="6858000" cy="9144000"/>
  <p:defaultTextStyle>
    <a:defPPr>
      <a:defRPr lang="ar-S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1534">
          <p15:clr>
            <a:srgbClr val="A4A3A4"/>
          </p15:clr>
        </p15:guide>
        <p15:guide id="4" pos="391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0093"/>
    <a:srgbClr val="00CC99"/>
    <a:srgbClr val="9933FF"/>
    <a:srgbClr val="8E8E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839" autoAdjust="0"/>
    <p:restoredTop sz="94660"/>
  </p:normalViewPr>
  <p:slideViewPr>
    <p:cSldViewPr snapToGrid="0">
      <p:cViewPr varScale="1">
        <p:scale>
          <a:sx n="60" d="100"/>
          <a:sy n="60" d="100"/>
        </p:scale>
        <p:origin x="72" y="1254"/>
      </p:cViewPr>
      <p:guideLst>
        <p:guide orient="horz" pos="2183"/>
        <p:guide pos="3840"/>
        <p:guide orient="horz" pos="1534"/>
        <p:guide pos="391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383EFD-F5C3-4596-A6BE-F013D50D63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468507-E48F-4DFA-A829-9E6850D483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17824D-4963-4AEF-8845-A701F8977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23/07/1442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41B5A5-C580-4BAD-AC31-F7A349DB6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BBE145-E0FE-4869-BAF5-293267447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341778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E142B-EB09-40AC-9C1C-70743FB2D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EA1A42-6E36-4F8A-9BCD-E5822A6372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2035B9-E8D9-446C-8B0C-E620EEF00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23/07/1442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16E3D1-50C0-4730-B528-A8C498A14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01073B-158B-4AE9-AC92-1749BAAD0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2713392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CCA734-14EF-4383-A502-FEEE5AB73E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58EF1C-264D-4088-B5C0-E9BA4DD77E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8DE1C0-E5B4-4EFD-8F40-86BB2BF55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23/07/1442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EAE23B-BEDB-44BD-881B-6810A5116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AC8A00-691D-4222-9E4C-27AD8ED9A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3918021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00268D-5087-4782-83A0-7BDCE442A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8DDF0-95F6-4C2C-A69B-084351F854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B8CA33-BB33-4277-B612-C9E1D05C2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23/07/1442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62F7DA-877C-4013-8071-00B9B560F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B75940-3DE1-408F-A3A8-F3079DA51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165140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4215D6-DABE-4EC1-8EF8-3F28AB657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8B973C-3DE2-4442-9F61-6A3A0A83B7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331303-8694-4202-AE62-13D8BF19A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23/07/1442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B5A991-FED7-4761-9FDA-4EBFAFD0A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1CE27E-CAB6-4676-A299-F8F0CCE76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51280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28406D-B68F-4492-B411-544EA1CBB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E685C1-6582-4548-93B0-CF389488E2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F7209E-CA2B-4E0C-9F58-D23832130D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576C25-EB1A-493E-925A-54DD261A4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23/07/1442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F1A648-573E-4D1C-9B37-0DD38B2DE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F7FD76-E72B-4103-8C08-909F8FBD5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4242832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DE9F3-0B73-451E-B1FD-E57763CA2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B3FAC8-02A7-41C1-9E47-10A3D4A77C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29AC79-7E73-4D20-9646-DD236F0F19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4C11032-0B34-41CF-82A2-9AAD8DAFAF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41945D-B03E-426C-B2EB-660A2A4AF8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99AB5B1-37E9-452C-A859-82C73F48C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23/07/1442</a:t>
            </a:fld>
            <a:endParaRPr lang="ar-SY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081A46B-C692-42B8-B5F4-F6A2F41B4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A570D41-E0D1-4D60-AA1B-C4505C1CA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3159495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8361EA-BB4F-4812-AB3B-6DC8D6552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9AE787D-937F-45D7-9F0A-676E91284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23/07/1442</a:t>
            </a:fld>
            <a:endParaRPr lang="ar-SY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537004-576D-4A7C-BC07-BA35536E3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8AD639-5ABD-4DF9-93B0-B163F3997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274027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84F1BB8-A163-4517-B61E-339E9D08B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23/07/1442</a:t>
            </a:fld>
            <a:endParaRPr lang="ar-SY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9DAE9B0-8279-4D95-A8E5-FF1861DCB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575CDE-48B3-4C4B-9133-0DEBA82C6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87494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20E49-9673-4926-A845-7934D29D2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EE9FC-96EA-426D-AECE-D5ACC8AD1D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D3148F-7D9E-4DC2-983C-2DF4EBEF9D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902337-E20A-44D7-A4A2-B3288160D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23/07/1442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49D80C-F2AF-4541-B72F-72163887A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4AF57B-78A1-4C8D-95D2-21E26FC40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717662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D991A2-4774-4E31-AFD1-81C095387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BCFEBE6-1F40-49F1-A26B-A1D2783FF9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Y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7DDD43-DD00-49D2-8755-6B6C04FE94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A31415-AD63-4380-B0A5-449277CCE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23/07/1442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B7B878-3C64-4AD3-B496-BCCE1B059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1A505B-7E14-40DC-8215-424EE71AA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4193815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8DEDDA3-59C3-47C3-A9FC-BDF8CA8C95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A632CC-E3B5-4518-BA05-A11A2C0203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84713C-4252-4E02-8094-3312FC7AB2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4A506-A0B2-4DE1-B069-A8C9CB89B5D1}" type="datetimeFigureOut">
              <a:rPr lang="ar-SY" smtClean="0"/>
              <a:t>23/07/1442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9C7B0F-1CEF-46C7-A7CA-EB23C98DBA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67A0E8-86E0-4785-A23D-63C27EBC31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424052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CF34079-EEF9-4657-8F5A-13DEFFCB1F59}"/>
              </a:ext>
            </a:extLst>
          </p:cNvPr>
          <p:cNvSpPr/>
          <p:nvPr/>
        </p:nvSpPr>
        <p:spPr>
          <a:xfrm>
            <a:off x="-72682" y="41616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F2E80C4A-C70F-457E-84D8-43ECF2B245C8}"/>
              </a:ext>
            </a:extLst>
          </p:cNvPr>
          <p:cNvSpPr/>
          <p:nvPr/>
        </p:nvSpPr>
        <p:spPr>
          <a:xfrm>
            <a:off x="2" y="40092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0" name="Group 89">
            <a:extLst>
              <a:ext uri="{FF2B5EF4-FFF2-40B4-BE49-F238E27FC236}">
                <a16:creationId xmlns:a16="http://schemas.microsoft.com/office/drawing/2014/main" id="{6423CB7A-CBB0-4D81-9F6A-C0CF60F5193F}"/>
              </a:ext>
            </a:extLst>
          </p:cNvPr>
          <p:cNvGrpSpPr/>
          <p:nvPr/>
        </p:nvGrpSpPr>
        <p:grpSpPr>
          <a:xfrm>
            <a:off x="-418823" y="3936185"/>
            <a:ext cx="13029646" cy="66500"/>
            <a:chOff x="875607" y="3208713"/>
            <a:chExt cx="13029646" cy="66500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8A6E6669-222C-4FC7-9604-DD649D708772}"/>
                </a:ext>
              </a:extLst>
            </p:cNvPr>
            <p:cNvSpPr/>
            <p:nvPr/>
          </p:nvSpPr>
          <p:spPr>
            <a:xfrm>
              <a:off x="87560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36683BC-89ED-49BE-9D25-8F40A3D28A0D}"/>
                </a:ext>
              </a:extLst>
            </p:cNvPr>
            <p:cNvSpPr/>
            <p:nvPr/>
          </p:nvSpPr>
          <p:spPr>
            <a:xfrm>
              <a:off x="105017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FD813D00-F48E-41E5-AF87-93FF2A67A1C3}"/>
                </a:ext>
              </a:extLst>
            </p:cNvPr>
            <p:cNvSpPr/>
            <p:nvPr/>
          </p:nvSpPr>
          <p:spPr>
            <a:xfrm>
              <a:off x="122474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F4C3E17-2711-41A7-A866-A414FBB4F010}"/>
                </a:ext>
              </a:extLst>
            </p:cNvPr>
            <p:cNvSpPr/>
            <p:nvPr/>
          </p:nvSpPr>
          <p:spPr>
            <a:xfrm>
              <a:off x="139930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C3D0F3FE-2EFF-4BEC-ACD5-44C9A85D88E0}"/>
                </a:ext>
              </a:extLst>
            </p:cNvPr>
            <p:cNvSpPr/>
            <p:nvPr/>
          </p:nvSpPr>
          <p:spPr>
            <a:xfrm>
              <a:off x="157387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00CB0020-2EB0-4904-94F0-E4157F6F9ADC}"/>
                </a:ext>
              </a:extLst>
            </p:cNvPr>
            <p:cNvSpPr/>
            <p:nvPr/>
          </p:nvSpPr>
          <p:spPr>
            <a:xfrm>
              <a:off x="174844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ED783D7E-1B62-4618-8FE0-A1C4842A39F7}"/>
                </a:ext>
              </a:extLst>
            </p:cNvPr>
            <p:cNvSpPr/>
            <p:nvPr/>
          </p:nvSpPr>
          <p:spPr>
            <a:xfrm>
              <a:off x="192300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404DD01-64A9-4A89-A870-B5C595D03850}"/>
                </a:ext>
              </a:extLst>
            </p:cNvPr>
            <p:cNvSpPr/>
            <p:nvPr/>
          </p:nvSpPr>
          <p:spPr>
            <a:xfrm>
              <a:off x="209757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00259E3C-A8FF-4720-8BCD-2AD023A2A262}"/>
                </a:ext>
              </a:extLst>
            </p:cNvPr>
            <p:cNvSpPr/>
            <p:nvPr/>
          </p:nvSpPr>
          <p:spPr>
            <a:xfrm>
              <a:off x="227214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CC73F059-00D6-407C-BA90-87B542557991}"/>
                </a:ext>
              </a:extLst>
            </p:cNvPr>
            <p:cNvSpPr/>
            <p:nvPr/>
          </p:nvSpPr>
          <p:spPr>
            <a:xfrm>
              <a:off x="244671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56C26804-6A7B-415D-B11E-6DCEB67E2E30}"/>
                </a:ext>
              </a:extLst>
            </p:cNvPr>
            <p:cNvSpPr/>
            <p:nvPr/>
          </p:nvSpPr>
          <p:spPr>
            <a:xfrm>
              <a:off x="262127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BE81DC7D-1867-4685-AD85-9985B10A74D1}"/>
                </a:ext>
              </a:extLst>
            </p:cNvPr>
            <p:cNvSpPr/>
            <p:nvPr/>
          </p:nvSpPr>
          <p:spPr>
            <a:xfrm>
              <a:off x="279584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B99770DD-831E-4D1A-8B8C-C397A9A561DA}"/>
                </a:ext>
              </a:extLst>
            </p:cNvPr>
            <p:cNvSpPr/>
            <p:nvPr/>
          </p:nvSpPr>
          <p:spPr>
            <a:xfrm>
              <a:off x="297041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460F3FE-62B2-435D-828B-47BD3D0274CC}"/>
                </a:ext>
              </a:extLst>
            </p:cNvPr>
            <p:cNvSpPr/>
            <p:nvPr/>
          </p:nvSpPr>
          <p:spPr>
            <a:xfrm>
              <a:off x="314497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B3D33DF6-F776-4F8C-8409-BD0EEF4A8F5E}"/>
                </a:ext>
              </a:extLst>
            </p:cNvPr>
            <p:cNvSpPr/>
            <p:nvPr/>
          </p:nvSpPr>
          <p:spPr>
            <a:xfrm>
              <a:off x="331954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1A0026FB-C312-4140-A76E-61802044969F}"/>
                </a:ext>
              </a:extLst>
            </p:cNvPr>
            <p:cNvSpPr/>
            <p:nvPr/>
          </p:nvSpPr>
          <p:spPr>
            <a:xfrm>
              <a:off x="349411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7715CC4-F3EC-4C19-AD2E-B4A6B1BFD000}"/>
                </a:ext>
              </a:extLst>
            </p:cNvPr>
            <p:cNvSpPr/>
            <p:nvPr/>
          </p:nvSpPr>
          <p:spPr>
            <a:xfrm>
              <a:off x="366867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DB8CE68C-F0A3-43D8-921D-E1186F7D4CC7}"/>
                </a:ext>
              </a:extLst>
            </p:cNvPr>
            <p:cNvSpPr/>
            <p:nvPr/>
          </p:nvSpPr>
          <p:spPr>
            <a:xfrm>
              <a:off x="384324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A572D033-ABD7-49D4-B891-1E2E3AC0AD7B}"/>
                </a:ext>
              </a:extLst>
            </p:cNvPr>
            <p:cNvSpPr/>
            <p:nvPr/>
          </p:nvSpPr>
          <p:spPr>
            <a:xfrm>
              <a:off x="401781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DF88AEDD-F16C-4D09-9860-956E84267F63}"/>
                </a:ext>
              </a:extLst>
            </p:cNvPr>
            <p:cNvSpPr/>
            <p:nvPr/>
          </p:nvSpPr>
          <p:spPr>
            <a:xfrm>
              <a:off x="419238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47C8AA0C-ADB0-4031-B665-2C7E90EC0446}"/>
                </a:ext>
              </a:extLst>
            </p:cNvPr>
            <p:cNvSpPr/>
            <p:nvPr/>
          </p:nvSpPr>
          <p:spPr>
            <a:xfrm>
              <a:off x="436694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7A6E5D06-BF8B-4690-9309-AF9CD341DF13}"/>
                </a:ext>
              </a:extLst>
            </p:cNvPr>
            <p:cNvSpPr/>
            <p:nvPr/>
          </p:nvSpPr>
          <p:spPr>
            <a:xfrm>
              <a:off x="454151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6E5879F8-63A6-4B0B-B104-32814766D154}"/>
                </a:ext>
              </a:extLst>
            </p:cNvPr>
            <p:cNvSpPr/>
            <p:nvPr/>
          </p:nvSpPr>
          <p:spPr>
            <a:xfrm>
              <a:off x="471608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5D7144B8-0CC4-4740-B6DD-25D412C065E7}"/>
                </a:ext>
              </a:extLst>
            </p:cNvPr>
            <p:cNvSpPr/>
            <p:nvPr/>
          </p:nvSpPr>
          <p:spPr>
            <a:xfrm>
              <a:off x="489064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3609F947-606B-424B-9223-C05692C1B41A}"/>
                </a:ext>
              </a:extLst>
            </p:cNvPr>
            <p:cNvSpPr/>
            <p:nvPr/>
          </p:nvSpPr>
          <p:spPr>
            <a:xfrm>
              <a:off x="506521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C88F5285-3F45-4CBC-B2F2-673D074907C3}"/>
                </a:ext>
              </a:extLst>
            </p:cNvPr>
            <p:cNvSpPr/>
            <p:nvPr/>
          </p:nvSpPr>
          <p:spPr>
            <a:xfrm>
              <a:off x="523978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C942A968-A9B7-48B9-B883-BA4CF3535431}"/>
                </a:ext>
              </a:extLst>
            </p:cNvPr>
            <p:cNvSpPr/>
            <p:nvPr/>
          </p:nvSpPr>
          <p:spPr>
            <a:xfrm>
              <a:off x="541434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B9367951-9D28-479C-8FB6-21410538144C}"/>
                </a:ext>
              </a:extLst>
            </p:cNvPr>
            <p:cNvSpPr/>
            <p:nvPr/>
          </p:nvSpPr>
          <p:spPr>
            <a:xfrm>
              <a:off x="558891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F98768F0-A156-421A-BDC1-384DA8784F5D}"/>
                </a:ext>
              </a:extLst>
            </p:cNvPr>
            <p:cNvSpPr/>
            <p:nvPr/>
          </p:nvSpPr>
          <p:spPr>
            <a:xfrm>
              <a:off x="576348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AC849FF9-CA3C-44E8-83AF-FC2048BDC003}"/>
                </a:ext>
              </a:extLst>
            </p:cNvPr>
            <p:cNvSpPr/>
            <p:nvPr/>
          </p:nvSpPr>
          <p:spPr>
            <a:xfrm>
              <a:off x="593805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4AACB40C-9F9C-4F5E-BA15-F36D7E53FEAE}"/>
                </a:ext>
              </a:extLst>
            </p:cNvPr>
            <p:cNvSpPr/>
            <p:nvPr/>
          </p:nvSpPr>
          <p:spPr>
            <a:xfrm>
              <a:off x="611261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C3502E7D-1BA9-4F0D-801A-D43BD5A01535}"/>
                </a:ext>
              </a:extLst>
            </p:cNvPr>
            <p:cNvSpPr/>
            <p:nvPr/>
          </p:nvSpPr>
          <p:spPr>
            <a:xfrm>
              <a:off x="628718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AF76B982-4EE2-49C8-9B3E-8F1F6704E153}"/>
                </a:ext>
              </a:extLst>
            </p:cNvPr>
            <p:cNvSpPr/>
            <p:nvPr/>
          </p:nvSpPr>
          <p:spPr>
            <a:xfrm>
              <a:off x="646175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E4073A58-8D46-4A77-AD3E-F08BA3C8FBE9}"/>
                </a:ext>
              </a:extLst>
            </p:cNvPr>
            <p:cNvSpPr/>
            <p:nvPr/>
          </p:nvSpPr>
          <p:spPr>
            <a:xfrm>
              <a:off x="663631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B765BEAE-7B71-455B-BEC1-EC6D4FBB52F7}"/>
                </a:ext>
              </a:extLst>
            </p:cNvPr>
            <p:cNvSpPr/>
            <p:nvPr/>
          </p:nvSpPr>
          <p:spPr>
            <a:xfrm>
              <a:off x="681088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B1469BBF-82A4-40F3-8A10-B3B3DEDBB130}"/>
                </a:ext>
              </a:extLst>
            </p:cNvPr>
            <p:cNvSpPr/>
            <p:nvPr/>
          </p:nvSpPr>
          <p:spPr>
            <a:xfrm>
              <a:off x="698545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685E1F78-4F8B-4B7E-BC1B-1A5926673087}"/>
                </a:ext>
              </a:extLst>
            </p:cNvPr>
            <p:cNvSpPr/>
            <p:nvPr/>
          </p:nvSpPr>
          <p:spPr>
            <a:xfrm>
              <a:off x="716001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940E680E-0447-4E6C-90E8-29A2DB6F59C0}"/>
                </a:ext>
              </a:extLst>
            </p:cNvPr>
            <p:cNvSpPr/>
            <p:nvPr/>
          </p:nvSpPr>
          <p:spPr>
            <a:xfrm>
              <a:off x="733458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C08465D0-6640-4641-8A5A-2179B707AB18}"/>
                </a:ext>
              </a:extLst>
            </p:cNvPr>
            <p:cNvSpPr/>
            <p:nvPr/>
          </p:nvSpPr>
          <p:spPr>
            <a:xfrm>
              <a:off x="750915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F874DD69-9F1B-4009-8A17-EA429AA69DEB}"/>
                </a:ext>
              </a:extLst>
            </p:cNvPr>
            <p:cNvSpPr/>
            <p:nvPr/>
          </p:nvSpPr>
          <p:spPr>
            <a:xfrm>
              <a:off x="768372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4467547F-2969-470F-B090-2713343DC55D}"/>
                </a:ext>
              </a:extLst>
            </p:cNvPr>
            <p:cNvSpPr/>
            <p:nvPr/>
          </p:nvSpPr>
          <p:spPr>
            <a:xfrm>
              <a:off x="785828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024C61CB-EFC5-4D66-A28B-427D5BA751E3}"/>
                </a:ext>
              </a:extLst>
            </p:cNvPr>
            <p:cNvSpPr/>
            <p:nvPr/>
          </p:nvSpPr>
          <p:spPr>
            <a:xfrm>
              <a:off x="803285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DFB59739-3CA2-4C5B-9E88-36C8D9C85ED1}"/>
                </a:ext>
              </a:extLst>
            </p:cNvPr>
            <p:cNvSpPr/>
            <p:nvPr/>
          </p:nvSpPr>
          <p:spPr>
            <a:xfrm>
              <a:off x="820742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7BA47E68-3C21-4D92-9191-72C22A16D94D}"/>
                </a:ext>
              </a:extLst>
            </p:cNvPr>
            <p:cNvSpPr/>
            <p:nvPr/>
          </p:nvSpPr>
          <p:spPr>
            <a:xfrm>
              <a:off x="838198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C8383ACB-81F9-476F-A2C8-7274C5AC0B77}"/>
                </a:ext>
              </a:extLst>
            </p:cNvPr>
            <p:cNvSpPr/>
            <p:nvPr/>
          </p:nvSpPr>
          <p:spPr>
            <a:xfrm>
              <a:off x="855655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064832AC-B594-45D2-A6A1-838DDF3206A1}"/>
                </a:ext>
              </a:extLst>
            </p:cNvPr>
            <p:cNvSpPr/>
            <p:nvPr/>
          </p:nvSpPr>
          <p:spPr>
            <a:xfrm>
              <a:off x="873112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E20CBD84-B552-47CD-A0D7-EAFBC7DD75A5}"/>
                </a:ext>
              </a:extLst>
            </p:cNvPr>
            <p:cNvSpPr/>
            <p:nvPr/>
          </p:nvSpPr>
          <p:spPr>
            <a:xfrm>
              <a:off x="890568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C40E78C4-3290-43CE-9E83-1EB804587F6C}"/>
                </a:ext>
              </a:extLst>
            </p:cNvPr>
            <p:cNvSpPr/>
            <p:nvPr/>
          </p:nvSpPr>
          <p:spPr>
            <a:xfrm>
              <a:off x="908025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50ABC2BC-B158-4641-8F95-19A2BE20D264}"/>
                </a:ext>
              </a:extLst>
            </p:cNvPr>
            <p:cNvSpPr/>
            <p:nvPr/>
          </p:nvSpPr>
          <p:spPr>
            <a:xfrm>
              <a:off x="925482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418352CE-0942-4C58-869C-6483577F1DAF}"/>
                </a:ext>
              </a:extLst>
            </p:cNvPr>
            <p:cNvSpPr/>
            <p:nvPr/>
          </p:nvSpPr>
          <p:spPr>
            <a:xfrm>
              <a:off x="942939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4C8FCFD8-565E-485F-9AC4-2EFBFD7470FE}"/>
                </a:ext>
              </a:extLst>
            </p:cNvPr>
            <p:cNvSpPr/>
            <p:nvPr/>
          </p:nvSpPr>
          <p:spPr>
            <a:xfrm>
              <a:off x="960395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C0ABB4F8-DF59-4236-A549-F85C93324005}"/>
                </a:ext>
              </a:extLst>
            </p:cNvPr>
            <p:cNvSpPr/>
            <p:nvPr/>
          </p:nvSpPr>
          <p:spPr>
            <a:xfrm>
              <a:off x="977852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92077FA5-5FC3-406A-B40A-E6DC83E071B4}"/>
                </a:ext>
              </a:extLst>
            </p:cNvPr>
            <p:cNvSpPr/>
            <p:nvPr/>
          </p:nvSpPr>
          <p:spPr>
            <a:xfrm>
              <a:off x="995309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2921061C-4E77-4F4A-B220-BCA8EC072337}"/>
                </a:ext>
              </a:extLst>
            </p:cNvPr>
            <p:cNvSpPr/>
            <p:nvPr/>
          </p:nvSpPr>
          <p:spPr>
            <a:xfrm>
              <a:off x="1012765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24D576E4-34DD-40A4-92A3-9BBC1870D1A1}"/>
                </a:ext>
              </a:extLst>
            </p:cNvPr>
            <p:cNvSpPr/>
            <p:nvPr/>
          </p:nvSpPr>
          <p:spPr>
            <a:xfrm>
              <a:off x="1030222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CB7A630B-1EBE-4C18-AA72-21F27B237AE1}"/>
                </a:ext>
              </a:extLst>
            </p:cNvPr>
            <p:cNvSpPr/>
            <p:nvPr/>
          </p:nvSpPr>
          <p:spPr>
            <a:xfrm>
              <a:off x="1047679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39E8A846-06D2-48FB-B2E0-1A32E3CAA9D7}"/>
                </a:ext>
              </a:extLst>
            </p:cNvPr>
            <p:cNvSpPr/>
            <p:nvPr/>
          </p:nvSpPr>
          <p:spPr>
            <a:xfrm>
              <a:off x="1065135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0B13D83B-C857-4022-A7A7-2238CCB5DD01}"/>
                </a:ext>
              </a:extLst>
            </p:cNvPr>
            <p:cNvSpPr/>
            <p:nvPr/>
          </p:nvSpPr>
          <p:spPr>
            <a:xfrm>
              <a:off x="1082592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C514F47B-8CC0-4292-A987-F80A29229983}"/>
                </a:ext>
              </a:extLst>
            </p:cNvPr>
            <p:cNvSpPr/>
            <p:nvPr/>
          </p:nvSpPr>
          <p:spPr>
            <a:xfrm>
              <a:off x="1100049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1C159865-52F3-4393-8DA3-32D9FA47001F}"/>
                </a:ext>
              </a:extLst>
            </p:cNvPr>
            <p:cNvSpPr/>
            <p:nvPr/>
          </p:nvSpPr>
          <p:spPr>
            <a:xfrm>
              <a:off x="1117506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B9AD06CB-E70E-4087-9A5C-F2739B7891CE}"/>
                </a:ext>
              </a:extLst>
            </p:cNvPr>
            <p:cNvSpPr/>
            <p:nvPr/>
          </p:nvSpPr>
          <p:spPr>
            <a:xfrm>
              <a:off x="1134962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78CCE102-E7C8-4BC2-A675-60D0A0E3CD7D}"/>
                </a:ext>
              </a:extLst>
            </p:cNvPr>
            <p:cNvSpPr/>
            <p:nvPr/>
          </p:nvSpPr>
          <p:spPr>
            <a:xfrm>
              <a:off x="1152419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94A9A293-0912-492D-A911-B0B2264A7EF7}"/>
                </a:ext>
              </a:extLst>
            </p:cNvPr>
            <p:cNvSpPr/>
            <p:nvPr/>
          </p:nvSpPr>
          <p:spPr>
            <a:xfrm>
              <a:off x="1169876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E58544EE-13CF-4A8D-A708-3547661C070D}"/>
                </a:ext>
              </a:extLst>
            </p:cNvPr>
            <p:cNvSpPr/>
            <p:nvPr/>
          </p:nvSpPr>
          <p:spPr>
            <a:xfrm>
              <a:off x="1187332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5AB607EF-173C-473D-9469-FAEBE42F127E}"/>
                </a:ext>
              </a:extLst>
            </p:cNvPr>
            <p:cNvSpPr/>
            <p:nvPr/>
          </p:nvSpPr>
          <p:spPr>
            <a:xfrm>
              <a:off x="1204789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2E700DFA-BF84-4DC7-9564-E0EAA7C59037}"/>
                </a:ext>
              </a:extLst>
            </p:cNvPr>
            <p:cNvSpPr/>
            <p:nvPr/>
          </p:nvSpPr>
          <p:spPr>
            <a:xfrm>
              <a:off x="1222246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8F66BA70-E165-4BE6-92A4-B29549942535}"/>
                </a:ext>
              </a:extLst>
            </p:cNvPr>
            <p:cNvSpPr/>
            <p:nvPr/>
          </p:nvSpPr>
          <p:spPr>
            <a:xfrm>
              <a:off x="1239702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9B72A1B2-63E5-4CF5-93E9-3D7F25699AA5}"/>
                </a:ext>
              </a:extLst>
            </p:cNvPr>
            <p:cNvSpPr/>
            <p:nvPr/>
          </p:nvSpPr>
          <p:spPr>
            <a:xfrm>
              <a:off x="1257159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C2BE15D5-DE7E-4D80-BC0D-F28B27830F5A}"/>
                </a:ext>
              </a:extLst>
            </p:cNvPr>
            <p:cNvSpPr/>
            <p:nvPr/>
          </p:nvSpPr>
          <p:spPr>
            <a:xfrm>
              <a:off x="1274616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148B188C-466E-45AD-AE22-CF2B6DB2CB2E}"/>
                </a:ext>
              </a:extLst>
            </p:cNvPr>
            <p:cNvSpPr/>
            <p:nvPr/>
          </p:nvSpPr>
          <p:spPr>
            <a:xfrm>
              <a:off x="1292073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213E0D47-E90D-4C46-ADFF-7350ADCA5320}"/>
                </a:ext>
              </a:extLst>
            </p:cNvPr>
            <p:cNvSpPr/>
            <p:nvPr/>
          </p:nvSpPr>
          <p:spPr>
            <a:xfrm>
              <a:off x="1309529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07BC0D2C-1D64-48F3-956F-5D71923AF6D3}"/>
                </a:ext>
              </a:extLst>
            </p:cNvPr>
            <p:cNvSpPr/>
            <p:nvPr/>
          </p:nvSpPr>
          <p:spPr>
            <a:xfrm>
              <a:off x="1326986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BA60BEB8-0C23-406B-938C-E4006ABFF8A2}"/>
                </a:ext>
              </a:extLst>
            </p:cNvPr>
            <p:cNvSpPr/>
            <p:nvPr/>
          </p:nvSpPr>
          <p:spPr>
            <a:xfrm>
              <a:off x="1344443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A15422B7-31E1-4DC7-A9D5-1C007A11631C}"/>
                </a:ext>
              </a:extLst>
            </p:cNvPr>
            <p:cNvSpPr/>
            <p:nvPr/>
          </p:nvSpPr>
          <p:spPr>
            <a:xfrm>
              <a:off x="1361899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A2045B9E-CD32-44C9-BEF8-CEAB32D6B3A9}"/>
                </a:ext>
              </a:extLst>
            </p:cNvPr>
            <p:cNvSpPr/>
            <p:nvPr/>
          </p:nvSpPr>
          <p:spPr>
            <a:xfrm>
              <a:off x="1379356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1" name="Rectangle 90">
            <a:extLst>
              <a:ext uri="{FF2B5EF4-FFF2-40B4-BE49-F238E27FC236}">
                <a16:creationId xmlns:a16="http://schemas.microsoft.com/office/drawing/2014/main" id="{CD758F6C-F906-4A36-9FDC-DBC00F69E107}"/>
              </a:ext>
            </a:extLst>
          </p:cNvPr>
          <p:cNvSpPr/>
          <p:nvPr/>
        </p:nvSpPr>
        <p:spPr>
          <a:xfrm>
            <a:off x="-194599" y="3890466"/>
            <a:ext cx="1271016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4" name="Group 343">
            <a:extLst>
              <a:ext uri="{FF2B5EF4-FFF2-40B4-BE49-F238E27FC236}">
                <a16:creationId xmlns:a16="http://schemas.microsoft.com/office/drawing/2014/main" id="{6B593B20-1F5C-431F-8B71-BF5257FC17D7}"/>
              </a:ext>
            </a:extLst>
          </p:cNvPr>
          <p:cNvGrpSpPr/>
          <p:nvPr/>
        </p:nvGrpSpPr>
        <p:grpSpPr>
          <a:xfrm>
            <a:off x="11425709" y="2680769"/>
            <a:ext cx="7779829" cy="1265254"/>
            <a:chOff x="9198889" y="2670931"/>
            <a:chExt cx="7779829" cy="1265254"/>
          </a:xfrm>
        </p:grpSpPr>
        <p:grpSp>
          <p:nvGrpSpPr>
            <p:cNvPr id="92" name="Group 91">
              <a:extLst>
                <a:ext uri="{FF2B5EF4-FFF2-40B4-BE49-F238E27FC236}">
                  <a16:creationId xmlns:a16="http://schemas.microsoft.com/office/drawing/2014/main" id="{773A0024-C885-4F57-A944-EDEE6320140B}"/>
                </a:ext>
              </a:extLst>
            </p:cNvPr>
            <p:cNvGrpSpPr/>
            <p:nvPr/>
          </p:nvGrpSpPr>
          <p:grpSpPr>
            <a:xfrm>
              <a:off x="9198889" y="2670931"/>
              <a:ext cx="2974562" cy="1265254"/>
              <a:chOff x="2945383" y="3975679"/>
              <a:chExt cx="6769635" cy="2879520"/>
            </a:xfrm>
          </p:grpSpPr>
          <p:sp>
            <p:nvSpPr>
              <p:cNvPr id="93" name="Rectangle 92">
                <a:extLst>
                  <a:ext uri="{FF2B5EF4-FFF2-40B4-BE49-F238E27FC236}">
                    <a16:creationId xmlns:a16="http://schemas.microsoft.com/office/drawing/2014/main" id="{F579677B-4C3E-4B77-A28A-8F8AF2FC80F2}"/>
                  </a:ext>
                </a:extLst>
              </p:cNvPr>
              <p:cNvSpPr/>
              <p:nvPr/>
            </p:nvSpPr>
            <p:spPr>
              <a:xfrm>
                <a:off x="3345004" y="6064440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Rectangle: Top Corners Rounded 93">
                <a:extLst>
                  <a:ext uri="{FF2B5EF4-FFF2-40B4-BE49-F238E27FC236}">
                    <a16:creationId xmlns:a16="http://schemas.microsoft.com/office/drawing/2014/main" id="{323E74CB-5875-4438-82ED-089953BC6DD0}"/>
                  </a:ext>
                </a:extLst>
              </p:cNvPr>
              <p:cNvSpPr/>
              <p:nvPr/>
            </p:nvSpPr>
            <p:spPr>
              <a:xfrm rot="16200000">
                <a:off x="3305492" y="4439896"/>
                <a:ext cx="1835124" cy="1255270"/>
              </a:xfrm>
              <a:prstGeom prst="round2Same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Rectangle 94">
                <a:extLst>
                  <a:ext uri="{FF2B5EF4-FFF2-40B4-BE49-F238E27FC236}">
                    <a16:creationId xmlns:a16="http://schemas.microsoft.com/office/drawing/2014/main" id="{071D3DF5-CB02-4977-8DB1-49A0129547B6}"/>
                  </a:ext>
                </a:extLst>
              </p:cNvPr>
              <p:cNvSpPr/>
              <p:nvPr/>
            </p:nvSpPr>
            <p:spPr>
              <a:xfrm>
                <a:off x="4799328" y="4149968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Rectangle 95">
                <a:extLst>
                  <a:ext uri="{FF2B5EF4-FFF2-40B4-BE49-F238E27FC236}">
                    <a16:creationId xmlns:a16="http://schemas.microsoft.com/office/drawing/2014/main" id="{78C89E93-EBA2-4F80-AAAB-A188AF878128}"/>
                  </a:ext>
                </a:extLst>
              </p:cNvPr>
              <p:cNvSpPr/>
              <p:nvPr/>
            </p:nvSpPr>
            <p:spPr>
              <a:xfrm>
                <a:off x="4878825" y="3975679"/>
                <a:ext cx="1392415" cy="2009413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id="{D0C96BED-339A-49C0-8528-3376634CCE7B}"/>
                  </a:ext>
                </a:extLst>
              </p:cNvPr>
              <p:cNvSpPr/>
              <p:nvPr/>
            </p:nvSpPr>
            <p:spPr>
              <a:xfrm>
                <a:off x="6238820" y="4160242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Rectangle: Top Corners Rounded 97">
                <a:extLst>
                  <a:ext uri="{FF2B5EF4-FFF2-40B4-BE49-F238E27FC236}">
                    <a16:creationId xmlns:a16="http://schemas.microsoft.com/office/drawing/2014/main" id="{98C2717E-DBBA-468D-A4D0-7356F7570BF8}"/>
                  </a:ext>
                </a:extLst>
              </p:cNvPr>
              <p:cNvSpPr/>
              <p:nvPr/>
            </p:nvSpPr>
            <p:spPr>
              <a:xfrm rot="5400000" flipH="1">
                <a:off x="6803095" y="3645058"/>
                <a:ext cx="1835124" cy="2850861"/>
              </a:xfrm>
              <a:prstGeom prst="round2SameRect">
                <a:avLst>
                  <a:gd name="adj1" fmla="val 9001"/>
                  <a:gd name="adj2" fmla="val 0"/>
                </a:avLst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9" name="Group 98">
                <a:extLst>
                  <a:ext uri="{FF2B5EF4-FFF2-40B4-BE49-F238E27FC236}">
                    <a16:creationId xmlns:a16="http://schemas.microsoft.com/office/drawing/2014/main" id="{A7C74533-917A-44FB-997B-76DBADCE11DB}"/>
                  </a:ext>
                </a:extLst>
              </p:cNvPr>
              <p:cNvGrpSpPr/>
              <p:nvPr/>
            </p:nvGrpSpPr>
            <p:grpSpPr>
              <a:xfrm>
                <a:off x="4002182" y="4390725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22" name="Rectangle 221">
                  <a:extLst>
                    <a:ext uri="{FF2B5EF4-FFF2-40B4-BE49-F238E27FC236}">
                      <a16:creationId xmlns:a16="http://schemas.microsoft.com/office/drawing/2014/main" id="{4AB29BE1-E4EE-4B0B-BE86-DB470E375A3B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3" name="Rectangle 168">
                  <a:extLst>
                    <a:ext uri="{FF2B5EF4-FFF2-40B4-BE49-F238E27FC236}">
                      <a16:creationId xmlns:a16="http://schemas.microsoft.com/office/drawing/2014/main" id="{C6A8F9A1-F80D-4174-9E63-A627E47940C3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id="{1E2DB645-966C-47B5-978E-23B0F7854914}"/>
                  </a:ext>
                </a:extLst>
              </p:cNvPr>
              <p:cNvSpPr/>
              <p:nvPr/>
            </p:nvSpPr>
            <p:spPr>
              <a:xfrm>
                <a:off x="4894974" y="4098295"/>
                <a:ext cx="1313541" cy="188448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Rectangle 100">
                <a:extLst>
                  <a:ext uri="{FF2B5EF4-FFF2-40B4-BE49-F238E27FC236}">
                    <a16:creationId xmlns:a16="http://schemas.microsoft.com/office/drawing/2014/main" id="{5D19D808-C9ED-41D7-BF5C-53D0AE2328CF}"/>
                  </a:ext>
                </a:extLst>
              </p:cNvPr>
              <p:cNvSpPr/>
              <p:nvPr/>
            </p:nvSpPr>
            <p:spPr>
              <a:xfrm>
                <a:off x="5101798" y="4409021"/>
                <a:ext cx="914049" cy="500471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Rectangle 101">
                <a:extLst>
                  <a:ext uri="{FF2B5EF4-FFF2-40B4-BE49-F238E27FC236}">
                    <a16:creationId xmlns:a16="http://schemas.microsoft.com/office/drawing/2014/main" id="{21FF9419-EF47-4DB8-B0E3-AF08123C071C}"/>
                  </a:ext>
                </a:extLst>
              </p:cNvPr>
              <p:cNvSpPr/>
              <p:nvPr/>
            </p:nvSpPr>
            <p:spPr>
              <a:xfrm>
                <a:off x="5142621" y="4431832"/>
                <a:ext cx="852435" cy="429372"/>
              </a:xfrm>
              <a:prstGeom prst="rect">
                <a:avLst/>
              </a:prstGeom>
              <a:solidFill>
                <a:srgbClr val="1B3B52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Rectangle 102">
                <a:extLst>
                  <a:ext uri="{FF2B5EF4-FFF2-40B4-BE49-F238E27FC236}">
                    <a16:creationId xmlns:a16="http://schemas.microsoft.com/office/drawing/2014/main" id="{A415ED92-9F56-46A3-8761-252569781B9A}"/>
                  </a:ext>
                </a:extLst>
              </p:cNvPr>
              <p:cNvSpPr/>
              <p:nvPr/>
            </p:nvSpPr>
            <p:spPr>
              <a:xfrm>
                <a:off x="5395815" y="4433982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ectangle 103">
                <a:extLst>
                  <a:ext uri="{FF2B5EF4-FFF2-40B4-BE49-F238E27FC236}">
                    <a16:creationId xmlns:a16="http://schemas.microsoft.com/office/drawing/2014/main" id="{7AD7775C-C000-4C90-B235-1C0E6D79EFBE}"/>
                  </a:ext>
                </a:extLst>
              </p:cNvPr>
              <p:cNvSpPr/>
              <p:nvPr/>
            </p:nvSpPr>
            <p:spPr>
              <a:xfrm>
                <a:off x="5711696" y="4433049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5" name="Group 104">
                <a:extLst>
                  <a:ext uri="{FF2B5EF4-FFF2-40B4-BE49-F238E27FC236}">
                    <a16:creationId xmlns:a16="http://schemas.microsoft.com/office/drawing/2014/main" id="{BC2406C0-00FF-495B-A963-5B9E3FDE93F3}"/>
                  </a:ext>
                </a:extLst>
              </p:cNvPr>
              <p:cNvGrpSpPr/>
              <p:nvPr/>
            </p:nvGrpSpPr>
            <p:grpSpPr>
              <a:xfrm>
                <a:off x="5205053" y="5425130"/>
                <a:ext cx="683130" cy="307420"/>
                <a:chOff x="2256702" y="5319656"/>
                <a:chExt cx="683130" cy="307420"/>
              </a:xfrm>
            </p:grpSpPr>
            <p:sp>
              <p:nvSpPr>
                <p:cNvPr id="218" name="Rectangle: Rounded Corners 217">
                  <a:extLst>
                    <a:ext uri="{FF2B5EF4-FFF2-40B4-BE49-F238E27FC236}">
                      <a16:creationId xmlns:a16="http://schemas.microsoft.com/office/drawing/2014/main" id="{94BB4CF3-B804-4AA4-BFD9-F1208A62CB02}"/>
                    </a:ext>
                  </a:extLst>
                </p:cNvPr>
                <p:cNvSpPr/>
                <p:nvPr/>
              </p:nvSpPr>
              <p:spPr>
                <a:xfrm>
                  <a:off x="2256702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9" name="Rectangle: Rounded Corners 218">
                  <a:extLst>
                    <a:ext uri="{FF2B5EF4-FFF2-40B4-BE49-F238E27FC236}">
                      <a16:creationId xmlns:a16="http://schemas.microsoft.com/office/drawing/2014/main" id="{38306979-7791-4066-AA0D-30B4E56EC7C1}"/>
                    </a:ext>
                  </a:extLst>
                </p:cNvPr>
                <p:cNvSpPr/>
                <p:nvPr/>
              </p:nvSpPr>
              <p:spPr>
                <a:xfrm>
                  <a:off x="2434049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0" name="Rectangle: Rounded Corners 219">
                  <a:extLst>
                    <a:ext uri="{FF2B5EF4-FFF2-40B4-BE49-F238E27FC236}">
                      <a16:creationId xmlns:a16="http://schemas.microsoft.com/office/drawing/2014/main" id="{6032C711-5850-47BC-9D34-ED578CB1C4C8}"/>
                    </a:ext>
                  </a:extLst>
                </p:cNvPr>
                <p:cNvSpPr/>
                <p:nvPr/>
              </p:nvSpPr>
              <p:spPr>
                <a:xfrm>
                  <a:off x="2611396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1" name="Rectangle: Rounded Corners 220">
                  <a:extLst>
                    <a:ext uri="{FF2B5EF4-FFF2-40B4-BE49-F238E27FC236}">
                      <a16:creationId xmlns:a16="http://schemas.microsoft.com/office/drawing/2014/main" id="{D014C117-39A4-4DA6-A6C6-154462F21FDB}"/>
                    </a:ext>
                  </a:extLst>
                </p:cNvPr>
                <p:cNvSpPr/>
                <p:nvPr/>
              </p:nvSpPr>
              <p:spPr>
                <a:xfrm>
                  <a:off x="2788743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6" name="Rectangle 105">
                <a:extLst>
                  <a:ext uri="{FF2B5EF4-FFF2-40B4-BE49-F238E27FC236}">
                    <a16:creationId xmlns:a16="http://schemas.microsoft.com/office/drawing/2014/main" id="{BC7B4064-543D-4F4C-9587-E73D3E23A704}"/>
                  </a:ext>
                </a:extLst>
              </p:cNvPr>
              <p:cNvSpPr/>
              <p:nvPr/>
            </p:nvSpPr>
            <p:spPr>
              <a:xfrm>
                <a:off x="6340363" y="4359522"/>
                <a:ext cx="461971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Rectangle 106">
                <a:extLst>
                  <a:ext uri="{FF2B5EF4-FFF2-40B4-BE49-F238E27FC236}">
                    <a16:creationId xmlns:a16="http://schemas.microsoft.com/office/drawing/2014/main" id="{45AAA4CD-A5F9-4747-88A1-527CB3F35DF2}"/>
                  </a:ext>
                </a:extLst>
              </p:cNvPr>
              <p:cNvSpPr/>
              <p:nvPr/>
            </p:nvSpPr>
            <p:spPr>
              <a:xfrm>
                <a:off x="6868776" y="4359521"/>
                <a:ext cx="1291172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8" name="Group 107">
                <a:extLst>
                  <a:ext uri="{FF2B5EF4-FFF2-40B4-BE49-F238E27FC236}">
                    <a16:creationId xmlns:a16="http://schemas.microsoft.com/office/drawing/2014/main" id="{D9E4E7EF-AF75-4E59-A3BB-207326DDC5FA}"/>
                  </a:ext>
                </a:extLst>
              </p:cNvPr>
              <p:cNvGrpSpPr/>
              <p:nvPr/>
            </p:nvGrpSpPr>
            <p:grpSpPr>
              <a:xfrm flipH="1">
                <a:off x="8209131" y="4359521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16" name="Rectangle 215">
                  <a:extLst>
                    <a:ext uri="{FF2B5EF4-FFF2-40B4-BE49-F238E27FC236}">
                      <a16:creationId xmlns:a16="http://schemas.microsoft.com/office/drawing/2014/main" id="{42030AA8-4C5C-4D9C-8FF9-3EB660F3CDBF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7" name="Rectangle 168">
                  <a:extLst>
                    <a:ext uri="{FF2B5EF4-FFF2-40B4-BE49-F238E27FC236}">
                      <a16:creationId xmlns:a16="http://schemas.microsoft.com/office/drawing/2014/main" id="{367EA01D-0CE8-4878-AD03-801E4B13EF6C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9" name="Group 108">
                <a:extLst>
                  <a:ext uri="{FF2B5EF4-FFF2-40B4-BE49-F238E27FC236}">
                    <a16:creationId xmlns:a16="http://schemas.microsoft.com/office/drawing/2014/main" id="{398C9235-E6DE-4FAC-BF26-FFAA3E877A27}"/>
                  </a:ext>
                </a:extLst>
              </p:cNvPr>
              <p:cNvGrpSpPr/>
              <p:nvPr/>
            </p:nvGrpSpPr>
            <p:grpSpPr>
              <a:xfrm>
                <a:off x="7193406" y="4968808"/>
                <a:ext cx="613601" cy="635359"/>
                <a:chOff x="1026942" y="3798277"/>
                <a:chExt cx="613601" cy="844061"/>
              </a:xfrm>
            </p:grpSpPr>
            <p:sp>
              <p:nvSpPr>
                <p:cNvPr id="206" name="Rectangle: Rounded Corners 205">
                  <a:extLst>
                    <a:ext uri="{FF2B5EF4-FFF2-40B4-BE49-F238E27FC236}">
                      <a16:creationId xmlns:a16="http://schemas.microsoft.com/office/drawing/2014/main" id="{AFA107E6-ACFA-40A8-AEA4-9FE5161D697D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7" name="Rectangle: Rounded Corners 206">
                  <a:extLst>
                    <a:ext uri="{FF2B5EF4-FFF2-40B4-BE49-F238E27FC236}">
                      <a16:creationId xmlns:a16="http://schemas.microsoft.com/office/drawing/2014/main" id="{2578A6C7-CD9F-4E5F-8D01-9AD908FED97E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8" name="Rectangle: Rounded Corners 207">
                  <a:extLst>
                    <a:ext uri="{FF2B5EF4-FFF2-40B4-BE49-F238E27FC236}">
                      <a16:creationId xmlns:a16="http://schemas.microsoft.com/office/drawing/2014/main" id="{37E3D252-6684-435A-9799-ED5FBCC5B0B2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9" name="Rectangle: Rounded Corners 208">
                  <a:extLst>
                    <a:ext uri="{FF2B5EF4-FFF2-40B4-BE49-F238E27FC236}">
                      <a16:creationId xmlns:a16="http://schemas.microsoft.com/office/drawing/2014/main" id="{9B714940-D99E-4DFF-B353-4E899DD5F31C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0" name="Rectangle: Rounded Corners 209">
                  <a:extLst>
                    <a:ext uri="{FF2B5EF4-FFF2-40B4-BE49-F238E27FC236}">
                      <a16:creationId xmlns:a16="http://schemas.microsoft.com/office/drawing/2014/main" id="{BBD7F6A5-1CDD-41DE-950F-D0EEC290594A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1" name="Rectangle: Rounded Corners 210">
                  <a:extLst>
                    <a:ext uri="{FF2B5EF4-FFF2-40B4-BE49-F238E27FC236}">
                      <a16:creationId xmlns:a16="http://schemas.microsoft.com/office/drawing/2014/main" id="{875C5A3D-6E26-4B5D-8DF4-4C2082C57E3F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2" name="Rectangle: Rounded Corners 211">
                  <a:extLst>
                    <a:ext uri="{FF2B5EF4-FFF2-40B4-BE49-F238E27FC236}">
                      <a16:creationId xmlns:a16="http://schemas.microsoft.com/office/drawing/2014/main" id="{068916CB-CEFB-4223-ADDB-9B590600EDC6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3" name="Rectangle: Rounded Corners 212">
                  <a:extLst>
                    <a:ext uri="{FF2B5EF4-FFF2-40B4-BE49-F238E27FC236}">
                      <a16:creationId xmlns:a16="http://schemas.microsoft.com/office/drawing/2014/main" id="{37B7610E-BF8A-428A-A807-4F0C39C81C4C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4" name="Rectangle: Rounded Corners 213">
                  <a:extLst>
                    <a:ext uri="{FF2B5EF4-FFF2-40B4-BE49-F238E27FC236}">
                      <a16:creationId xmlns:a16="http://schemas.microsoft.com/office/drawing/2014/main" id="{178566E4-F922-4F51-B0A0-DB2FFC793A94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5" name="Rectangle: Rounded Corners 214">
                  <a:extLst>
                    <a:ext uri="{FF2B5EF4-FFF2-40B4-BE49-F238E27FC236}">
                      <a16:creationId xmlns:a16="http://schemas.microsoft.com/office/drawing/2014/main" id="{98B98AF9-709A-4BD2-8951-4FC5B56409C3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0" name="Group 109">
                <a:extLst>
                  <a:ext uri="{FF2B5EF4-FFF2-40B4-BE49-F238E27FC236}">
                    <a16:creationId xmlns:a16="http://schemas.microsoft.com/office/drawing/2014/main" id="{8F7F0E01-C19D-42A0-B21E-D8691ACF98A8}"/>
                  </a:ext>
                </a:extLst>
              </p:cNvPr>
              <p:cNvGrpSpPr/>
              <p:nvPr/>
            </p:nvGrpSpPr>
            <p:grpSpPr>
              <a:xfrm>
                <a:off x="7170546" y="4418334"/>
                <a:ext cx="613601" cy="366182"/>
                <a:chOff x="1026942" y="3798277"/>
                <a:chExt cx="613601" cy="844061"/>
              </a:xfrm>
            </p:grpSpPr>
            <p:sp>
              <p:nvSpPr>
                <p:cNvPr id="196" name="Rectangle: Rounded Corners 195">
                  <a:extLst>
                    <a:ext uri="{FF2B5EF4-FFF2-40B4-BE49-F238E27FC236}">
                      <a16:creationId xmlns:a16="http://schemas.microsoft.com/office/drawing/2014/main" id="{3F809248-535F-4E4D-B4AA-6969E7FC3B3C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7" name="Rectangle: Rounded Corners 196">
                  <a:extLst>
                    <a:ext uri="{FF2B5EF4-FFF2-40B4-BE49-F238E27FC236}">
                      <a16:creationId xmlns:a16="http://schemas.microsoft.com/office/drawing/2014/main" id="{8517BA88-C036-434D-B5E4-2D87D5345D4B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8" name="Rectangle: Rounded Corners 197">
                  <a:extLst>
                    <a:ext uri="{FF2B5EF4-FFF2-40B4-BE49-F238E27FC236}">
                      <a16:creationId xmlns:a16="http://schemas.microsoft.com/office/drawing/2014/main" id="{A34A56E6-0B96-4602-985D-3E4881A1A899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9" name="Rectangle: Rounded Corners 198">
                  <a:extLst>
                    <a:ext uri="{FF2B5EF4-FFF2-40B4-BE49-F238E27FC236}">
                      <a16:creationId xmlns:a16="http://schemas.microsoft.com/office/drawing/2014/main" id="{59973A79-9EB2-4BD2-A383-BDCCDB5707A8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0" name="Rectangle: Rounded Corners 199">
                  <a:extLst>
                    <a:ext uri="{FF2B5EF4-FFF2-40B4-BE49-F238E27FC236}">
                      <a16:creationId xmlns:a16="http://schemas.microsoft.com/office/drawing/2014/main" id="{D6FD37E5-1E3E-4C27-B8A3-C02360DD9614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1" name="Rectangle: Rounded Corners 200">
                  <a:extLst>
                    <a:ext uri="{FF2B5EF4-FFF2-40B4-BE49-F238E27FC236}">
                      <a16:creationId xmlns:a16="http://schemas.microsoft.com/office/drawing/2014/main" id="{E62FCEFF-C264-4381-84E9-2B6E26031DDA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2" name="Rectangle: Rounded Corners 201">
                  <a:extLst>
                    <a:ext uri="{FF2B5EF4-FFF2-40B4-BE49-F238E27FC236}">
                      <a16:creationId xmlns:a16="http://schemas.microsoft.com/office/drawing/2014/main" id="{B57BD56F-2732-434C-834B-23C809AD1E7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3" name="Rectangle: Rounded Corners 202">
                  <a:extLst>
                    <a:ext uri="{FF2B5EF4-FFF2-40B4-BE49-F238E27FC236}">
                      <a16:creationId xmlns:a16="http://schemas.microsoft.com/office/drawing/2014/main" id="{857EDC78-A2A8-4ECE-BCE2-47D670F7FFE6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4" name="Rectangle: Rounded Corners 203">
                  <a:extLst>
                    <a:ext uri="{FF2B5EF4-FFF2-40B4-BE49-F238E27FC236}">
                      <a16:creationId xmlns:a16="http://schemas.microsoft.com/office/drawing/2014/main" id="{05187112-3E1E-4E66-A402-E7A7D1056509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5" name="Rectangle: Rounded Corners 204">
                  <a:extLst>
                    <a:ext uri="{FF2B5EF4-FFF2-40B4-BE49-F238E27FC236}">
                      <a16:creationId xmlns:a16="http://schemas.microsoft.com/office/drawing/2014/main" id="{CE21CC66-0F24-43F7-A09C-335E1E24C4FB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1" name="Group 110">
                <a:extLst>
                  <a:ext uri="{FF2B5EF4-FFF2-40B4-BE49-F238E27FC236}">
                    <a16:creationId xmlns:a16="http://schemas.microsoft.com/office/drawing/2014/main" id="{50CA98E2-CDC7-4A43-A76E-5572CE4837EA}"/>
                  </a:ext>
                </a:extLst>
              </p:cNvPr>
              <p:cNvGrpSpPr/>
              <p:nvPr/>
            </p:nvGrpSpPr>
            <p:grpSpPr>
              <a:xfrm>
                <a:off x="6359620" y="4413208"/>
                <a:ext cx="397553" cy="397690"/>
                <a:chOff x="1026942" y="3798277"/>
                <a:chExt cx="613601" cy="844061"/>
              </a:xfrm>
            </p:grpSpPr>
            <p:sp>
              <p:nvSpPr>
                <p:cNvPr id="186" name="Rectangle: Rounded Corners 185">
                  <a:extLst>
                    <a:ext uri="{FF2B5EF4-FFF2-40B4-BE49-F238E27FC236}">
                      <a16:creationId xmlns:a16="http://schemas.microsoft.com/office/drawing/2014/main" id="{1E5FE79C-5641-4D86-A14C-C60AFC533382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7" name="Rectangle: Rounded Corners 186">
                  <a:extLst>
                    <a:ext uri="{FF2B5EF4-FFF2-40B4-BE49-F238E27FC236}">
                      <a16:creationId xmlns:a16="http://schemas.microsoft.com/office/drawing/2014/main" id="{8BF951D6-3E0C-409B-B26A-778387E51E92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8" name="Rectangle: Rounded Corners 187">
                  <a:extLst>
                    <a:ext uri="{FF2B5EF4-FFF2-40B4-BE49-F238E27FC236}">
                      <a16:creationId xmlns:a16="http://schemas.microsoft.com/office/drawing/2014/main" id="{C9F79058-DCC9-43EE-A334-B80D28590AD6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9" name="Rectangle: Rounded Corners 188">
                  <a:extLst>
                    <a:ext uri="{FF2B5EF4-FFF2-40B4-BE49-F238E27FC236}">
                      <a16:creationId xmlns:a16="http://schemas.microsoft.com/office/drawing/2014/main" id="{DC42C589-769E-4D6B-A44F-E8B047CB7A17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0" name="Rectangle: Rounded Corners 189">
                  <a:extLst>
                    <a:ext uri="{FF2B5EF4-FFF2-40B4-BE49-F238E27FC236}">
                      <a16:creationId xmlns:a16="http://schemas.microsoft.com/office/drawing/2014/main" id="{97F049B0-C233-46D6-8831-A1914882632D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1" name="Rectangle: Rounded Corners 190">
                  <a:extLst>
                    <a:ext uri="{FF2B5EF4-FFF2-40B4-BE49-F238E27FC236}">
                      <a16:creationId xmlns:a16="http://schemas.microsoft.com/office/drawing/2014/main" id="{ADA86C9C-5E57-421A-B71B-02521EC25AAB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2" name="Rectangle: Rounded Corners 191">
                  <a:extLst>
                    <a:ext uri="{FF2B5EF4-FFF2-40B4-BE49-F238E27FC236}">
                      <a16:creationId xmlns:a16="http://schemas.microsoft.com/office/drawing/2014/main" id="{B560879D-50DF-4D0C-B5A8-FD4727A74C9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3" name="Rectangle: Rounded Corners 192">
                  <a:extLst>
                    <a:ext uri="{FF2B5EF4-FFF2-40B4-BE49-F238E27FC236}">
                      <a16:creationId xmlns:a16="http://schemas.microsoft.com/office/drawing/2014/main" id="{60E5EC45-518F-41A9-90D9-DBA626F10163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4" name="Rectangle: Rounded Corners 193">
                  <a:extLst>
                    <a:ext uri="{FF2B5EF4-FFF2-40B4-BE49-F238E27FC236}">
                      <a16:creationId xmlns:a16="http://schemas.microsoft.com/office/drawing/2014/main" id="{EDDCD973-5CFB-4517-A706-A70E435DE37A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5" name="Rectangle: Rounded Corners 194">
                  <a:extLst>
                    <a:ext uri="{FF2B5EF4-FFF2-40B4-BE49-F238E27FC236}">
                      <a16:creationId xmlns:a16="http://schemas.microsoft.com/office/drawing/2014/main" id="{51E6A4FE-039A-4102-BE9A-9A0ABADFC9E8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2" name="Group 111">
                <a:extLst>
                  <a:ext uri="{FF2B5EF4-FFF2-40B4-BE49-F238E27FC236}">
                    <a16:creationId xmlns:a16="http://schemas.microsoft.com/office/drawing/2014/main" id="{AA66D66D-A895-418F-A5AA-74CF1A5F2372}"/>
                  </a:ext>
                </a:extLst>
              </p:cNvPr>
              <p:cNvGrpSpPr/>
              <p:nvPr/>
            </p:nvGrpSpPr>
            <p:grpSpPr>
              <a:xfrm>
                <a:off x="6156851" y="5433831"/>
                <a:ext cx="814350" cy="455829"/>
                <a:chOff x="1769751" y="5208470"/>
                <a:chExt cx="814350" cy="455829"/>
              </a:xfrm>
            </p:grpSpPr>
            <p:sp>
              <p:nvSpPr>
                <p:cNvPr id="184" name="Rectangle 183">
                  <a:extLst>
                    <a:ext uri="{FF2B5EF4-FFF2-40B4-BE49-F238E27FC236}">
                      <a16:creationId xmlns:a16="http://schemas.microsoft.com/office/drawing/2014/main" id="{12BD0187-726F-4E4D-8B85-67445317894A}"/>
                    </a:ext>
                  </a:extLst>
                </p:cNvPr>
                <p:cNvSpPr/>
                <p:nvPr/>
              </p:nvSpPr>
              <p:spPr>
                <a:xfrm>
                  <a:off x="1842868" y="5208470"/>
                  <a:ext cx="741233" cy="393697"/>
                </a:xfrm>
                <a:prstGeom prst="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5" name="Rectangle 184">
                  <a:extLst>
                    <a:ext uri="{FF2B5EF4-FFF2-40B4-BE49-F238E27FC236}">
                      <a16:creationId xmlns:a16="http://schemas.microsoft.com/office/drawing/2014/main" id="{2D435302-C3E5-4EED-831E-04F3BE62F9B6}"/>
                    </a:ext>
                  </a:extLst>
                </p:cNvPr>
                <p:cNvSpPr/>
                <p:nvPr/>
              </p:nvSpPr>
              <p:spPr>
                <a:xfrm>
                  <a:off x="1769751" y="5270602"/>
                  <a:ext cx="741233" cy="39369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3" name="Rectangle 112">
                <a:extLst>
                  <a:ext uri="{FF2B5EF4-FFF2-40B4-BE49-F238E27FC236}">
                    <a16:creationId xmlns:a16="http://schemas.microsoft.com/office/drawing/2014/main" id="{62F22C71-D461-4E35-85CB-0A68F5506F80}"/>
                  </a:ext>
                </a:extLst>
              </p:cNvPr>
              <p:cNvSpPr/>
              <p:nvPr/>
            </p:nvSpPr>
            <p:spPr>
              <a:xfrm>
                <a:off x="7226914" y="5336720"/>
                <a:ext cx="192024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Rectangle 113">
                <a:extLst>
                  <a:ext uri="{FF2B5EF4-FFF2-40B4-BE49-F238E27FC236}">
                    <a16:creationId xmlns:a16="http://schemas.microsoft.com/office/drawing/2014/main" id="{639319ED-D79D-4E34-ABB0-272302A73032}"/>
                  </a:ext>
                </a:extLst>
              </p:cNvPr>
              <p:cNvSpPr/>
              <p:nvPr/>
            </p:nvSpPr>
            <p:spPr>
              <a:xfrm>
                <a:off x="6235692" y="5046931"/>
                <a:ext cx="7315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Rectangle 114">
                <a:extLst>
                  <a:ext uri="{FF2B5EF4-FFF2-40B4-BE49-F238E27FC236}">
                    <a16:creationId xmlns:a16="http://schemas.microsoft.com/office/drawing/2014/main" id="{3DB9466A-563E-45C0-A431-2219A644F949}"/>
                  </a:ext>
                </a:extLst>
              </p:cNvPr>
              <p:cNvSpPr/>
              <p:nvPr/>
            </p:nvSpPr>
            <p:spPr>
              <a:xfrm rot="2574620">
                <a:off x="6877796" y="5193862"/>
                <a:ext cx="45720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Rectangle 115">
                <a:extLst>
                  <a:ext uri="{FF2B5EF4-FFF2-40B4-BE49-F238E27FC236}">
                    <a16:creationId xmlns:a16="http://schemas.microsoft.com/office/drawing/2014/main" id="{AEFC2E53-42ED-45B7-A16D-AF275E6899C5}"/>
                  </a:ext>
                </a:extLst>
              </p:cNvPr>
              <p:cNvSpPr/>
              <p:nvPr/>
            </p:nvSpPr>
            <p:spPr>
              <a:xfrm>
                <a:off x="8813247" y="537178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Rectangle 116">
                <a:extLst>
                  <a:ext uri="{FF2B5EF4-FFF2-40B4-BE49-F238E27FC236}">
                    <a16:creationId xmlns:a16="http://schemas.microsoft.com/office/drawing/2014/main" id="{808642FB-0C17-4339-82A4-24BFBF2E7C3D}"/>
                  </a:ext>
                </a:extLst>
              </p:cNvPr>
              <p:cNvSpPr/>
              <p:nvPr/>
            </p:nvSpPr>
            <p:spPr>
              <a:xfrm>
                <a:off x="8318888" y="538243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Rectangle 117">
                <a:extLst>
                  <a:ext uri="{FF2B5EF4-FFF2-40B4-BE49-F238E27FC236}">
                    <a16:creationId xmlns:a16="http://schemas.microsoft.com/office/drawing/2014/main" id="{E27DD3EA-D9E9-438D-A5E1-8751D0437316}"/>
                  </a:ext>
                </a:extLst>
              </p:cNvPr>
              <p:cNvSpPr/>
              <p:nvPr/>
            </p:nvSpPr>
            <p:spPr>
              <a:xfrm>
                <a:off x="7824529" y="539309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Rectangle 118">
                <a:extLst>
                  <a:ext uri="{FF2B5EF4-FFF2-40B4-BE49-F238E27FC236}">
                    <a16:creationId xmlns:a16="http://schemas.microsoft.com/office/drawing/2014/main" id="{7297B4F3-8A19-434F-BAA6-48EDFE512CCB}"/>
                  </a:ext>
                </a:extLst>
              </p:cNvPr>
              <p:cNvSpPr/>
              <p:nvPr/>
            </p:nvSpPr>
            <p:spPr>
              <a:xfrm>
                <a:off x="7330170" y="540374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Rectangle 119">
                <a:extLst>
                  <a:ext uri="{FF2B5EF4-FFF2-40B4-BE49-F238E27FC236}">
                    <a16:creationId xmlns:a16="http://schemas.microsoft.com/office/drawing/2014/main" id="{302E3E62-56D8-4845-BC00-936252F7CCD5}"/>
                  </a:ext>
                </a:extLst>
              </p:cNvPr>
              <p:cNvSpPr/>
              <p:nvPr/>
            </p:nvSpPr>
            <p:spPr>
              <a:xfrm>
                <a:off x="6835811" y="5090844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Rectangle 120">
                <a:extLst>
                  <a:ext uri="{FF2B5EF4-FFF2-40B4-BE49-F238E27FC236}">
                    <a16:creationId xmlns:a16="http://schemas.microsoft.com/office/drawing/2014/main" id="{B6735D12-3745-4B06-88CD-F1C7E183CA98}"/>
                  </a:ext>
                </a:extLst>
              </p:cNvPr>
              <p:cNvSpPr/>
              <p:nvPr/>
            </p:nvSpPr>
            <p:spPr>
              <a:xfrm>
                <a:off x="3653283" y="5324509"/>
                <a:ext cx="11887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Rectangle 121">
                <a:extLst>
                  <a:ext uri="{FF2B5EF4-FFF2-40B4-BE49-F238E27FC236}">
                    <a16:creationId xmlns:a16="http://schemas.microsoft.com/office/drawing/2014/main" id="{E1F3A043-0E82-49F1-A7B5-A28EE18C1C0E}"/>
                  </a:ext>
                </a:extLst>
              </p:cNvPr>
              <p:cNvSpPr/>
              <p:nvPr/>
            </p:nvSpPr>
            <p:spPr>
              <a:xfrm>
                <a:off x="4486023" y="5347368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Rectangle 122">
                <a:extLst>
                  <a:ext uri="{FF2B5EF4-FFF2-40B4-BE49-F238E27FC236}">
                    <a16:creationId xmlns:a16="http://schemas.microsoft.com/office/drawing/2014/main" id="{13C83898-8484-475F-8184-419382A51CD9}"/>
                  </a:ext>
                </a:extLst>
              </p:cNvPr>
              <p:cNvSpPr/>
              <p:nvPr/>
            </p:nvSpPr>
            <p:spPr>
              <a:xfrm>
                <a:off x="3808016" y="5332116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Rectangle 123">
                <a:extLst>
                  <a:ext uri="{FF2B5EF4-FFF2-40B4-BE49-F238E27FC236}">
                    <a16:creationId xmlns:a16="http://schemas.microsoft.com/office/drawing/2014/main" id="{BE5EE591-FF5B-4AC3-A552-6C9B3E530122}"/>
                  </a:ext>
                </a:extLst>
              </p:cNvPr>
              <p:cNvSpPr/>
              <p:nvPr/>
            </p:nvSpPr>
            <p:spPr>
              <a:xfrm>
                <a:off x="3512236" y="5881560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Rectangle 124">
                <a:extLst>
                  <a:ext uri="{FF2B5EF4-FFF2-40B4-BE49-F238E27FC236}">
                    <a16:creationId xmlns:a16="http://schemas.microsoft.com/office/drawing/2014/main" id="{696041D8-22DC-4175-B8D9-AD5EBB6C7075}"/>
                  </a:ext>
                </a:extLst>
              </p:cNvPr>
              <p:cNvSpPr/>
              <p:nvPr/>
            </p:nvSpPr>
            <p:spPr>
              <a:xfrm>
                <a:off x="6467706" y="5088498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Rectangle 125">
                <a:extLst>
                  <a:ext uri="{FF2B5EF4-FFF2-40B4-BE49-F238E27FC236}">
                    <a16:creationId xmlns:a16="http://schemas.microsoft.com/office/drawing/2014/main" id="{C3D4E619-41BB-4306-AB21-5421850A0A75}"/>
                  </a:ext>
                </a:extLst>
              </p:cNvPr>
              <p:cNvSpPr/>
              <p:nvPr/>
            </p:nvSpPr>
            <p:spPr>
              <a:xfrm>
                <a:off x="3549616" y="4359521"/>
                <a:ext cx="90814" cy="260632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7" name="Group 126">
                <a:extLst>
                  <a:ext uri="{FF2B5EF4-FFF2-40B4-BE49-F238E27FC236}">
                    <a16:creationId xmlns:a16="http://schemas.microsoft.com/office/drawing/2014/main" id="{61F391FF-D22A-4A59-BC93-8FE73AEF9314}"/>
                  </a:ext>
                </a:extLst>
              </p:cNvPr>
              <p:cNvGrpSpPr/>
              <p:nvPr/>
            </p:nvGrpSpPr>
            <p:grpSpPr>
              <a:xfrm>
                <a:off x="3567582" y="617802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62" name="Rectangle 161">
                  <a:extLst>
                    <a:ext uri="{FF2B5EF4-FFF2-40B4-BE49-F238E27FC236}">
                      <a16:creationId xmlns:a16="http://schemas.microsoft.com/office/drawing/2014/main" id="{BDB6F3EF-343C-4C1E-9962-EDFC58A43E91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63" name="Group 162">
                  <a:extLst>
                    <a:ext uri="{FF2B5EF4-FFF2-40B4-BE49-F238E27FC236}">
                      <a16:creationId xmlns:a16="http://schemas.microsoft.com/office/drawing/2014/main" id="{EA386113-37A8-45C9-8EF7-BDB363DCF8F8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64" name="Group 163">
                    <a:extLst>
                      <a:ext uri="{FF2B5EF4-FFF2-40B4-BE49-F238E27FC236}">
                        <a16:creationId xmlns:a16="http://schemas.microsoft.com/office/drawing/2014/main" id="{306E7449-D43A-4425-A3A9-134CACAB072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2" name="Circle: Hollow 181">
                      <a:extLst>
                        <a:ext uri="{FF2B5EF4-FFF2-40B4-BE49-F238E27FC236}">
                          <a16:creationId xmlns:a16="http://schemas.microsoft.com/office/drawing/2014/main" id="{08E7F8FB-D073-4984-A9E6-8DB9783516D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3" name="Oval 182">
                      <a:extLst>
                        <a:ext uri="{FF2B5EF4-FFF2-40B4-BE49-F238E27FC236}">
                          <a16:creationId xmlns:a16="http://schemas.microsoft.com/office/drawing/2014/main" id="{13CD3E99-8A0A-4A7E-8951-9E5D7628AAF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65" name="Group 164">
                    <a:extLst>
                      <a:ext uri="{FF2B5EF4-FFF2-40B4-BE49-F238E27FC236}">
                        <a16:creationId xmlns:a16="http://schemas.microsoft.com/office/drawing/2014/main" id="{FDE814D5-2B25-4147-9E91-C4628C15EB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0" name="Circle: Hollow 179">
                      <a:extLst>
                        <a:ext uri="{FF2B5EF4-FFF2-40B4-BE49-F238E27FC236}">
                          <a16:creationId xmlns:a16="http://schemas.microsoft.com/office/drawing/2014/main" id="{CCA63F7E-FE92-4D36-A615-6E3AED48A4A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1" name="Oval 180">
                      <a:extLst>
                        <a:ext uri="{FF2B5EF4-FFF2-40B4-BE49-F238E27FC236}">
                          <a16:creationId xmlns:a16="http://schemas.microsoft.com/office/drawing/2014/main" id="{2F38E728-0499-4B86-BE2B-3D533ED8754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66" name="Freeform: Shape 165">
                    <a:extLst>
                      <a:ext uri="{FF2B5EF4-FFF2-40B4-BE49-F238E27FC236}">
                        <a16:creationId xmlns:a16="http://schemas.microsoft.com/office/drawing/2014/main" id="{A78D74C6-D384-4C14-895C-6C09B6406E6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7" name="Rectangle: Top Corners Rounded 166">
                    <a:extLst>
                      <a:ext uri="{FF2B5EF4-FFF2-40B4-BE49-F238E27FC236}">
                        <a16:creationId xmlns:a16="http://schemas.microsoft.com/office/drawing/2014/main" id="{65D6445A-667E-40C8-815D-3205BBA833F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8" name="Rectangle: Top Corners Rounded 167">
                    <a:extLst>
                      <a:ext uri="{FF2B5EF4-FFF2-40B4-BE49-F238E27FC236}">
                        <a16:creationId xmlns:a16="http://schemas.microsoft.com/office/drawing/2014/main" id="{0FE9D11F-6890-4797-AF85-EA9EA0A4174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9" name="Freeform: Shape 168">
                    <a:extLst>
                      <a:ext uri="{FF2B5EF4-FFF2-40B4-BE49-F238E27FC236}">
                        <a16:creationId xmlns:a16="http://schemas.microsoft.com/office/drawing/2014/main" id="{59F7904F-907B-4C86-BAE5-BDAC38D18337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70" name="Group 169">
                    <a:extLst>
                      <a:ext uri="{FF2B5EF4-FFF2-40B4-BE49-F238E27FC236}">
                        <a16:creationId xmlns:a16="http://schemas.microsoft.com/office/drawing/2014/main" id="{01E03002-AD18-45A4-A16D-F93EAF62B53B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6" name="Rectangle: Rounded Corners 175">
                      <a:extLst>
                        <a:ext uri="{FF2B5EF4-FFF2-40B4-BE49-F238E27FC236}">
                          <a16:creationId xmlns:a16="http://schemas.microsoft.com/office/drawing/2014/main" id="{CC04F6EE-3A38-4F7E-84DA-3BBC575E128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7" name="Rectangle: Rounded Corners 176">
                      <a:extLst>
                        <a:ext uri="{FF2B5EF4-FFF2-40B4-BE49-F238E27FC236}">
                          <a16:creationId xmlns:a16="http://schemas.microsoft.com/office/drawing/2014/main" id="{7B9C486D-7F75-4976-B91C-64BD9AA3869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8" name="Rectangle: Rounded Corners 177">
                      <a:extLst>
                        <a:ext uri="{FF2B5EF4-FFF2-40B4-BE49-F238E27FC236}">
                          <a16:creationId xmlns:a16="http://schemas.microsoft.com/office/drawing/2014/main" id="{46624345-864F-4DFC-8B75-E4C81003E9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9" name="Rectangle: Rounded Corners 178">
                      <a:extLst>
                        <a:ext uri="{FF2B5EF4-FFF2-40B4-BE49-F238E27FC236}">
                          <a16:creationId xmlns:a16="http://schemas.microsoft.com/office/drawing/2014/main" id="{4BB81D7C-10A0-4D3E-A46D-5F9B8091D04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71" name="Group 170">
                    <a:extLst>
                      <a:ext uri="{FF2B5EF4-FFF2-40B4-BE49-F238E27FC236}">
                        <a16:creationId xmlns:a16="http://schemas.microsoft.com/office/drawing/2014/main" id="{82C3E4B5-1BDE-4B11-B14A-25EECFD7FA9B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2" name="Rectangle: Rounded Corners 171">
                      <a:extLst>
                        <a:ext uri="{FF2B5EF4-FFF2-40B4-BE49-F238E27FC236}">
                          <a16:creationId xmlns:a16="http://schemas.microsoft.com/office/drawing/2014/main" id="{D07826FA-1E88-4457-AFAB-1C8C9FF5520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3" name="Rectangle: Rounded Corners 172">
                      <a:extLst>
                        <a:ext uri="{FF2B5EF4-FFF2-40B4-BE49-F238E27FC236}">
                          <a16:creationId xmlns:a16="http://schemas.microsoft.com/office/drawing/2014/main" id="{0742840A-ACD6-4403-8D39-8C930593869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4" name="Rectangle: Rounded Corners 173">
                      <a:extLst>
                        <a:ext uri="{FF2B5EF4-FFF2-40B4-BE49-F238E27FC236}">
                          <a16:creationId xmlns:a16="http://schemas.microsoft.com/office/drawing/2014/main" id="{86D4A83D-D9C0-4A16-A273-BE4A790B05A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5" name="Rectangle: Rounded Corners 174">
                      <a:extLst>
                        <a:ext uri="{FF2B5EF4-FFF2-40B4-BE49-F238E27FC236}">
                          <a16:creationId xmlns:a16="http://schemas.microsoft.com/office/drawing/2014/main" id="{52488D8F-C505-40DF-97D0-45A359A6AC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128" name="Group 127">
                <a:extLst>
                  <a:ext uri="{FF2B5EF4-FFF2-40B4-BE49-F238E27FC236}">
                    <a16:creationId xmlns:a16="http://schemas.microsoft.com/office/drawing/2014/main" id="{B2FCE8B1-53D7-434C-A36B-203080D560DB}"/>
                  </a:ext>
                </a:extLst>
              </p:cNvPr>
              <p:cNvGrpSpPr/>
              <p:nvPr/>
            </p:nvGrpSpPr>
            <p:grpSpPr>
              <a:xfrm>
                <a:off x="7289700" y="618556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40" name="Rectangle 139">
                  <a:extLst>
                    <a:ext uri="{FF2B5EF4-FFF2-40B4-BE49-F238E27FC236}">
                      <a16:creationId xmlns:a16="http://schemas.microsoft.com/office/drawing/2014/main" id="{A20E6576-93D9-446B-8AB3-1F335464A1B8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41" name="Group 140">
                  <a:extLst>
                    <a:ext uri="{FF2B5EF4-FFF2-40B4-BE49-F238E27FC236}">
                      <a16:creationId xmlns:a16="http://schemas.microsoft.com/office/drawing/2014/main" id="{10391BDE-F43D-47DE-BFEE-D5085CD5D6F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42" name="Group 141">
                    <a:extLst>
                      <a:ext uri="{FF2B5EF4-FFF2-40B4-BE49-F238E27FC236}">
                        <a16:creationId xmlns:a16="http://schemas.microsoft.com/office/drawing/2014/main" id="{1883956F-72D0-4782-9DC9-A5AAF7D65EC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60" name="Circle: Hollow 159">
                      <a:extLst>
                        <a:ext uri="{FF2B5EF4-FFF2-40B4-BE49-F238E27FC236}">
                          <a16:creationId xmlns:a16="http://schemas.microsoft.com/office/drawing/2014/main" id="{8E34CB06-93CC-48F7-8319-30A5979794A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61" name="Oval 160">
                      <a:extLst>
                        <a:ext uri="{FF2B5EF4-FFF2-40B4-BE49-F238E27FC236}">
                          <a16:creationId xmlns:a16="http://schemas.microsoft.com/office/drawing/2014/main" id="{89E98DDC-36AA-4B6B-9C56-94850D82BE0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3" name="Group 142">
                    <a:extLst>
                      <a:ext uri="{FF2B5EF4-FFF2-40B4-BE49-F238E27FC236}">
                        <a16:creationId xmlns:a16="http://schemas.microsoft.com/office/drawing/2014/main" id="{D1249408-3254-4FCE-9CFB-1AB1D11EA4D0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58" name="Circle: Hollow 157">
                      <a:extLst>
                        <a:ext uri="{FF2B5EF4-FFF2-40B4-BE49-F238E27FC236}">
                          <a16:creationId xmlns:a16="http://schemas.microsoft.com/office/drawing/2014/main" id="{F23959FF-E179-4F47-A0AD-E978B8797B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59" name="Oval 158">
                      <a:extLst>
                        <a:ext uri="{FF2B5EF4-FFF2-40B4-BE49-F238E27FC236}">
                          <a16:creationId xmlns:a16="http://schemas.microsoft.com/office/drawing/2014/main" id="{0D2821C7-56A3-4FC2-8A59-CCEA338B519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44" name="Freeform: Shape 143">
                    <a:extLst>
                      <a:ext uri="{FF2B5EF4-FFF2-40B4-BE49-F238E27FC236}">
                        <a16:creationId xmlns:a16="http://schemas.microsoft.com/office/drawing/2014/main" id="{69E15DA7-8DBE-4ECE-B304-04F4D1843D8B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5" name="Rectangle: Top Corners Rounded 144">
                    <a:extLst>
                      <a:ext uri="{FF2B5EF4-FFF2-40B4-BE49-F238E27FC236}">
                        <a16:creationId xmlns:a16="http://schemas.microsoft.com/office/drawing/2014/main" id="{F495001B-B30F-4A87-808A-FDA13445ADE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6" name="Rectangle: Top Corners Rounded 145">
                    <a:extLst>
                      <a:ext uri="{FF2B5EF4-FFF2-40B4-BE49-F238E27FC236}">
                        <a16:creationId xmlns:a16="http://schemas.microsoft.com/office/drawing/2014/main" id="{3B93BD8D-A2CA-45A9-AD2B-A22FE110BCD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7" name="Freeform: Shape 146">
                    <a:extLst>
                      <a:ext uri="{FF2B5EF4-FFF2-40B4-BE49-F238E27FC236}">
                        <a16:creationId xmlns:a16="http://schemas.microsoft.com/office/drawing/2014/main" id="{0E9486D3-F23B-4C3A-85C3-D2898BDB77B2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48" name="Group 147">
                    <a:extLst>
                      <a:ext uri="{FF2B5EF4-FFF2-40B4-BE49-F238E27FC236}">
                        <a16:creationId xmlns:a16="http://schemas.microsoft.com/office/drawing/2014/main" id="{0FE3987D-48F6-4F89-82C0-961EF70AF4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4" name="Rectangle: Rounded Corners 153">
                      <a:extLst>
                        <a:ext uri="{FF2B5EF4-FFF2-40B4-BE49-F238E27FC236}">
                          <a16:creationId xmlns:a16="http://schemas.microsoft.com/office/drawing/2014/main" id="{1D384821-926E-4E35-A6F3-270FA7B4F29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5" name="Rectangle: Rounded Corners 154">
                      <a:extLst>
                        <a:ext uri="{FF2B5EF4-FFF2-40B4-BE49-F238E27FC236}">
                          <a16:creationId xmlns:a16="http://schemas.microsoft.com/office/drawing/2014/main" id="{28C94D3D-C756-4177-916E-07037B2A5E4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6" name="Rectangle: Rounded Corners 155">
                      <a:extLst>
                        <a:ext uri="{FF2B5EF4-FFF2-40B4-BE49-F238E27FC236}">
                          <a16:creationId xmlns:a16="http://schemas.microsoft.com/office/drawing/2014/main" id="{BABF3547-B99E-44DA-8325-778A1D66E8E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7" name="Rectangle: Rounded Corners 156">
                      <a:extLst>
                        <a:ext uri="{FF2B5EF4-FFF2-40B4-BE49-F238E27FC236}">
                          <a16:creationId xmlns:a16="http://schemas.microsoft.com/office/drawing/2014/main" id="{9AAE8C86-9C2E-43A1-BF3C-F7E66530B07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9" name="Group 148">
                    <a:extLst>
                      <a:ext uri="{FF2B5EF4-FFF2-40B4-BE49-F238E27FC236}">
                        <a16:creationId xmlns:a16="http://schemas.microsoft.com/office/drawing/2014/main" id="{72ABA9F4-2B76-4C10-8DDE-F9CAB6C3B7D8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0" name="Rectangle: Rounded Corners 149">
                      <a:extLst>
                        <a:ext uri="{FF2B5EF4-FFF2-40B4-BE49-F238E27FC236}">
                          <a16:creationId xmlns:a16="http://schemas.microsoft.com/office/drawing/2014/main" id="{0A801442-FFD2-4FFC-92B7-13C11A8947C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1" name="Rectangle: Rounded Corners 150">
                      <a:extLst>
                        <a:ext uri="{FF2B5EF4-FFF2-40B4-BE49-F238E27FC236}">
                          <a16:creationId xmlns:a16="http://schemas.microsoft.com/office/drawing/2014/main" id="{31020DA3-BF60-4F0C-834F-45C34024FC8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2" name="Rectangle: Rounded Corners 151">
                      <a:extLst>
                        <a:ext uri="{FF2B5EF4-FFF2-40B4-BE49-F238E27FC236}">
                          <a16:creationId xmlns:a16="http://schemas.microsoft.com/office/drawing/2014/main" id="{8862A3B8-770F-4263-A0D2-D6D21BB5F2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3" name="Rectangle: Rounded Corners 152">
                      <a:extLst>
                        <a:ext uri="{FF2B5EF4-FFF2-40B4-BE49-F238E27FC236}">
                          <a16:creationId xmlns:a16="http://schemas.microsoft.com/office/drawing/2014/main" id="{420F0937-358E-48A7-BAC4-70965012F9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129" name="Rectangle 128">
                <a:extLst>
                  <a:ext uri="{FF2B5EF4-FFF2-40B4-BE49-F238E27FC236}">
                    <a16:creationId xmlns:a16="http://schemas.microsoft.com/office/drawing/2014/main" id="{E5F7CE34-6B04-4871-BE98-6A521BC89F13}"/>
                  </a:ext>
                </a:extLst>
              </p:cNvPr>
              <p:cNvSpPr/>
              <p:nvPr/>
            </p:nvSpPr>
            <p:spPr>
              <a:xfrm>
                <a:off x="5717795" y="6131792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30" name="Group 129">
                <a:extLst>
                  <a:ext uri="{FF2B5EF4-FFF2-40B4-BE49-F238E27FC236}">
                    <a16:creationId xmlns:a16="http://schemas.microsoft.com/office/drawing/2014/main" id="{75F8658F-8D74-496B-B89B-21B2A98C848B}"/>
                  </a:ext>
                </a:extLst>
              </p:cNvPr>
              <p:cNvGrpSpPr/>
              <p:nvPr/>
            </p:nvGrpSpPr>
            <p:grpSpPr>
              <a:xfrm>
                <a:off x="2945383" y="5604167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6" name="Rectangle 135">
                  <a:extLst>
                    <a:ext uri="{FF2B5EF4-FFF2-40B4-BE49-F238E27FC236}">
                      <a16:creationId xmlns:a16="http://schemas.microsoft.com/office/drawing/2014/main" id="{BE838215-61EC-415D-BF62-F90E2B83A594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" name="Rectangle 136">
                  <a:extLst>
                    <a:ext uri="{FF2B5EF4-FFF2-40B4-BE49-F238E27FC236}">
                      <a16:creationId xmlns:a16="http://schemas.microsoft.com/office/drawing/2014/main" id="{2B87280E-8594-4BD6-B6AD-3F4014DBFFC9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8" name="Freeform: Shape 137">
                  <a:extLst>
                    <a:ext uri="{FF2B5EF4-FFF2-40B4-BE49-F238E27FC236}">
                      <a16:creationId xmlns:a16="http://schemas.microsoft.com/office/drawing/2014/main" id="{618B24CB-CDF2-49E5-B2AF-275CC4DDB1C2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9" name="Trapezoid 138">
                  <a:extLst>
                    <a:ext uri="{FF2B5EF4-FFF2-40B4-BE49-F238E27FC236}">
                      <a16:creationId xmlns:a16="http://schemas.microsoft.com/office/drawing/2014/main" id="{1A13BDF7-6135-4D96-9422-4E35B8FB709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1" name="Group 130">
                <a:extLst>
                  <a:ext uri="{FF2B5EF4-FFF2-40B4-BE49-F238E27FC236}">
                    <a16:creationId xmlns:a16="http://schemas.microsoft.com/office/drawing/2014/main" id="{AE8D79AB-CC11-4C02-8A9C-2CD03F04FDF7}"/>
                  </a:ext>
                </a:extLst>
              </p:cNvPr>
              <p:cNvGrpSpPr/>
              <p:nvPr/>
            </p:nvGrpSpPr>
            <p:grpSpPr>
              <a:xfrm flipH="1">
                <a:off x="9239228" y="5612054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2" name="Rectangle 131">
                  <a:extLst>
                    <a:ext uri="{FF2B5EF4-FFF2-40B4-BE49-F238E27FC236}">
                      <a16:creationId xmlns:a16="http://schemas.microsoft.com/office/drawing/2014/main" id="{F45EDEEF-1309-4F72-ACFB-D9AB9EF88AD0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3" name="Rectangle 132">
                  <a:extLst>
                    <a:ext uri="{FF2B5EF4-FFF2-40B4-BE49-F238E27FC236}">
                      <a16:creationId xmlns:a16="http://schemas.microsoft.com/office/drawing/2014/main" id="{477D6F71-80F6-4DBD-A9C2-DD01D46D2FEE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" name="Freeform: Shape 133">
                  <a:extLst>
                    <a:ext uri="{FF2B5EF4-FFF2-40B4-BE49-F238E27FC236}">
                      <a16:creationId xmlns:a16="http://schemas.microsoft.com/office/drawing/2014/main" id="{E77A98B1-FC92-44DE-8305-A61F3F6706EB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5" name="Trapezoid 134">
                  <a:extLst>
                    <a:ext uri="{FF2B5EF4-FFF2-40B4-BE49-F238E27FC236}">
                      <a16:creationId xmlns:a16="http://schemas.microsoft.com/office/drawing/2014/main" id="{31EC09C8-EC13-4ABD-B6C8-BA2F75ACE102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24" name="Group 223">
              <a:extLst>
                <a:ext uri="{FF2B5EF4-FFF2-40B4-BE49-F238E27FC236}">
                  <a16:creationId xmlns:a16="http://schemas.microsoft.com/office/drawing/2014/main" id="{CE0B34E9-6E61-4AD2-9664-AE9D4B4569EB}"/>
                </a:ext>
              </a:extLst>
            </p:cNvPr>
            <p:cNvGrpSpPr/>
            <p:nvPr/>
          </p:nvGrpSpPr>
          <p:grpSpPr>
            <a:xfrm>
              <a:off x="12170544" y="3552847"/>
              <a:ext cx="2409424" cy="346534"/>
              <a:chOff x="7551957" y="3337076"/>
              <a:chExt cx="6769635" cy="973639"/>
            </a:xfrm>
          </p:grpSpPr>
          <p:sp>
            <p:nvSpPr>
              <p:cNvPr id="225" name="Rectangle 224">
                <a:extLst>
                  <a:ext uri="{FF2B5EF4-FFF2-40B4-BE49-F238E27FC236}">
                    <a16:creationId xmlns:a16="http://schemas.microsoft.com/office/drawing/2014/main" id="{DECF6CD6-3A3C-4226-8039-3E6001337D48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6" name="Rectangle 225">
                <a:extLst>
                  <a:ext uri="{FF2B5EF4-FFF2-40B4-BE49-F238E27FC236}">
                    <a16:creationId xmlns:a16="http://schemas.microsoft.com/office/drawing/2014/main" id="{0C31F77F-E95D-4685-834F-7F007AB2E22A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27" name="Group 226">
                <a:extLst>
                  <a:ext uri="{FF2B5EF4-FFF2-40B4-BE49-F238E27FC236}">
                    <a16:creationId xmlns:a16="http://schemas.microsoft.com/office/drawing/2014/main" id="{E5E18AB8-845F-4187-A449-B14F9F88FBD4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60" name="Rectangle 259">
                  <a:extLst>
                    <a:ext uri="{FF2B5EF4-FFF2-40B4-BE49-F238E27FC236}">
                      <a16:creationId xmlns:a16="http://schemas.microsoft.com/office/drawing/2014/main" id="{8E87FBDD-34C8-40B7-98E2-B87B4519D215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61" name="Group 260">
                  <a:extLst>
                    <a:ext uri="{FF2B5EF4-FFF2-40B4-BE49-F238E27FC236}">
                      <a16:creationId xmlns:a16="http://schemas.microsoft.com/office/drawing/2014/main" id="{F84E404E-7802-47D4-94DB-CF11F6F7F720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62" name="Group 261">
                    <a:extLst>
                      <a:ext uri="{FF2B5EF4-FFF2-40B4-BE49-F238E27FC236}">
                        <a16:creationId xmlns:a16="http://schemas.microsoft.com/office/drawing/2014/main" id="{C0FC6994-45FF-4F19-B3CC-249BD3AE862B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80" name="Circle: Hollow 279">
                      <a:extLst>
                        <a:ext uri="{FF2B5EF4-FFF2-40B4-BE49-F238E27FC236}">
                          <a16:creationId xmlns:a16="http://schemas.microsoft.com/office/drawing/2014/main" id="{17240DC6-CD2D-4619-8B64-CCA3F227734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81" name="Oval 280">
                      <a:extLst>
                        <a:ext uri="{FF2B5EF4-FFF2-40B4-BE49-F238E27FC236}">
                          <a16:creationId xmlns:a16="http://schemas.microsoft.com/office/drawing/2014/main" id="{DD42277C-88CC-45B3-8AC4-8998DEEE844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3" name="Group 262">
                    <a:extLst>
                      <a:ext uri="{FF2B5EF4-FFF2-40B4-BE49-F238E27FC236}">
                        <a16:creationId xmlns:a16="http://schemas.microsoft.com/office/drawing/2014/main" id="{FD3140BA-3238-4F17-871A-F3B9C3DAB9BD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78" name="Circle: Hollow 277">
                      <a:extLst>
                        <a:ext uri="{FF2B5EF4-FFF2-40B4-BE49-F238E27FC236}">
                          <a16:creationId xmlns:a16="http://schemas.microsoft.com/office/drawing/2014/main" id="{BA89EC7C-530B-4BE0-909E-33EFB4FD823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79" name="Oval 278">
                      <a:extLst>
                        <a:ext uri="{FF2B5EF4-FFF2-40B4-BE49-F238E27FC236}">
                          <a16:creationId xmlns:a16="http://schemas.microsoft.com/office/drawing/2014/main" id="{8C8D57F4-FE06-4180-91A2-5DECF331650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64" name="Freeform: Shape 263">
                    <a:extLst>
                      <a:ext uri="{FF2B5EF4-FFF2-40B4-BE49-F238E27FC236}">
                        <a16:creationId xmlns:a16="http://schemas.microsoft.com/office/drawing/2014/main" id="{FA04BC57-72A9-432F-A1AF-4A6B1C94DB0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5" name="Rectangle: Top Corners Rounded 264">
                    <a:extLst>
                      <a:ext uri="{FF2B5EF4-FFF2-40B4-BE49-F238E27FC236}">
                        <a16:creationId xmlns:a16="http://schemas.microsoft.com/office/drawing/2014/main" id="{A3AE322D-58B4-45F8-9BCB-326AA42A2867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6" name="Rectangle: Top Corners Rounded 265">
                    <a:extLst>
                      <a:ext uri="{FF2B5EF4-FFF2-40B4-BE49-F238E27FC236}">
                        <a16:creationId xmlns:a16="http://schemas.microsoft.com/office/drawing/2014/main" id="{11DE7F3B-CE4A-4BD8-97D1-AE9FBE0BFC9E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7" name="Freeform: Shape 266">
                    <a:extLst>
                      <a:ext uri="{FF2B5EF4-FFF2-40B4-BE49-F238E27FC236}">
                        <a16:creationId xmlns:a16="http://schemas.microsoft.com/office/drawing/2014/main" id="{5BE1D774-FD6D-4DD5-BEB8-BB7DC7372085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68" name="Group 267">
                    <a:extLst>
                      <a:ext uri="{FF2B5EF4-FFF2-40B4-BE49-F238E27FC236}">
                        <a16:creationId xmlns:a16="http://schemas.microsoft.com/office/drawing/2014/main" id="{0EA5EB20-2CFD-4299-A1A3-294CC979F6DC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4" name="Rectangle: Rounded Corners 273">
                      <a:extLst>
                        <a:ext uri="{FF2B5EF4-FFF2-40B4-BE49-F238E27FC236}">
                          <a16:creationId xmlns:a16="http://schemas.microsoft.com/office/drawing/2014/main" id="{50B728E3-17A1-4C3F-A6EE-A70E6E5AE37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5" name="Rectangle: Rounded Corners 274">
                      <a:extLst>
                        <a:ext uri="{FF2B5EF4-FFF2-40B4-BE49-F238E27FC236}">
                          <a16:creationId xmlns:a16="http://schemas.microsoft.com/office/drawing/2014/main" id="{2CAD7412-913D-4241-88D4-B20BDCC13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6" name="Rectangle: Rounded Corners 275">
                      <a:extLst>
                        <a:ext uri="{FF2B5EF4-FFF2-40B4-BE49-F238E27FC236}">
                          <a16:creationId xmlns:a16="http://schemas.microsoft.com/office/drawing/2014/main" id="{C5DC4306-4BDB-4FED-9444-078C69E8D39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7" name="Rectangle: Rounded Corners 276">
                      <a:extLst>
                        <a:ext uri="{FF2B5EF4-FFF2-40B4-BE49-F238E27FC236}">
                          <a16:creationId xmlns:a16="http://schemas.microsoft.com/office/drawing/2014/main" id="{2EA328E8-F680-4753-9FB4-B2585E1D9EE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9" name="Group 268">
                    <a:extLst>
                      <a:ext uri="{FF2B5EF4-FFF2-40B4-BE49-F238E27FC236}">
                        <a16:creationId xmlns:a16="http://schemas.microsoft.com/office/drawing/2014/main" id="{12434C9D-06D1-4596-8B30-0390235DDBB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0" name="Rectangle: Rounded Corners 269">
                      <a:extLst>
                        <a:ext uri="{FF2B5EF4-FFF2-40B4-BE49-F238E27FC236}">
                          <a16:creationId xmlns:a16="http://schemas.microsoft.com/office/drawing/2014/main" id="{36F43177-1770-4A6F-A2CB-860DF41A870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1" name="Rectangle: Rounded Corners 270">
                      <a:extLst>
                        <a:ext uri="{FF2B5EF4-FFF2-40B4-BE49-F238E27FC236}">
                          <a16:creationId xmlns:a16="http://schemas.microsoft.com/office/drawing/2014/main" id="{0D48BD11-7FF8-4E7C-AF1E-733A54836F4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2" name="Rectangle: Rounded Corners 271">
                      <a:extLst>
                        <a:ext uri="{FF2B5EF4-FFF2-40B4-BE49-F238E27FC236}">
                          <a16:creationId xmlns:a16="http://schemas.microsoft.com/office/drawing/2014/main" id="{18613431-8441-4885-B858-00B04199C48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3" name="Rectangle: Rounded Corners 272">
                      <a:extLst>
                        <a:ext uri="{FF2B5EF4-FFF2-40B4-BE49-F238E27FC236}">
                          <a16:creationId xmlns:a16="http://schemas.microsoft.com/office/drawing/2014/main" id="{E9F46078-E0C1-45E5-A764-089C5DDB45B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28" name="Group 227">
                <a:extLst>
                  <a:ext uri="{FF2B5EF4-FFF2-40B4-BE49-F238E27FC236}">
                    <a16:creationId xmlns:a16="http://schemas.microsoft.com/office/drawing/2014/main" id="{0BA21BC6-29C3-47FE-855E-0F71BAEDD00B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38" name="Rectangle 237">
                  <a:extLst>
                    <a:ext uri="{FF2B5EF4-FFF2-40B4-BE49-F238E27FC236}">
                      <a16:creationId xmlns:a16="http://schemas.microsoft.com/office/drawing/2014/main" id="{C0552170-808C-4600-826F-C07B33598F50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39" name="Group 238">
                  <a:extLst>
                    <a:ext uri="{FF2B5EF4-FFF2-40B4-BE49-F238E27FC236}">
                      <a16:creationId xmlns:a16="http://schemas.microsoft.com/office/drawing/2014/main" id="{8D114E0E-F0F7-4431-AD9D-FD68616B92C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40" name="Group 239">
                    <a:extLst>
                      <a:ext uri="{FF2B5EF4-FFF2-40B4-BE49-F238E27FC236}">
                        <a16:creationId xmlns:a16="http://schemas.microsoft.com/office/drawing/2014/main" id="{7A066733-6392-4B79-95AA-5AD5BDDEDA2D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8" name="Circle: Hollow 257">
                      <a:extLst>
                        <a:ext uri="{FF2B5EF4-FFF2-40B4-BE49-F238E27FC236}">
                          <a16:creationId xmlns:a16="http://schemas.microsoft.com/office/drawing/2014/main" id="{0D3D2E19-2A9F-486A-9E5D-298BB10F132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9" name="Oval 258">
                      <a:extLst>
                        <a:ext uri="{FF2B5EF4-FFF2-40B4-BE49-F238E27FC236}">
                          <a16:creationId xmlns:a16="http://schemas.microsoft.com/office/drawing/2014/main" id="{179C176D-A3A2-45A1-90E8-6FAA3BC3D12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1" name="Group 240">
                    <a:extLst>
                      <a:ext uri="{FF2B5EF4-FFF2-40B4-BE49-F238E27FC236}">
                        <a16:creationId xmlns:a16="http://schemas.microsoft.com/office/drawing/2014/main" id="{F5B923EE-C636-4311-98AF-259518D793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6" name="Circle: Hollow 255">
                      <a:extLst>
                        <a:ext uri="{FF2B5EF4-FFF2-40B4-BE49-F238E27FC236}">
                          <a16:creationId xmlns:a16="http://schemas.microsoft.com/office/drawing/2014/main" id="{FC4B01E3-0101-4379-94F0-067CCAED17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7" name="Oval 256">
                      <a:extLst>
                        <a:ext uri="{FF2B5EF4-FFF2-40B4-BE49-F238E27FC236}">
                          <a16:creationId xmlns:a16="http://schemas.microsoft.com/office/drawing/2014/main" id="{6B13D8D8-D3DF-4E55-B140-EDAD5E79C47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42" name="Freeform: Shape 241">
                    <a:extLst>
                      <a:ext uri="{FF2B5EF4-FFF2-40B4-BE49-F238E27FC236}">
                        <a16:creationId xmlns:a16="http://schemas.microsoft.com/office/drawing/2014/main" id="{BBF7F594-CC10-4284-A9F7-3003330FB53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3" name="Rectangle: Top Corners Rounded 242">
                    <a:extLst>
                      <a:ext uri="{FF2B5EF4-FFF2-40B4-BE49-F238E27FC236}">
                        <a16:creationId xmlns:a16="http://schemas.microsoft.com/office/drawing/2014/main" id="{8AB541A5-DCB9-45D6-8E1B-A0C622C4FA8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4" name="Rectangle: Top Corners Rounded 243">
                    <a:extLst>
                      <a:ext uri="{FF2B5EF4-FFF2-40B4-BE49-F238E27FC236}">
                        <a16:creationId xmlns:a16="http://schemas.microsoft.com/office/drawing/2014/main" id="{B0431277-F207-4B6F-A234-97303B9A481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5" name="Freeform: Shape 244">
                    <a:extLst>
                      <a:ext uri="{FF2B5EF4-FFF2-40B4-BE49-F238E27FC236}">
                        <a16:creationId xmlns:a16="http://schemas.microsoft.com/office/drawing/2014/main" id="{7FEC4A70-7777-46D0-8959-D712A19FC173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46" name="Group 245">
                    <a:extLst>
                      <a:ext uri="{FF2B5EF4-FFF2-40B4-BE49-F238E27FC236}">
                        <a16:creationId xmlns:a16="http://schemas.microsoft.com/office/drawing/2014/main" id="{F4ECB570-CF5E-4A32-839D-09548E8B02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52" name="Rectangle: Rounded Corners 251">
                      <a:extLst>
                        <a:ext uri="{FF2B5EF4-FFF2-40B4-BE49-F238E27FC236}">
                          <a16:creationId xmlns:a16="http://schemas.microsoft.com/office/drawing/2014/main" id="{BB0382AB-5159-4D92-A967-2C01D0531D3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3" name="Rectangle: Rounded Corners 252">
                      <a:extLst>
                        <a:ext uri="{FF2B5EF4-FFF2-40B4-BE49-F238E27FC236}">
                          <a16:creationId xmlns:a16="http://schemas.microsoft.com/office/drawing/2014/main" id="{C0AD2198-8807-4D80-89CD-499A4A883C2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4" name="Rectangle: Rounded Corners 253">
                      <a:extLst>
                        <a:ext uri="{FF2B5EF4-FFF2-40B4-BE49-F238E27FC236}">
                          <a16:creationId xmlns:a16="http://schemas.microsoft.com/office/drawing/2014/main" id="{8B074077-F973-415C-BA31-42ACE9762C5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5" name="Rectangle: Rounded Corners 254">
                      <a:extLst>
                        <a:ext uri="{FF2B5EF4-FFF2-40B4-BE49-F238E27FC236}">
                          <a16:creationId xmlns:a16="http://schemas.microsoft.com/office/drawing/2014/main" id="{CDA95738-2B4F-4D4D-B76F-2C38A18413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7" name="Group 246">
                    <a:extLst>
                      <a:ext uri="{FF2B5EF4-FFF2-40B4-BE49-F238E27FC236}">
                        <a16:creationId xmlns:a16="http://schemas.microsoft.com/office/drawing/2014/main" id="{5D5C2DF0-A031-43C0-A905-F4DCB9BE3B43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48" name="Rectangle: Rounded Corners 247">
                      <a:extLst>
                        <a:ext uri="{FF2B5EF4-FFF2-40B4-BE49-F238E27FC236}">
                          <a16:creationId xmlns:a16="http://schemas.microsoft.com/office/drawing/2014/main" id="{617E6A13-BC99-49B3-9959-227984F7911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49" name="Rectangle: Rounded Corners 248">
                      <a:extLst>
                        <a:ext uri="{FF2B5EF4-FFF2-40B4-BE49-F238E27FC236}">
                          <a16:creationId xmlns:a16="http://schemas.microsoft.com/office/drawing/2014/main" id="{82A25FB6-C3D9-4430-ADB2-8B5D88584E1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0" name="Rectangle: Rounded Corners 249">
                      <a:extLst>
                        <a:ext uri="{FF2B5EF4-FFF2-40B4-BE49-F238E27FC236}">
                          <a16:creationId xmlns:a16="http://schemas.microsoft.com/office/drawing/2014/main" id="{8E7F6571-8CA1-4AAB-B8F7-0FD61A83DB0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1" name="Rectangle: Rounded Corners 250">
                      <a:extLst>
                        <a:ext uri="{FF2B5EF4-FFF2-40B4-BE49-F238E27FC236}">
                          <a16:creationId xmlns:a16="http://schemas.microsoft.com/office/drawing/2014/main" id="{3524A732-836F-4E08-A783-08B0E9DB01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29" name="Rectangle 228">
                <a:extLst>
                  <a:ext uri="{FF2B5EF4-FFF2-40B4-BE49-F238E27FC236}">
                    <a16:creationId xmlns:a16="http://schemas.microsoft.com/office/drawing/2014/main" id="{EF116A9C-10ED-40C1-A4FE-71E5D0727DA1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30" name="Group 229">
                <a:extLst>
                  <a:ext uri="{FF2B5EF4-FFF2-40B4-BE49-F238E27FC236}">
                    <a16:creationId xmlns:a16="http://schemas.microsoft.com/office/drawing/2014/main" id="{5EFCCFFF-7183-42DC-8608-87E4B2958C34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35" name="Rectangle 234">
                  <a:extLst>
                    <a:ext uri="{FF2B5EF4-FFF2-40B4-BE49-F238E27FC236}">
                      <a16:creationId xmlns:a16="http://schemas.microsoft.com/office/drawing/2014/main" id="{941BF371-D88F-4396-A244-7692C0327E27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6" name="Freeform: Shape 235">
                  <a:extLst>
                    <a:ext uri="{FF2B5EF4-FFF2-40B4-BE49-F238E27FC236}">
                      <a16:creationId xmlns:a16="http://schemas.microsoft.com/office/drawing/2014/main" id="{922B494D-B272-4AD8-B3F0-7DD513D340AC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7" name="Trapezoid 236">
                  <a:extLst>
                    <a:ext uri="{FF2B5EF4-FFF2-40B4-BE49-F238E27FC236}">
                      <a16:creationId xmlns:a16="http://schemas.microsoft.com/office/drawing/2014/main" id="{B65F468D-5D92-49C4-88B5-7B6B7C4C74BF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1" name="Group 230">
                <a:extLst>
                  <a:ext uri="{FF2B5EF4-FFF2-40B4-BE49-F238E27FC236}">
                    <a16:creationId xmlns:a16="http://schemas.microsoft.com/office/drawing/2014/main" id="{3A78AB21-4BBE-411F-8FF2-46E2FAC7AF88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32" name="Rectangle 231">
                  <a:extLst>
                    <a:ext uri="{FF2B5EF4-FFF2-40B4-BE49-F238E27FC236}">
                      <a16:creationId xmlns:a16="http://schemas.microsoft.com/office/drawing/2014/main" id="{CF27EE3E-8B49-45BC-BAAC-8DEB451EB49B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3" name="Freeform: Shape 232">
                  <a:extLst>
                    <a:ext uri="{FF2B5EF4-FFF2-40B4-BE49-F238E27FC236}">
                      <a16:creationId xmlns:a16="http://schemas.microsoft.com/office/drawing/2014/main" id="{F270B137-A82A-48C6-A000-9794F34D0E9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4" name="Trapezoid 233">
                  <a:extLst>
                    <a:ext uri="{FF2B5EF4-FFF2-40B4-BE49-F238E27FC236}">
                      <a16:creationId xmlns:a16="http://schemas.microsoft.com/office/drawing/2014/main" id="{E89747BD-8915-48BF-B4F6-44E85F6872D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82" name="Group 281">
              <a:extLst>
                <a:ext uri="{FF2B5EF4-FFF2-40B4-BE49-F238E27FC236}">
                  <a16:creationId xmlns:a16="http://schemas.microsoft.com/office/drawing/2014/main" id="{6C728AE4-D2AB-484F-B67B-F430262B2F4D}"/>
                </a:ext>
              </a:extLst>
            </p:cNvPr>
            <p:cNvGrpSpPr/>
            <p:nvPr/>
          </p:nvGrpSpPr>
          <p:grpSpPr>
            <a:xfrm>
              <a:off x="14569294" y="3555361"/>
              <a:ext cx="2409424" cy="346534"/>
              <a:chOff x="7551957" y="3337076"/>
              <a:chExt cx="6769635" cy="973639"/>
            </a:xfrm>
          </p:grpSpPr>
          <p:sp>
            <p:nvSpPr>
              <p:cNvPr id="283" name="Rectangle 282">
                <a:extLst>
                  <a:ext uri="{FF2B5EF4-FFF2-40B4-BE49-F238E27FC236}">
                    <a16:creationId xmlns:a16="http://schemas.microsoft.com/office/drawing/2014/main" id="{2F328ED0-3D27-4D8A-B970-12F0ABA254E1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4" name="Rectangle 283">
                <a:extLst>
                  <a:ext uri="{FF2B5EF4-FFF2-40B4-BE49-F238E27FC236}">
                    <a16:creationId xmlns:a16="http://schemas.microsoft.com/office/drawing/2014/main" id="{AFDBB089-4BB8-41A2-8DD4-E05A6DE51E16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5" name="Group 284">
                <a:extLst>
                  <a:ext uri="{FF2B5EF4-FFF2-40B4-BE49-F238E27FC236}">
                    <a16:creationId xmlns:a16="http://schemas.microsoft.com/office/drawing/2014/main" id="{860A1ED1-1B3D-447B-BAB9-6B9FEA18E21B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318" name="Rectangle 317">
                  <a:extLst>
                    <a:ext uri="{FF2B5EF4-FFF2-40B4-BE49-F238E27FC236}">
                      <a16:creationId xmlns:a16="http://schemas.microsoft.com/office/drawing/2014/main" id="{721E99EE-1D72-405E-BAE3-059B9FD6B7F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19" name="Group 318">
                  <a:extLst>
                    <a:ext uri="{FF2B5EF4-FFF2-40B4-BE49-F238E27FC236}">
                      <a16:creationId xmlns:a16="http://schemas.microsoft.com/office/drawing/2014/main" id="{67D70856-D7B1-43AF-A06B-79FE9F52EE3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320" name="Group 319">
                    <a:extLst>
                      <a:ext uri="{FF2B5EF4-FFF2-40B4-BE49-F238E27FC236}">
                        <a16:creationId xmlns:a16="http://schemas.microsoft.com/office/drawing/2014/main" id="{F2FA33F3-E9CB-4369-ABD1-7C03D4DC8A89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8" name="Circle: Hollow 337">
                      <a:extLst>
                        <a:ext uri="{FF2B5EF4-FFF2-40B4-BE49-F238E27FC236}">
                          <a16:creationId xmlns:a16="http://schemas.microsoft.com/office/drawing/2014/main" id="{FC02D2D3-C221-4086-86DB-AEF1688AC2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9" name="Oval 338">
                      <a:extLst>
                        <a:ext uri="{FF2B5EF4-FFF2-40B4-BE49-F238E27FC236}">
                          <a16:creationId xmlns:a16="http://schemas.microsoft.com/office/drawing/2014/main" id="{B080C389-53FB-4173-B223-3BC4476052F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1" name="Group 320">
                    <a:extLst>
                      <a:ext uri="{FF2B5EF4-FFF2-40B4-BE49-F238E27FC236}">
                        <a16:creationId xmlns:a16="http://schemas.microsoft.com/office/drawing/2014/main" id="{7BFA069F-CE72-45B8-B37B-8F8E2CF25C79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6" name="Circle: Hollow 335">
                      <a:extLst>
                        <a:ext uri="{FF2B5EF4-FFF2-40B4-BE49-F238E27FC236}">
                          <a16:creationId xmlns:a16="http://schemas.microsoft.com/office/drawing/2014/main" id="{5DDD5FC2-FF53-4BDE-84DC-E68289F6D4C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7" name="Oval 336">
                      <a:extLst>
                        <a:ext uri="{FF2B5EF4-FFF2-40B4-BE49-F238E27FC236}">
                          <a16:creationId xmlns:a16="http://schemas.microsoft.com/office/drawing/2014/main" id="{FF25748F-B505-4B52-9AC4-59A2557B258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22" name="Freeform: Shape 321">
                    <a:extLst>
                      <a:ext uri="{FF2B5EF4-FFF2-40B4-BE49-F238E27FC236}">
                        <a16:creationId xmlns:a16="http://schemas.microsoft.com/office/drawing/2014/main" id="{ED5EC72D-C3D0-4ACC-927D-027DDE12B22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3" name="Rectangle: Top Corners Rounded 322">
                    <a:extLst>
                      <a:ext uri="{FF2B5EF4-FFF2-40B4-BE49-F238E27FC236}">
                        <a16:creationId xmlns:a16="http://schemas.microsoft.com/office/drawing/2014/main" id="{ADE19828-FAF2-4B65-AE8D-5429AB0EB3DF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4" name="Rectangle: Top Corners Rounded 323">
                    <a:extLst>
                      <a:ext uri="{FF2B5EF4-FFF2-40B4-BE49-F238E27FC236}">
                        <a16:creationId xmlns:a16="http://schemas.microsoft.com/office/drawing/2014/main" id="{18AB7283-D164-42A2-A723-81CE4C01FB35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5" name="Freeform: Shape 324">
                    <a:extLst>
                      <a:ext uri="{FF2B5EF4-FFF2-40B4-BE49-F238E27FC236}">
                        <a16:creationId xmlns:a16="http://schemas.microsoft.com/office/drawing/2014/main" id="{8C0DCF64-B7CD-49F0-B014-7957B73DF604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26" name="Group 325">
                    <a:extLst>
                      <a:ext uri="{FF2B5EF4-FFF2-40B4-BE49-F238E27FC236}">
                        <a16:creationId xmlns:a16="http://schemas.microsoft.com/office/drawing/2014/main" id="{2FCA9B7D-BA04-431E-A0AF-8DF9D11AFE49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32" name="Rectangle: Rounded Corners 331">
                      <a:extLst>
                        <a:ext uri="{FF2B5EF4-FFF2-40B4-BE49-F238E27FC236}">
                          <a16:creationId xmlns:a16="http://schemas.microsoft.com/office/drawing/2014/main" id="{DC0619B0-EBA9-40F4-9B91-3D80E13B532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3" name="Rectangle: Rounded Corners 332">
                      <a:extLst>
                        <a:ext uri="{FF2B5EF4-FFF2-40B4-BE49-F238E27FC236}">
                          <a16:creationId xmlns:a16="http://schemas.microsoft.com/office/drawing/2014/main" id="{C642C578-D594-43A1-9BD6-B5CEA237AF6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4" name="Rectangle: Rounded Corners 333">
                      <a:extLst>
                        <a:ext uri="{FF2B5EF4-FFF2-40B4-BE49-F238E27FC236}">
                          <a16:creationId xmlns:a16="http://schemas.microsoft.com/office/drawing/2014/main" id="{8396B3DF-407C-49C2-BA6C-4EBB07D847E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5" name="Rectangle: Rounded Corners 334">
                      <a:extLst>
                        <a:ext uri="{FF2B5EF4-FFF2-40B4-BE49-F238E27FC236}">
                          <a16:creationId xmlns:a16="http://schemas.microsoft.com/office/drawing/2014/main" id="{51B38F7F-9317-4F77-82C1-AAE933C17B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7" name="Group 326">
                    <a:extLst>
                      <a:ext uri="{FF2B5EF4-FFF2-40B4-BE49-F238E27FC236}">
                        <a16:creationId xmlns:a16="http://schemas.microsoft.com/office/drawing/2014/main" id="{5D18FFBD-1047-4571-A184-EA14C960C64C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28" name="Rectangle: Rounded Corners 327">
                      <a:extLst>
                        <a:ext uri="{FF2B5EF4-FFF2-40B4-BE49-F238E27FC236}">
                          <a16:creationId xmlns:a16="http://schemas.microsoft.com/office/drawing/2014/main" id="{64981368-5A86-4DA4-B596-0DF6ECAE998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29" name="Rectangle: Rounded Corners 328">
                      <a:extLst>
                        <a:ext uri="{FF2B5EF4-FFF2-40B4-BE49-F238E27FC236}">
                          <a16:creationId xmlns:a16="http://schemas.microsoft.com/office/drawing/2014/main" id="{DBD87933-6407-48AC-8076-C8435D9E71A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0" name="Rectangle: Rounded Corners 329">
                      <a:extLst>
                        <a:ext uri="{FF2B5EF4-FFF2-40B4-BE49-F238E27FC236}">
                          <a16:creationId xmlns:a16="http://schemas.microsoft.com/office/drawing/2014/main" id="{BFF5B62D-0206-40D1-AFBC-B6EADAC8E6C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1" name="Rectangle: Rounded Corners 330">
                      <a:extLst>
                        <a:ext uri="{FF2B5EF4-FFF2-40B4-BE49-F238E27FC236}">
                          <a16:creationId xmlns:a16="http://schemas.microsoft.com/office/drawing/2014/main" id="{7A58A525-66C4-43D4-9DA9-1CAF77D0D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86" name="Group 285">
                <a:extLst>
                  <a:ext uri="{FF2B5EF4-FFF2-40B4-BE49-F238E27FC236}">
                    <a16:creationId xmlns:a16="http://schemas.microsoft.com/office/drawing/2014/main" id="{95BDA884-C4A0-4540-ADFE-B9085B88AE89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96" name="Rectangle 295">
                  <a:extLst>
                    <a:ext uri="{FF2B5EF4-FFF2-40B4-BE49-F238E27FC236}">
                      <a16:creationId xmlns:a16="http://schemas.microsoft.com/office/drawing/2014/main" id="{B9DFB1CC-3D2F-4EBA-A554-F59D6E3C209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97" name="Group 296">
                  <a:extLst>
                    <a:ext uri="{FF2B5EF4-FFF2-40B4-BE49-F238E27FC236}">
                      <a16:creationId xmlns:a16="http://schemas.microsoft.com/office/drawing/2014/main" id="{8C6246C6-D1D9-43C5-87EC-88BA37EDB885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98" name="Group 297">
                    <a:extLst>
                      <a:ext uri="{FF2B5EF4-FFF2-40B4-BE49-F238E27FC236}">
                        <a16:creationId xmlns:a16="http://schemas.microsoft.com/office/drawing/2014/main" id="{BF00819E-B22C-4AC5-88AC-2B2D5E3B685E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6" name="Circle: Hollow 315">
                      <a:extLst>
                        <a:ext uri="{FF2B5EF4-FFF2-40B4-BE49-F238E27FC236}">
                          <a16:creationId xmlns:a16="http://schemas.microsoft.com/office/drawing/2014/main" id="{51A2E0C2-0AB4-4894-B37C-8CD5BFB9F33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7" name="Oval 316">
                      <a:extLst>
                        <a:ext uri="{FF2B5EF4-FFF2-40B4-BE49-F238E27FC236}">
                          <a16:creationId xmlns:a16="http://schemas.microsoft.com/office/drawing/2014/main" id="{1DF88241-951E-45BF-B941-AA568E3B414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99" name="Group 298">
                    <a:extLst>
                      <a:ext uri="{FF2B5EF4-FFF2-40B4-BE49-F238E27FC236}">
                        <a16:creationId xmlns:a16="http://schemas.microsoft.com/office/drawing/2014/main" id="{5239D5B9-3CA3-4715-AB44-793187844215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4" name="Circle: Hollow 313">
                      <a:extLst>
                        <a:ext uri="{FF2B5EF4-FFF2-40B4-BE49-F238E27FC236}">
                          <a16:creationId xmlns:a16="http://schemas.microsoft.com/office/drawing/2014/main" id="{72F87BE7-9FCC-4654-AF27-285AD13C9C4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5" name="Oval 314">
                      <a:extLst>
                        <a:ext uri="{FF2B5EF4-FFF2-40B4-BE49-F238E27FC236}">
                          <a16:creationId xmlns:a16="http://schemas.microsoft.com/office/drawing/2014/main" id="{A14B7F4A-46C6-4868-9E07-3ED0DC61B9D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00" name="Freeform: Shape 299">
                    <a:extLst>
                      <a:ext uri="{FF2B5EF4-FFF2-40B4-BE49-F238E27FC236}">
                        <a16:creationId xmlns:a16="http://schemas.microsoft.com/office/drawing/2014/main" id="{1AC2259C-7AFF-4FFD-8C9B-E17186E9AF5F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1" name="Rectangle: Top Corners Rounded 300">
                    <a:extLst>
                      <a:ext uri="{FF2B5EF4-FFF2-40B4-BE49-F238E27FC236}">
                        <a16:creationId xmlns:a16="http://schemas.microsoft.com/office/drawing/2014/main" id="{FEBC1A72-64D2-40DA-A97B-DA6E83DF4C9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2" name="Rectangle: Top Corners Rounded 301">
                    <a:extLst>
                      <a:ext uri="{FF2B5EF4-FFF2-40B4-BE49-F238E27FC236}">
                        <a16:creationId xmlns:a16="http://schemas.microsoft.com/office/drawing/2014/main" id="{F0649DF4-E099-42BA-AFA0-DB68CD5F8F6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3" name="Freeform: Shape 302">
                    <a:extLst>
                      <a:ext uri="{FF2B5EF4-FFF2-40B4-BE49-F238E27FC236}">
                        <a16:creationId xmlns:a16="http://schemas.microsoft.com/office/drawing/2014/main" id="{F11F5B67-8FCB-4709-92A0-A6DD98FD8FAA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04" name="Group 303">
                    <a:extLst>
                      <a:ext uri="{FF2B5EF4-FFF2-40B4-BE49-F238E27FC236}">
                        <a16:creationId xmlns:a16="http://schemas.microsoft.com/office/drawing/2014/main" id="{FE5D2E60-2E07-4EDB-B0E0-6B23FAF33528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10" name="Rectangle: Rounded Corners 309">
                      <a:extLst>
                        <a:ext uri="{FF2B5EF4-FFF2-40B4-BE49-F238E27FC236}">
                          <a16:creationId xmlns:a16="http://schemas.microsoft.com/office/drawing/2014/main" id="{27C105DD-D244-44E0-B29B-4D20702167B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1" name="Rectangle: Rounded Corners 310">
                      <a:extLst>
                        <a:ext uri="{FF2B5EF4-FFF2-40B4-BE49-F238E27FC236}">
                          <a16:creationId xmlns:a16="http://schemas.microsoft.com/office/drawing/2014/main" id="{A08330B8-6563-4D9C-A973-D23A2C36B6E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2" name="Rectangle: Rounded Corners 311">
                      <a:extLst>
                        <a:ext uri="{FF2B5EF4-FFF2-40B4-BE49-F238E27FC236}">
                          <a16:creationId xmlns:a16="http://schemas.microsoft.com/office/drawing/2014/main" id="{2E7456A1-C9E5-4FFB-BA36-F3CC62BB5B1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3" name="Rectangle: Rounded Corners 312">
                      <a:extLst>
                        <a:ext uri="{FF2B5EF4-FFF2-40B4-BE49-F238E27FC236}">
                          <a16:creationId xmlns:a16="http://schemas.microsoft.com/office/drawing/2014/main" id="{07E8A39A-A6EB-478F-AD8E-59C48C0CDB4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05" name="Group 304">
                    <a:extLst>
                      <a:ext uri="{FF2B5EF4-FFF2-40B4-BE49-F238E27FC236}">
                        <a16:creationId xmlns:a16="http://schemas.microsoft.com/office/drawing/2014/main" id="{DD96EE1D-991E-4A8D-8C82-B1483514B68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06" name="Rectangle: Rounded Corners 305">
                      <a:extLst>
                        <a:ext uri="{FF2B5EF4-FFF2-40B4-BE49-F238E27FC236}">
                          <a16:creationId xmlns:a16="http://schemas.microsoft.com/office/drawing/2014/main" id="{E4D24936-3CEE-43F5-A517-D775D297A20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7" name="Rectangle: Rounded Corners 306">
                      <a:extLst>
                        <a:ext uri="{FF2B5EF4-FFF2-40B4-BE49-F238E27FC236}">
                          <a16:creationId xmlns:a16="http://schemas.microsoft.com/office/drawing/2014/main" id="{58DD1355-6D4D-474F-B79F-2B5C5957B0B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8" name="Rectangle: Rounded Corners 307">
                      <a:extLst>
                        <a:ext uri="{FF2B5EF4-FFF2-40B4-BE49-F238E27FC236}">
                          <a16:creationId xmlns:a16="http://schemas.microsoft.com/office/drawing/2014/main" id="{0BCAF2D9-BB02-44A0-9D39-3B4B182DF59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9" name="Rectangle: Rounded Corners 308">
                      <a:extLst>
                        <a:ext uri="{FF2B5EF4-FFF2-40B4-BE49-F238E27FC236}">
                          <a16:creationId xmlns:a16="http://schemas.microsoft.com/office/drawing/2014/main" id="{FAE820E4-F6C7-49BD-8822-F25CD69C517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87" name="Rectangle 286">
                <a:extLst>
                  <a:ext uri="{FF2B5EF4-FFF2-40B4-BE49-F238E27FC236}">
                    <a16:creationId xmlns:a16="http://schemas.microsoft.com/office/drawing/2014/main" id="{2DC40DA4-6EC5-4608-8265-E40976C3E4A9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8" name="Group 287">
                <a:extLst>
                  <a:ext uri="{FF2B5EF4-FFF2-40B4-BE49-F238E27FC236}">
                    <a16:creationId xmlns:a16="http://schemas.microsoft.com/office/drawing/2014/main" id="{FE9A949F-3FC5-4DF0-933B-771E8E321435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93" name="Rectangle 292">
                  <a:extLst>
                    <a:ext uri="{FF2B5EF4-FFF2-40B4-BE49-F238E27FC236}">
                      <a16:creationId xmlns:a16="http://schemas.microsoft.com/office/drawing/2014/main" id="{59B2C899-E9AA-474E-9B6A-4DDE84974762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4" name="Freeform: Shape 293">
                  <a:extLst>
                    <a:ext uri="{FF2B5EF4-FFF2-40B4-BE49-F238E27FC236}">
                      <a16:creationId xmlns:a16="http://schemas.microsoft.com/office/drawing/2014/main" id="{6B33BAC5-96D9-4BD0-A609-348515B39FF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5" name="Trapezoid 294">
                  <a:extLst>
                    <a:ext uri="{FF2B5EF4-FFF2-40B4-BE49-F238E27FC236}">
                      <a16:creationId xmlns:a16="http://schemas.microsoft.com/office/drawing/2014/main" id="{FD9648A9-B160-417E-B28B-8F74852AEB54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9" name="Group 288">
                <a:extLst>
                  <a:ext uri="{FF2B5EF4-FFF2-40B4-BE49-F238E27FC236}">
                    <a16:creationId xmlns:a16="http://schemas.microsoft.com/office/drawing/2014/main" id="{D182D3BA-9423-4DC1-8A71-F0AB37105746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90" name="Rectangle 289">
                  <a:extLst>
                    <a:ext uri="{FF2B5EF4-FFF2-40B4-BE49-F238E27FC236}">
                      <a16:creationId xmlns:a16="http://schemas.microsoft.com/office/drawing/2014/main" id="{A8F488AF-819B-443A-B245-5701DDCB45B1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1" name="Freeform: Shape 290">
                  <a:extLst>
                    <a:ext uri="{FF2B5EF4-FFF2-40B4-BE49-F238E27FC236}">
                      <a16:creationId xmlns:a16="http://schemas.microsoft.com/office/drawing/2014/main" id="{1C392061-3C5C-41EE-A572-3677197658F8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2" name="Trapezoid 291">
                  <a:extLst>
                    <a:ext uri="{FF2B5EF4-FFF2-40B4-BE49-F238E27FC236}">
                      <a16:creationId xmlns:a16="http://schemas.microsoft.com/office/drawing/2014/main" id="{63BDB20B-1CB3-47C9-92BF-D3CBB58D0790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342" name="TextBox 341">
              <a:extLst>
                <a:ext uri="{FF2B5EF4-FFF2-40B4-BE49-F238E27FC236}">
                  <a16:creationId xmlns:a16="http://schemas.microsoft.com/office/drawing/2014/main" id="{5F1E1639-F48D-4D01-80D9-2058D7799887}"/>
                </a:ext>
              </a:extLst>
            </p:cNvPr>
            <p:cNvSpPr txBox="1"/>
            <p:nvPr/>
          </p:nvSpPr>
          <p:spPr>
            <a:xfrm>
              <a:off x="11490157" y="3154035"/>
              <a:ext cx="439455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800" b="1" dirty="0">
                  <a:solidFill>
                    <a:srgbClr val="FF0000"/>
                  </a:solidFill>
                  <a:latin typeface="Cooper Black" panose="0208090404030B020404" pitchFamily="18" charset="0"/>
                </a:rPr>
                <a:t>معرفة العبد دينه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3818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9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-1.48148E-6 L -1.41901 0.00278 " pathEditMode="relative" rAng="0" ptsTypes="AA">
                                      <p:cBhvr>
                                        <p:cTn id="6" dur="20000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0951" y="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88889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29365"/>
            <a:ext cx="2786743" cy="1371175"/>
            <a:chOff x="538318" y="1529365"/>
            <a:chExt cx="2658769" cy="1097311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08385" y="15833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1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1051689" y="2008525"/>
              <a:ext cx="1686924" cy="583504"/>
              <a:chOff x="3563328" y="5466316"/>
              <a:chExt cx="1686924" cy="583504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66316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الثاني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563328" y="5729624"/>
                <a:ext cx="1686924" cy="320196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sz="20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معرفة العبد دينه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8" name="TextBox 47">
            <a:extLst>
              <a:ext uri="{FF2B5EF4-FFF2-40B4-BE49-F238E27FC236}">
                <a16:creationId xmlns:a16="http://schemas.microsoft.com/office/drawing/2014/main" id="{05869D3F-2203-4D1C-A97B-9AFE3BA08CEE}"/>
              </a:ext>
            </a:extLst>
          </p:cNvPr>
          <p:cNvSpPr txBox="1"/>
          <p:nvPr/>
        </p:nvSpPr>
        <p:spPr>
          <a:xfrm>
            <a:off x="8665029" y="343773"/>
            <a:ext cx="28437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8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نشاط   </a:t>
            </a:r>
            <a:r>
              <a:rPr lang="ar-SY" sz="2800" b="1" dirty="0">
                <a:latin typeface="Century Gothic" panose="020B0502020202020204" pitchFamily="34" charset="0"/>
              </a:rPr>
              <a:t>أكمل :      </a:t>
            </a:r>
          </a:p>
        </p:txBody>
      </p:sp>
      <p:sp>
        <p:nvSpPr>
          <p:cNvPr id="18" name="Rectangle 146">
            <a:extLst>
              <a:ext uri="{FF2B5EF4-FFF2-40B4-BE49-F238E27FC236}">
                <a16:creationId xmlns:a16="http://schemas.microsoft.com/office/drawing/2014/main" id="{BFBC0FB0-17F0-4A94-A0E8-3C42C225ECFE}"/>
              </a:ext>
            </a:extLst>
          </p:cNvPr>
          <p:cNvSpPr/>
          <p:nvPr/>
        </p:nvSpPr>
        <p:spPr>
          <a:xfrm>
            <a:off x="7349199" y="1365690"/>
            <a:ext cx="4078516" cy="616351"/>
          </a:xfrm>
          <a:prstGeom prst="rect">
            <a:avLst/>
          </a:prstGeom>
          <a:solidFill>
            <a:schemeClr val="accent4">
              <a:alpha val="5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800" b="1" dirty="0">
                <a:solidFill>
                  <a:schemeClr val="tx1"/>
                </a:solidFill>
              </a:rPr>
              <a:t>عدد ثلاثة أمثلة لكل ما يلي :</a:t>
            </a:r>
          </a:p>
        </p:txBody>
      </p:sp>
      <p:pic>
        <p:nvPicPr>
          <p:cNvPr id="19" name="Picture 107">
            <a:extLst>
              <a:ext uri="{FF2B5EF4-FFF2-40B4-BE49-F238E27FC236}">
                <a16:creationId xmlns:a16="http://schemas.microsoft.com/office/drawing/2014/main" id="{58E5CA1B-8832-4526-8609-D5BC39A5CC2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3372" y="2435226"/>
            <a:ext cx="8104517" cy="3250382"/>
          </a:xfrm>
          <a:prstGeom prst="rect">
            <a:avLst/>
          </a:prstGeom>
        </p:spPr>
      </p:pic>
      <p:sp>
        <p:nvSpPr>
          <p:cNvPr id="21" name="مربع نص 20"/>
          <p:cNvSpPr txBox="1"/>
          <p:nvPr/>
        </p:nvSpPr>
        <p:spPr>
          <a:xfrm>
            <a:off x="8113486" y="3553985"/>
            <a:ext cx="2580003" cy="461665"/>
          </a:xfrm>
          <a:prstGeom prst="rect">
            <a:avLst/>
          </a:prstGeom>
          <a:solidFill>
            <a:srgbClr val="0070C0"/>
          </a:solidFill>
        </p:spPr>
        <p:txBody>
          <a:bodyPr wrap="square" rtlCol="1">
            <a:spAutoFit/>
          </a:bodyPr>
          <a:lstStyle/>
          <a:p>
            <a:pPr algn="ctr"/>
            <a:r>
              <a:rPr lang="ar-SY" sz="24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الأمر بالمعروف</a:t>
            </a:r>
            <a:endParaRPr lang="ar-SY" b="1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6" name="مربع نص 25"/>
          <p:cNvSpPr txBox="1"/>
          <p:nvPr/>
        </p:nvSpPr>
        <p:spPr>
          <a:xfrm>
            <a:off x="8113485" y="4149701"/>
            <a:ext cx="2580003" cy="461665"/>
          </a:xfrm>
          <a:prstGeom prst="rect">
            <a:avLst/>
          </a:prstGeom>
          <a:solidFill>
            <a:srgbClr val="0070C0"/>
          </a:solidFill>
        </p:spPr>
        <p:txBody>
          <a:bodyPr wrap="square" rtlCol="1">
            <a:spAutoFit/>
          </a:bodyPr>
          <a:lstStyle/>
          <a:p>
            <a:pPr algn="ctr"/>
            <a:r>
              <a:rPr lang="ar-SY" sz="24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الصدقة</a:t>
            </a:r>
            <a:endParaRPr lang="ar-SY" b="1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0" name="مربع نص 29"/>
          <p:cNvSpPr txBox="1"/>
          <p:nvPr/>
        </p:nvSpPr>
        <p:spPr>
          <a:xfrm>
            <a:off x="8113484" y="4720025"/>
            <a:ext cx="2580003" cy="461665"/>
          </a:xfrm>
          <a:prstGeom prst="rect">
            <a:avLst/>
          </a:prstGeom>
          <a:solidFill>
            <a:srgbClr val="0070C0"/>
          </a:solidFill>
        </p:spPr>
        <p:txBody>
          <a:bodyPr wrap="square" rtlCol="1">
            <a:spAutoFit/>
          </a:bodyPr>
          <a:lstStyle/>
          <a:p>
            <a:pPr algn="ctr"/>
            <a:r>
              <a:rPr lang="ar-SY" sz="24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كفالة اليتيم</a:t>
            </a:r>
            <a:endParaRPr lang="ar-SY" b="1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1" name="مربع نص 30"/>
          <p:cNvSpPr txBox="1"/>
          <p:nvPr/>
        </p:nvSpPr>
        <p:spPr>
          <a:xfrm>
            <a:off x="4303484" y="3558198"/>
            <a:ext cx="2580003" cy="461665"/>
          </a:xfrm>
          <a:prstGeom prst="rect">
            <a:avLst/>
          </a:prstGeom>
          <a:solidFill>
            <a:srgbClr val="0070C0"/>
          </a:solidFill>
        </p:spPr>
        <p:txBody>
          <a:bodyPr wrap="square" rtlCol="1">
            <a:spAutoFit/>
          </a:bodyPr>
          <a:lstStyle/>
          <a:p>
            <a:pPr algn="ctr"/>
            <a:r>
              <a:rPr lang="ar-SY" sz="24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النميمة</a:t>
            </a:r>
            <a:endParaRPr lang="ar-SY" b="1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2" name="مربع نص 31"/>
          <p:cNvSpPr txBox="1"/>
          <p:nvPr/>
        </p:nvSpPr>
        <p:spPr>
          <a:xfrm>
            <a:off x="4303483" y="4139112"/>
            <a:ext cx="2580003" cy="461665"/>
          </a:xfrm>
          <a:prstGeom prst="rect">
            <a:avLst/>
          </a:prstGeom>
          <a:solidFill>
            <a:srgbClr val="0070C0"/>
          </a:solidFill>
        </p:spPr>
        <p:txBody>
          <a:bodyPr wrap="square" rtlCol="1">
            <a:spAutoFit/>
          </a:bodyPr>
          <a:lstStyle/>
          <a:p>
            <a:pPr algn="ctr"/>
            <a:r>
              <a:rPr lang="ar-SY" sz="24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التجسس</a:t>
            </a:r>
            <a:endParaRPr lang="ar-SY" b="1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3" name="مربع نص 32"/>
          <p:cNvSpPr txBox="1"/>
          <p:nvPr/>
        </p:nvSpPr>
        <p:spPr>
          <a:xfrm>
            <a:off x="4303482" y="4720026"/>
            <a:ext cx="2580003" cy="461665"/>
          </a:xfrm>
          <a:prstGeom prst="rect">
            <a:avLst/>
          </a:prstGeom>
          <a:solidFill>
            <a:srgbClr val="0070C0"/>
          </a:solidFill>
        </p:spPr>
        <p:txBody>
          <a:bodyPr wrap="square" rtlCol="1">
            <a:spAutoFit/>
          </a:bodyPr>
          <a:lstStyle/>
          <a:p>
            <a:pPr algn="ctr"/>
            <a:r>
              <a:rPr lang="ar-SY" sz="24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اللعن و السباب</a:t>
            </a:r>
            <a:endParaRPr lang="ar-SY" b="1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0618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1" grpId="0" animBg="1"/>
      <p:bldP spid="26" grpId="0" animBg="1"/>
      <p:bldP spid="30" grpId="0" animBg="1"/>
      <p:bldP spid="31" grpId="0" animBg="1"/>
      <p:bldP spid="32" grpId="0" animBg="1"/>
      <p:bldP spid="3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88889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29365"/>
            <a:ext cx="2786743" cy="1371175"/>
            <a:chOff x="538318" y="1529365"/>
            <a:chExt cx="2658769" cy="1097311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08385" y="15833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1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832465" y="2008525"/>
              <a:ext cx="1943011" cy="588837"/>
              <a:chOff x="3344104" y="5466316"/>
              <a:chExt cx="1943011" cy="588837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66316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الثاني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344104" y="5734957"/>
                <a:ext cx="1943011" cy="320196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sz="20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معرفة العبد دينه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0" name="TextBox 137">
            <a:extLst>
              <a:ext uri="{FF2B5EF4-FFF2-40B4-BE49-F238E27FC236}">
                <a16:creationId xmlns:a16="http://schemas.microsoft.com/office/drawing/2014/main" id="{559E6C00-099F-4AE1-9AAA-F4487D7AD880}"/>
              </a:ext>
            </a:extLst>
          </p:cNvPr>
          <p:cNvSpPr txBox="1"/>
          <p:nvPr/>
        </p:nvSpPr>
        <p:spPr>
          <a:xfrm>
            <a:off x="6199908" y="144158"/>
            <a:ext cx="49013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Bahnschrift SemiBold Condensed" panose="020B0502040204020203" pitchFamily="34" charset="0"/>
              </a:rPr>
              <a:t>أركان الإسلام : </a:t>
            </a:r>
            <a:endParaRPr lang="en-US" sz="2000" b="1" dirty="0">
              <a:solidFill>
                <a:schemeClr val="tx1">
                  <a:lumMod val="75000"/>
                  <a:lumOff val="25000"/>
                </a:schemeClr>
              </a:solidFill>
              <a:latin typeface="Bahnschrift SemiBold Condensed" panose="020B0502040204020203" pitchFamily="34" charset="0"/>
            </a:endParaRPr>
          </a:p>
        </p:txBody>
      </p:sp>
      <p:sp>
        <p:nvSpPr>
          <p:cNvPr id="31" name="Rectangle 146">
            <a:extLst>
              <a:ext uri="{FF2B5EF4-FFF2-40B4-BE49-F238E27FC236}">
                <a16:creationId xmlns:a16="http://schemas.microsoft.com/office/drawing/2014/main" id="{BFBC0FB0-17F0-4A94-A0E8-3C42C225ECFE}"/>
              </a:ext>
            </a:extLst>
          </p:cNvPr>
          <p:cNvSpPr/>
          <p:nvPr/>
        </p:nvSpPr>
        <p:spPr>
          <a:xfrm>
            <a:off x="7960748" y="645075"/>
            <a:ext cx="4078516" cy="616351"/>
          </a:xfrm>
          <a:prstGeom prst="rect">
            <a:avLst/>
          </a:prstGeom>
          <a:solidFill>
            <a:schemeClr val="accent4">
              <a:alpha val="5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800" b="1" dirty="0">
                <a:solidFill>
                  <a:schemeClr val="tx1"/>
                </a:solidFill>
              </a:rPr>
              <a:t>أركان الإسلام خمسة هي :</a:t>
            </a:r>
          </a:p>
        </p:txBody>
      </p:sp>
      <p:sp>
        <p:nvSpPr>
          <p:cNvPr id="34" name="Oval 109">
            <a:extLst>
              <a:ext uri="{FF2B5EF4-FFF2-40B4-BE49-F238E27FC236}">
                <a16:creationId xmlns:a16="http://schemas.microsoft.com/office/drawing/2014/main" id="{C835129A-7B37-4E33-A958-18DADF232113}"/>
              </a:ext>
            </a:extLst>
          </p:cNvPr>
          <p:cNvSpPr/>
          <p:nvPr/>
        </p:nvSpPr>
        <p:spPr>
          <a:xfrm>
            <a:off x="8863308" y="3180543"/>
            <a:ext cx="2324100" cy="232410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>
            <a:softEdge rad="4826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108">
            <a:extLst>
              <a:ext uri="{FF2B5EF4-FFF2-40B4-BE49-F238E27FC236}">
                <a16:creationId xmlns:a16="http://schemas.microsoft.com/office/drawing/2014/main" id="{3A619E93-1D40-42C9-A1AE-0CD07B274A08}"/>
              </a:ext>
            </a:extLst>
          </p:cNvPr>
          <p:cNvSpPr/>
          <p:nvPr/>
        </p:nvSpPr>
        <p:spPr>
          <a:xfrm>
            <a:off x="7481239" y="3188362"/>
            <a:ext cx="2324100" cy="232410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>
            <a:softEdge rad="4826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107">
            <a:extLst>
              <a:ext uri="{FF2B5EF4-FFF2-40B4-BE49-F238E27FC236}">
                <a16:creationId xmlns:a16="http://schemas.microsoft.com/office/drawing/2014/main" id="{EA00064B-0877-4165-9106-52216B87C951}"/>
              </a:ext>
            </a:extLst>
          </p:cNvPr>
          <p:cNvSpPr/>
          <p:nvPr/>
        </p:nvSpPr>
        <p:spPr>
          <a:xfrm>
            <a:off x="6099170" y="3196181"/>
            <a:ext cx="2324100" cy="232410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>
            <a:softEdge rad="4826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106">
            <a:extLst>
              <a:ext uri="{FF2B5EF4-FFF2-40B4-BE49-F238E27FC236}">
                <a16:creationId xmlns:a16="http://schemas.microsoft.com/office/drawing/2014/main" id="{76B479A4-EF96-4A77-A8CF-3B3011D7FE1A}"/>
              </a:ext>
            </a:extLst>
          </p:cNvPr>
          <p:cNvSpPr/>
          <p:nvPr/>
        </p:nvSpPr>
        <p:spPr>
          <a:xfrm>
            <a:off x="4703895" y="3256092"/>
            <a:ext cx="2324100" cy="232410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>
            <a:softEdge rad="4826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105">
            <a:extLst>
              <a:ext uri="{FF2B5EF4-FFF2-40B4-BE49-F238E27FC236}">
                <a16:creationId xmlns:a16="http://schemas.microsoft.com/office/drawing/2014/main" id="{DE0B1822-8E56-48E8-BCA9-14ECF36034F1}"/>
              </a:ext>
            </a:extLst>
          </p:cNvPr>
          <p:cNvSpPr/>
          <p:nvPr/>
        </p:nvSpPr>
        <p:spPr>
          <a:xfrm>
            <a:off x="3407646" y="3188362"/>
            <a:ext cx="2324100" cy="232410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>
            <a:softEdge rad="4826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: Shape 90">
            <a:extLst>
              <a:ext uri="{FF2B5EF4-FFF2-40B4-BE49-F238E27FC236}">
                <a16:creationId xmlns:a16="http://schemas.microsoft.com/office/drawing/2014/main" id="{E937E888-69DF-4FC5-A5B1-EF324B602274}"/>
              </a:ext>
            </a:extLst>
          </p:cNvPr>
          <p:cNvSpPr/>
          <p:nvPr/>
        </p:nvSpPr>
        <p:spPr>
          <a:xfrm>
            <a:off x="9043209" y="2951980"/>
            <a:ext cx="2034862" cy="2034862"/>
          </a:xfrm>
          <a:custGeom>
            <a:avLst/>
            <a:gdLst>
              <a:gd name="connsiteX0" fmla="*/ 1017431 w 2034862"/>
              <a:gd name="connsiteY0" fmla="*/ 0 h 2034862"/>
              <a:gd name="connsiteX1" fmla="*/ 2034862 w 2034862"/>
              <a:gd name="connsiteY1" fmla="*/ 1017431 h 2034862"/>
              <a:gd name="connsiteX2" fmla="*/ 1017431 w 2034862"/>
              <a:gd name="connsiteY2" fmla="*/ 2034862 h 2034862"/>
              <a:gd name="connsiteX3" fmla="*/ 370250 w 2034862"/>
              <a:gd name="connsiteY3" fmla="*/ 1802530 h 2034862"/>
              <a:gd name="connsiteX4" fmla="*/ 327277 w 2034862"/>
              <a:gd name="connsiteY4" fmla="*/ 1763474 h 2034862"/>
              <a:gd name="connsiteX5" fmla="*/ 297999 w 2034862"/>
              <a:gd name="connsiteY5" fmla="*/ 1736864 h 2034862"/>
              <a:gd name="connsiteX6" fmla="*/ 0 w 2034862"/>
              <a:gd name="connsiteY6" fmla="*/ 1017431 h 2034862"/>
              <a:gd name="connsiteX7" fmla="*/ 654553 w 2034862"/>
              <a:gd name="connsiteY7" fmla="*/ 1017431 h 2034862"/>
              <a:gd name="connsiteX8" fmla="*/ 356555 w 2034862"/>
              <a:gd name="connsiteY8" fmla="*/ 297999 h 2034862"/>
              <a:gd name="connsiteX9" fmla="*/ 327277 w 2034862"/>
              <a:gd name="connsiteY9" fmla="*/ 271389 h 2034862"/>
              <a:gd name="connsiteX10" fmla="*/ 370250 w 2034862"/>
              <a:gd name="connsiteY10" fmla="*/ 232332 h 2034862"/>
              <a:gd name="connsiteX11" fmla="*/ 1017431 w 2034862"/>
              <a:gd name="connsiteY11" fmla="*/ 0 h 20348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34862" h="2034862">
                <a:moveTo>
                  <a:pt x="1017431" y="0"/>
                </a:moveTo>
                <a:cubicBezTo>
                  <a:pt x="1579343" y="0"/>
                  <a:pt x="2034862" y="455519"/>
                  <a:pt x="2034862" y="1017431"/>
                </a:cubicBezTo>
                <a:cubicBezTo>
                  <a:pt x="2034862" y="1579343"/>
                  <a:pt x="1579343" y="2034862"/>
                  <a:pt x="1017431" y="2034862"/>
                </a:cubicBezTo>
                <a:cubicBezTo>
                  <a:pt x="771595" y="2034862"/>
                  <a:pt x="546122" y="1947673"/>
                  <a:pt x="370250" y="1802530"/>
                </a:cubicBezTo>
                <a:lnTo>
                  <a:pt x="327277" y="1763474"/>
                </a:lnTo>
                <a:lnTo>
                  <a:pt x="297999" y="1736864"/>
                </a:lnTo>
                <a:cubicBezTo>
                  <a:pt x="113880" y="1552745"/>
                  <a:pt x="0" y="1298387"/>
                  <a:pt x="0" y="1017431"/>
                </a:cubicBezTo>
                <a:lnTo>
                  <a:pt x="654553" y="1017431"/>
                </a:lnTo>
                <a:cubicBezTo>
                  <a:pt x="654553" y="736475"/>
                  <a:pt x="540673" y="482117"/>
                  <a:pt x="356555" y="297999"/>
                </a:cubicBezTo>
                <a:lnTo>
                  <a:pt x="327277" y="271389"/>
                </a:lnTo>
                <a:lnTo>
                  <a:pt x="370250" y="232332"/>
                </a:lnTo>
                <a:cubicBezTo>
                  <a:pt x="546122" y="87189"/>
                  <a:pt x="771595" y="0"/>
                  <a:pt x="1017431" y="0"/>
                </a:cubicBezTo>
                <a:close/>
              </a:path>
            </a:pathLst>
          </a:custGeom>
          <a:gradFill>
            <a:gsLst>
              <a:gs pos="0">
                <a:srgbClr val="F3A0BA"/>
              </a:gs>
              <a:gs pos="100000">
                <a:srgbClr val="E95E89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0" name="Right Triangle 91">
            <a:extLst>
              <a:ext uri="{FF2B5EF4-FFF2-40B4-BE49-F238E27FC236}">
                <a16:creationId xmlns:a16="http://schemas.microsoft.com/office/drawing/2014/main" id="{2C4486DB-0D4A-4DAF-B1EE-49FEE01C650F}"/>
              </a:ext>
            </a:extLst>
          </p:cNvPr>
          <p:cNvSpPr/>
          <p:nvPr/>
        </p:nvSpPr>
        <p:spPr>
          <a:xfrm flipH="1" flipV="1">
            <a:off x="8789207" y="3928136"/>
            <a:ext cx="1089569" cy="422276"/>
          </a:xfrm>
          <a:prstGeom prst="rtTriangle">
            <a:avLst/>
          </a:prstGeom>
          <a:gradFill flip="none" rotWithShape="1">
            <a:gsLst>
              <a:gs pos="21000">
                <a:schemeClr val="tx1">
                  <a:lumMod val="75000"/>
                  <a:lumOff val="25000"/>
                </a:schemeClr>
              </a:gs>
              <a:gs pos="76000">
                <a:srgbClr val="F08DAC">
                  <a:alpha val="0"/>
                </a:srgbClr>
              </a:gs>
            </a:gsLst>
            <a:lin ang="13800000" scaled="0"/>
            <a:tileRect/>
          </a:gradFill>
          <a:ln>
            <a:noFill/>
          </a:ln>
          <a:effectLst>
            <a:softEdge rad="381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: Shape 89">
            <a:extLst>
              <a:ext uri="{FF2B5EF4-FFF2-40B4-BE49-F238E27FC236}">
                <a16:creationId xmlns:a16="http://schemas.microsoft.com/office/drawing/2014/main" id="{08AA1F8D-83F8-4049-B3CD-71C95A7EC6AB}"/>
              </a:ext>
            </a:extLst>
          </p:cNvPr>
          <p:cNvSpPr/>
          <p:nvPr/>
        </p:nvSpPr>
        <p:spPr>
          <a:xfrm>
            <a:off x="7662900" y="2951980"/>
            <a:ext cx="2034862" cy="2034862"/>
          </a:xfrm>
          <a:custGeom>
            <a:avLst/>
            <a:gdLst>
              <a:gd name="connsiteX0" fmla="*/ 1017431 w 2034862"/>
              <a:gd name="connsiteY0" fmla="*/ 0 h 2034862"/>
              <a:gd name="connsiteX1" fmla="*/ 1664612 w 2034862"/>
              <a:gd name="connsiteY1" fmla="*/ 232332 h 2034862"/>
              <a:gd name="connsiteX2" fmla="*/ 1707586 w 2034862"/>
              <a:gd name="connsiteY2" fmla="*/ 271389 h 2034862"/>
              <a:gd name="connsiteX3" fmla="*/ 1736864 w 2034862"/>
              <a:gd name="connsiteY3" fmla="*/ 297999 h 2034862"/>
              <a:gd name="connsiteX4" fmla="*/ 2034862 w 2034862"/>
              <a:gd name="connsiteY4" fmla="*/ 1017431 h 2034862"/>
              <a:gd name="connsiteX5" fmla="*/ 1380309 w 2034862"/>
              <a:gd name="connsiteY5" fmla="*/ 1017431 h 2034862"/>
              <a:gd name="connsiteX6" fmla="*/ 1678308 w 2034862"/>
              <a:gd name="connsiteY6" fmla="*/ 1736864 h 2034862"/>
              <a:gd name="connsiteX7" fmla="*/ 1707586 w 2034862"/>
              <a:gd name="connsiteY7" fmla="*/ 1763474 h 2034862"/>
              <a:gd name="connsiteX8" fmla="*/ 1664612 w 2034862"/>
              <a:gd name="connsiteY8" fmla="*/ 1802530 h 2034862"/>
              <a:gd name="connsiteX9" fmla="*/ 1017431 w 2034862"/>
              <a:gd name="connsiteY9" fmla="*/ 2034862 h 2034862"/>
              <a:gd name="connsiteX10" fmla="*/ 370250 w 2034862"/>
              <a:gd name="connsiteY10" fmla="*/ 1802530 h 2034862"/>
              <a:gd name="connsiteX11" fmla="*/ 327277 w 2034862"/>
              <a:gd name="connsiteY11" fmla="*/ 1763474 h 2034862"/>
              <a:gd name="connsiteX12" fmla="*/ 297999 w 2034862"/>
              <a:gd name="connsiteY12" fmla="*/ 1736864 h 2034862"/>
              <a:gd name="connsiteX13" fmla="*/ 0 w 2034862"/>
              <a:gd name="connsiteY13" fmla="*/ 1017431 h 2034862"/>
              <a:gd name="connsiteX14" fmla="*/ 654553 w 2034862"/>
              <a:gd name="connsiteY14" fmla="*/ 1017431 h 2034862"/>
              <a:gd name="connsiteX15" fmla="*/ 356555 w 2034862"/>
              <a:gd name="connsiteY15" fmla="*/ 297999 h 2034862"/>
              <a:gd name="connsiteX16" fmla="*/ 327277 w 2034862"/>
              <a:gd name="connsiteY16" fmla="*/ 271389 h 2034862"/>
              <a:gd name="connsiteX17" fmla="*/ 370250 w 2034862"/>
              <a:gd name="connsiteY17" fmla="*/ 232332 h 2034862"/>
              <a:gd name="connsiteX18" fmla="*/ 1017431 w 2034862"/>
              <a:gd name="connsiteY18" fmla="*/ 0 h 20348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034862" h="2034862">
                <a:moveTo>
                  <a:pt x="1017431" y="0"/>
                </a:moveTo>
                <a:cubicBezTo>
                  <a:pt x="1263268" y="0"/>
                  <a:pt x="1488740" y="87189"/>
                  <a:pt x="1664612" y="232332"/>
                </a:cubicBezTo>
                <a:lnTo>
                  <a:pt x="1707586" y="271389"/>
                </a:lnTo>
                <a:lnTo>
                  <a:pt x="1736864" y="297999"/>
                </a:lnTo>
                <a:cubicBezTo>
                  <a:pt x="1920982" y="482117"/>
                  <a:pt x="2034862" y="736475"/>
                  <a:pt x="2034862" y="1017431"/>
                </a:cubicBezTo>
                <a:lnTo>
                  <a:pt x="1380309" y="1017431"/>
                </a:lnTo>
                <a:cubicBezTo>
                  <a:pt x="1380309" y="1298387"/>
                  <a:pt x="1494189" y="1552745"/>
                  <a:pt x="1678308" y="1736864"/>
                </a:cubicBezTo>
                <a:lnTo>
                  <a:pt x="1707586" y="1763474"/>
                </a:lnTo>
                <a:lnTo>
                  <a:pt x="1664612" y="1802530"/>
                </a:lnTo>
                <a:cubicBezTo>
                  <a:pt x="1488740" y="1947673"/>
                  <a:pt x="1263268" y="2034862"/>
                  <a:pt x="1017431" y="2034862"/>
                </a:cubicBezTo>
                <a:cubicBezTo>
                  <a:pt x="771595" y="2034862"/>
                  <a:pt x="546123" y="1947673"/>
                  <a:pt x="370250" y="1802530"/>
                </a:cubicBezTo>
                <a:lnTo>
                  <a:pt x="327277" y="1763474"/>
                </a:lnTo>
                <a:lnTo>
                  <a:pt x="297999" y="1736864"/>
                </a:lnTo>
                <a:cubicBezTo>
                  <a:pt x="113880" y="1552745"/>
                  <a:pt x="0" y="1298387"/>
                  <a:pt x="0" y="1017431"/>
                </a:cubicBezTo>
                <a:lnTo>
                  <a:pt x="654553" y="1017431"/>
                </a:lnTo>
                <a:cubicBezTo>
                  <a:pt x="654553" y="736475"/>
                  <a:pt x="540673" y="482117"/>
                  <a:pt x="356555" y="297999"/>
                </a:cubicBezTo>
                <a:lnTo>
                  <a:pt x="327277" y="271389"/>
                </a:lnTo>
                <a:lnTo>
                  <a:pt x="370250" y="232332"/>
                </a:lnTo>
                <a:cubicBezTo>
                  <a:pt x="546123" y="87189"/>
                  <a:pt x="771595" y="0"/>
                  <a:pt x="1017431" y="0"/>
                </a:cubicBezTo>
                <a:close/>
              </a:path>
            </a:pathLst>
          </a:custGeom>
          <a:gradFill>
            <a:gsLst>
              <a:gs pos="0">
                <a:srgbClr val="EFCC7F"/>
              </a:gs>
              <a:gs pos="100000">
                <a:srgbClr val="E5AB2B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2" name="Right Triangle 92">
            <a:extLst>
              <a:ext uri="{FF2B5EF4-FFF2-40B4-BE49-F238E27FC236}">
                <a16:creationId xmlns:a16="http://schemas.microsoft.com/office/drawing/2014/main" id="{8A3A64E7-9E79-4A44-B59E-4A1410BC0D55}"/>
              </a:ext>
            </a:extLst>
          </p:cNvPr>
          <p:cNvSpPr/>
          <p:nvPr/>
        </p:nvSpPr>
        <p:spPr>
          <a:xfrm flipH="1" flipV="1">
            <a:off x="7408899" y="3928136"/>
            <a:ext cx="1089570" cy="422276"/>
          </a:xfrm>
          <a:prstGeom prst="rtTriangle">
            <a:avLst/>
          </a:prstGeom>
          <a:gradFill flip="none" rotWithShape="1">
            <a:gsLst>
              <a:gs pos="17000">
                <a:schemeClr val="tx1">
                  <a:lumMod val="75000"/>
                  <a:lumOff val="25000"/>
                </a:schemeClr>
              </a:gs>
              <a:gs pos="79000">
                <a:srgbClr val="ECC162">
                  <a:alpha val="0"/>
                </a:srgbClr>
              </a:gs>
            </a:gsLst>
            <a:lin ang="13800000" scaled="0"/>
            <a:tileRect/>
          </a:gradFill>
          <a:ln>
            <a:noFill/>
          </a:ln>
          <a:effectLst>
            <a:softEdge rad="381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: Shape 88">
            <a:extLst>
              <a:ext uri="{FF2B5EF4-FFF2-40B4-BE49-F238E27FC236}">
                <a16:creationId xmlns:a16="http://schemas.microsoft.com/office/drawing/2014/main" id="{BA3A7F96-8BC6-46A3-8368-FF3CE71F1FD7}"/>
              </a:ext>
            </a:extLst>
          </p:cNvPr>
          <p:cNvSpPr/>
          <p:nvPr/>
        </p:nvSpPr>
        <p:spPr>
          <a:xfrm>
            <a:off x="6282591" y="2951980"/>
            <a:ext cx="2034862" cy="2034862"/>
          </a:xfrm>
          <a:custGeom>
            <a:avLst/>
            <a:gdLst>
              <a:gd name="connsiteX0" fmla="*/ 1017431 w 2034862"/>
              <a:gd name="connsiteY0" fmla="*/ 0 h 2034862"/>
              <a:gd name="connsiteX1" fmla="*/ 1664612 w 2034862"/>
              <a:gd name="connsiteY1" fmla="*/ 232332 h 2034862"/>
              <a:gd name="connsiteX2" fmla="*/ 1707586 w 2034862"/>
              <a:gd name="connsiteY2" fmla="*/ 271389 h 2034862"/>
              <a:gd name="connsiteX3" fmla="*/ 1736864 w 2034862"/>
              <a:gd name="connsiteY3" fmla="*/ 297999 h 2034862"/>
              <a:gd name="connsiteX4" fmla="*/ 2034862 w 2034862"/>
              <a:gd name="connsiteY4" fmla="*/ 1017431 h 2034862"/>
              <a:gd name="connsiteX5" fmla="*/ 1380309 w 2034862"/>
              <a:gd name="connsiteY5" fmla="*/ 1017431 h 2034862"/>
              <a:gd name="connsiteX6" fmla="*/ 1678308 w 2034862"/>
              <a:gd name="connsiteY6" fmla="*/ 1736864 h 2034862"/>
              <a:gd name="connsiteX7" fmla="*/ 1707586 w 2034862"/>
              <a:gd name="connsiteY7" fmla="*/ 1763474 h 2034862"/>
              <a:gd name="connsiteX8" fmla="*/ 1664612 w 2034862"/>
              <a:gd name="connsiteY8" fmla="*/ 1802530 h 2034862"/>
              <a:gd name="connsiteX9" fmla="*/ 1017431 w 2034862"/>
              <a:gd name="connsiteY9" fmla="*/ 2034862 h 2034862"/>
              <a:gd name="connsiteX10" fmla="*/ 370250 w 2034862"/>
              <a:gd name="connsiteY10" fmla="*/ 1802530 h 2034862"/>
              <a:gd name="connsiteX11" fmla="*/ 327277 w 2034862"/>
              <a:gd name="connsiteY11" fmla="*/ 1763474 h 2034862"/>
              <a:gd name="connsiteX12" fmla="*/ 297999 w 2034862"/>
              <a:gd name="connsiteY12" fmla="*/ 1736864 h 2034862"/>
              <a:gd name="connsiteX13" fmla="*/ 0 w 2034862"/>
              <a:gd name="connsiteY13" fmla="*/ 1017431 h 2034862"/>
              <a:gd name="connsiteX14" fmla="*/ 654553 w 2034862"/>
              <a:gd name="connsiteY14" fmla="*/ 1017431 h 2034862"/>
              <a:gd name="connsiteX15" fmla="*/ 356555 w 2034862"/>
              <a:gd name="connsiteY15" fmla="*/ 297999 h 2034862"/>
              <a:gd name="connsiteX16" fmla="*/ 327277 w 2034862"/>
              <a:gd name="connsiteY16" fmla="*/ 271389 h 2034862"/>
              <a:gd name="connsiteX17" fmla="*/ 370250 w 2034862"/>
              <a:gd name="connsiteY17" fmla="*/ 232332 h 2034862"/>
              <a:gd name="connsiteX18" fmla="*/ 1017431 w 2034862"/>
              <a:gd name="connsiteY18" fmla="*/ 0 h 20348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034862" h="2034862">
                <a:moveTo>
                  <a:pt x="1017431" y="0"/>
                </a:moveTo>
                <a:cubicBezTo>
                  <a:pt x="1263268" y="0"/>
                  <a:pt x="1488740" y="87189"/>
                  <a:pt x="1664612" y="232332"/>
                </a:cubicBezTo>
                <a:lnTo>
                  <a:pt x="1707586" y="271389"/>
                </a:lnTo>
                <a:lnTo>
                  <a:pt x="1736864" y="297999"/>
                </a:lnTo>
                <a:cubicBezTo>
                  <a:pt x="1920982" y="482117"/>
                  <a:pt x="2034862" y="736475"/>
                  <a:pt x="2034862" y="1017431"/>
                </a:cubicBezTo>
                <a:lnTo>
                  <a:pt x="1380309" y="1017431"/>
                </a:lnTo>
                <a:cubicBezTo>
                  <a:pt x="1380309" y="1298387"/>
                  <a:pt x="1494189" y="1552745"/>
                  <a:pt x="1678308" y="1736864"/>
                </a:cubicBezTo>
                <a:lnTo>
                  <a:pt x="1707586" y="1763474"/>
                </a:lnTo>
                <a:lnTo>
                  <a:pt x="1664612" y="1802530"/>
                </a:lnTo>
                <a:cubicBezTo>
                  <a:pt x="1488740" y="1947673"/>
                  <a:pt x="1263268" y="2034862"/>
                  <a:pt x="1017431" y="2034862"/>
                </a:cubicBezTo>
                <a:cubicBezTo>
                  <a:pt x="771595" y="2034862"/>
                  <a:pt x="546123" y="1947673"/>
                  <a:pt x="370250" y="1802530"/>
                </a:cubicBezTo>
                <a:lnTo>
                  <a:pt x="327277" y="1763474"/>
                </a:lnTo>
                <a:lnTo>
                  <a:pt x="297999" y="1736864"/>
                </a:lnTo>
                <a:cubicBezTo>
                  <a:pt x="113880" y="1552745"/>
                  <a:pt x="0" y="1298387"/>
                  <a:pt x="0" y="1017431"/>
                </a:cubicBezTo>
                <a:lnTo>
                  <a:pt x="654553" y="1017431"/>
                </a:lnTo>
                <a:cubicBezTo>
                  <a:pt x="654553" y="736475"/>
                  <a:pt x="540673" y="482117"/>
                  <a:pt x="356555" y="297999"/>
                </a:cubicBezTo>
                <a:lnTo>
                  <a:pt x="327277" y="271389"/>
                </a:lnTo>
                <a:lnTo>
                  <a:pt x="370250" y="232332"/>
                </a:lnTo>
                <a:cubicBezTo>
                  <a:pt x="546123" y="87189"/>
                  <a:pt x="771595" y="0"/>
                  <a:pt x="1017431" y="0"/>
                </a:cubicBezTo>
                <a:close/>
              </a:path>
            </a:pathLst>
          </a:custGeom>
          <a:gradFill>
            <a:gsLst>
              <a:gs pos="0">
                <a:srgbClr val="8DE3BE"/>
              </a:gs>
              <a:gs pos="100000">
                <a:srgbClr val="39B883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4" name="Right Triangle 93">
            <a:extLst>
              <a:ext uri="{FF2B5EF4-FFF2-40B4-BE49-F238E27FC236}">
                <a16:creationId xmlns:a16="http://schemas.microsoft.com/office/drawing/2014/main" id="{1A0E8847-4F93-414B-A907-DDD70CBF17A1}"/>
              </a:ext>
            </a:extLst>
          </p:cNvPr>
          <p:cNvSpPr/>
          <p:nvPr/>
        </p:nvSpPr>
        <p:spPr>
          <a:xfrm flipH="1" flipV="1">
            <a:off x="6046959" y="3928136"/>
            <a:ext cx="1089570" cy="422276"/>
          </a:xfrm>
          <a:prstGeom prst="rtTriangle">
            <a:avLst/>
          </a:prstGeom>
          <a:gradFill flip="none" rotWithShape="1">
            <a:gsLst>
              <a:gs pos="17000">
                <a:schemeClr val="tx1">
                  <a:lumMod val="75000"/>
                  <a:lumOff val="25000"/>
                </a:schemeClr>
              </a:gs>
              <a:gs pos="77000">
                <a:srgbClr val="73D5AB">
                  <a:alpha val="0"/>
                </a:srgbClr>
              </a:gs>
            </a:gsLst>
            <a:lin ang="13800000" scaled="0"/>
            <a:tileRect/>
          </a:gradFill>
          <a:ln>
            <a:noFill/>
          </a:ln>
          <a:effectLst>
            <a:softEdge rad="381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: Shape 87">
            <a:extLst>
              <a:ext uri="{FF2B5EF4-FFF2-40B4-BE49-F238E27FC236}">
                <a16:creationId xmlns:a16="http://schemas.microsoft.com/office/drawing/2014/main" id="{AA063B73-8E99-4CA8-8A40-1C5D2E52B82C}"/>
              </a:ext>
            </a:extLst>
          </p:cNvPr>
          <p:cNvSpPr/>
          <p:nvPr/>
        </p:nvSpPr>
        <p:spPr>
          <a:xfrm>
            <a:off x="4902282" y="2951980"/>
            <a:ext cx="2034862" cy="2034862"/>
          </a:xfrm>
          <a:custGeom>
            <a:avLst/>
            <a:gdLst>
              <a:gd name="connsiteX0" fmla="*/ 1017431 w 2034862"/>
              <a:gd name="connsiteY0" fmla="*/ 0 h 2034862"/>
              <a:gd name="connsiteX1" fmla="*/ 1664612 w 2034862"/>
              <a:gd name="connsiteY1" fmla="*/ 232332 h 2034862"/>
              <a:gd name="connsiteX2" fmla="*/ 1707586 w 2034862"/>
              <a:gd name="connsiteY2" fmla="*/ 271389 h 2034862"/>
              <a:gd name="connsiteX3" fmla="*/ 1736864 w 2034862"/>
              <a:gd name="connsiteY3" fmla="*/ 297999 h 2034862"/>
              <a:gd name="connsiteX4" fmla="*/ 2034862 w 2034862"/>
              <a:gd name="connsiteY4" fmla="*/ 1017431 h 2034862"/>
              <a:gd name="connsiteX5" fmla="*/ 1380309 w 2034862"/>
              <a:gd name="connsiteY5" fmla="*/ 1017431 h 2034862"/>
              <a:gd name="connsiteX6" fmla="*/ 1678308 w 2034862"/>
              <a:gd name="connsiteY6" fmla="*/ 1736864 h 2034862"/>
              <a:gd name="connsiteX7" fmla="*/ 1707586 w 2034862"/>
              <a:gd name="connsiteY7" fmla="*/ 1763474 h 2034862"/>
              <a:gd name="connsiteX8" fmla="*/ 1664612 w 2034862"/>
              <a:gd name="connsiteY8" fmla="*/ 1802530 h 2034862"/>
              <a:gd name="connsiteX9" fmla="*/ 1017431 w 2034862"/>
              <a:gd name="connsiteY9" fmla="*/ 2034862 h 2034862"/>
              <a:gd name="connsiteX10" fmla="*/ 370250 w 2034862"/>
              <a:gd name="connsiteY10" fmla="*/ 1802530 h 2034862"/>
              <a:gd name="connsiteX11" fmla="*/ 327277 w 2034862"/>
              <a:gd name="connsiteY11" fmla="*/ 1763474 h 2034862"/>
              <a:gd name="connsiteX12" fmla="*/ 297999 w 2034862"/>
              <a:gd name="connsiteY12" fmla="*/ 1736864 h 2034862"/>
              <a:gd name="connsiteX13" fmla="*/ 0 w 2034862"/>
              <a:gd name="connsiteY13" fmla="*/ 1017431 h 2034862"/>
              <a:gd name="connsiteX14" fmla="*/ 654553 w 2034862"/>
              <a:gd name="connsiteY14" fmla="*/ 1017431 h 2034862"/>
              <a:gd name="connsiteX15" fmla="*/ 356555 w 2034862"/>
              <a:gd name="connsiteY15" fmla="*/ 297999 h 2034862"/>
              <a:gd name="connsiteX16" fmla="*/ 327277 w 2034862"/>
              <a:gd name="connsiteY16" fmla="*/ 271389 h 2034862"/>
              <a:gd name="connsiteX17" fmla="*/ 370250 w 2034862"/>
              <a:gd name="connsiteY17" fmla="*/ 232332 h 2034862"/>
              <a:gd name="connsiteX18" fmla="*/ 1017431 w 2034862"/>
              <a:gd name="connsiteY18" fmla="*/ 0 h 20348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034862" h="2034862">
                <a:moveTo>
                  <a:pt x="1017431" y="0"/>
                </a:moveTo>
                <a:cubicBezTo>
                  <a:pt x="1263268" y="0"/>
                  <a:pt x="1488740" y="87189"/>
                  <a:pt x="1664612" y="232332"/>
                </a:cubicBezTo>
                <a:lnTo>
                  <a:pt x="1707586" y="271389"/>
                </a:lnTo>
                <a:lnTo>
                  <a:pt x="1736864" y="297999"/>
                </a:lnTo>
                <a:cubicBezTo>
                  <a:pt x="1920982" y="482117"/>
                  <a:pt x="2034862" y="736475"/>
                  <a:pt x="2034862" y="1017431"/>
                </a:cubicBezTo>
                <a:lnTo>
                  <a:pt x="1380309" y="1017431"/>
                </a:lnTo>
                <a:cubicBezTo>
                  <a:pt x="1380309" y="1298387"/>
                  <a:pt x="1494189" y="1552745"/>
                  <a:pt x="1678308" y="1736864"/>
                </a:cubicBezTo>
                <a:lnTo>
                  <a:pt x="1707586" y="1763474"/>
                </a:lnTo>
                <a:lnTo>
                  <a:pt x="1664612" y="1802530"/>
                </a:lnTo>
                <a:cubicBezTo>
                  <a:pt x="1488740" y="1947673"/>
                  <a:pt x="1263268" y="2034862"/>
                  <a:pt x="1017431" y="2034862"/>
                </a:cubicBezTo>
                <a:cubicBezTo>
                  <a:pt x="771595" y="2034862"/>
                  <a:pt x="546123" y="1947673"/>
                  <a:pt x="370250" y="1802530"/>
                </a:cubicBezTo>
                <a:lnTo>
                  <a:pt x="327277" y="1763474"/>
                </a:lnTo>
                <a:lnTo>
                  <a:pt x="297999" y="1736864"/>
                </a:lnTo>
                <a:cubicBezTo>
                  <a:pt x="113880" y="1552745"/>
                  <a:pt x="0" y="1298387"/>
                  <a:pt x="0" y="1017431"/>
                </a:cubicBezTo>
                <a:lnTo>
                  <a:pt x="654553" y="1017431"/>
                </a:lnTo>
                <a:cubicBezTo>
                  <a:pt x="654553" y="736475"/>
                  <a:pt x="540673" y="482117"/>
                  <a:pt x="356555" y="297999"/>
                </a:cubicBezTo>
                <a:lnTo>
                  <a:pt x="327277" y="271389"/>
                </a:lnTo>
                <a:lnTo>
                  <a:pt x="370250" y="232332"/>
                </a:lnTo>
                <a:cubicBezTo>
                  <a:pt x="546123" y="87189"/>
                  <a:pt x="771595" y="0"/>
                  <a:pt x="1017431" y="0"/>
                </a:cubicBezTo>
                <a:close/>
              </a:path>
            </a:pathLst>
          </a:custGeom>
          <a:gradFill>
            <a:gsLst>
              <a:gs pos="0">
                <a:srgbClr val="92DFF3"/>
              </a:gs>
              <a:gs pos="100000">
                <a:srgbClr val="18B4DE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6" name="Right Triangle 94">
            <a:extLst>
              <a:ext uri="{FF2B5EF4-FFF2-40B4-BE49-F238E27FC236}">
                <a16:creationId xmlns:a16="http://schemas.microsoft.com/office/drawing/2014/main" id="{4714CCE7-6729-4202-9317-2912CBFD2F5C}"/>
              </a:ext>
            </a:extLst>
          </p:cNvPr>
          <p:cNvSpPr/>
          <p:nvPr/>
        </p:nvSpPr>
        <p:spPr>
          <a:xfrm flipH="1" flipV="1">
            <a:off x="4664898" y="3928136"/>
            <a:ext cx="1089570" cy="422276"/>
          </a:xfrm>
          <a:prstGeom prst="rtTriangle">
            <a:avLst/>
          </a:prstGeom>
          <a:gradFill flip="none" rotWithShape="1">
            <a:gsLst>
              <a:gs pos="20000">
                <a:schemeClr val="tx1">
                  <a:lumMod val="75000"/>
                  <a:lumOff val="25000"/>
                </a:schemeClr>
              </a:gs>
              <a:gs pos="75000">
                <a:srgbClr val="68D0EC">
                  <a:alpha val="0"/>
                </a:srgbClr>
              </a:gs>
            </a:gsLst>
            <a:lin ang="13800000" scaled="0"/>
            <a:tileRect/>
          </a:gradFill>
          <a:ln>
            <a:noFill/>
          </a:ln>
          <a:effectLst>
            <a:softEdge rad="381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: Shape 86">
            <a:extLst>
              <a:ext uri="{FF2B5EF4-FFF2-40B4-BE49-F238E27FC236}">
                <a16:creationId xmlns:a16="http://schemas.microsoft.com/office/drawing/2014/main" id="{91485CE5-6BC3-4C98-A837-4BB8C5534B10}"/>
              </a:ext>
            </a:extLst>
          </p:cNvPr>
          <p:cNvSpPr/>
          <p:nvPr/>
        </p:nvSpPr>
        <p:spPr>
          <a:xfrm>
            <a:off x="3521973" y="2951980"/>
            <a:ext cx="2034863" cy="2034862"/>
          </a:xfrm>
          <a:custGeom>
            <a:avLst/>
            <a:gdLst>
              <a:gd name="connsiteX0" fmla="*/ 1707587 w 2034863"/>
              <a:gd name="connsiteY0" fmla="*/ 271389 h 2034862"/>
              <a:gd name="connsiteX1" fmla="*/ 1736865 w 2034863"/>
              <a:gd name="connsiteY1" fmla="*/ 297999 h 2034862"/>
              <a:gd name="connsiteX2" fmla="*/ 2034863 w 2034863"/>
              <a:gd name="connsiteY2" fmla="*/ 1017431 h 2034862"/>
              <a:gd name="connsiteX3" fmla="*/ 1380310 w 2034863"/>
              <a:gd name="connsiteY3" fmla="*/ 1017431 h 2034862"/>
              <a:gd name="connsiteX4" fmla="*/ 1678309 w 2034863"/>
              <a:gd name="connsiteY4" fmla="*/ 297999 h 2034862"/>
              <a:gd name="connsiteX5" fmla="*/ 1017431 w 2034863"/>
              <a:gd name="connsiteY5" fmla="*/ 0 h 2034862"/>
              <a:gd name="connsiteX6" fmla="*/ 1664612 w 2034863"/>
              <a:gd name="connsiteY6" fmla="*/ 232332 h 2034862"/>
              <a:gd name="connsiteX7" fmla="*/ 1707586 w 2034863"/>
              <a:gd name="connsiteY7" fmla="*/ 271389 h 2034862"/>
              <a:gd name="connsiteX8" fmla="*/ 1678308 w 2034863"/>
              <a:gd name="connsiteY8" fmla="*/ 297999 h 2034862"/>
              <a:gd name="connsiteX9" fmla="*/ 1380309 w 2034863"/>
              <a:gd name="connsiteY9" fmla="*/ 1017431 h 2034862"/>
              <a:gd name="connsiteX10" fmla="*/ 1678308 w 2034863"/>
              <a:gd name="connsiteY10" fmla="*/ 1736864 h 2034862"/>
              <a:gd name="connsiteX11" fmla="*/ 1707586 w 2034863"/>
              <a:gd name="connsiteY11" fmla="*/ 1763474 h 2034862"/>
              <a:gd name="connsiteX12" fmla="*/ 1664612 w 2034863"/>
              <a:gd name="connsiteY12" fmla="*/ 1802530 h 2034862"/>
              <a:gd name="connsiteX13" fmla="*/ 1017431 w 2034863"/>
              <a:gd name="connsiteY13" fmla="*/ 2034862 h 2034862"/>
              <a:gd name="connsiteX14" fmla="*/ 0 w 2034863"/>
              <a:gd name="connsiteY14" fmla="*/ 1017431 h 2034862"/>
              <a:gd name="connsiteX15" fmla="*/ 1017431 w 2034863"/>
              <a:gd name="connsiteY15" fmla="*/ 0 h 20348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4863" h="2034862">
                <a:moveTo>
                  <a:pt x="1707587" y="271389"/>
                </a:moveTo>
                <a:lnTo>
                  <a:pt x="1736865" y="297999"/>
                </a:lnTo>
                <a:cubicBezTo>
                  <a:pt x="1920983" y="482117"/>
                  <a:pt x="2034863" y="736475"/>
                  <a:pt x="2034863" y="1017431"/>
                </a:cubicBezTo>
                <a:lnTo>
                  <a:pt x="1380310" y="1017431"/>
                </a:lnTo>
                <a:cubicBezTo>
                  <a:pt x="1380310" y="736475"/>
                  <a:pt x="1494190" y="482117"/>
                  <a:pt x="1678309" y="297999"/>
                </a:cubicBezTo>
                <a:close/>
                <a:moveTo>
                  <a:pt x="1017431" y="0"/>
                </a:moveTo>
                <a:cubicBezTo>
                  <a:pt x="1263268" y="0"/>
                  <a:pt x="1488740" y="87189"/>
                  <a:pt x="1664612" y="232332"/>
                </a:cubicBezTo>
                <a:lnTo>
                  <a:pt x="1707586" y="271389"/>
                </a:lnTo>
                <a:lnTo>
                  <a:pt x="1678308" y="297999"/>
                </a:lnTo>
                <a:cubicBezTo>
                  <a:pt x="1494189" y="482117"/>
                  <a:pt x="1380309" y="736475"/>
                  <a:pt x="1380309" y="1017431"/>
                </a:cubicBezTo>
                <a:cubicBezTo>
                  <a:pt x="1380309" y="1298387"/>
                  <a:pt x="1494189" y="1552745"/>
                  <a:pt x="1678308" y="1736864"/>
                </a:cubicBezTo>
                <a:lnTo>
                  <a:pt x="1707586" y="1763474"/>
                </a:lnTo>
                <a:lnTo>
                  <a:pt x="1664612" y="1802530"/>
                </a:lnTo>
                <a:cubicBezTo>
                  <a:pt x="1488740" y="1947673"/>
                  <a:pt x="1263268" y="2034862"/>
                  <a:pt x="1017431" y="2034862"/>
                </a:cubicBezTo>
                <a:cubicBezTo>
                  <a:pt x="455519" y="2034862"/>
                  <a:pt x="0" y="1579343"/>
                  <a:pt x="0" y="1017431"/>
                </a:cubicBezTo>
                <a:cubicBezTo>
                  <a:pt x="0" y="455519"/>
                  <a:pt x="455519" y="0"/>
                  <a:pt x="1017431" y="0"/>
                </a:cubicBezTo>
                <a:close/>
              </a:path>
            </a:pathLst>
          </a:custGeom>
          <a:gradFill>
            <a:gsLst>
              <a:gs pos="0">
                <a:srgbClr val="F4A7EF"/>
              </a:gs>
              <a:gs pos="100000">
                <a:srgbClr val="E859E2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2" name="Oval 95">
            <a:extLst>
              <a:ext uri="{FF2B5EF4-FFF2-40B4-BE49-F238E27FC236}">
                <a16:creationId xmlns:a16="http://schemas.microsoft.com/office/drawing/2014/main" id="{89768901-083E-4876-8972-F123CE5DEA70}"/>
              </a:ext>
            </a:extLst>
          </p:cNvPr>
          <p:cNvSpPr/>
          <p:nvPr/>
        </p:nvSpPr>
        <p:spPr>
          <a:xfrm>
            <a:off x="4259194" y="3689202"/>
            <a:ext cx="560420" cy="560420"/>
          </a:xfrm>
          <a:prstGeom prst="ellipse">
            <a:avLst/>
          </a:prstGeom>
          <a:solidFill>
            <a:srgbClr val="B018A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96">
            <a:extLst>
              <a:ext uri="{FF2B5EF4-FFF2-40B4-BE49-F238E27FC236}">
                <a16:creationId xmlns:a16="http://schemas.microsoft.com/office/drawing/2014/main" id="{65E87833-69C7-4C44-99F4-E3051467A80A}"/>
              </a:ext>
            </a:extLst>
          </p:cNvPr>
          <p:cNvSpPr/>
          <p:nvPr/>
        </p:nvSpPr>
        <p:spPr>
          <a:xfrm>
            <a:off x="5642389" y="3689202"/>
            <a:ext cx="560420" cy="560420"/>
          </a:xfrm>
          <a:prstGeom prst="ellipse">
            <a:avLst/>
          </a:prstGeom>
          <a:solidFill>
            <a:srgbClr val="107B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97">
            <a:extLst>
              <a:ext uri="{FF2B5EF4-FFF2-40B4-BE49-F238E27FC236}">
                <a16:creationId xmlns:a16="http://schemas.microsoft.com/office/drawing/2014/main" id="{BBE3578A-39F1-4BED-80E9-56669FB1CECA}"/>
              </a:ext>
            </a:extLst>
          </p:cNvPr>
          <p:cNvSpPr/>
          <p:nvPr/>
        </p:nvSpPr>
        <p:spPr>
          <a:xfrm>
            <a:off x="7001513" y="3689202"/>
            <a:ext cx="560420" cy="560420"/>
          </a:xfrm>
          <a:prstGeom prst="ellipse">
            <a:avLst/>
          </a:prstGeom>
          <a:solidFill>
            <a:srgbClr val="267C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98">
            <a:extLst>
              <a:ext uri="{FF2B5EF4-FFF2-40B4-BE49-F238E27FC236}">
                <a16:creationId xmlns:a16="http://schemas.microsoft.com/office/drawing/2014/main" id="{26660126-7672-4970-BF7E-22403D16084A}"/>
              </a:ext>
            </a:extLst>
          </p:cNvPr>
          <p:cNvSpPr/>
          <p:nvPr/>
        </p:nvSpPr>
        <p:spPr>
          <a:xfrm>
            <a:off x="8398438" y="3689202"/>
            <a:ext cx="560420" cy="560420"/>
          </a:xfrm>
          <a:prstGeom prst="ellipse">
            <a:avLst/>
          </a:prstGeom>
          <a:solidFill>
            <a:srgbClr val="AE7F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99">
            <a:extLst>
              <a:ext uri="{FF2B5EF4-FFF2-40B4-BE49-F238E27FC236}">
                <a16:creationId xmlns:a16="http://schemas.microsoft.com/office/drawing/2014/main" id="{F93381FA-F40A-48D9-A7BA-503E0058E28A}"/>
              </a:ext>
            </a:extLst>
          </p:cNvPr>
          <p:cNvSpPr/>
          <p:nvPr/>
        </p:nvSpPr>
        <p:spPr>
          <a:xfrm>
            <a:off x="9778747" y="3689202"/>
            <a:ext cx="560420" cy="560420"/>
          </a:xfrm>
          <a:prstGeom prst="ellipse">
            <a:avLst/>
          </a:prstGeom>
          <a:solidFill>
            <a:srgbClr val="A917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Arc 100">
            <a:extLst>
              <a:ext uri="{FF2B5EF4-FFF2-40B4-BE49-F238E27FC236}">
                <a16:creationId xmlns:a16="http://schemas.microsoft.com/office/drawing/2014/main" id="{5BE26CDA-E914-4175-9078-DF46FCFAF420}"/>
              </a:ext>
            </a:extLst>
          </p:cNvPr>
          <p:cNvSpPr/>
          <p:nvPr/>
        </p:nvSpPr>
        <p:spPr>
          <a:xfrm rot="18900000">
            <a:off x="3680778" y="3105811"/>
            <a:ext cx="1727200" cy="1727200"/>
          </a:xfrm>
          <a:prstGeom prst="arc">
            <a:avLst>
              <a:gd name="adj1" fmla="val 16200000"/>
              <a:gd name="adj2" fmla="val 296850"/>
            </a:avLst>
          </a:prstGeom>
          <a:ln w="15875">
            <a:solidFill>
              <a:schemeClr val="bg1">
                <a:lumMod val="95000"/>
              </a:schemeClr>
            </a:solidFill>
            <a:prstDash val="sysDash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Arc 101">
            <a:extLst>
              <a:ext uri="{FF2B5EF4-FFF2-40B4-BE49-F238E27FC236}">
                <a16:creationId xmlns:a16="http://schemas.microsoft.com/office/drawing/2014/main" id="{A2EADD57-0E77-46F3-A830-A006BB68C07A}"/>
              </a:ext>
            </a:extLst>
          </p:cNvPr>
          <p:cNvSpPr/>
          <p:nvPr/>
        </p:nvSpPr>
        <p:spPr>
          <a:xfrm rot="4500000" flipV="1">
            <a:off x="5116821" y="3064536"/>
            <a:ext cx="1727200" cy="1727200"/>
          </a:xfrm>
          <a:prstGeom prst="arc">
            <a:avLst>
              <a:gd name="adj1" fmla="val 16200000"/>
              <a:gd name="adj2" fmla="val 296850"/>
            </a:avLst>
          </a:prstGeom>
          <a:ln w="15875">
            <a:solidFill>
              <a:schemeClr val="bg1">
                <a:lumMod val="95000"/>
              </a:schemeClr>
            </a:solidFill>
            <a:prstDash val="sysDash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Arc 102">
            <a:extLst>
              <a:ext uri="{FF2B5EF4-FFF2-40B4-BE49-F238E27FC236}">
                <a16:creationId xmlns:a16="http://schemas.microsoft.com/office/drawing/2014/main" id="{1232A5EE-B2E0-46A7-A7E2-BDB860D3FEC6}"/>
              </a:ext>
            </a:extLst>
          </p:cNvPr>
          <p:cNvSpPr/>
          <p:nvPr/>
        </p:nvSpPr>
        <p:spPr>
          <a:xfrm rot="15300000" flipV="1">
            <a:off x="6413027" y="3105811"/>
            <a:ext cx="1727200" cy="1727200"/>
          </a:xfrm>
          <a:prstGeom prst="arc">
            <a:avLst>
              <a:gd name="adj1" fmla="val 16200000"/>
              <a:gd name="adj2" fmla="val 296850"/>
            </a:avLst>
          </a:prstGeom>
          <a:ln w="15875">
            <a:solidFill>
              <a:schemeClr val="bg1">
                <a:lumMod val="95000"/>
              </a:schemeClr>
            </a:solidFill>
            <a:prstDash val="sysDash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Arc 103">
            <a:extLst>
              <a:ext uri="{FF2B5EF4-FFF2-40B4-BE49-F238E27FC236}">
                <a16:creationId xmlns:a16="http://schemas.microsoft.com/office/drawing/2014/main" id="{49C6BF41-9C32-40DC-A819-2D94ED725D89}"/>
              </a:ext>
            </a:extLst>
          </p:cNvPr>
          <p:cNvSpPr/>
          <p:nvPr/>
        </p:nvSpPr>
        <p:spPr>
          <a:xfrm rot="3600000" flipV="1">
            <a:off x="7849690" y="3105811"/>
            <a:ext cx="1727200" cy="1727200"/>
          </a:xfrm>
          <a:prstGeom prst="arc">
            <a:avLst>
              <a:gd name="adj1" fmla="val 16200000"/>
              <a:gd name="adj2" fmla="val 296850"/>
            </a:avLst>
          </a:prstGeom>
          <a:ln w="15875">
            <a:solidFill>
              <a:schemeClr val="bg1">
                <a:lumMod val="95000"/>
              </a:schemeClr>
            </a:solidFill>
            <a:prstDash val="sysDash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Arc 104">
            <a:extLst>
              <a:ext uri="{FF2B5EF4-FFF2-40B4-BE49-F238E27FC236}">
                <a16:creationId xmlns:a16="http://schemas.microsoft.com/office/drawing/2014/main" id="{C5502279-6C63-4591-ACCB-961B37616C6F}"/>
              </a:ext>
            </a:extLst>
          </p:cNvPr>
          <p:cNvSpPr/>
          <p:nvPr/>
        </p:nvSpPr>
        <p:spPr>
          <a:xfrm rot="17100000" flipV="1">
            <a:off x="9185407" y="3094460"/>
            <a:ext cx="1727200" cy="1727200"/>
          </a:xfrm>
          <a:prstGeom prst="arc">
            <a:avLst>
              <a:gd name="adj1" fmla="val 16200000"/>
              <a:gd name="adj2" fmla="val 296850"/>
            </a:avLst>
          </a:prstGeom>
          <a:ln w="15875">
            <a:solidFill>
              <a:schemeClr val="bg1">
                <a:lumMod val="95000"/>
              </a:schemeClr>
            </a:solidFill>
            <a:prstDash val="sysDash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TextBox 111">
            <a:extLst>
              <a:ext uri="{FF2B5EF4-FFF2-40B4-BE49-F238E27FC236}">
                <a16:creationId xmlns:a16="http://schemas.microsoft.com/office/drawing/2014/main" id="{37631446-7A81-4A67-887B-B3854D99E442}"/>
              </a:ext>
            </a:extLst>
          </p:cNvPr>
          <p:cNvSpPr txBox="1"/>
          <p:nvPr/>
        </p:nvSpPr>
        <p:spPr>
          <a:xfrm>
            <a:off x="4306289" y="3768947"/>
            <a:ext cx="4220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Anton" panose="00000500000000000000" pitchFamily="2" charset="0"/>
                <a:cs typeface="Arabic Typesetting" panose="020B0604020202020204" pitchFamily="66" charset="-78"/>
              </a:rPr>
              <a:t>1</a:t>
            </a:r>
          </a:p>
        </p:txBody>
      </p:sp>
      <p:sp>
        <p:nvSpPr>
          <p:cNvPr id="71" name="TextBox 113">
            <a:extLst>
              <a:ext uri="{FF2B5EF4-FFF2-40B4-BE49-F238E27FC236}">
                <a16:creationId xmlns:a16="http://schemas.microsoft.com/office/drawing/2014/main" id="{D26B111D-7621-4726-9E11-337B1AAC884E}"/>
              </a:ext>
            </a:extLst>
          </p:cNvPr>
          <p:cNvSpPr txBox="1"/>
          <p:nvPr/>
        </p:nvSpPr>
        <p:spPr>
          <a:xfrm>
            <a:off x="5708672" y="3789792"/>
            <a:ext cx="4220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Anton" panose="00000500000000000000" pitchFamily="2" charset="0"/>
                <a:cs typeface="Arabic Typesetting" panose="020B0604020202020204" pitchFamily="66" charset="-78"/>
              </a:rPr>
              <a:t>2</a:t>
            </a:r>
          </a:p>
        </p:txBody>
      </p:sp>
      <p:sp>
        <p:nvSpPr>
          <p:cNvPr id="72" name="TextBox 115">
            <a:extLst>
              <a:ext uri="{FF2B5EF4-FFF2-40B4-BE49-F238E27FC236}">
                <a16:creationId xmlns:a16="http://schemas.microsoft.com/office/drawing/2014/main" id="{B3B7A090-90FD-4D05-BBEA-A28DF5A9FDF8}"/>
              </a:ext>
            </a:extLst>
          </p:cNvPr>
          <p:cNvSpPr txBox="1"/>
          <p:nvPr/>
        </p:nvSpPr>
        <p:spPr>
          <a:xfrm>
            <a:off x="7047089" y="3799748"/>
            <a:ext cx="4220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Anton" panose="00000500000000000000" pitchFamily="2" charset="0"/>
                <a:cs typeface="Arabic Typesetting" panose="020B0604020202020204" pitchFamily="66" charset="-78"/>
              </a:rPr>
              <a:t>3</a:t>
            </a:r>
          </a:p>
        </p:txBody>
      </p:sp>
      <p:sp>
        <p:nvSpPr>
          <p:cNvPr id="73" name="TextBox 117">
            <a:extLst>
              <a:ext uri="{FF2B5EF4-FFF2-40B4-BE49-F238E27FC236}">
                <a16:creationId xmlns:a16="http://schemas.microsoft.com/office/drawing/2014/main" id="{C868DF02-F548-40E1-A1D4-C8293689BE21}"/>
              </a:ext>
            </a:extLst>
          </p:cNvPr>
          <p:cNvSpPr txBox="1"/>
          <p:nvPr/>
        </p:nvSpPr>
        <p:spPr>
          <a:xfrm>
            <a:off x="8462326" y="3787552"/>
            <a:ext cx="4220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Anton" panose="00000500000000000000" pitchFamily="2" charset="0"/>
                <a:cs typeface="Arabic Typesetting" panose="020B0604020202020204" pitchFamily="66" charset="-78"/>
              </a:rPr>
              <a:t>4</a:t>
            </a:r>
          </a:p>
        </p:txBody>
      </p:sp>
      <p:sp>
        <p:nvSpPr>
          <p:cNvPr id="74" name="TextBox 119">
            <a:extLst>
              <a:ext uri="{FF2B5EF4-FFF2-40B4-BE49-F238E27FC236}">
                <a16:creationId xmlns:a16="http://schemas.microsoft.com/office/drawing/2014/main" id="{2B9D0153-D053-494F-A6BC-EA7441742E8E}"/>
              </a:ext>
            </a:extLst>
          </p:cNvPr>
          <p:cNvSpPr txBox="1"/>
          <p:nvPr/>
        </p:nvSpPr>
        <p:spPr>
          <a:xfrm>
            <a:off x="9837966" y="3794775"/>
            <a:ext cx="4220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Anton" panose="00000500000000000000" pitchFamily="2" charset="0"/>
                <a:cs typeface="Arabic Typesetting" panose="020B0604020202020204" pitchFamily="66" charset="-78"/>
              </a:rPr>
              <a:t>5</a:t>
            </a:r>
          </a:p>
        </p:txBody>
      </p:sp>
      <p:pic>
        <p:nvPicPr>
          <p:cNvPr id="75" name="Graphic 121">
            <a:extLst>
              <a:ext uri="{FF2B5EF4-FFF2-40B4-BE49-F238E27FC236}">
                <a16:creationId xmlns:a16="http://schemas.microsoft.com/office/drawing/2014/main" id="{3416711D-2FE8-4C63-83F9-64BB9756D6D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3475" y="2378767"/>
            <a:ext cx="511062" cy="381426"/>
          </a:xfrm>
          <a:prstGeom prst="rect">
            <a:avLst/>
          </a:prstGeom>
        </p:spPr>
      </p:pic>
      <p:pic>
        <p:nvPicPr>
          <p:cNvPr id="76" name="Graphic 123">
            <a:extLst>
              <a:ext uri="{FF2B5EF4-FFF2-40B4-BE49-F238E27FC236}">
                <a16:creationId xmlns:a16="http://schemas.microsoft.com/office/drawing/2014/main" id="{E3CE39AD-1D01-4BF5-9608-B3EE019005B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3114" y="2351799"/>
            <a:ext cx="430500" cy="511062"/>
          </a:xfrm>
          <a:prstGeom prst="rect">
            <a:avLst/>
          </a:prstGeom>
        </p:spPr>
      </p:pic>
      <p:pic>
        <p:nvPicPr>
          <p:cNvPr id="77" name="Graphic 125">
            <a:extLst>
              <a:ext uri="{FF2B5EF4-FFF2-40B4-BE49-F238E27FC236}">
                <a16:creationId xmlns:a16="http://schemas.microsoft.com/office/drawing/2014/main" id="{29425A14-1A94-4578-8DA3-48C755C7569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6949" y="5091240"/>
            <a:ext cx="430500" cy="511062"/>
          </a:xfrm>
          <a:prstGeom prst="rect">
            <a:avLst/>
          </a:prstGeom>
        </p:spPr>
      </p:pic>
      <p:pic>
        <p:nvPicPr>
          <p:cNvPr id="78" name="Graphic 127">
            <a:extLst>
              <a:ext uri="{FF2B5EF4-FFF2-40B4-BE49-F238E27FC236}">
                <a16:creationId xmlns:a16="http://schemas.microsoft.com/office/drawing/2014/main" id="{CD7A9A80-4F21-4F35-A6F7-F404060D1F5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9360" y="2390478"/>
            <a:ext cx="511062" cy="404992"/>
          </a:xfrm>
          <a:prstGeom prst="rect">
            <a:avLst/>
          </a:prstGeom>
        </p:spPr>
      </p:pic>
      <p:pic>
        <p:nvPicPr>
          <p:cNvPr id="79" name="Graphic 129">
            <a:extLst>
              <a:ext uri="{FF2B5EF4-FFF2-40B4-BE49-F238E27FC236}">
                <a16:creationId xmlns:a16="http://schemas.microsoft.com/office/drawing/2014/main" id="{206F5862-0B39-43A6-9807-EECA7A1E72D7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2790" y="5096787"/>
            <a:ext cx="511062" cy="455747"/>
          </a:xfrm>
          <a:prstGeom prst="rect">
            <a:avLst/>
          </a:prstGeom>
        </p:spPr>
      </p:pic>
      <p:sp>
        <p:nvSpPr>
          <p:cNvPr id="80" name="TextBox 131">
            <a:extLst>
              <a:ext uri="{FF2B5EF4-FFF2-40B4-BE49-F238E27FC236}">
                <a16:creationId xmlns:a16="http://schemas.microsoft.com/office/drawing/2014/main" id="{3F261498-65C1-4CD7-8DF8-2D8369986EB2}"/>
              </a:ext>
            </a:extLst>
          </p:cNvPr>
          <p:cNvSpPr txBox="1"/>
          <p:nvPr/>
        </p:nvSpPr>
        <p:spPr>
          <a:xfrm>
            <a:off x="3146831" y="5048414"/>
            <a:ext cx="20697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latin typeface="Economica" panose="02000506040000020004" pitchFamily="2" charset="0"/>
              </a:rPr>
              <a:t>شهادة أن لا إله إلا الله، وأن محمداً رسول الله</a:t>
            </a:r>
            <a:endParaRPr lang="en-US" sz="2000" b="1" dirty="0">
              <a:latin typeface="Economica" panose="02000506040000020004" pitchFamily="2" charset="0"/>
            </a:endParaRPr>
          </a:p>
        </p:txBody>
      </p:sp>
      <p:sp>
        <p:nvSpPr>
          <p:cNvPr id="81" name="TextBox 132">
            <a:extLst>
              <a:ext uri="{FF2B5EF4-FFF2-40B4-BE49-F238E27FC236}">
                <a16:creationId xmlns:a16="http://schemas.microsoft.com/office/drawing/2014/main" id="{9A9DC0D9-E613-4C40-B202-EC07FCAC93A5}"/>
              </a:ext>
            </a:extLst>
          </p:cNvPr>
          <p:cNvSpPr txBox="1"/>
          <p:nvPr/>
        </p:nvSpPr>
        <p:spPr>
          <a:xfrm>
            <a:off x="5175798" y="1778141"/>
            <a:ext cx="150082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pc="600" dirty="0">
              <a:solidFill>
                <a:schemeClr val="tx1">
                  <a:lumMod val="75000"/>
                  <a:lumOff val="25000"/>
                </a:schemeClr>
              </a:solidFill>
              <a:latin typeface="Bebas Neue Bold" panose="020B0606020202050201" pitchFamily="34" charset="0"/>
            </a:endParaRPr>
          </a:p>
          <a:p>
            <a:pPr algn="ctr"/>
            <a:r>
              <a:rPr lang="ar-SY" sz="2000" b="1" dirty="0">
                <a:latin typeface="Economica" panose="02000506040000020004" pitchFamily="2" charset="0"/>
              </a:rPr>
              <a:t>إقام الصلاة</a:t>
            </a:r>
            <a:endParaRPr lang="en-US" sz="2000" b="1" dirty="0">
              <a:latin typeface="Economica" panose="02000506040000020004" pitchFamily="2" charset="0"/>
            </a:endParaRPr>
          </a:p>
        </p:txBody>
      </p:sp>
      <p:sp>
        <p:nvSpPr>
          <p:cNvPr id="82" name="TextBox 133">
            <a:extLst>
              <a:ext uri="{FF2B5EF4-FFF2-40B4-BE49-F238E27FC236}">
                <a16:creationId xmlns:a16="http://schemas.microsoft.com/office/drawing/2014/main" id="{90F84422-3513-49F4-9FE0-CC8FEBB866C1}"/>
              </a:ext>
            </a:extLst>
          </p:cNvPr>
          <p:cNvSpPr txBox="1"/>
          <p:nvPr/>
        </p:nvSpPr>
        <p:spPr>
          <a:xfrm>
            <a:off x="6611058" y="5091240"/>
            <a:ext cx="150082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pc="600" dirty="0">
              <a:solidFill>
                <a:schemeClr val="tx1">
                  <a:lumMod val="75000"/>
                  <a:lumOff val="25000"/>
                </a:schemeClr>
              </a:solidFill>
              <a:latin typeface="Bebas Neue Bold" panose="020B0606020202050201" pitchFamily="34" charset="0"/>
            </a:endParaRPr>
          </a:p>
          <a:p>
            <a:pPr algn="ctr"/>
            <a:r>
              <a:rPr lang="ar-SY" sz="2000" b="1" dirty="0">
                <a:latin typeface="Economica" panose="02000506040000020004" pitchFamily="2" charset="0"/>
              </a:rPr>
              <a:t>إيتاء الزكاة</a:t>
            </a:r>
            <a:endParaRPr lang="en-US" sz="2000" b="1" dirty="0">
              <a:latin typeface="Economica" panose="02000506040000020004" pitchFamily="2" charset="0"/>
            </a:endParaRPr>
          </a:p>
        </p:txBody>
      </p:sp>
      <p:sp>
        <p:nvSpPr>
          <p:cNvPr id="83" name="TextBox 134">
            <a:extLst>
              <a:ext uri="{FF2B5EF4-FFF2-40B4-BE49-F238E27FC236}">
                <a16:creationId xmlns:a16="http://schemas.microsoft.com/office/drawing/2014/main" id="{60594FF0-A875-4D8A-9EA9-271732A7AF13}"/>
              </a:ext>
            </a:extLst>
          </p:cNvPr>
          <p:cNvSpPr txBox="1"/>
          <p:nvPr/>
        </p:nvSpPr>
        <p:spPr>
          <a:xfrm>
            <a:off x="7890180" y="1801838"/>
            <a:ext cx="150082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pc="600" dirty="0">
              <a:solidFill>
                <a:schemeClr val="tx1">
                  <a:lumMod val="75000"/>
                  <a:lumOff val="25000"/>
                </a:schemeClr>
              </a:solidFill>
              <a:latin typeface="Bebas Neue Bold" panose="020B0606020202050201" pitchFamily="34" charset="0"/>
            </a:endParaRPr>
          </a:p>
          <a:p>
            <a:pPr algn="ctr"/>
            <a:r>
              <a:rPr lang="ar-SY" sz="2000" b="1" dirty="0">
                <a:latin typeface="Economica" panose="02000506040000020004" pitchFamily="2" charset="0"/>
              </a:rPr>
              <a:t>صوم رمضان</a:t>
            </a:r>
            <a:endParaRPr lang="en-US" sz="2000" b="1" dirty="0">
              <a:latin typeface="Economica" panose="02000506040000020004" pitchFamily="2" charset="0"/>
            </a:endParaRPr>
          </a:p>
        </p:txBody>
      </p:sp>
      <p:sp>
        <p:nvSpPr>
          <p:cNvPr id="84" name="TextBox 135">
            <a:extLst>
              <a:ext uri="{FF2B5EF4-FFF2-40B4-BE49-F238E27FC236}">
                <a16:creationId xmlns:a16="http://schemas.microsoft.com/office/drawing/2014/main" id="{6E6BD529-19EE-4764-AE6A-64A8BD9C54C0}"/>
              </a:ext>
            </a:extLst>
          </p:cNvPr>
          <p:cNvSpPr txBox="1"/>
          <p:nvPr/>
        </p:nvSpPr>
        <p:spPr>
          <a:xfrm>
            <a:off x="9148150" y="5069130"/>
            <a:ext cx="21153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latin typeface="Economica" panose="02000506040000020004" pitchFamily="2" charset="0"/>
              </a:rPr>
              <a:t>وحج بيت الله الحرام لمن استطاع إليه سبيلا</a:t>
            </a:r>
            <a:endParaRPr lang="en-US" sz="2000" b="1" dirty="0">
              <a:latin typeface="Economica" panose="0200050604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6671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4" grpId="0" animBg="1"/>
      <p:bldP spid="35" grpId="0" animBg="1"/>
      <p:bldP spid="36" grpId="0" animBg="1"/>
      <p:bldP spid="37" grpId="0" animBg="1"/>
      <p:bldP spid="39" grpId="0" animBg="1"/>
      <p:bldP spid="41" grpId="0" animBg="1"/>
      <p:bldP spid="43" grpId="0" animBg="1"/>
      <p:bldP spid="45" grpId="0" animBg="1"/>
      <p:bldP spid="81" grpId="0"/>
      <p:bldP spid="82" grpId="0"/>
      <p:bldP spid="83" grpId="0"/>
      <p:bldP spid="8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9176" y="300071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29366"/>
            <a:ext cx="2786743" cy="1371176"/>
            <a:chOff x="538318" y="1529365"/>
            <a:chExt cx="2658769" cy="1097311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08385" y="15833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1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869165" y="2008525"/>
              <a:ext cx="1924838" cy="615604"/>
              <a:chOff x="3380804" y="5466316"/>
              <a:chExt cx="1924838" cy="615604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66316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الثاني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380804" y="5761724"/>
                <a:ext cx="1924838" cy="320196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sz="20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معرفة العبد دينه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8" name="TextBox 47">
            <a:extLst>
              <a:ext uri="{FF2B5EF4-FFF2-40B4-BE49-F238E27FC236}">
                <a16:creationId xmlns:a16="http://schemas.microsoft.com/office/drawing/2014/main" id="{05869D3F-2203-4D1C-A97B-9AFE3BA08CEE}"/>
              </a:ext>
            </a:extLst>
          </p:cNvPr>
          <p:cNvSpPr txBox="1"/>
          <p:nvPr/>
        </p:nvSpPr>
        <p:spPr>
          <a:xfrm>
            <a:off x="3294930" y="175146"/>
            <a:ext cx="78681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800" b="1" dirty="0">
                <a:latin typeface="Century Gothic" panose="020B0502020202020204" pitchFamily="34" charset="0"/>
              </a:rPr>
              <a:t>الأدلة من القرآن الكريم والسنة المطهرة على أركان الإسلام</a:t>
            </a:r>
          </a:p>
        </p:txBody>
      </p:sp>
      <p:pic>
        <p:nvPicPr>
          <p:cNvPr id="22" name="Picture 107">
            <a:extLst>
              <a:ext uri="{FF2B5EF4-FFF2-40B4-BE49-F238E27FC236}">
                <a16:creationId xmlns:a16="http://schemas.microsoft.com/office/drawing/2014/main" id="{58E5CA1B-8832-4526-8609-D5BC39A5CC2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5565" y="776350"/>
            <a:ext cx="5350701" cy="5957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5350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CF34079-EEF9-4657-8F5A-13DEFFCB1F59}"/>
              </a:ext>
            </a:extLst>
          </p:cNvPr>
          <p:cNvSpPr/>
          <p:nvPr/>
        </p:nvSpPr>
        <p:spPr>
          <a:xfrm>
            <a:off x="-72682" y="41616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F2E80C4A-C70F-457E-84D8-43ECF2B245C8}"/>
              </a:ext>
            </a:extLst>
          </p:cNvPr>
          <p:cNvSpPr/>
          <p:nvPr/>
        </p:nvSpPr>
        <p:spPr>
          <a:xfrm>
            <a:off x="2" y="40092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0" name="Group 89">
            <a:extLst>
              <a:ext uri="{FF2B5EF4-FFF2-40B4-BE49-F238E27FC236}">
                <a16:creationId xmlns:a16="http://schemas.microsoft.com/office/drawing/2014/main" id="{6423CB7A-CBB0-4D81-9F6A-C0CF60F5193F}"/>
              </a:ext>
            </a:extLst>
          </p:cNvPr>
          <p:cNvGrpSpPr/>
          <p:nvPr/>
        </p:nvGrpSpPr>
        <p:grpSpPr>
          <a:xfrm>
            <a:off x="-418823" y="3936185"/>
            <a:ext cx="13029646" cy="66500"/>
            <a:chOff x="875607" y="3208713"/>
            <a:chExt cx="13029646" cy="66500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8A6E6669-222C-4FC7-9604-DD649D708772}"/>
                </a:ext>
              </a:extLst>
            </p:cNvPr>
            <p:cNvSpPr/>
            <p:nvPr/>
          </p:nvSpPr>
          <p:spPr>
            <a:xfrm>
              <a:off x="87560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36683BC-89ED-49BE-9D25-8F40A3D28A0D}"/>
                </a:ext>
              </a:extLst>
            </p:cNvPr>
            <p:cNvSpPr/>
            <p:nvPr/>
          </p:nvSpPr>
          <p:spPr>
            <a:xfrm>
              <a:off x="105017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FD813D00-F48E-41E5-AF87-93FF2A67A1C3}"/>
                </a:ext>
              </a:extLst>
            </p:cNvPr>
            <p:cNvSpPr/>
            <p:nvPr/>
          </p:nvSpPr>
          <p:spPr>
            <a:xfrm>
              <a:off x="122474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F4C3E17-2711-41A7-A866-A414FBB4F010}"/>
                </a:ext>
              </a:extLst>
            </p:cNvPr>
            <p:cNvSpPr/>
            <p:nvPr/>
          </p:nvSpPr>
          <p:spPr>
            <a:xfrm>
              <a:off x="139930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C3D0F3FE-2EFF-4BEC-ACD5-44C9A85D88E0}"/>
                </a:ext>
              </a:extLst>
            </p:cNvPr>
            <p:cNvSpPr/>
            <p:nvPr/>
          </p:nvSpPr>
          <p:spPr>
            <a:xfrm>
              <a:off x="157387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00CB0020-2EB0-4904-94F0-E4157F6F9ADC}"/>
                </a:ext>
              </a:extLst>
            </p:cNvPr>
            <p:cNvSpPr/>
            <p:nvPr/>
          </p:nvSpPr>
          <p:spPr>
            <a:xfrm>
              <a:off x="174844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ED783D7E-1B62-4618-8FE0-A1C4842A39F7}"/>
                </a:ext>
              </a:extLst>
            </p:cNvPr>
            <p:cNvSpPr/>
            <p:nvPr/>
          </p:nvSpPr>
          <p:spPr>
            <a:xfrm>
              <a:off x="192300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404DD01-64A9-4A89-A870-B5C595D03850}"/>
                </a:ext>
              </a:extLst>
            </p:cNvPr>
            <p:cNvSpPr/>
            <p:nvPr/>
          </p:nvSpPr>
          <p:spPr>
            <a:xfrm>
              <a:off x="209757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00259E3C-A8FF-4720-8BCD-2AD023A2A262}"/>
                </a:ext>
              </a:extLst>
            </p:cNvPr>
            <p:cNvSpPr/>
            <p:nvPr/>
          </p:nvSpPr>
          <p:spPr>
            <a:xfrm>
              <a:off x="227214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CC73F059-00D6-407C-BA90-87B542557991}"/>
                </a:ext>
              </a:extLst>
            </p:cNvPr>
            <p:cNvSpPr/>
            <p:nvPr/>
          </p:nvSpPr>
          <p:spPr>
            <a:xfrm>
              <a:off x="244671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56C26804-6A7B-415D-B11E-6DCEB67E2E30}"/>
                </a:ext>
              </a:extLst>
            </p:cNvPr>
            <p:cNvSpPr/>
            <p:nvPr/>
          </p:nvSpPr>
          <p:spPr>
            <a:xfrm>
              <a:off x="262127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BE81DC7D-1867-4685-AD85-9985B10A74D1}"/>
                </a:ext>
              </a:extLst>
            </p:cNvPr>
            <p:cNvSpPr/>
            <p:nvPr/>
          </p:nvSpPr>
          <p:spPr>
            <a:xfrm>
              <a:off x="279584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B99770DD-831E-4D1A-8B8C-C397A9A561DA}"/>
                </a:ext>
              </a:extLst>
            </p:cNvPr>
            <p:cNvSpPr/>
            <p:nvPr/>
          </p:nvSpPr>
          <p:spPr>
            <a:xfrm>
              <a:off x="297041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460F3FE-62B2-435D-828B-47BD3D0274CC}"/>
                </a:ext>
              </a:extLst>
            </p:cNvPr>
            <p:cNvSpPr/>
            <p:nvPr/>
          </p:nvSpPr>
          <p:spPr>
            <a:xfrm>
              <a:off x="314497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B3D33DF6-F776-4F8C-8409-BD0EEF4A8F5E}"/>
                </a:ext>
              </a:extLst>
            </p:cNvPr>
            <p:cNvSpPr/>
            <p:nvPr/>
          </p:nvSpPr>
          <p:spPr>
            <a:xfrm>
              <a:off x="331954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1A0026FB-C312-4140-A76E-61802044969F}"/>
                </a:ext>
              </a:extLst>
            </p:cNvPr>
            <p:cNvSpPr/>
            <p:nvPr/>
          </p:nvSpPr>
          <p:spPr>
            <a:xfrm>
              <a:off x="349411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7715CC4-F3EC-4C19-AD2E-B4A6B1BFD000}"/>
                </a:ext>
              </a:extLst>
            </p:cNvPr>
            <p:cNvSpPr/>
            <p:nvPr/>
          </p:nvSpPr>
          <p:spPr>
            <a:xfrm>
              <a:off x="366867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DB8CE68C-F0A3-43D8-921D-E1186F7D4CC7}"/>
                </a:ext>
              </a:extLst>
            </p:cNvPr>
            <p:cNvSpPr/>
            <p:nvPr/>
          </p:nvSpPr>
          <p:spPr>
            <a:xfrm>
              <a:off x="384324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A572D033-ABD7-49D4-B891-1E2E3AC0AD7B}"/>
                </a:ext>
              </a:extLst>
            </p:cNvPr>
            <p:cNvSpPr/>
            <p:nvPr/>
          </p:nvSpPr>
          <p:spPr>
            <a:xfrm>
              <a:off x="401781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DF88AEDD-F16C-4D09-9860-956E84267F63}"/>
                </a:ext>
              </a:extLst>
            </p:cNvPr>
            <p:cNvSpPr/>
            <p:nvPr/>
          </p:nvSpPr>
          <p:spPr>
            <a:xfrm>
              <a:off x="419238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47C8AA0C-ADB0-4031-B665-2C7E90EC0446}"/>
                </a:ext>
              </a:extLst>
            </p:cNvPr>
            <p:cNvSpPr/>
            <p:nvPr/>
          </p:nvSpPr>
          <p:spPr>
            <a:xfrm>
              <a:off x="436694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7A6E5D06-BF8B-4690-9309-AF9CD341DF13}"/>
                </a:ext>
              </a:extLst>
            </p:cNvPr>
            <p:cNvSpPr/>
            <p:nvPr/>
          </p:nvSpPr>
          <p:spPr>
            <a:xfrm>
              <a:off x="454151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6E5879F8-63A6-4B0B-B104-32814766D154}"/>
                </a:ext>
              </a:extLst>
            </p:cNvPr>
            <p:cNvSpPr/>
            <p:nvPr/>
          </p:nvSpPr>
          <p:spPr>
            <a:xfrm>
              <a:off x="471608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5D7144B8-0CC4-4740-B6DD-25D412C065E7}"/>
                </a:ext>
              </a:extLst>
            </p:cNvPr>
            <p:cNvSpPr/>
            <p:nvPr/>
          </p:nvSpPr>
          <p:spPr>
            <a:xfrm>
              <a:off x="489064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3609F947-606B-424B-9223-C05692C1B41A}"/>
                </a:ext>
              </a:extLst>
            </p:cNvPr>
            <p:cNvSpPr/>
            <p:nvPr/>
          </p:nvSpPr>
          <p:spPr>
            <a:xfrm>
              <a:off x="506521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C88F5285-3F45-4CBC-B2F2-673D074907C3}"/>
                </a:ext>
              </a:extLst>
            </p:cNvPr>
            <p:cNvSpPr/>
            <p:nvPr/>
          </p:nvSpPr>
          <p:spPr>
            <a:xfrm>
              <a:off x="523978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C942A968-A9B7-48B9-B883-BA4CF3535431}"/>
                </a:ext>
              </a:extLst>
            </p:cNvPr>
            <p:cNvSpPr/>
            <p:nvPr/>
          </p:nvSpPr>
          <p:spPr>
            <a:xfrm>
              <a:off x="541434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B9367951-9D28-479C-8FB6-21410538144C}"/>
                </a:ext>
              </a:extLst>
            </p:cNvPr>
            <p:cNvSpPr/>
            <p:nvPr/>
          </p:nvSpPr>
          <p:spPr>
            <a:xfrm>
              <a:off x="558891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F98768F0-A156-421A-BDC1-384DA8784F5D}"/>
                </a:ext>
              </a:extLst>
            </p:cNvPr>
            <p:cNvSpPr/>
            <p:nvPr/>
          </p:nvSpPr>
          <p:spPr>
            <a:xfrm>
              <a:off x="576348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AC849FF9-CA3C-44E8-83AF-FC2048BDC003}"/>
                </a:ext>
              </a:extLst>
            </p:cNvPr>
            <p:cNvSpPr/>
            <p:nvPr/>
          </p:nvSpPr>
          <p:spPr>
            <a:xfrm>
              <a:off x="593805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4AACB40C-9F9C-4F5E-BA15-F36D7E53FEAE}"/>
                </a:ext>
              </a:extLst>
            </p:cNvPr>
            <p:cNvSpPr/>
            <p:nvPr/>
          </p:nvSpPr>
          <p:spPr>
            <a:xfrm>
              <a:off x="611261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C3502E7D-1BA9-4F0D-801A-D43BD5A01535}"/>
                </a:ext>
              </a:extLst>
            </p:cNvPr>
            <p:cNvSpPr/>
            <p:nvPr/>
          </p:nvSpPr>
          <p:spPr>
            <a:xfrm>
              <a:off x="628718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AF76B982-4EE2-49C8-9B3E-8F1F6704E153}"/>
                </a:ext>
              </a:extLst>
            </p:cNvPr>
            <p:cNvSpPr/>
            <p:nvPr/>
          </p:nvSpPr>
          <p:spPr>
            <a:xfrm>
              <a:off x="646175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E4073A58-8D46-4A77-AD3E-F08BA3C8FBE9}"/>
                </a:ext>
              </a:extLst>
            </p:cNvPr>
            <p:cNvSpPr/>
            <p:nvPr/>
          </p:nvSpPr>
          <p:spPr>
            <a:xfrm>
              <a:off x="663631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B765BEAE-7B71-455B-BEC1-EC6D4FBB52F7}"/>
                </a:ext>
              </a:extLst>
            </p:cNvPr>
            <p:cNvSpPr/>
            <p:nvPr/>
          </p:nvSpPr>
          <p:spPr>
            <a:xfrm>
              <a:off x="681088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B1469BBF-82A4-40F3-8A10-B3B3DEDBB130}"/>
                </a:ext>
              </a:extLst>
            </p:cNvPr>
            <p:cNvSpPr/>
            <p:nvPr/>
          </p:nvSpPr>
          <p:spPr>
            <a:xfrm>
              <a:off x="698545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685E1F78-4F8B-4B7E-BC1B-1A5926673087}"/>
                </a:ext>
              </a:extLst>
            </p:cNvPr>
            <p:cNvSpPr/>
            <p:nvPr/>
          </p:nvSpPr>
          <p:spPr>
            <a:xfrm>
              <a:off x="716001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940E680E-0447-4E6C-90E8-29A2DB6F59C0}"/>
                </a:ext>
              </a:extLst>
            </p:cNvPr>
            <p:cNvSpPr/>
            <p:nvPr/>
          </p:nvSpPr>
          <p:spPr>
            <a:xfrm>
              <a:off x="733458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C08465D0-6640-4641-8A5A-2179B707AB18}"/>
                </a:ext>
              </a:extLst>
            </p:cNvPr>
            <p:cNvSpPr/>
            <p:nvPr/>
          </p:nvSpPr>
          <p:spPr>
            <a:xfrm>
              <a:off x="750915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F874DD69-9F1B-4009-8A17-EA429AA69DEB}"/>
                </a:ext>
              </a:extLst>
            </p:cNvPr>
            <p:cNvSpPr/>
            <p:nvPr/>
          </p:nvSpPr>
          <p:spPr>
            <a:xfrm>
              <a:off x="768372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4467547F-2969-470F-B090-2713343DC55D}"/>
                </a:ext>
              </a:extLst>
            </p:cNvPr>
            <p:cNvSpPr/>
            <p:nvPr/>
          </p:nvSpPr>
          <p:spPr>
            <a:xfrm>
              <a:off x="785828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024C61CB-EFC5-4D66-A28B-427D5BA751E3}"/>
                </a:ext>
              </a:extLst>
            </p:cNvPr>
            <p:cNvSpPr/>
            <p:nvPr/>
          </p:nvSpPr>
          <p:spPr>
            <a:xfrm>
              <a:off x="803285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DFB59739-3CA2-4C5B-9E88-36C8D9C85ED1}"/>
                </a:ext>
              </a:extLst>
            </p:cNvPr>
            <p:cNvSpPr/>
            <p:nvPr/>
          </p:nvSpPr>
          <p:spPr>
            <a:xfrm>
              <a:off x="820742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7BA47E68-3C21-4D92-9191-72C22A16D94D}"/>
                </a:ext>
              </a:extLst>
            </p:cNvPr>
            <p:cNvSpPr/>
            <p:nvPr/>
          </p:nvSpPr>
          <p:spPr>
            <a:xfrm>
              <a:off x="838198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C8383ACB-81F9-476F-A2C8-7274C5AC0B77}"/>
                </a:ext>
              </a:extLst>
            </p:cNvPr>
            <p:cNvSpPr/>
            <p:nvPr/>
          </p:nvSpPr>
          <p:spPr>
            <a:xfrm>
              <a:off x="855655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064832AC-B594-45D2-A6A1-838DDF3206A1}"/>
                </a:ext>
              </a:extLst>
            </p:cNvPr>
            <p:cNvSpPr/>
            <p:nvPr/>
          </p:nvSpPr>
          <p:spPr>
            <a:xfrm>
              <a:off x="873112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E20CBD84-B552-47CD-A0D7-EAFBC7DD75A5}"/>
                </a:ext>
              </a:extLst>
            </p:cNvPr>
            <p:cNvSpPr/>
            <p:nvPr/>
          </p:nvSpPr>
          <p:spPr>
            <a:xfrm>
              <a:off x="890568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C40E78C4-3290-43CE-9E83-1EB804587F6C}"/>
                </a:ext>
              </a:extLst>
            </p:cNvPr>
            <p:cNvSpPr/>
            <p:nvPr/>
          </p:nvSpPr>
          <p:spPr>
            <a:xfrm>
              <a:off x="908025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50ABC2BC-B158-4641-8F95-19A2BE20D264}"/>
                </a:ext>
              </a:extLst>
            </p:cNvPr>
            <p:cNvSpPr/>
            <p:nvPr/>
          </p:nvSpPr>
          <p:spPr>
            <a:xfrm>
              <a:off x="925482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418352CE-0942-4C58-869C-6483577F1DAF}"/>
                </a:ext>
              </a:extLst>
            </p:cNvPr>
            <p:cNvSpPr/>
            <p:nvPr/>
          </p:nvSpPr>
          <p:spPr>
            <a:xfrm>
              <a:off x="942939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4C8FCFD8-565E-485F-9AC4-2EFBFD7470FE}"/>
                </a:ext>
              </a:extLst>
            </p:cNvPr>
            <p:cNvSpPr/>
            <p:nvPr/>
          </p:nvSpPr>
          <p:spPr>
            <a:xfrm>
              <a:off x="960395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C0ABB4F8-DF59-4236-A549-F85C93324005}"/>
                </a:ext>
              </a:extLst>
            </p:cNvPr>
            <p:cNvSpPr/>
            <p:nvPr/>
          </p:nvSpPr>
          <p:spPr>
            <a:xfrm>
              <a:off x="977852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92077FA5-5FC3-406A-B40A-E6DC83E071B4}"/>
                </a:ext>
              </a:extLst>
            </p:cNvPr>
            <p:cNvSpPr/>
            <p:nvPr/>
          </p:nvSpPr>
          <p:spPr>
            <a:xfrm>
              <a:off x="995309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2921061C-4E77-4F4A-B220-BCA8EC072337}"/>
                </a:ext>
              </a:extLst>
            </p:cNvPr>
            <p:cNvSpPr/>
            <p:nvPr/>
          </p:nvSpPr>
          <p:spPr>
            <a:xfrm>
              <a:off x="1012765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24D576E4-34DD-40A4-92A3-9BBC1870D1A1}"/>
                </a:ext>
              </a:extLst>
            </p:cNvPr>
            <p:cNvSpPr/>
            <p:nvPr/>
          </p:nvSpPr>
          <p:spPr>
            <a:xfrm>
              <a:off x="1030222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CB7A630B-1EBE-4C18-AA72-21F27B237AE1}"/>
                </a:ext>
              </a:extLst>
            </p:cNvPr>
            <p:cNvSpPr/>
            <p:nvPr/>
          </p:nvSpPr>
          <p:spPr>
            <a:xfrm>
              <a:off x="1047679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39E8A846-06D2-48FB-B2E0-1A32E3CAA9D7}"/>
                </a:ext>
              </a:extLst>
            </p:cNvPr>
            <p:cNvSpPr/>
            <p:nvPr/>
          </p:nvSpPr>
          <p:spPr>
            <a:xfrm>
              <a:off x="1065135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0B13D83B-C857-4022-A7A7-2238CCB5DD01}"/>
                </a:ext>
              </a:extLst>
            </p:cNvPr>
            <p:cNvSpPr/>
            <p:nvPr/>
          </p:nvSpPr>
          <p:spPr>
            <a:xfrm>
              <a:off x="1082592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C514F47B-8CC0-4292-A987-F80A29229983}"/>
                </a:ext>
              </a:extLst>
            </p:cNvPr>
            <p:cNvSpPr/>
            <p:nvPr/>
          </p:nvSpPr>
          <p:spPr>
            <a:xfrm>
              <a:off x="1100049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1C159865-52F3-4393-8DA3-32D9FA47001F}"/>
                </a:ext>
              </a:extLst>
            </p:cNvPr>
            <p:cNvSpPr/>
            <p:nvPr/>
          </p:nvSpPr>
          <p:spPr>
            <a:xfrm>
              <a:off x="1117506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B9AD06CB-E70E-4087-9A5C-F2739B7891CE}"/>
                </a:ext>
              </a:extLst>
            </p:cNvPr>
            <p:cNvSpPr/>
            <p:nvPr/>
          </p:nvSpPr>
          <p:spPr>
            <a:xfrm>
              <a:off x="1134962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78CCE102-E7C8-4BC2-A675-60D0A0E3CD7D}"/>
                </a:ext>
              </a:extLst>
            </p:cNvPr>
            <p:cNvSpPr/>
            <p:nvPr/>
          </p:nvSpPr>
          <p:spPr>
            <a:xfrm>
              <a:off x="1152419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94A9A293-0912-492D-A911-B0B2264A7EF7}"/>
                </a:ext>
              </a:extLst>
            </p:cNvPr>
            <p:cNvSpPr/>
            <p:nvPr/>
          </p:nvSpPr>
          <p:spPr>
            <a:xfrm>
              <a:off x="1169876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E58544EE-13CF-4A8D-A708-3547661C070D}"/>
                </a:ext>
              </a:extLst>
            </p:cNvPr>
            <p:cNvSpPr/>
            <p:nvPr/>
          </p:nvSpPr>
          <p:spPr>
            <a:xfrm>
              <a:off x="1187332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5AB607EF-173C-473D-9469-FAEBE42F127E}"/>
                </a:ext>
              </a:extLst>
            </p:cNvPr>
            <p:cNvSpPr/>
            <p:nvPr/>
          </p:nvSpPr>
          <p:spPr>
            <a:xfrm>
              <a:off x="1204789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2E700DFA-BF84-4DC7-9564-E0EAA7C59037}"/>
                </a:ext>
              </a:extLst>
            </p:cNvPr>
            <p:cNvSpPr/>
            <p:nvPr/>
          </p:nvSpPr>
          <p:spPr>
            <a:xfrm>
              <a:off x="1222246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8F66BA70-E165-4BE6-92A4-B29549942535}"/>
                </a:ext>
              </a:extLst>
            </p:cNvPr>
            <p:cNvSpPr/>
            <p:nvPr/>
          </p:nvSpPr>
          <p:spPr>
            <a:xfrm>
              <a:off x="1239702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9B72A1B2-63E5-4CF5-93E9-3D7F25699AA5}"/>
                </a:ext>
              </a:extLst>
            </p:cNvPr>
            <p:cNvSpPr/>
            <p:nvPr/>
          </p:nvSpPr>
          <p:spPr>
            <a:xfrm>
              <a:off x="1257159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C2BE15D5-DE7E-4D80-BC0D-F28B27830F5A}"/>
                </a:ext>
              </a:extLst>
            </p:cNvPr>
            <p:cNvSpPr/>
            <p:nvPr/>
          </p:nvSpPr>
          <p:spPr>
            <a:xfrm>
              <a:off x="1274616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148B188C-466E-45AD-AE22-CF2B6DB2CB2E}"/>
                </a:ext>
              </a:extLst>
            </p:cNvPr>
            <p:cNvSpPr/>
            <p:nvPr/>
          </p:nvSpPr>
          <p:spPr>
            <a:xfrm>
              <a:off x="1292073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213E0D47-E90D-4C46-ADFF-7350ADCA5320}"/>
                </a:ext>
              </a:extLst>
            </p:cNvPr>
            <p:cNvSpPr/>
            <p:nvPr/>
          </p:nvSpPr>
          <p:spPr>
            <a:xfrm>
              <a:off x="1309529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07BC0D2C-1D64-48F3-956F-5D71923AF6D3}"/>
                </a:ext>
              </a:extLst>
            </p:cNvPr>
            <p:cNvSpPr/>
            <p:nvPr/>
          </p:nvSpPr>
          <p:spPr>
            <a:xfrm>
              <a:off x="1326986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BA60BEB8-0C23-406B-938C-E4006ABFF8A2}"/>
                </a:ext>
              </a:extLst>
            </p:cNvPr>
            <p:cNvSpPr/>
            <p:nvPr/>
          </p:nvSpPr>
          <p:spPr>
            <a:xfrm>
              <a:off x="1344443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A15422B7-31E1-4DC7-A9D5-1C007A11631C}"/>
                </a:ext>
              </a:extLst>
            </p:cNvPr>
            <p:cNvSpPr/>
            <p:nvPr/>
          </p:nvSpPr>
          <p:spPr>
            <a:xfrm>
              <a:off x="1361899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A2045B9E-CD32-44C9-BEF8-CEAB32D6B3A9}"/>
                </a:ext>
              </a:extLst>
            </p:cNvPr>
            <p:cNvSpPr/>
            <p:nvPr/>
          </p:nvSpPr>
          <p:spPr>
            <a:xfrm>
              <a:off x="1379356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1" name="Rectangle 90">
            <a:extLst>
              <a:ext uri="{FF2B5EF4-FFF2-40B4-BE49-F238E27FC236}">
                <a16:creationId xmlns:a16="http://schemas.microsoft.com/office/drawing/2014/main" id="{CD758F6C-F906-4A36-9FDC-DBC00F69E107}"/>
              </a:ext>
            </a:extLst>
          </p:cNvPr>
          <p:cNvSpPr/>
          <p:nvPr/>
        </p:nvSpPr>
        <p:spPr>
          <a:xfrm>
            <a:off x="-194599" y="3890466"/>
            <a:ext cx="1271016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4" name="Group 343">
            <a:extLst>
              <a:ext uri="{FF2B5EF4-FFF2-40B4-BE49-F238E27FC236}">
                <a16:creationId xmlns:a16="http://schemas.microsoft.com/office/drawing/2014/main" id="{6B593B20-1F5C-431F-8B71-BF5257FC17D7}"/>
              </a:ext>
            </a:extLst>
          </p:cNvPr>
          <p:cNvGrpSpPr/>
          <p:nvPr/>
        </p:nvGrpSpPr>
        <p:grpSpPr>
          <a:xfrm flipH="1">
            <a:off x="-4987587" y="2670931"/>
            <a:ext cx="7779829" cy="1265254"/>
            <a:chOff x="9198889" y="2670931"/>
            <a:chExt cx="7779829" cy="1265254"/>
          </a:xfrm>
        </p:grpSpPr>
        <p:grpSp>
          <p:nvGrpSpPr>
            <p:cNvPr id="92" name="Group 91">
              <a:extLst>
                <a:ext uri="{FF2B5EF4-FFF2-40B4-BE49-F238E27FC236}">
                  <a16:creationId xmlns:a16="http://schemas.microsoft.com/office/drawing/2014/main" id="{773A0024-C885-4F57-A944-EDEE6320140B}"/>
                </a:ext>
              </a:extLst>
            </p:cNvPr>
            <p:cNvGrpSpPr/>
            <p:nvPr/>
          </p:nvGrpSpPr>
          <p:grpSpPr>
            <a:xfrm>
              <a:off x="9198889" y="2670931"/>
              <a:ext cx="2974562" cy="1265254"/>
              <a:chOff x="2945383" y="3975679"/>
              <a:chExt cx="6769635" cy="2879520"/>
            </a:xfrm>
          </p:grpSpPr>
          <p:sp>
            <p:nvSpPr>
              <p:cNvPr id="93" name="Rectangle 92">
                <a:extLst>
                  <a:ext uri="{FF2B5EF4-FFF2-40B4-BE49-F238E27FC236}">
                    <a16:creationId xmlns:a16="http://schemas.microsoft.com/office/drawing/2014/main" id="{F579677B-4C3E-4B77-A28A-8F8AF2FC80F2}"/>
                  </a:ext>
                </a:extLst>
              </p:cNvPr>
              <p:cNvSpPr/>
              <p:nvPr/>
            </p:nvSpPr>
            <p:spPr>
              <a:xfrm>
                <a:off x="3345004" y="6064440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Rectangle: Top Corners Rounded 93">
                <a:extLst>
                  <a:ext uri="{FF2B5EF4-FFF2-40B4-BE49-F238E27FC236}">
                    <a16:creationId xmlns:a16="http://schemas.microsoft.com/office/drawing/2014/main" id="{323E74CB-5875-4438-82ED-089953BC6DD0}"/>
                  </a:ext>
                </a:extLst>
              </p:cNvPr>
              <p:cNvSpPr/>
              <p:nvPr/>
            </p:nvSpPr>
            <p:spPr>
              <a:xfrm rot="16200000">
                <a:off x="3305492" y="4439896"/>
                <a:ext cx="1835124" cy="1255270"/>
              </a:xfrm>
              <a:prstGeom prst="round2Same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Rectangle 94">
                <a:extLst>
                  <a:ext uri="{FF2B5EF4-FFF2-40B4-BE49-F238E27FC236}">
                    <a16:creationId xmlns:a16="http://schemas.microsoft.com/office/drawing/2014/main" id="{071D3DF5-CB02-4977-8DB1-49A0129547B6}"/>
                  </a:ext>
                </a:extLst>
              </p:cNvPr>
              <p:cNvSpPr/>
              <p:nvPr/>
            </p:nvSpPr>
            <p:spPr>
              <a:xfrm>
                <a:off x="4799328" y="4149968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Rectangle 95">
                <a:extLst>
                  <a:ext uri="{FF2B5EF4-FFF2-40B4-BE49-F238E27FC236}">
                    <a16:creationId xmlns:a16="http://schemas.microsoft.com/office/drawing/2014/main" id="{78C89E93-EBA2-4F80-AAAB-A188AF878128}"/>
                  </a:ext>
                </a:extLst>
              </p:cNvPr>
              <p:cNvSpPr/>
              <p:nvPr/>
            </p:nvSpPr>
            <p:spPr>
              <a:xfrm>
                <a:off x="4878825" y="3975679"/>
                <a:ext cx="1392415" cy="2009413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id="{D0C96BED-339A-49C0-8528-3376634CCE7B}"/>
                  </a:ext>
                </a:extLst>
              </p:cNvPr>
              <p:cNvSpPr/>
              <p:nvPr/>
            </p:nvSpPr>
            <p:spPr>
              <a:xfrm>
                <a:off x="6238820" y="4160242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Rectangle: Top Corners Rounded 97">
                <a:extLst>
                  <a:ext uri="{FF2B5EF4-FFF2-40B4-BE49-F238E27FC236}">
                    <a16:creationId xmlns:a16="http://schemas.microsoft.com/office/drawing/2014/main" id="{98C2717E-DBBA-468D-A4D0-7356F7570BF8}"/>
                  </a:ext>
                </a:extLst>
              </p:cNvPr>
              <p:cNvSpPr/>
              <p:nvPr/>
            </p:nvSpPr>
            <p:spPr>
              <a:xfrm rot="5400000" flipH="1">
                <a:off x="6803095" y="3645058"/>
                <a:ext cx="1835124" cy="2850861"/>
              </a:xfrm>
              <a:prstGeom prst="round2SameRect">
                <a:avLst>
                  <a:gd name="adj1" fmla="val 9001"/>
                  <a:gd name="adj2" fmla="val 0"/>
                </a:avLst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9" name="Group 98">
                <a:extLst>
                  <a:ext uri="{FF2B5EF4-FFF2-40B4-BE49-F238E27FC236}">
                    <a16:creationId xmlns:a16="http://schemas.microsoft.com/office/drawing/2014/main" id="{A7C74533-917A-44FB-997B-76DBADCE11DB}"/>
                  </a:ext>
                </a:extLst>
              </p:cNvPr>
              <p:cNvGrpSpPr/>
              <p:nvPr/>
            </p:nvGrpSpPr>
            <p:grpSpPr>
              <a:xfrm>
                <a:off x="4002182" y="4390725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22" name="Rectangle 221">
                  <a:extLst>
                    <a:ext uri="{FF2B5EF4-FFF2-40B4-BE49-F238E27FC236}">
                      <a16:creationId xmlns:a16="http://schemas.microsoft.com/office/drawing/2014/main" id="{4AB29BE1-E4EE-4B0B-BE86-DB470E375A3B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3" name="Rectangle 168">
                  <a:extLst>
                    <a:ext uri="{FF2B5EF4-FFF2-40B4-BE49-F238E27FC236}">
                      <a16:creationId xmlns:a16="http://schemas.microsoft.com/office/drawing/2014/main" id="{C6A8F9A1-F80D-4174-9E63-A627E47940C3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id="{1E2DB645-966C-47B5-978E-23B0F7854914}"/>
                  </a:ext>
                </a:extLst>
              </p:cNvPr>
              <p:cNvSpPr/>
              <p:nvPr/>
            </p:nvSpPr>
            <p:spPr>
              <a:xfrm>
                <a:off x="4894974" y="4098295"/>
                <a:ext cx="1313541" cy="188448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Rectangle 100">
                <a:extLst>
                  <a:ext uri="{FF2B5EF4-FFF2-40B4-BE49-F238E27FC236}">
                    <a16:creationId xmlns:a16="http://schemas.microsoft.com/office/drawing/2014/main" id="{5D19D808-C9ED-41D7-BF5C-53D0AE2328CF}"/>
                  </a:ext>
                </a:extLst>
              </p:cNvPr>
              <p:cNvSpPr/>
              <p:nvPr/>
            </p:nvSpPr>
            <p:spPr>
              <a:xfrm>
                <a:off x="5101798" y="4409021"/>
                <a:ext cx="914049" cy="500471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Rectangle 101">
                <a:extLst>
                  <a:ext uri="{FF2B5EF4-FFF2-40B4-BE49-F238E27FC236}">
                    <a16:creationId xmlns:a16="http://schemas.microsoft.com/office/drawing/2014/main" id="{21FF9419-EF47-4DB8-B0E3-AF08123C071C}"/>
                  </a:ext>
                </a:extLst>
              </p:cNvPr>
              <p:cNvSpPr/>
              <p:nvPr/>
            </p:nvSpPr>
            <p:spPr>
              <a:xfrm>
                <a:off x="5142621" y="4431832"/>
                <a:ext cx="852435" cy="429372"/>
              </a:xfrm>
              <a:prstGeom prst="rect">
                <a:avLst/>
              </a:prstGeom>
              <a:solidFill>
                <a:srgbClr val="1B3B52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Rectangle 102">
                <a:extLst>
                  <a:ext uri="{FF2B5EF4-FFF2-40B4-BE49-F238E27FC236}">
                    <a16:creationId xmlns:a16="http://schemas.microsoft.com/office/drawing/2014/main" id="{A415ED92-9F56-46A3-8761-252569781B9A}"/>
                  </a:ext>
                </a:extLst>
              </p:cNvPr>
              <p:cNvSpPr/>
              <p:nvPr/>
            </p:nvSpPr>
            <p:spPr>
              <a:xfrm>
                <a:off x="5395815" y="4433982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ectangle 103">
                <a:extLst>
                  <a:ext uri="{FF2B5EF4-FFF2-40B4-BE49-F238E27FC236}">
                    <a16:creationId xmlns:a16="http://schemas.microsoft.com/office/drawing/2014/main" id="{7AD7775C-C000-4C90-B235-1C0E6D79EFBE}"/>
                  </a:ext>
                </a:extLst>
              </p:cNvPr>
              <p:cNvSpPr/>
              <p:nvPr/>
            </p:nvSpPr>
            <p:spPr>
              <a:xfrm>
                <a:off x="5711696" y="4433049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5" name="Group 104">
                <a:extLst>
                  <a:ext uri="{FF2B5EF4-FFF2-40B4-BE49-F238E27FC236}">
                    <a16:creationId xmlns:a16="http://schemas.microsoft.com/office/drawing/2014/main" id="{BC2406C0-00FF-495B-A963-5B9E3FDE93F3}"/>
                  </a:ext>
                </a:extLst>
              </p:cNvPr>
              <p:cNvGrpSpPr/>
              <p:nvPr/>
            </p:nvGrpSpPr>
            <p:grpSpPr>
              <a:xfrm>
                <a:off x="5205053" y="5425130"/>
                <a:ext cx="683130" cy="307420"/>
                <a:chOff x="2256702" y="5319656"/>
                <a:chExt cx="683130" cy="307420"/>
              </a:xfrm>
            </p:grpSpPr>
            <p:sp>
              <p:nvSpPr>
                <p:cNvPr id="218" name="Rectangle: Rounded Corners 217">
                  <a:extLst>
                    <a:ext uri="{FF2B5EF4-FFF2-40B4-BE49-F238E27FC236}">
                      <a16:creationId xmlns:a16="http://schemas.microsoft.com/office/drawing/2014/main" id="{94BB4CF3-B804-4AA4-BFD9-F1208A62CB02}"/>
                    </a:ext>
                  </a:extLst>
                </p:cNvPr>
                <p:cNvSpPr/>
                <p:nvPr/>
              </p:nvSpPr>
              <p:spPr>
                <a:xfrm>
                  <a:off x="2256702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9" name="Rectangle: Rounded Corners 218">
                  <a:extLst>
                    <a:ext uri="{FF2B5EF4-FFF2-40B4-BE49-F238E27FC236}">
                      <a16:creationId xmlns:a16="http://schemas.microsoft.com/office/drawing/2014/main" id="{38306979-7791-4066-AA0D-30B4E56EC7C1}"/>
                    </a:ext>
                  </a:extLst>
                </p:cNvPr>
                <p:cNvSpPr/>
                <p:nvPr/>
              </p:nvSpPr>
              <p:spPr>
                <a:xfrm>
                  <a:off x="2434049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0" name="Rectangle: Rounded Corners 219">
                  <a:extLst>
                    <a:ext uri="{FF2B5EF4-FFF2-40B4-BE49-F238E27FC236}">
                      <a16:creationId xmlns:a16="http://schemas.microsoft.com/office/drawing/2014/main" id="{6032C711-5850-47BC-9D34-ED578CB1C4C8}"/>
                    </a:ext>
                  </a:extLst>
                </p:cNvPr>
                <p:cNvSpPr/>
                <p:nvPr/>
              </p:nvSpPr>
              <p:spPr>
                <a:xfrm>
                  <a:off x="2611396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1" name="Rectangle: Rounded Corners 220">
                  <a:extLst>
                    <a:ext uri="{FF2B5EF4-FFF2-40B4-BE49-F238E27FC236}">
                      <a16:creationId xmlns:a16="http://schemas.microsoft.com/office/drawing/2014/main" id="{D014C117-39A4-4DA6-A6C6-154462F21FDB}"/>
                    </a:ext>
                  </a:extLst>
                </p:cNvPr>
                <p:cNvSpPr/>
                <p:nvPr/>
              </p:nvSpPr>
              <p:spPr>
                <a:xfrm>
                  <a:off x="2788743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6" name="Rectangle 105">
                <a:extLst>
                  <a:ext uri="{FF2B5EF4-FFF2-40B4-BE49-F238E27FC236}">
                    <a16:creationId xmlns:a16="http://schemas.microsoft.com/office/drawing/2014/main" id="{BC7B4064-543D-4F4C-9587-E73D3E23A704}"/>
                  </a:ext>
                </a:extLst>
              </p:cNvPr>
              <p:cNvSpPr/>
              <p:nvPr/>
            </p:nvSpPr>
            <p:spPr>
              <a:xfrm>
                <a:off x="6340363" y="4359522"/>
                <a:ext cx="461971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Rectangle 106">
                <a:extLst>
                  <a:ext uri="{FF2B5EF4-FFF2-40B4-BE49-F238E27FC236}">
                    <a16:creationId xmlns:a16="http://schemas.microsoft.com/office/drawing/2014/main" id="{45AAA4CD-A5F9-4747-88A1-527CB3F35DF2}"/>
                  </a:ext>
                </a:extLst>
              </p:cNvPr>
              <p:cNvSpPr/>
              <p:nvPr/>
            </p:nvSpPr>
            <p:spPr>
              <a:xfrm>
                <a:off x="6868776" y="4359521"/>
                <a:ext cx="1291172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8" name="Group 107">
                <a:extLst>
                  <a:ext uri="{FF2B5EF4-FFF2-40B4-BE49-F238E27FC236}">
                    <a16:creationId xmlns:a16="http://schemas.microsoft.com/office/drawing/2014/main" id="{D9E4E7EF-AF75-4E59-A3BB-207326DDC5FA}"/>
                  </a:ext>
                </a:extLst>
              </p:cNvPr>
              <p:cNvGrpSpPr/>
              <p:nvPr/>
            </p:nvGrpSpPr>
            <p:grpSpPr>
              <a:xfrm flipH="1">
                <a:off x="8209131" y="4359521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16" name="Rectangle 215">
                  <a:extLst>
                    <a:ext uri="{FF2B5EF4-FFF2-40B4-BE49-F238E27FC236}">
                      <a16:creationId xmlns:a16="http://schemas.microsoft.com/office/drawing/2014/main" id="{42030AA8-4C5C-4D9C-8FF9-3EB660F3CDBF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7" name="Rectangle 168">
                  <a:extLst>
                    <a:ext uri="{FF2B5EF4-FFF2-40B4-BE49-F238E27FC236}">
                      <a16:creationId xmlns:a16="http://schemas.microsoft.com/office/drawing/2014/main" id="{367EA01D-0CE8-4878-AD03-801E4B13EF6C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9" name="Group 108">
                <a:extLst>
                  <a:ext uri="{FF2B5EF4-FFF2-40B4-BE49-F238E27FC236}">
                    <a16:creationId xmlns:a16="http://schemas.microsoft.com/office/drawing/2014/main" id="{398C9235-E6DE-4FAC-BF26-FFAA3E877A27}"/>
                  </a:ext>
                </a:extLst>
              </p:cNvPr>
              <p:cNvGrpSpPr/>
              <p:nvPr/>
            </p:nvGrpSpPr>
            <p:grpSpPr>
              <a:xfrm>
                <a:off x="7193406" y="4968808"/>
                <a:ext cx="613601" cy="635359"/>
                <a:chOff x="1026942" y="3798277"/>
                <a:chExt cx="613601" cy="844061"/>
              </a:xfrm>
            </p:grpSpPr>
            <p:sp>
              <p:nvSpPr>
                <p:cNvPr id="206" name="Rectangle: Rounded Corners 205">
                  <a:extLst>
                    <a:ext uri="{FF2B5EF4-FFF2-40B4-BE49-F238E27FC236}">
                      <a16:creationId xmlns:a16="http://schemas.microsoft.com/office/drawing/2014/main" id="{AFA107E6-ACFA-40A8-AEA4-9FE5161D697D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7" name="Rectangle: Rounded Corners 206">
                  <a:extLst>
                    <a:ext uri="{FF2B5EF4-FFF2-40B4-BE49-F238E27FC236}">
                      <a16:creationId xmlns:a16="http://schemas.microsoft.com/office/drawing/2014/main" id="{2578A6C7-CD9F-4E5F-8D01-9AD908FED97E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8" name="Rectangle: Rounded Corners 207">
                  <a:extLst>
                    <a:ext uri="{FF2B5EF4-FFF2-40B4-BE49-F238E27FC236}">
                      <a16:creationId xmlns:a16="http://schemas.microsoft.com/office/drawing/2014/main" id="{37E3D252-6684-435A-9799-ED5FBCC5B0B2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9" name="Rectangle: Rounded Corners 208">
                  <a:extLst>
                    <a:ext uri="{FF2B5EF4-FFF2-40B4-BE49-F238E27FC236}">
                      <a16:creationId xmlns:a16="http://schemas.microsoft.com/office/drawing/2014/main" id="{9B714940-D99E-4DFF-B353-4E899DD5F31C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0" name="Rectangle: Rounded Corners 209">
                  <a:extLst>
                    <a:ext uri="{FF2B5EF4-FFF2-40B4-BE49-F238E27FC236}">
                      <a16:creationId xmlns:a16="http://schemas.microsoft.com/office/drawing/2014/main" id="{BBD7F6A5-1CDD-41DE-950F-D0EEC290594A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1" name="Rectangle: Rounded Corners 210">
                  <a:extLst>
                    <a:ext uri="{FF2B5EF4-FFF2-40B4-BE49-F238E27FC236}">
                      <a16:creationId xmlns:a16="http://schemas.microsoft.com/office/drawing/2014/main" id="{875C5A3D-6E26-4B5D-8DF4-4C2082C57E3F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2" name="Rectangle: Rounded Corners 211">
                  <a:extLst>
                    <a:ext uri="{FF2B5EF4-FFF2-40B4-BE49-F238E27FC236}">
                      <a16:creationId xmlns:a16="http://schemas.microsoft.com/office/drawing/2014/main" id="{068916CB-CEFB-4223-ADDB-9B590600EDC6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3" name="Rectangle: Rounded Corners 212">
                  <a:extLst>
                    <a:ext uri="{FF2B5EF4-FFF2-40B4-BE49-F238E27FC236}">
                      <a16:creationId xmlns:a16="http://schemas.microsoft.com/office/drawing/2014/main" id="{37B7610E-BF8A-428A-A807-4F0C39C81C4C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4" name="Rectangle: Rounded Corners 213">
                  <a:extLst>
                    <a:ext uri="{FF2B5EF4-FFF2-40B4-BE49-F238E27FC236}">
                      <a16:creationId xmlns:a16="http://schemas.microsoft.com/office/drawing/2014/main" id="{178566E4-F922-4F51-B0A0-DB2FFC793A94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5" name="Rectangle: Rounded Corners 214">
                  <a:extLst>
                    <a:ext uri="{FF2B5EF4-FFF2-40B4-BE49-F238E27FC236}">
                      <a16:creationId xmlns:a16="http://schemas.microsoft.com/office/drawing/2014/main" id="{98B98AF9-709A-4BD2-8951-4FC5B56409C3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0" name="Group 109">
                <a:extLst>
                  <a:ext uri="{FF2B5EF4-FFF2-40B4-BE49-F238E27FC236}">
                    <a16:creationId xmlns:a16="http://schemas.microsoft.com/office/drawing/2014/main" id="{8F7F0E01-C19D-42A0-B21E-D8691ACF98A8}"/>
                  </a:ext>
                </a:extLst>
              </p:cNvPr>
              <p:cNvGrpSpPr/>
              <p:nvPr/>
            </p:nvGrpSpPr>
            <p:grpSpPr>
              <a:xfrm>
                <a:off x="7170546" y="4418334"/>
                <a:ext cx="613601" cy="366182"/>
                <a:chOff x="1026942" y="3798277"/>
                <a:chExt cx="613601" cy="844061"/>
              </a:xfrm>
            </p:grpSpPr>
            <p:sp>
              <p:nvSpPr>
                <p:cNvPr id="196" name="Rectangle: Rounded Corners 195">
                  <a:extLst>
                    <a:ext uri="{FF2B5EF4-FFF2-40B4-BE49-F238E27FC236}">
                      <a16:creationId xmlns:a16="http://schemas.microsoft.com/office/drawing/2014/main" id="{3F809248-535F-4E4D-B4AA-6969E7FC3B3C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7" name="Rectangle: Rounded Corners 196">
                  <a:extLst>
                    <a:ext uri="{FF2B5EF4-FFF2-40B4-BE49-F238E27FC236}">
                      <a16:creationId xmlns:a16="http://schemas.microsoft.com/office/drawing/2014/main" id="{8517BA88-C036-434D-B5E4-2D87D5345D4B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8" name="Rectangle: Rounded Corners 197">
                  <a:extLst>
                    <a:ext uri="{FF2B5EF4-FFF2-40B4-BE49-F238E27FC236}">
                      <a16:creationId xmlns:a16="http://schemas.microsoft.com/office/drawing/2014/main" id="{A34A56E6-0B96-4602-985D-3E4881A1A899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9" name="Rectangle: Rounded Corners 198">
                  <a:extLst>
                    <a:ext uri="{FF2B5EF4-FFF2-40B4-BE49-F238E27FC236}">
                      <a16:creationId xmlns:a16="http://schemas.microsoft.com/office/drawing/2014/main" id="{59973A79-9EB2-4BD2-A383-BDCCDB5707A8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0" name="Rectangle: Rounded Corners 199">
                  <a:extLst>
                    <a:ext uri="{FF2B5EF4-FFF2-40B4-BE49-F238E27FC236}">
                      <a16:creationId xmlns:a16="http://schemas.microsoft.com/office/drawing/2014/main" id="{D6FD37E5-1E3E-4C27-B8A3-C02360DD9614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1" name="Rectangle: Rounded Corners 200">
                  <a:extLst>
                    <a:ext uri="{FF2B5EF4-FFF2-40B4-BE49-F238E27FC236}">
                      <a16:creationId xmlns:a16="http://schemas.microsoft.com/office/drawing/2014/main" id="{E62FCEFF-C264-4381-84E9-2B6E26031DDA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2" name="Rectangle: Rounded Corners 201">
                  <a:extLst>
                    <a:ext uri="{FF2B5EF4-FFF2-40B4-BE49-F238E27FC236}">
                      <a16:creationId xmlns:a16="http://schemas.microsoft.com/office/drawing/2014/main" id="{B57BD56F-2732-434C-834B-23C809AD1E7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3" name="Rectangle: Rounded Corners 202">
                  <a:extLst>
                    <a:ext uri="{FF2B5EF4-FFF2-40B4-BE49-F238E27FC236}">
                      <a16:creationId xmlns:a16="http://schemas.microsoft.com/office/drawing/2014/main" id="{857EDC78-A2A8-4ECE-BCE2-47D670F7FFE6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4" name="Rectangle: Rounded Corners 203">
                  <a:extLst>
                    <a:ext uri="{FF2B5EF4-FFF2-40B4-BE49-F238E27FC236}">
                      <a16:creationId xmlns:a16="http://schemas.microsoft.com/office/drawing/2014/main" id="{05187112-3E1E-4E66-A402-E7A7D1056509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5" name="Rectangle: Rounded Corners 204">
                  <a:extLst>
                    <a:ext uri="{FF2B5EF4-FFF2-40B4-BE49-F238E27FC236}">
                      <a16:creationId xmlns:a16="http://schemas.microsoft.com/office/drawing/2014/main" id="{CE21CC66-0F24-43F7-A09C-335E1E24C4FB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1" name="Group 110">
                <a:extLst>
                  <a:ext uri="{FF2B5EF4-FFF2-40B4-BE49-F238E27FC236}">
                    <a16:creationId xmlns:a16="http://schemas.microsoft.com/office/drawing/2014/main" id="{50CA98E2-CDC7-4A43-A76E-5572CE4837EA}"/>
                  </a:ext>
                </a:extLst>
              </p:cNvPr>
              <p:cNvGrpSpPr/>
              <p:nvPr/>
            </p:nvGrpSpPr>
            <p:grpSpPr>
              <a:xfrm>
                <a:off x="6359620" y="4413208"/>
                <a:ext cx="397553" cy="397690"/>
                <a:chOff x="1026942" y="3798277"/>
                <a:chExt cx="613601" cy="844061"/>
              </a:xfrm>
            </p:grpSpPr>
            <p:sp>
              <p:nvSpPr>
                <p:cNvPr id="186" name="Rectangle: Rounded Corners 185">
                  <a:extLst>
                    <a:ext uri="{FF2B5EF4-FFF2-40B4-BE49-F238E27FC236}">
                      <a16:creationId xmlns:a16="http://schemas.microsoft.com/office/drawing/2014/main" id="{1E5FE79C-5641-4D86-A14C-C60AFC533382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7" name="Rectangle: Rounded Corners 186">
                  <a:extLst>
                    <a:ext uri="{FF2B5EF4-FFF2-40B4-BE49-F238E27FC236}">
                      <a16:creationId xmlns:a16="http://schemas.microsoft.com/office/drawing/2014/main" id="{8BF951D6-3E0C-409B-B26A-778387E51E92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8" name="Rectangle: Rounded Corners 187">
                  <a:extLst>
                    <a:ext uri="{FF2B5EF4-FFF2-40B4-BE49-F238E27FC236}">
                      <a16:creationId xmlns:a16="http://schemas.microsoft.com/office/drawing/2014/main" id="{C9F79058-DCC9-43EE-A334-B80D28590AD6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9" name="Rectangle: Rounded Corners 188">
                  <a:extLst>
                    <a:ext uri="{FF2B5EF4-FFF2-40B4-BE49-F238E27FC236}">
                      <a16:creationId xmlns:a16="http://schemas.microsoft.com/office/drawing/2014/main" id="{DC42C589-769E-4D6B-A44F-E8B047CB7A17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0" name="Rectangle: Rounded Corners 189">
                  <a:extLst>
                    <a:ext uri="{FF2B5EF4-FFF2-40B4-BE49-F238E27FC236}">
                      <a16:creationId xmlns:a16="http://schemas.microsoft.com/office/drawing/2014/main" id="{97F049B0-C233-46D6-8831-A1914882632D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1" name="Rectangle: Rounded Corners 190">
                  <a:extLst>
                    <a:ext uri="{FF2B5EF4-FFF2-40B4-BE49-F238E27FC236}">
                      <a16:creationId xmlns:a16="http://schemas.microsoft.com/office/drawing/2014/main" id="{ADA86C9C-5E57-421A-B71B-02521EC25AAB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2" name="Rectangle: Rounded Corners 191">
                  <a:extLst>
                    <a:ext uri="{FF2B5EF4-FFF2-40B4-BE49-F238E27FC236}">
                      <a16:creationId xmlns:a16="http://schemas.microsoft.com/office/drawing/2014/main" id="{B560879D-50DF-4D0C-B5A8-FD4727A74C9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3" name="Rectangle: Rounded Corners 192">
                  <a:extLst>
                    <a:ext uri="{FF2B5EF4-FFF2-40B4-BE49-F238E27FC236}">
                      <a16:creationId xmlns:a16="http://schemas.microsoft.com/office/drawing/2014/main" id="{60E5EC45-518F-41A9-90D9-DBA626F10163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4" name="Rectangle: Rounded Corners 193">
                  <a:extLst>
                    <a:ext uri="{FF2B5EF4-FFF2-40B4-BE49-F238E27FC236}">
                      <a16:creationId xmlns:a16="http://schemas.microsoft.com/office/drawing/2014/main" id="{EDDCD973-5CFB-4517-A706-A70E435DE37A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5" name="Rectangle: Rounded Corners 194">
                  <a:extLst>
                    <a:ext uri="{FF2B5EF4-FFF2-40B4-BE49-F238E27FC236}">
                      <a16:creationId xmlns:a16="http://schemas.microsoft.com/office/drawing/2014/main" id="{51E6A4FE-039A-4102-BE9A-9A0ABADFC9E8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2" name="Group 111">
                <a:extLst>
                  <a:ext uri="{FF2B5EF4-FFF2-40B4-BE49-F238E27FC236}">
                    <a16:creationId xmlns:a16="http://schemas.microsoft.com/office/drawing/2014/main" id="{AA66D66D-A895-418F-A5AA-74CF1A5F2372}"/>
                  </a:ext>
                </a:extLst>
              </p:cNvPr>
              <p:cNvGrpSpPr/>
              <p:nvPr/>
            </p:nvGrpSpPr>
            <p:grpSpPr>
              <a:xfrm>
                <a:off x="6156851" y="5433831"/>
                <a:ext cx="814350" cy="455829"/>
                <a:chOff x="1769751" y="5208470"/>
                <a:chExt cx="814350" cy="455829"/>
              </a:xfrm>
            </p:grpSpPr>
            <p:sp>
              <p:nvSpPr>
                <p:cNvPr id="184" name="Rectangle 183">
                  <a:extLst>
                    <a:ext uri="{FF2B5EF4-FFF2-40B4-BE49-F238E27FC236}">
                      <a16:creationId xmlns:a16="http://schemas.microsoft.com/office/drawing/2014/main" id="{12BD0187-726F-4E4D-8B85-67445317894A}"/>
                    </a:ext>
                  </a:extLst>
                </p:cNvPr>
                <p:cNvSpPr/>
                <p:nvPr/>
              </p:nvSpPr>
              <p:spPr>
                <a:xfrm>
                  <a:off x="1842868" y="5208470"/>
                  <a:ext cx="741233" cy="393697"/>
                </a:xfrm>
                <a:prstGeom prst="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5" name="Rectangle 184">
                  <a:extLst>
                    <a:ext uri="{FF2B5EF4-FFF2-40B4-BE49-F238E27FC236}">
                      <a16:creationId xmlns:a16="http://schemas.microsoft.com/office/drawing/2014/main" id="{2D435302-C3E5-4EED-831E-04F3BE62F9B6}"/>
                    </a:ext>
                  </a:extLst>
                </p:cNvPr>
                <p:cNvSpPr/>
                <p:nvPr/>
              </p:nvSpPr>
              <p:spPr>
                <a:xfrm>
                  <a:off x="1769751" y="5270602"/>
                  <a:ext cx="741233" cy="39369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3" name="Rectangle 112">
                <a:extLst>
                  <a:ext uri="{FF2B5EF4-FFF2-40B4-BE49-F238E27FC236}">
                    <a16:creationId xmlns:a16="http://schemas.microsoft.com/office/drawing/2014/main" id="{62F22C71-D461-4E35-85CB-0A68F5506F80}"/>
                  </a:ext>
                </a:extLst>
              </p:cNvPr>
              <p:cNvSpPr/>
              <p:nvPr/>
            </p:nvSpPr>
            <p:spPr>
              <a:xfrm>
                <a:off x="7226914" y="5336720"/>
                <a:ext cx="192024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Rectangle 113">
                <a:extLst>
                  <a:ext uri="{FF2B5EF4-FFF2-40B4-BE49-F238E27FC236}">
                    <a16:creationId xmlns:a16="http://schemas.microsoft.com/office/drawing/2014/main" id="{639319ED-D79D-4E34-ABB0-272302A73032}"/>
                  </a:ext>
                </a:extLst>
              </p:cNvPr>
              <p:cNvSpPr/>
              <p:nvPr/>
            </p:nvSpPr>
            <p:spPr>
              <a:xfrm>
                <a:off x="6235692" y="5046931"/>
                <a:ext cx="7315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Rectangle 114">
                <a:extLst>
                  <a:ext uri="{FF2B5EF4-FFF2-40B4-BE49-F238E27FC236}">
                    <a16:creationId xmlns:a16="http://schemas.microsoft.com/office/drawing/2014/main" id="{3DB9466A-563E-45C0-A431-2219A644F949}"/>
                  </a:ext>
                </a:extLst>
              </p:cNvPr>
              <p:cNvSpPr/>
              <p:nvPr/>
            </p:nvSpPr>
            <p:spPr>
              <a:xfrm rot="2574620">
                <a:off x="6877796" y="5193862"/>
                <a:ext cx="45720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Rectangle 115">
                <a:extLst>
                  <a:ext uri="{FF2B5EF4-FFF2-40B4-BE49-F238E27FC236}">
                    <a16:creationId xmlns:a16="http://schemas.microsoft.com/office/drawing/2014/main" id="{AEFC2E53-42ED-45B7-A16D-AF275E6899C5}"/>
                  </a:ext>
                </a:extLst>
              </p:cNvPr>
              <p:cNvSpPr/>
              <p:nvPr/>
            </p:nvSpPr>
            <p:spPr>
              <a:xfrm>
                <a:off x="8813247" y="537178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Rectangle 116">
                <a:extLst>
                  <a:ext uri="{FF2B5EF4-FFF2-40B4-BE49-F238E27FC236}">
                    <a16:creationId xmlns:a16="http://schemas.microsoft.com/office/drawing/2014/main" id="{808642FB-0C17-4339-82A4-24BFBF2E7C3D}"/>
                  </a:ext>
                </a:extLst>
              </p:cNvPr>
              <p:cNvSpPr/>
              <p:nvPr/>
            </p:nvSpPr>
            <p:spPr>
              <a:xfrm>
                <a:off x="8318888" y="538243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Rectangle 117">
                <a:extLst>
                  <a:ext uri="{FF2B5EF4-FFF2-40B4-BE49-F238E27FC236}">
                    <a16:creationId xmlns:a16="http://schemas.microsoft.com/office/drawing/2014/main" id="{E27DD3EA-D9E9-438D-A5E1-8751D0437316}"/>
                  </a:ext>
                </a:extLst>
              </p:cNvPr>
              <p:cNvSpPr/>
              <p:nvPr/>
            </p:nvSpPr>
            <p:spPr>
              <a:xfrm>
                <a:off x="7824529" y="539309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Rectangle 118">
                <a:extLst>
                  <a:ext uri="{FF2B5EF4-FFF2-40B4-BE49-F238E27FC236}">
                    <a16:creationId xmlns:a16="http://schemas.microsoft.com/office/drawing/2014/main" id="{7297B4F3-8A19-434F-BAA6-48EDFE512CCB}"/>
                  </a:ext>
                </a:extLst>
              </p:cNvPr>
              <p:cNvSpPr/>
              <p:nvPr/>
            </p:nvSpPr>
            <p:spPr>
              <a:xfrm>
                <a:off x="7330170" y="540374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Rectangle 119">
                <a:extLst>
                  <a:ext uri="{FF2B5EF4-FFF2-40B4-BE49-F238E27FC236}">
                    <a16:creationId xmlns:a16="http://schemas.microsoft.com/office/drawing/2014/main" id="{302E3E62-56D8-4845-BC00-936252F7CCD5}"/>
                  </a:ext>
                </a:extLst>
              </p:cNvPr>
              <p:cNvSpPr/>
              <p:nvPr/>
            </p:nvSpPr>
            <p:spPr>
              <a:xfrm>
                <a:off x="6835811" y="5090844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Rectangle 120">
                <a:extLst>
                  <a:ext uri="{FF2B5EF4-FFF2-40B4-BE49-F238E27FC236}">
                    <a16:creationId xmlns:a16="http://schemas.microsoft.com/office/drawing/2014/main" id="{B6735D12-3745-4B06-88CD-F1C7E183CA98}"/>
                  </a:ext>
                </a:extLst>
              </p:cNvPr>
              <p:cNvSpPr/>
              <p:nvPr/>
            </p:nvSpPr>
            <p:spPr>
              <a:xfrm>
                <a:off x="3653283" y="5324509"/>
                <a:ext cx="11887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Rectangle 121">
                <a:extLst>
                  <a:ext uri="{FF2B5EF4-FFF2-40B4-BE49-F238E27FC236}">
                    <a16:creationId xmlns:a16="http://schemas.microsoft.com/office/drawing/2014/main" id="{E1F3A043-0E82-49F1-A7B5-A28EE18C1C0E}"/>
                  </a:ext>
                </a:extLst>
              </p:cNvPr>
              <p:cNvSpPr/>
              <p:nvPr/>
            </p:nvSpPr>
            <p:spPr>
              <a:xfrm>
                <a:off x="4486023" y="5347368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Rectangle 122">
                <a:extLst>
                  <a:ext uri="{FF2B5EF4-FFF2-40B4-BE49-F238E27FC236}">
                    <a16:creationId xmlns:a16="http://schemas.microsoft.com/office/drawing/2014/main" id="{13C83898-8484-475F-8184-419382A51CD9}"/>
                  </a:ext>
                </a:extLst>
              </p:cNvPr>
              <p:cNvSpPr/>
              <p:nvPr/>
            </p:nvSpPr>
            <p:spPr>
              <a:xfrm>
                <a:off x="3808016" y="5332116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Rectangle 123">
                <a:extLst>
                  <a:ext uri="{FF2B5EF4-FFF2-40B4-BE49-F238E27FC236}">
                    <a16:creationId xmlns:a16="http://schemas.microsoft.com/office/drawing/2014/main" id="{BE5EE591-FF5B-4AC3-A552-6C9B3E530122}"/>
                  </a:ext>
                </a:extLst>
              </p:cNvPr>
              <p:cNvSpPr/>
              <p:nvPr/>
            </p:nvSpPr>
            <p:spPr>
              <a:xfrm>
                <a:off x="3512236" y="5881560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Rectangle 124">
                <a:extLst>
                  <a:ext uri="{FF2B5EF4-FFF2-40B4-BE49-F238E27FC236}">
                    <a16:creationId xmlns:a16="http://schemas.microsoft.com/office/drawing/2014/main" id="{696041D8-22DC-4175-B8D9-AD5EBB6C7075}"/>
                  </a:ext>
                </a:extLst>
              </p:cNvPr>
              <p:cNvSpPr/>
              <p:nvPr/>
            </p:nvSpPr>
            <p:spPr>
              <a:xfrm>
                <a:off x="6467706" y="5088498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Rectangle 125">
                <a:extLst>
                  <a:ext uri="{FF2B5EF4-FFF2-40B4-BE49-F238E27FC236}">
                    <a16:creationId xmlns:a16="http://schemas.microsoft.com/office/drawing/2014/main" id="{C3D4E619-41BB-4306-AB21-5421850A0A75}"/>
                  </a:ext>
                </a:extLst>
              </p:cNvPr>
              <p:cNvSpPr/>
              <p:nvPr/>
            </p:nvSpPr>
            <p:spPr>
              <a:xfrm>
                <a:off x="3549616" y="4359521"/>
                <a:ext cx="90814" cy="260632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7" name="Group 126">
                <a:extLst>
                  <a:ext uri="{FF2B5EF4-FFF2-40B4-BE49-F238E27FC236}">
                    <a16:creationId xmlns:a16="http://schemas.microsoft.com/office/drawing/2014/main" id="{61F391FF-D22A-4A59-BC93-8FE73AEF9314}"/>
                  </a:ext>
                </a:extLst>
              </p:cNvPr>
              <p:cNvGrpSpPr/>
              <p:nvPr/>
            </p:nvGrpSpPr>
            <p:grpSpPr>
              <a:xfrm>
                <a:off x="3567582" y="617802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62" name="Rectangle 161">
                  <a:extLst>
                    <a:ext uri="{FF2B5EF4-FFF2-40B4-BE49-F238E27FC236}">
                      <a16:creationId xmlns:a16="http://schemas.microsoft.com/office/drawing/2014/main" id="{BDB6F3EF-343C-4C1E-9962-EDFC58A43E91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63" name="Group 162">
                  <a:extLst>
                    <a:ext uri="{FF2B5EF4-FFF2-40B4-BE49-F238E27FC236}">
                      <a16:creationId xmlns:a16="http://schemas.microsoft.com/office/drawing/2014/main" id="{EA386113-37A8-45C9-8EF7-BDB363DCF8F8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64" name="Group 163">
                    <a:extLst>
                      <a:ext uri="{FF2B5EF4-FFF2-40B4-BE49-F238E27FC236}">
                        <a16:creationId xmlns:a16="http://schemas.microsoft.com/office/drawing/2014/main" id="{306E7449-D43A-4425-A3A9-134CACAB072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2" name="Circle: Hollow 181">
                      <a:extLst>
                        <a:ext uri="{FF2B5EF4-FFF2-40B4-BE49-F238E27FC236}">
                          <a16:creationId xmlns:a16="http://schemas.microsoft.com/office/drawing/2014/main" id="{08E7F8FB-D073-4984-A9E6-8DB9783516D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3" name="Oval 182">
                      <a:extLst>
                        <a:ext uri="{FF2B5EF4-FFF2-40B4-BE49-F238E27FC236}">
                          <a16:creationId xmlns:a16="http://schemas.microsoft.com/office/drawing/2014/main" id="{13CD3E99-8A0A-4A7E-8951-9E5D7628AAF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65" name="Group 164">
                    <a:extLst>
                      <a:ext uri="{FF2B5EF4-FFF2-40B4-BE49-F238E27FC236}">
                        <a16:creationId xmlns:a16="http://schemas.microsoft.com/office/drawing/2014/main" id="{FDE814D5-2B25-4147-9E91-C4628C15EB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0" name="Circle: Hollow 179">
                      <a:extLst>
                        <a:ext uri="{FF2B5EF4-FFF2-40B4-BE49-F238E27FC236}">
                          <a16:creationId xmlns:a16="http://schemas.microsoft.com/office/drawing/2014/main" id="{CCA63F7E-FE92-4D36-A615-6E3AED48A4A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1" name="Oval 180">
                      <a:extLst>
                        <a:ext uri="{FF2B5EF4-FFF2-40B4-BE49-F238E27FC236}">
                          <a16:creationId xmlns:a16="http://schemas.microsoft.com/office/drawing/2014/main" id="{2F38E728-0499-4B86-BE2B-3D533ED8754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66" name="Freeform: Shape 165">
                    <a:extLst>
                      <a:ext uri="{FF2B5EF4-FFF2-40B4-BE49-F238E27FC236}">
                        <a16:creationId xmlns:a16="http://schemas.microsoft.com/office/drawing/2014/main" id="{A78D74C6-D384-4C14-895C-6C09B6406E6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7" name="Rectangle: Top Corners Rounded 166">
                    <a:extLst>
                      <a:ext uri="{FF2B5EF4-FFF2-40B4-BE49-F238E27FC236}">
                        <a16:creationId xmlns:a16="http://schemas.microsoft.com/office/drawing/2014/main" id="{65D6445A-667E-40C8-815D-3205BBA833F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8" name="Rectangle: Top Corners Rounded 167">
                    <a:extLst>
                      <a:ext uri="{FF2B5EF4-FFF2-40B4-BE49-F238E27FC236}">
                        <a16:creationId xmlns:a16="http://schemas.microsoft.com/office/drawing/2014/main" id="{0FE9D11F-6890-4797-AF85-EA9EA0A4174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9" name="Freeform: Shape 168">
                    <a:extLst>
                      <a:ext uri="{FF2B5EF4-FFF2-40B4-BE49-F238E27FC236}">
                        <a16:creationId xmlns:a16="http://schemas.microsoft.com/office/drawing/2014/main" id="{59F7904F-907B-4C86-BAE5-BDAC38D18337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70" name="Group 169">
                    <a:extLst>
                      <a:ext uri="{FF2B5EF4-FFF2-40B4-BE49-F238E27FC236}">
                        <a16:creationId xmlns:a16="http://schemas.microsoft.com/office/drawing/2014/main" id="{01E03002-AD18-45A4-A16D-F93EAF62B53B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6" name="Rectangle: Rounded Corners 175">
                      <a:extLst>
                        <a:ext uri="{FF2B5EF4-FFF2-40B4-BE49-F238E27FC236}">
                          <a16:creationId xmlns:a16="http://schemas.microsoft.com/office/drawing/2014/main" id="{CC04F6EE-3A38-4F7E-84DA-3BBC575E128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7" name="Rectangle: Rounded Corners 176">
                      <a:extLst>
                        <a:ext uri="{FF2B5EF4-FFF2-40B4-BE49-F238E27FC236}">
                          <a16:creationId xmlns:a16="http://schemas.microsoft.com/office/drawing/2014/main" id="{7B9C486D-7F75-4976-B91C-64BD9AA3869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8" name="Rectangle: Rounded Corners 177">
                      <a:extLst>
                        <a:ext uri="{FF2B5EF4-FFF2-40B4-BE49-F238E27FC236}">
                          <a16:creationId xmlns:a16="http://schemas.microsoft.com/office/drawing/2014/main" id="{46624345-864F-4DFC-8B75-E4C81003E9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9" name="Rectangle: Rounded Corners 178">
                      <a:extLst>
                        <a:ext uri="{FF2B5EF4-FFF2-40B4-BE49-F238E27FC236}">
                          <a16:creationId xmlns:a16="http://schemas.microsoft.com/office/drawing/2014/main" id="{4BB81D7C-10A0-4D3E-A46D-5F9B8091D04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71" name="Group 170">
                    <a:extLst>
                      <a:ext uri="{FF2B5EF4-FFF2-40B4-BE49-F238E27FC236}">
                        <a16:creationId xmlns:a16="http://schemas.microsoft.com/office/drawing/2014/main" id="{82C3E4B5-1BDE-4B11-B14A-25EECFD7FA9B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2" name="Rectangle: Rounded Corners 171">
                      <a:extLst>
                        <a:ext uri="{FF2B5EF4-FFF2-40B4-BE49-F238E27FC236}">
                          <a16:creationId xmlns:a16="http://schemas.microsoft.com/office/drawing/2014/main" id="{D07826FA-1E88-4457-AFAB-1C8C9FF5520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3" name="Rectangle: Rounded Corners 172">
                      <a:extLst>
                        <a:ext uri="{FF2B5EF4-FFF2-40B4-BE49-F238E27FC236}">
                          <a16:creationId xmlns:a16="http://schemas.microsoft.com/office/drawing/2014/main" id="{0742840A-ACD6-4403-8D39-8C930593869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4" name="Rectangle: Rounded Corners 173">
                      <a:extLst>
                        <a:ext uri="{FF2B5EF4-FFF2-40B4-BE49-F238E27FC236}">
                          <a16:creationId xmlns:a16="http://schemas.microsoft.com/office/drawing/2014/main" id="{86D4A83D-D9C0-4A16-A273-BE4A790B05A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5" name="Rectangle: Rounded Corners 174">
                      <a:extLst>
                        <a:ext uri="{FF2B5EF4-FFF2-40B4-BE49-F238E27FC236}">
                          <a16:creationId xmlns:a16="http://schemas.microsoft.com/office/drawing/2014/main" id="{52488D8F-C505-40DF-97D0-45A359A6AC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128" name="Group 127">
                <a:extLst>
                  <a:ext uri="{FF2B5EF4-FFF2-40B4-BE49-F238E27FC236}">
                    <a16:creationId xmlns:a16="http://schemas.microsoft.com/office/drawing/2014/main" id="{B2FCE8B1-53D7-434C-A36B-203080D560DB}"/>
                  </a:ext>
                </a:extLst>
              </p:cNvPr>
              <p:cNvGrpSpPr/>
              <p:nvPr/>
            </p:nvGrpSpPr>
            <p:grpSpPr>
              <a:xfrm>
                <a:off x="7289700" y="618556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40" name="Rectangle 139">
                  <a:extLst>
                    <a:ext uri="{FF2B5EF4-FFF2-40B4-BE49-F238E27FC236}">
                      <a16:creationId xmlns:a16="http://schemas.microsoft.com/office/drawing/2014/main" id="{A20E6576-93D9-446B-8AB3-1F335464A1B8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41" name="Group 140">
                  <a:extLst>
                    <a:ext uri="{FF2B5EF4-FFF2-40B4-BE49-F238E27FC236}">
                      <a16:creationId xmlns:a16="http://schemas.microsoft.com/office/drawing/2014/main" id="{10391BDE-F43D-47DE-BFEE-D5085CD5D6F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42" name="Group 141">
                    <a:extLst>
                      <a:ext uri="{FF2B5EF4-FFF2-40B4-BE49-F238E27FC236}">
                        <a16:creationId xmlns:a16="http://schemas.microsoft.com/office/drawing/2014/main" id="{1883956F-72D0-4782-9DC9-A5AAF7D65EC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60" name="Circle: Hollow 159">
                      <a:extLst>
                        <a:ext uri="{FF2B5EF4-FFF2-40B4-BE49-F238E27FC236}">
                          <a16:creationId xmlns:a16="http://schemas.microsoft.com/office/drawing/2014/main" id="{8E34CB06-93CC-48F7-8319-30A5979794A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61" name="Oval 160">
                      <a:extLst>
                        <a:ext uri="{FF2B5EF4-FFF2-40B4-BE49-F238E27FC236}">
                          <a16:creationId xmlns:a16="http://schemas.microsoft.com/office/drawing/2014/main" id="{89E98DDC-36AA-4B6B-9C56-94850D82BE0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3" name="Group 142">
                    <a:extLst>
                      <a:ext uri="{FF2B5EF4-FFF2-40B4-BE49-F238E27FC236}">
                        <a16:creationId xmlns:a16="http://schemas.microsoft.com/office/drawing/2014/main" id="{D1249408-3254-4FCE-9CFB-1AB1D11EA4D0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58" name="Circle: Hollow 157">
                      <a:extLst>
                        <a:ext uri="{FF2B5EF4-FFF2-40B4-BE49-F238E27FC236}">
                          <a16:creationId xmlns:a16="http://schemas.microsoft.com/office/drawing/2014/main" id="{F23959FF-E179-4F47-A0AD-E978B8797B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59" name="Oval 158">
                      <a:extLst>
                        <a:ext uri="{FF2B5EF4-FFF2-40B4-BE49-F238E27FC236}">
                          <a16:creationId xmlns:a16="http://schemas.microsoft.com/office/drawing/2014/main" id="{0D2821C7-56A3-4FC2-8A59-CCEA338B519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44" name="Freeform: Shape 143">
                    <a:extLst>
                      <a:ext uri="{FF2B5EF4-FFF2-40B4-BE49-F238E27FC236}">
                        <a16:creationId xmlns:a16="http://schemas.microsoft.com/office/drawing/2014/main" id="{69E15DA7-8DBE-4ECE-B304-04F4D1843D8B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5" name="Rectangle: Top Corners Rounded 144">
                    <a:extLst>
                      <a:ext uri="{FF2B5EF4-FFF2-40B4-BE49-F238E27FC236}">
                        <a16:creationId xmlns:a16="http://schemas.microsoft.com/office/drawing/2014/main" id="{F495001B-B30F-4A87-808A-FDA13445ADE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6" name="Rectangle: Top Corners Rounded 145">
                    <a:extLst>
                      <a:ext uri="{FF2B5EF4-FFF2-40B4-BE49-F238E27FC236}">
                        <a16:creationId xmlns:a16="http://schemas.microsoft.com/office/drawing/2014/main" id="{3B93BD8D-A2CA-45A9-AD2B-A22FE110BCD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7" name="Freeform: Shape 146">
                    <a:extLst>
                      <a:ext uri="{FF2B5EF4-FFF2-40B4-BE49-F238E27FC236}">
                        <a16:creationId xmlns:a16="http://schemas.microsoft.com/office/drawing/2014/main" id="{0E9486D3-F23B-4C3A-85C3-D2898BDB77B2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48" name="Group 147">
                    <a:extLst>
                      <a:ext uri="{FF2B5EF4-FFF2-40B4-BE49-F238E27FC236}">
                        <a16:creationId xmlns:a16="http://schemas.microsoft.com/office/drawing/2014/main" id="{0FE3987D-48F6-4F89-82C0-961EF70AF4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4" name="Rectangle: Rounded Corners 153">
                      <a:extLst>
                        <a:ext uri="{FF2B5EF4-FFF2-40B4-BE49-F238E27FC236}">
                          <a16:creationId xmlns:a16="http://schemas.microsoft.com/office/drawing/2014/main" id="{1D384821-926E-4E35-A6F3-270FA7B4F29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5" name="Rectangle: Rounded Corners 154">
                      <a:extLst>
                        <a:ext uri="{FF2B5EF4-FFF2-40B4-BE49-F238E27FC236}">
                          <a16:creationId xmlns:a16="http://schemas.microsoft.com/office/drawing/2014/main" id="{28C94D3D-C756-4177-916E-07037B2A5E4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6" name="Rectangle: Rounded Corners 155">
                      <a:extLst>
                        <a:ext uri="{FF2B5EF4-FFF2-40B4-BE49-F238E27FC236}">
                          <a16:creationId xmlns:a16="http://schemas.microsoft.com/office/drawing/2014/main" id="{BABF3547-B99E-44DA-8325-778A1D66E8E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7" name="Rectangle: Rounded Corners 156">
                      <a:extLst>
                        <a:ext uri="{FF2B5EF4-FFF2-40B4-BE49-F238E27FC236}">
                          <a16:creationId xmlns:a16="http://schemas.microsoft.com/office/drawing/2014/main" id="{9AAE8C86-9C2E-43A1-BF3C-F7E66530B07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9" name="Group 148">
                    <a:extLst>
                      <a:ext uri="{FF2B5EF4-FFF2-40B4-BE49-F238E27FC236}">
                        <a16:creationId xmlns:a16="http://schemas.microsoft.com/office/drawing/2014/main" id="{72ABA9F4-2B76-4C10-8DDE-F9CAB6C3B7D8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0" name="Rectangle: Rounded Corners 149">
                      <a:extLst>
                        <a:ext uri="{FF2B5EF4-FFF2-40B4-BE49-F238E27FC236}">
                          <a16:creationId xmlns:a16="http://schemas.microsoft.com/office/drawing/2014/main" id="{0A801442-FFD2-4FFC-92B7-13C11A8947C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1" name="Rectangle: Rounded Corners 150">
                      <a:extLst>
                        <a:ext uri="{FF2B5EF4-FFF2-40B4-BE49-F238E27FC236}">
                          <a16:creationId xmlns:a16="http://schemas.microsoft.com/office/drawing/2014/main" id="{31020DA3-BF60-4F0C-834F-45C34024FC8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2" name="Rectangle: Rounded Corners 151">
                      <a:extLst>
                        <a:ext uri="{FF2B5EF4-FFF2-40B4-BE49-F238E27FC236}">
                          <a16:creationId xmlns:a16="http://schemas.microsoft.com/office/drawing/2014/main" id="{8862A3B8-770F-4263-A0D2-D6D21BB5F2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3" name="Rectangle: Rounded Corners 152">
                      <a:extLst>
                        <a:ext uri="{FF2B5EF4-FFF2-40B4-BE49-F238E27FC236}">
                          <a16:creationId xmlns:a16="http://schemas.microsoft.com/office/drawing/2014/main" id="{420F0937-358E-48A7-BAC4-70965012F9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129" name="Rectangle 128">
                <a:extLst>
                  <a:ext uri="{FF2B5EF4-FFF2-40B4-BE49-F238E27FC236}">
                    <a16:creationId xmlns:a16="http://schemas.microsoft.com/office/drawing/2014/main" id="{E5F7CE34-6B04-4871-BE98-6A521BC89F13}"/>
                  </a:ext>
                </a:extLst>
              </p:cNvPr>
              <p:cNvSpPr/>
              <p:nvPr/>
            </p:nvSpPr>
            <p:spPr>
              <a:xfrm>
                <a:off x="5717795" y="6131792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30" name="Group 129">
                <a:extLst>
                  <a:ext uri="{FF2B5EF4-FFF2-40B4-BE49-F238E27FC236}">
                    <a16:creationId xmlns:a16="http://schemas.microsoft.com/office/drawing/2014/main" id="{75F8658F-8D74-496B-B89B-21B2A98C848B}"/>
                  </a:ext>
                </a:extLst>
              </p:cNvPr>
              <p:cNvGrpSpPr/>
              <p:nvPr/>
            </p:nvGrpSpPr>
            <p:grpSpPr>
              <a:xfrm>
                <a:off x="2945383" y="5604167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6" name="Rectangle 135">
                  <a:extLst>
                    <a:ext uri="{FF2B5EF4-FFF2-40B4-BE49-F238E27FC236}">
                      <a16:creationId xmlns:a16="http://schemas.microsoft.com/office/drawing/2014/main" id="{BE838215-61EC-415D-BF62-F90E2B83A594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" name="Rectangle 136">
                  <a:extLst>
                    <a:ext uri="{FF2B5EF4-FFF2-40B4-BE49-F238E27FC236}">
                      <a16:creationId xmlns:a16="http://schemas.microsoft.com/office/drawing/2014/main" id="{2B87280E-8594-4BD6-B6AD-3F4014DBFFC9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8" name="Freeform: Shape 137">
                  <a:extLst>
                    <a:ext uri="{FF2B5EF4-FFF2-40B4-BE49-F238E27FC236}">
                      <a16:creationId xmlns:a16="http://schemas.microsoft.com/office/drawing/2014/main" id="{618B24CB-CDF2-49E5-B2AF-275CC4DDB1C2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9" name="Trapezoid 138">
                  <a:extLst>
                    <a:ext uri="{FF2B5EF4-FFF2-40B4-BE49-F238E27FC236}">
                      <a16:creationId xmlns:a16="http://schemas.microsoft.com/office/drawing/2014/main" id="{1A13BDF7-6135-4D96-9422-4E35B8FB709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1" name="Group 130">
                <a:extLst>
                  <a:ext uri="{FF2B5EF4-FFF2-40B4-BE49-F238E27FC236}">
                    <a16:creationId xmlns:a16="http://schemas.microsoft.com/office/drawing/2014/main" id="{AE8D79AB-CC11-4C02-8A9C-2CD03F04FDF7}"/>
                  </a:ext>
                </a:extLst>
              </p:cNvPr>
              <p:cNvGrpSpPr/>
              <p:nvPr/>
            </p:nvGrpSpPr>
            <p:grpSpPr>
              <a:xfrm flipH="1">
                <a:off x="9239228" y="5612054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2" name="Rectangle 131">
                  <a:extLst>
                    <a:ext uri="{FF2B5EF4-FFF2-40B4-BE49-F238E27FC236}">
                      <a16:creationId xmlns:a16="http://schemas.microsoft.com/office/drawing/2014/main" id="{F45EDEEF-1309-4F72-ACFB-D9AB9EF88AD0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3" name="Rectangle 132">
                  <a:extLst>
                    <a:ext uri="{FF2B5EF4-FFF2-40B4-BE49-F238E27FC236}">
                      <a16:creationId xmlns:a16="http://schemas.microsoft.com/office/drawing/2014/main" id="{477D6F71-80F6-4DBD-A9C2-DD01D46D2FEE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" name="Freeform: Shape 133">
                  <a:extLst>
                    <a:ext uri="{FF2B5EF4-FFF2-40B4-BE49-F238E27FC236}">
                      <a16:creationId xmlns:a16="http://schemas.microsoft.com/office/drawing/2014/main" id="{E77A98B1-FC92-44DE-8305-A61F3F6706EB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5" name="Trapezoid 134">
                  <a:extLst>
                    <a:ext uri="{FF2B5EF4-FFF2-40B4-BE49-F238E27FC236}">
                      <a16:creationId xmlns:a16="http://schemas.microsoft.com/office/drawing/2014/main" id="{31EC09C8-EC13-4ABD-B6C8-BA2F75ACE102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24" name="Group 223">
              <a:extLst>
                <a:ext uri="{FF2B5EF4-FFF2-40B4-BE49-F238E27FC236}">
                  <a16:creationId xmlns:a16="http://schemas.microsoft.com/office/drawing/2014/main" id="{CE0B34E9-6E61-4AD2-9664-AE9D4B4569EB}"/>
                </a:ext>
              </a:extLst>
            </p:cNvPr>
            <p:cNvGrpSpPr/>
            <p:nvPr/>
          </p:nvGrpSpPr>
          <p:grpSpPr>
            <a:xfrm>
              <a:off x="12170544" y="3552847"/>
              <a:ext cx="2409424" cy="346534"/>
              <a:chOff x="7551957" y="3337076"/>
              <a:chExt cx="6769635" cy="973639"/>
            </a:xfrm>
          </p:grpSpPr>
          <p:sp>
            <p:nvSpPr>
              <p:cNvPr id="225" name="Rectangle 224">
                <a:extLst>
                  <a:ext uri="{FF2B5EF4-FFF2-40B4-BE49-F238E27FC236}">
                    <a16:creationId xmlns:a16="http://schemas.microsoft.com/office/drawing/2014/main" id="{DECF6CD6-3A3C-4226-8039-3E6001337D48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6" name="Rectangle 225">
                <a:extLst>
                  <a:ext uri="{FF2B5EF4-FFF2-40B4-BE49-F238E27FC236}">
                    <a16:creationId xmlns:a16="http://schemas.microsoft.com/office/drawing/2014/main" id="{0C31F77F-E95D-4685-834F-7F007AB2E22A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27" name="Group 226">
                <a:extLst>
                  <a:ext uri="{FF2B5EF4-FFF2-40B4-BE49-F238E27FC236}">
                    <a16:creationId xmlns:a16="http://schemas.microsoft.com/office/drawing/2014/main" id="{E5E18AB8-845F-4187-A449-B14F9F88FBD4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60" name="Rectangle 259">
                  <a:extLst>
                    <a:ext uri="{FF2B5EF4-FFF2-40B4-BE49-F238E27FC236}">
                      <a16:creationId xmlns:a16="http://schemas.microsoft.com/office/drawing/2014/main" id="{8E87FBDD-34C8-40B7-98E2-B87B4519D215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61" name="Group 260">
                  <a:extLst>
                    <a:ext uri="{FF2B5EF4-FFF2-40B4-BE49-F238E27FC236}">
                      <a16:creationId xmlns:a16="http://schemas.microsoft.com/office/drawing/2014/main" id="{F84E404E-7802-47D4-94DB-CF11F6F7F720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62" name="Group 261">
                    <a:extLst>
                      <a:ext uri="{FF2B5EF4-FFF2-40B4-BE49-F238E27FC236}">
                        <a16:creationId xmlns:a16="http://schemas.microsoft.com/office/drawing/2014/main" id="{C0FC6994-45FF-4F19-B3CC-249BD3AE862B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80" name="Circle: Hollow 279">
                      <a:extLst>
                        <a:ext uri="{FF2B5EF4-FFF2-40B4-BE49-F238E27FC236}">
                          <a16:creationId xmlns:a16="http://schemas.microsoft.com/office/drawing/2014/main" id="{17240DC6-CD2D-4619-8B64-CCA3F227734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81" name="Oval 280">
                      <a:extLst>
                        <a:ext uri="{FF2B5EF4-FFF2-40B4-BE49-F238E27FC236}">
                          <a16:creationId xmlns:a16="http://schemas.microsoft.com/office/drawing/2014/main" id="{DD42277C-88CC-45B3-8AC4-8998DEEE844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3" name="Group 262">
                    <a:extLst>
                      <a:ext uri="{FF2B5EF4-FFF2-40B4-BE49-F238E27FC236}">
                        <a16:creationId xmlns:a16="http://schemas.microsoft.com/office/drawing/2014/main" id="{FD3140BA-3238-4F17-871A-F3B9C3DAB9BD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78" name="Circle: Hollow 277">
                      <a:extLst>
                        <a:ext uri="{FF2B5EF4-FFF2-40B4-BE49-F238E27FC236}">
                          <a16:creationId xmlns:a16="http://schemas.microsoft.com/office/drawing/2014/main" id="{BA89EC7C-530B-4BE0-909E-33EFB4FD823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79" name="Oval 278">
                      <a:extLst>
                        <a:ext uri="{FF2B5EF4-FFF2-40B4-BE49-F238E27FC236}">
                          <a16:creationId xmlns:a16="http://schemas.microsoft.com/office/drawing/2014/main" id="{8C8D57F4-FE06-4180-91A2-5DECF331650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64" name="Freeform: Shape 263">
                    <a:extLst>
                      <a:ext uri="{FF2B5EF4-FFF2-40B4-BE49-F238E27FC236}">
                        <a16:creationId xmlns:a16="http://schemas.microsoft.com/office/drawing/2014/main" id="{FA04BC57-72A9-432F-A1AF-4A6B1C94DB0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5" name="Rectangle: Top Corners Rounded 264">
                    <a:extLst>
                      <a:ext uri="{FF2B5EF4-FFF2-40B4-BE49-F238E27FC236}">
                        <a16:creationId xmlns:a16="http://schemas.microsoft.com/office/drawing/2014/main" id="{A3AE322D-58B4-45F8-9BCB-326AA42A2867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6" name="Rectangle: Top Corners Rounded 265">
                    <a:extLst>
                      <a:ext uri="{FF2B5EF4-FFF2-40B4-BE49-F238E27FC236}">
                        <a16:creationId xmlns:a16="http://schemas.microsoft.com/office/drawing/2014/main" id="{11DE7F3B-CE4A-4BD8-97D1-AE9FBE0BFC9E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7" name="Freeform: Shape 266">
                    <a:extLst>
                      <a:ext uri="{FF2B5EF4-FFF2-40B4-BE49-F238E27FC236}">
                        <a16:creationId xmlns:a16="http://schemas.microsoft.com/office/drawing/2014/main" id="{5BE1D774-FD6D-4DD5-BEB8-BB7DC7372085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68" name="Group 267">
                    <a:extLst>
                      <a:ext uri="{FF2B5EF4-FFF2-40B4-BE49-F238E27FC236}">
                        <a16:creationId xmlns:a16="http://schemas.microsoft.com/office/drawing/2014/main" id="{0EA5EB20-2CFD-4299-A1A3-294CC979F6DC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4" name="Rectangle: Rounded Corners 273">
                      <a:extLst>
                        <a:ext uri="{FF2B5EF4-FFF2-40B4-BE49-F238E27FC236}">
                          <a16:creationId xmlns:a16="http://schemas.microsoft.com/office/drawing/2014/main" id="{50B728E3-17A1-4C3F-A6EE-A70E6E5AE37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5" name="Rectangle: Rounded Corners 274">
                      <a:extLst>
                        <a:ext uri="{FF2B5EF4-FFF2-40B4-BE49-F238E27FC236}">
                          <a16:creationId xmlns:a16="http://schemas.microsoft.com/office/drawing/2014/main" id="{2CAD7412-913D-4241-88D4-B20BDCC13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6" name="Rectangle: Rounded Corners 275">
                      <a:extLst>
                        <a:ext uri="{FF2B5EF4-FFF2-40B4-BE49-F238E27FC236}">
                          <a16:creationId xmlns:a16="http://schemas.microsoft.com/office/drawing/2014/main" id="{C5DC4306-4BDB-4FED-9444-078C69E8D39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7" name="Rectangle: Rounded Corners 276">
                      <a:extLst>
                        <a:ext uri="{FF2B5EF4-FFF2-40B4-BE49-F238E27FC236}">
                          <a16:creationId xmlns:a16="http://schemas.microsoft.com/office/drawing/2014/main" id="{2EA328E8-F680-4753-9FB4-B2585E1D9EE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9" name="Group 268">
                    <a:extLst>
                      <a:ext uri="{FF2B5EF4-FFF2-40B4-BE49-F238E27FC236}">
                        <a16:creationId xmlns:a16="http://schemas.microsoft.com/office/drawing/2014/main" id="{12434C9D-06D1-4596-8B30-0390235DDBB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0" name="Rectangle: Rounded Corners 269">
                      <a:extLst>
                        <a:ext uri="{FF2B5EF4-FFF2-40B4-BE49-F238E27FC236}">
                          <a16:creationId xmlns:a16="http://schemas.microsoft.com/office/drawing/2014/main" id="{36F43177-1770-4A6F-A2CB-860DF41A870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1" name="Rectangle: Rounded Corners 270">
                      <a:extLst>
                        <a:ext uri="{FF2B5EF4-FFF2-40B4-BE49-F238E27FC236}">
                          <a16:creationId xmlns:a16="http://schemas.microsoft.com/office/drawing/2014/main" id="{0D48BD11-7FF8-4E7C-AF1E-733A54836F4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2" name="Rectangle: Rounded Corners 271">
                      <a:extLst>
                        <a:ext uri="{FF2B5EF4-FFF2-40B4-BE49-F238E27FC236}">
                          <a16:creationId xmlns:a16="http://schemas.microsoft.com/office/drawing/2014/main" id="{18613431-8441-4885-B858-00B04199C48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3" name="Rectangle: Rounded Corners 272">
                      <a:extLst>
                        <a:ext uri="{FF2B5EF4-FFF2-40B4-BE49-F238E27FC236}">
                          <a16:creationId xmlns:a16="http://schemas.microsoft.com/office/drawing/2014/main" id="{E9F46078-E0C1-45E5-A764-089C5DDB45B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28" name="Group 227">
                <a:extLst>
                  <a:ext uri="{FF2B5EF4-FFF2-40B4-BE49-F238E27FC236}">
                    <a16:creationId xmlns:a16="http://schemas.microsoft.com/office/drawing/2014/main" id="{0BA21BC6-29C3-47FE-855E-0F71BAEDD00B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38" name="Rectangle 237">
                  <a:extLst>
                    <a:ext uri="{FF2B5EF4-FFF2-40B4-BE49-F238E27FC236}">
                      <a16:creationId xmlns:a16="http://schemas.microsoft.com/office/drawing/2014/main" id="{C0552170-808C-4600-826F-C07B33598F50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39" name="Group 238">
                  <a:extLst>
                    <a:ext uri="{FF2B5EF4-FFF2-40B4-BE49-F238E27FC236}">
                      <a16:creationId xmlns:a16="http://schemas.microsoft.com/office/drawing/2014/main" id="{8D114E0E-F0F7-4431-AD9D-FD68616B92C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40" name="Group 239">
                    <a:extLst>
                      <a:ext uri="{FF2B5EF4-FFF2-40B4-BE49-F238E27FC236}">
                        <a16:creationId xmlns:a16="http://schemas.microsoft.com/office/drawing/2014/main" id="{7A066733-6392-4B79-95AA-5AD5BDDEDA2D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8" name="Circle: Hollow 257">
                      <a:extLst>
                        <a:ext uri="{FF2B5EF4-FFF2-40B4-BE49-F238E27FC236}">
                          <a16:creationId xmlns:a16="http://schemas.microsoft.com/office/drawing/2014/main" id="{0D3D2E19-2A9F-486A-9E5D-298BB10F132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9" name="Oval 258">
                      <a:extLst>
                        <a:ext uri="{FF2B5EF4-FFF2-40B4-BE49-F238E27FC236}">
                          <a16:creationId xmlns:a16="http://schemas.microsoft.com/office/drawing/2014/main" id="{179C176D-A3A2-45A1-90E8-6FAA3BC3D12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1" name="Group 240">
                    <a:extLst>
                      <a:ext uri="{FF2B5EF4-FFF2-40B4-BE49-F238E27FC236}">
                        <a16:creationId xmlns:a16="http://schemas.microsoft.com/office/drawing/2014/main" id="{F5B923EE-C636-4311-98AF-259518D793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6" name="Circle: Hollow 255">
                      <a:extLst>
                        <a:ext uri="{FF2B5EF4-FFF2-40B4-BE49-F238E27FC236}">
                          <a16:creationId xmlns:a16="http://schemas.microsoft.com/office/drawing/2014/main" id="{FC4B01E3-0101-4379-94F0-067CCAED17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7" name="Oval 256">
                      <a:extLst>
                        <a:ext uri="{FF2B5EF4-FFF2-40B4-BE49-F238E27FC236}">
                          <a16:creationId xmlns:a16="http://schemas.microsoft.com/office/drawing/2014/main" id="{6B13D8D8-D3DF-4E55-B140-EDAD5E79C47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42" name="Freeform: Shape 241">
                    <a:extLst>
                      <a:ext uri="{FF2B5EF4-FFF2-40B4-BE49-F238E27FC236}">
                        <a16:creationId xmlns:a16="http://schemas.microsoft.com/office/drawing/2014/main" id="{BBF7F594-CC10-4284-A9F7-3003330FB53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3" name="Rectangle: Top Corners Rounded 242">
                    <a:extLst>
                      <a:ext uri="{FF2B5EF4-FFF2-40B4-BE49-F238E27FC236}">
                        <a16:creationId xmlns:a16="http://schemas.microsoft.com/office/drawing/2014/main" id="{8AB541A5-DCB9-45D6-8E1B-A0C622C4FA8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4" name="Rectangle: Top Corners Rounded 243">
                    <a:extLst>
                      <a:ext uri="{FF2B5EF4-FFF2-40B4-BE49-F238E27FC236}">
                        <a16:creationId xmlns:a16="http://schemas.microsoft.com/office/drawing/2014/main" id="{B0431277-F207-4B6F-A234-97303B9A481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5" name="Freeform: Shape 244">
                    <a:extLst>
                      <a:ext uri="{FF2B5EF4-FFF2-40B4-BE49-F238E27FC236}">
                        <a16:creationId xmlns:a16="http://schemas.microsoft.com/office/drawing/2014/main" id="{7FEC4A70-7777-46D0-8959-D712A19FC173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46" name="Group 245">
                    <a:extLst>
                      <a:ext uri="{FF2B5EF4-FFF2-40B4-BE49-F238E27FC236}">
                        <a16:creationId xmlns:a16="http://schemas.microsoft.com/office/drawing/2014/main" id="{F4ECB570-CF5E-4A32-839D-09548E8B02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52" name="Rectangle: Rounded Corners 251">
                      <a:extLst>
                        <a:ext uri="{FF2B5EF4-FFF2-40B4-BE49-F238E27FC236}">
                          <a16:creationId xmlns:a16="http://schemas.microsoft.com/office/drawing/2014/main" id="{BB0382AB-5159-4D92-A967-2C01D0531D3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3" name="Rectangle: Rounded Corners 252">
                      <a:extLst>
                        <a:ext uri="{FF2B5EF4-FFF2-40B4-BE49-F238E27FC236}">
                          <a16:creationId xmlns:a16="http://schemas.microsoft.com/office/drawing/2014/main" id="{C0AD2198-8807-4D80-89CD-499A4A883C2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4" name="Rectangle: Rounded Corners 253">
                      <a:extLst>
                        <a:ext uri="{FF2B5EF4-FFF2-40B4-BE49-F238E27FC236}">
                          <a16:creationId xmlns:a16="http://schemas.microsoft.com/office/drawing/2014/main" id="{8B074077-F973-415C-BA31-42ACE9762C5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5" name="Rectangle: Rounded Corners 254">
                      <a:extLst>
                        <a:ext uri="{FF2B5EF4-FFF2-40B4-BE49-F238E27FC236}">
                          <a16:creationId xmlns:a16="http://schemas.microsoft.com/office/drawing/2014/main" id="{CDA95738-2B4F-4D4D-B76F-2C38A18413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7" name="Group 246">
                    <a:extLst>
                      <a:ext uri="{FF2B5EF4-FFF2-40B4-BE49-F238E27FC236}">
                        <a16:creationId xmlns:a16="http://schemas.microsoft.com/office/drawing/2014/main" id="{5D5C2DF0-A031-43C0-A905-F4DCB9BE3B43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48" name="Rectangle: Rounded Corners 247">
                      <a:extLst>
                        <a:ext uri="{FF2B5EF4-FFF2-40B4-BE49-F238E27FC236}">
                          <a16:creationId xmlns:a16="http://schemas.microsoft.com/office/drawing/2014/main" id="{617E6A13-BC99-49B3-9959-227984F7911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49" name="Rectangle: Rounded Corners 248">
                      <a:extLst>
                        <a:ext uri="{FF2B5EF4-FFF2-40B4-BE49-F238E27FC236}">
                          <a16:creationId xmlns:a16="http://schemas.microsoft.com/office/drawing/2014/main" id="{82A25FB6-C3D9-4430-ADB2-8B5D88584E1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0" name="Rectangle: Rounded Corners 249">
                      <a:extLst>
                        <a:ext uri="{FF2B5EF4-FFF2-40B4-BE49-F238E27FC236}">
                          <a16:creationId xmlns:a16="http://schemas.microsoft.com/office/drawing/2014/main" id="{8E7F6571-8CA1-4AAB-B8F7-0FD61A83DB0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1" name="Rectangle: Rounded Corners 250">
                      <a:extLst>
                        <a:ext uri="{FF2B5EF4-FFF2-40B4-BE49-F238E27FC236}">
                          <a16:creationId xmlns:a16="http://schemas.microsoft.com/office/drawing/2014/main" id="{3524A732-836F-4E08-A783-08B0E9DB01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29" name="Rectangle 228">
                <a:extLst>
                  <a:ext uri="{FF2B5EF4-FFF2-40B4-BE49-F238E27FC236}">
                    <a16:creationId xmlns:a16="http://schemas.microsoft.com/office/drawing/2014/main" id="{EF116A9C-10ED-40C1-A4FE-71E5D0727DA1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30" name="Group 229">
                <a:extLst>
                  <a:ext uri="{FF2B5EF4-FFF2-40B4-BE49-F238E27FC236}">
                    <a16:creationId xmlns:a16="http://schemas.microsoft.com/office/drawing/2014/main" id="{5EFCCFFF-7183-42DC-8608-87E4B2958C34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35" name="Rectangle 234">
                  <a:extLst>
                    <a:ext uri="{FF2B5EF4-FFF2-40B4-BE49-F238E27FC236}">
                      <a16:creationId xmlns:a16="http://schemas.microsoft.com/office/drawing/2014/main" id="{941BF371-D88F-4396-A244-7692C0327E27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6" name="Freeform: Shape 235">
                  <a:extLst>
                    <a:ext uri="{FF2B5EF4-FFF2-40B4-BE49-F238E27FC236}">
                      <a16:creationId xmlns:a16="http://schemas.microsoft.com/office/drawing/2014/main" id="{922B494D-B272-4AD8-B3F0-7DD513D340AC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7" name="Trapezoid 236">
                  <a:extLst>
                    <a:ext uri="{FF2B5EF4-FFF2-40B4-BE49-F238E27FC236}">
                      <a16:creationId xmlns:a16="http://schemas.microsoft.com/office/drawing/2014/main" id="{B65F468D-5D92-49C4-88B5-7B6B7C4C74BF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1" name="Group 230">
                <a:extLst>
                  <a:ext uri="{FF2B5EF4-FFF2-40B4-BE49-F238E27FC236}">
                    <a16:creationId xmlns:a16="http://schemas.microsoft.com/office/drawing/2014/main" id="{3A78AB21-4BBE-411F-8FF2-46E2FAC7AF88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32" name="Rectangle 231">
                  <a:extLst>
                    <a:ext uri="{FF2B5EF4-FFF2-40B4-BE49-F238E27FC236}">
                      <a16:creationId xmlns:a16="http://schemas.microsoft.com/office/drawing/2014/main" id="{CF27EE3E-8B49-45BC-BAAC-8DEB451EB49B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3" name="Freeform: Shape 232">
                  <a:extLst>
                    <a:ext uri="{FF2B5EF4-FFF2-40B4-BE49-F238E27FC236}">
                      <a16:creationId xmlns:a16="http://schemas.microsoft.com/office/drawing/2014/main" id="{F270B137-A82A-48C6-A000-9794F34D0E9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4" name="Trapezoid 233">
                  <a:extLst>
                    <a:ext uri="{FF2B5EF4-FFF2-40B4-BE49-F238E27FC236}">
                      <a16:creationId xmlns:a16="http://schemas.microsoft.com/office/drawing/2014/main" id="{E89747BD-8915-48BF-B4F6-44E85F6872D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82" name="Group 281">
              <a:extLst>
                <a:ext uri="{FF2B5EF4-FFF2-40B4-BE49-F238E27FC236}">
                  <a16:creationId xmlns:a16="http://schemas.microsoft.com/office/drawing/2014/main" id="{6C728AE4-D2AB-484F-B67B-F430262B2F4D}"/>
                </a:ext>
              </a:extLst>
            </p:cNvPr>
            <p:cNvGrpSpPr/>
            <p:nvPr/>
          </p:nvGrpSpPr>
          <p:grpSpPr>
            <a:xfrm>
              <a:off x="14569294" y="3555361"/>
              <a:ext cx="2409424" cy="346534"/>
              <a:chOff x="7551957" y="3337076"/>
              <a:chExt cx="6769635" cy="973639"/>
            </a:xfrm>
          </p:grpSpPr>
          <p:sp>
            <p:nvSpPr>
              <p:cNvPr id="283" name="Rectangle 282">
                <a:extLst>
                  <a:ext uri="{FF2B5EF4-FFF2-40B4-BE49-F238E27FC236}">
                    <a16:creationId xmlns:a16="http://schemas.microsoft.com/office/drawing/2014/main" id="{2F328ED0-3D27-4D8A-B970-12F0ABA254E1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4" name="Rectangle 283">
                <a:extLst>
                  <a:ext uri="{FF2B5EF4-FFF2-40B4-BE49-F238E27FC236}">
                    <a16:creationId xmlns:a16="http://schemas.microsoft.com/office/drawing/2014/main" id="{AFDBB089-4BB8-41A2-8DD4-E05A6DE51E16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5" name="Group 284">
                <a:extLst>
                  <a:ext uri="{FF2B5EF4-FFF2-40B4-BE49-F238E27FC236}">
                    <a16:creationId xmlns:a16="http://schemas.microsoft.com/office/drawing/2014/main" id="{860A1ED1-1B3D-447B-BAB9-6B9FEA18E21B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318" name="Rectangle 317">
                  <a:extLst>
                    <a:ext uri="{FF2B5EF4-FFF2-40B4-BE49-F238E27FC236}">
                      <a16:creationId xmlns:a16="http://schemas.microsoft.com/office/drawing/2014/main" id="{721E99EE-1D72-405E-BAE3-059B9FD6B7F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19" name="Group 318">
                  <a:extLst>
                    <a:ext uri="{FF2B5EF4-FFF2-40B4-BE49-F238E27FC236}">
                      <a16:creationId xmlns:a16="http://schemas.microsoft.com/office/drawing/2014/main" id="{67D70856-D7B1-43AF-A06B-79FE9F52EE3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320" name="Group 319">
                    <a:extLst>
                      <a:ext uri="{FF2B5EF4-FFF2-40B4-BE49-F238E27FC236}">
                        <a16:creationId xmlns:a16="http://schemas.microsoft.com/office/drawing/2014/main" id="{F2FA33F3-E9CB-4369-ABD1-7C03D4DC8A89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8" name="Circle: Hollow 337">
                      <a:extLst>
                        <a:ext uri="{FF2B5EF4-FFF2-40B4-BE49-F238E27FC236}">
                          <a16:creationId xmlns:a16="http://schemas.microsoft.com/office/drawing/2014/main" id="{FC02D2D3-C221-4086-86DB-AEF1688AC2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9" name="Oval 338">
                      <a:extLst>
                        <a:ext uri="{FF2B5EF4-FFF2-40B4-BE49-F238E27FC236}">
                          <a16:creationId xmlns:a16="http://schemas.microsoft.com/office/drawing/2014/main" id="{B080C389-53FB-4173-B223-3BC4476052F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1" name="Group 320">
                    <a:extLst>
                      <a:ext uri="{FF2B5EF4-FFF2-40B4-BE49-F238E27FC236}">
                        <a16:creationId xmlns:a16="http://schemas.microsoft.com/office/drawing/2014/main" id="{7BFA069F-CE72-45B8-B37B-8F8E2CF25C79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6" name="Circle: Hollow 335">
                      <a:extLst>
                        <a:ext uri="{FF2B5EF4-FFF2-40B4-BE49-F238E27FC236}">
                          <a16:creationId xmlns:a16="http://schemas.microsoft.com/office/drawing/2014/main" id="{5DDD5FC2-FF53-4BDE-84DC-E68289F6D4C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7" name="Oval 336">
                      <a:extLst>
                        <a:ext uri="{FF2B5EF4-FFF2-40B4-BE49-F238E27FC236}">
                          <a16:creationId xmlns:a16="http://schemas.microsoft.com/office/drawing/2014/main" id="{FF25748F-B505-4B52-9AC4-59A2557B258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22" name="Freeform: Shape 321">
                    <a:extLst>
                      <a:ext uri="{FF2B5EF4-FFF2-40B4-BE49-F238E27FC236}">
                        <a16:creationId xmlns:a16="http://schemas.microsoft.com/office/drawing/2014/main" id="{ED5EC72D-C3D0-4ACC-927D-027DDE12B22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3" name="Rectangle: Top Corners Rounded 322">
                    <a:extLst>
                      <a:ext uri="{FF2B5EF4-FFF2-40B4-BE49-F238E27FC236}">
                        <a16:creationId xmlns:a16="http://schemas.microsoft.com/office/drawing/2014/main" id="{ADE19828-FAF2-4B65-AE8D-5429AB0EB3DF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4" name="Rectangle: Top Corners Rounded 323">
                    <a:extLst>
                      <a:ext uri="{FF2B5EF4-FFF2-40B4-BE49-F238E27FC236}">
                        <a16:creationId xmlns:a16="http://schemas.microsoft.com/office/drawing/2014/main" id="{18AB7283-D164-42A2-A723-81CE4C01FB35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5" name="Freeform: Shape 324">
                    <a:extLst>
                      <a:ext uri="{FF2B5EF4-FFF2-40B4-BE49-F238E27FC236}">
                        <a16:creationId xmlns:a16="http://schemas.microsoft.com/office/drawing/2014/main" id="{8C0DCF64-B7CD-49F0-B014-7957B73DF604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26" name="Group 325">
                    <a:extLst>
                      <a:ext uri="{FF2B5EF4-FFF2-40B4-BE49-F238E27FC236}">
                        <a16:creationId xmlns:a16="http://schemas.microsoft.com/office/drawing/2014/main" id="{2FCA9B7D-BA04-431E-A0AF-8DF9D11AFE49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32" name="Rectangle: Rounded Corners 331">
                      <a:extLst>
                        <a:ext uri="{FF2B5EF4-FFF2-40B4-BE49-F238E27FC236}">
                          <a16:creationId xmlns:a16="http://schemas.microsoft.com/office/drawing/2014/main" id="{DC0619B0-EBA9-40F4-9B91-3D80E13B532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3" name="Rectangle: Rounded Corners 332">
                      <a:extLst>
                        <a:ext uri="{FF2B5EF4-FFF2-40B4-BE49-F238E27FC236}">
                          <a16:creationId xmlns:a16="http://schemas.microsoft.com/office/drawing/2014/main" id="{C642C578-D594-43A1-9BD6-B5CEA237AF6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4" name="Rectangle: Rounded Corners 333">
                      <a:extLst>
                        <a:ext uri="{FF2B5EF4-FFF2-40B4-BE49-F238E27FC236}">
                          <a16:creationId xmlns:a16="http://schemas.microsoft.com/office/drawing/2014/main" id="{8396B3DF-407C-49C2-BA6C-4EBB07D847E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5" name="Rectangle: Rounded Corners 334">
                      <a:extLst>
                        <a:ext uri="{FF2B5EF4-FFF2-40B4-BE49-F238E27FC236}">
                          <a16:creationId xmlns:a16="http://schemas.microsoft.com/office/drawing/2014/main" id="{51B38F7F-9317-4F77-82C1-AAE933C17B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7" name="Group 326">
                    <a:extLst>
                      <a:ext uri="{FF2B5EF4-FFF2-40B4-BE49-F238E27FC236}">
                        <a16:creationId xmlns:a16="http://schemas.microsoft.com/office/drawing/2014/main" id="{5D18FFBD-1047-4571-A184-EA14C960C64C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28" name="Rectangle: Rounded Corners 327">
                      <a:extLst>
                        <a:ext uri="{FF2B5EF4-FFF2-40B4-BE49-F238E27FC236}">
                          <a16:creationId xmlns:a16="http://schemas.microsoft.com/office/drawing/2014/main" id="{64981368-5A86-4DA4-B596-0DF6ECAE998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29" name="Rectangle: Rounded Corners 328">
                      <a:extLst>
                        <a:ext uri="{FF2B5EF4-FFF2-40B4-BE49-F238E27FC236}">
                          <a16:creationId xmlns:a16="http://schemas.microsoft.com/office/drawing/2014/main" id="{DBD87933-6407-48AC-8076-C8435D9E71A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0" name="Rectangle: Rounded Corners 329">
                      <a:extLst>
                        <a:ext uri="{FF2B5EF4-FFF2-40B4-BE49-F238E27FC236}">
                          <a16:creationId xmlns:a16="http://schemas.microsoft.com/office/drawing/2014/main" id="{BFF5B62D-0206-40D1-AFBC-B6EADAC8E6C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1" name="Rectangle: Rounded Corners 330">
                      <a:extLst>
                        <a:ext uri="{FF2B5EF4-FFF2-40B4-BE49-F238E27FC236}">
                          <a16:creationId xmlns:a16="http://schemas.microsoft.com/office/drawing/2014/main" id="{7A58A525-66C4-43D4-9DA9-1CAF77D0D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86" name="Group 285">
                <a:extLst>
                  <a:ext uri="{FF2B5EF4-FFF2-40B4-BE49-F238E27FC236}">
                    <a16:creationId xmlns:a16="http://schemas.microsoft.com/office/drawing/2014/main" id="{95BDA884-C4A0-4540-ADFE-B9085B88AE89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96" name="Rectangle 295">
                  <a:extLst>
                    <a:ext uri="{FF2B5EF4-FFF2-40B4-BE49-F238E27FC236}">
                      <a16:creationId xmlns:a16="http://schemas.microsoft.com/office/drawing/2014/main" id="{B9DFB1CC-3D2F-4EBA-A554-F59D6E3C209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97" name="Group 296">
                  <a:extLst>
                    <a:ext uri="{FF2B5EF4-FFF2-40B4-BE49-F238E27FC236}">
                      <a16:creationId xmlns:a16="http://schemas.microsoft.com/office/drawing/2014/main" id="{8C6246C6-D1D9-43C5-87EC-88BA37EDB885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98" name="Group 297">
                    <a:extLst>
                      <a:ext uri="{FF2B5EF4-FFF2-40B4-BE49-F238E27FC236}">
                        <a16:creationId xmlns:a16="http://schemas.microsoft.com/office/drawing/2014/main" id="{BF00819E-B22C-4AC5-88AC-2B2D5E3B685E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6" name="Circle: Hollow 315">
                      <a:extLst>
                        <a:ext uri="{FF2B5EF4-FFF2-40B4-BE49-F238E27FC236}">
                          <a16:creationId xmlns:a16="http://schemas.microsoft.com/office/drawing/2014/main" id="{51A2E0C2-0AB4-4894-B37C-8CD5BFB9F33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7" name="Oval 316">
                      <a:extLst>
                        <a:ext uri="{FF2B5EF4-FFF2-40B4-BE49-F238E27FC236}">
                          <a16:creationId xmlns:a16="http://schemas.microsoft.com/office/drawing/2014/main" id="{1DF88241-951E-45BF-B941-AA568E3B414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99" name="Group 298">
                    <a:extLst>
                      <a:ext uri="{FF2B5EF4-FFF2-40B4-BE49-F238E27FC236}">
                        <a16:creationId xmlns:a16="http://schemas.microsoft.com/office/drawing/2014/main" id="{5239D5B9-3CA3-4715-AB44-793187844215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4" name="Circle: Hollow 313">
                      <a:extLst>
                        <a:ext uri="{FF2B5EF4-FFF2-40B4-BE49-F238E27FC236}">
                          <a16:creationId xmlns:a16="http://schemas.microsoft.com/office/drawing/2014/main" id="{72F87BE7-9FCC-4654-AF27-285AD13C9C4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5" name="Oval 314">
                      <a:extLst>
                        <a:ext uri="{FF2B5EF4-FFF2-40B4-BE49-F238E27FC236}">
                          <a16:creationId xmlns:a16="http://schemas.microsoft.com/office/drawing/2014/main" id="{A14B7F4A-46C6-4868-9E07-3ED0DC61B9D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00" name="Freeform: Shape 299">
                    <a:extLst>
                      <a:ext uri="{FF2B5EF4-FFF2-40B4-BE49-F238E27FC236}">
                        <a16:creationId xmlns:a16="http://schemas.microsoft.com/office/drawing/2014/main" id="{1AC2259C-7AFF-4FFD-8C9B-E17186E9AF5F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1" name="Rectangle: Top Corners Rounded 300">
                    <a:extLst>
                      <a:ext uri="{FF2B5EF4-FFF2-40B4-BE49-F238E27FC236}">
                        <a16:creationId xmlns:a16="http://schemas.microsoft.com/office/drawing/2014/main" id="{FEBC1A72-64D2-40DA-A97B-DA6E83DF4C9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2" name="Rectangle: Top Corners Rounded 301">
                    <a:extLst>
                      <a:ext uri="{FF2B5EF4-FFF2-40B4-BE49-F238E27FC236}">
                        <a16:creationId xmlns:a16="http://schemas.microsoft.com/office/drawing/2014/main" id="{F0649DF4-E099-42BA-AFA0-DB68CD5F8F6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3" name="Freeform: Shape 302">
                    <a:extLst>
                      <a:ext uri="{FF2B5EF4-FFF2-40B4-BE49-F238E27FC236}">
                        <a16:creationId xmlns:a16="http://schemas.microsoft.com/office/drawing/2014/main" id="{F11F5B67-8FCB-4709-92A0-A6DD98FD8FAA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04" name="Group 303">
                    <a:extLst>
                      <a:ext uri="{FF2B5EF4-FFF2-40B4-BE49-F238E27FC236}">
                        <a16:creationId xmlns:a16="http://schemas.microsoft.com/office/drawing/2014/main" id="{FE5D2E60-2E07-4EDB-B0E0-6B23FAF33528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10" name="Rectangle: Rounded Corners 309">
                      <a:extLst>
                        <a:ext uri="{FF2B5EF4-FFF2-40B4-BE49-F238E27FC236}">
                          <a16:creationId xmlns:a16="http://schemas.microsoft.com/office/drawing/2014/main" id="{27C105DD-D244-44E0-B29B-4D20702167B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1" name="Rectangle: Rounded Corners 310">
                      <a:extLst>
                        <a:ext uri="{FF2B5EF4-FFF2-40B4-BE49-F238E27FC236}">
                          <a16:creationId xmlns:a16="http://schemas.microsoft.com/office/drawing/2014/main" id="{A08330B8-6563-4D9C-A973-D23A2C36B6E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2" name="Rectangle: Rounded Corners 311">
                      <a:extLst>
                        <a:ext uri="{FF2B5EF4-FFF2-40B4-BE49-F238E27FC236}">
                          <a16:creationId xmlns:a16="http://schemas.microsoft.com/office/drawing/2014/main" id="{2E7456A1-C9E5-4FFB-BA36-F3CC62BB5B1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3" name="Rectangle: Rounded Corners 312">
                      <a:extLst>
                        <a:ext uri="{FF2B5EF4-FFF2-40B4-BE49-F238E27FC236}">
                          <a16:creationId xmlns:a16="http://schemas.microsoft.com/office/drawing/2014/main" id="{07E8A39A-A6EB-478F-AD8E-59C48C0CDB4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05" name="Group 304">
                    <a:extLst>
                      <a:ext uri="{FF2B5EF4-FFF2-40B4-BE49-F238E27FC236}">
                        <a16:creationId xmlns:a16="http://schemas.microsoft.com/office/drawing/2014/main" id="{DD96EE1D-991E-4A8D-8C82-B1483514B68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06" name="Rectangle: Rounded Corners 305">
                      <a:extLst>
                        <a:ext uri="{FF2B5EF4-FFF2-40B4-BE49-F238E27FC236}">
                          <a16:creationId xmlns:a16="http://schemas.microsoft.com/office/drawing/2014/main" id="{E4D24936-3CEE-43F5-A517-D775D297A20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7" name="Rectangle: Rounded Corners 306">
                      <a:extLst>
                        <a:ext uri="{FF2B5EF4-FFF2-40B4-BE49-F238E27FC236}">
                          <a16:creationId xmlns:a16="http://schemas.microsoft.com/office/drawing/2014/main" id="{58DD1355-6D4D-474F-B79F-2B5C5957B0B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8" name="Rectangle: Rounded Corners 307">
                      <a:extLst>
                        <a:ext uri="{FF2B5EF4-FFF2-40B4-BE49-F238E27FC236}">
                          <a16:creationId xmlns:a16="http://schemas.microsoft.com/office/drawing/2014/main" id="{0BCAF2D9-BB02-44A0-9D39-3B4B182DF59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9" name="Rectangle: Rounded Corners 308">
                      <a:extLst>
                        <a:ext uri="{FF2B5EF4-FFF2-40B4-BE49-F238E27FC236}">
                          <a16:creationId xmlns:a16="http://schemas.microsoft.com/office/drawing/2014/main" id="{FAE820E4-F6C7-49BD-8822-F25CD69C517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87" name="Rectangle 286">
                <a:extLst>
                  <a:ext uri="{FF2B5EF4-FFF2-40B4-BE49-F238E27FC236}">
                    <a16:creationId xmlns:a16="http://schemas.microsoft.com/office/drawing/2014/main" id="{2DC40DA4-6EC5-4608-8265-E40976C3E4A9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8" name="Group 287">
                <a:extLst>
                  <a:ext uri="{FF2B5EF4-FFF2-40B4-BE49-F238E27FC236}">
                    <a16:creationId xmlns:a16="http://schemas.microsoft.com/office/drawing/2014/main" id="{FE9A949F-3FC5-4DF0-933B-771E8E321435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93" name="Rectangle 292">
                  <a:extLst>
                    <a:ext uri="{FF2B5EF4-FFF2-40B4-BE49-F238E27FC236}">
                      <a16:creationId xmlns:a16="http://schemas.microsoft.com/office/drawing/2014/main" id="{59B2C899-E9AA-474E-9B6A-4DDE84974762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4" name="Freeform: Shape 293">
                  <a:extLst>
                    <a:ext uri="{FF2B5EF4-FFF2-40B4-BE49-F238E27FC236}">
                      <a16:creationId xmlns:a16="http://schemas.microsoft.com/office/drawing/2014/main" id="{6B33BAC5-96D9-4BD0-A609-348515B39FF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5" name="Trapezoid 294">
                  <a:extLst>
                    <a:ext uri="{FF2B5EF4-FFF2-40B4-BE49-F238E27FC236}">
                      <a16:creationId xmlns:a16="http://schemas.microsoft.com/office/drawing/2014/main" id="{FD9648A9-B160-417E-B28B-8F74852AEB54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9" name="Group 288">
                <a:extLst>
                  <a:ext uri="{FF2B5EF4-FFF2-40B4-BE49-F238E27FC236}">
                    <a16:creationId xmlns:a16="http://schemas.microsoft.com/office/drawing/2014/main" id="{D182D3BA-9423-4DC1-8A71-F0AB37105746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90" name="Rectangle 289">
                  <a:extLst>
                    <a:ext uri="{FF2B5EF4-FFF2-40B4-BE49-F238E27FC236}">
                      <a16:creationId xmlns:a16="http://schemas.microsoft.com/office/drawing/2014/main" id="{A8F488AF-819B-443A-B245-5701DDCB45B1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1" name="Freeform: Shape 290">
                  <a:extLst>
                    <a:ext uri="{FF2B5EF4-FFF2-40B4-BE49-F238E27FC236}">
                      <a16:creationId xmlns:a16="http://schemas.microsoft.com/office/drawing/2014/main" id="{1C392061-3C5C-41EE-A572-3677197658F8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2" name="Trapezoid 291">
                  <a:extLst>
                    <a:ext uri="{FF2B5EF4-FFF2-40B4-BE49-F238E27FC236}">
                      <a16:creationId xmlns:a16="http://schemas.microsoft.com/office/drawing/2014/main" id="{63BDB20B-1CB3-47C9-92BF-D3CBB58D0790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342" name="TextBox 341">
              <a:extLst>
                <a:ext uri="{FF2B5EF4-FFF2-40B4-BE49-F238E27FC236}">
                  <a16:creationId xmlns:a16="http://schemas.microsoft.com/office/drawing/2014/main" id="{5F1E1639-F48D-4D01-80D9-2058D7799887}"/>
                </a:ext>
              </a:extLst>
            </p:cNvPr>
            <p:cNvSpPr txBox="1"/>
            <p:nvPr/>
          </p:nvSpPr>
          <p:spPr>
            <a:xfrm>
              <a:off x="12266492" y="3119515"/>
              <a:ext cx="222010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800" b="1" dirty="0">
                  <a:solidFill>
                    <a:srgbClr val="FF0000"/>
                  </a:solidFill>
                  <a:latin typeface="Cooper Black" panose="0208090404030B020404" pitchFamily="18" charset="0"/>
                </a:rPr>
                <a:t>انتهى الدرس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51932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900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498 -1.48148E-6 L 1.23737 -0.00254 " pathEditMode="relative" rAng="0" ptsTypes="AA">
                                      <p:cBhvr>
                                        <p:cTn id="6" dur="20000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617" y="-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88889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29366"/>
            <a:ext cx="2786743" cy="1401955"/>
            <a:chOff x="538318" y="1529365"/>
            <a:chExt cx="2658769" cy="1121943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08385" y="15833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1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848376" y="2008525"/>
              <a:ext cx="2039156" cy="642783"/>
              <a:chOff x="3360015" y="5466316"/>
              <a:chExt cx="2039156" cy="642783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29746" y="5466316"/>
                <a:ext cx="1398124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الثاني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360015" y="5788903"/>
                <a:ext cx="2039156" cy="320196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sz="20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معرفة العبد دينه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8" name="TextBox 47">
            <a:extLst>
              <a:ext uri="{FF2B5EF4-FFF2-40B4-BE49-F238E27FC236}">
                <a16:creationId xmlns:a16="http://schemas.microsoft.com/office/drawing/2014/main" id="{05869D3F-2203-4D1C-A97B-9AFE3BA08CEE}"/>
              </a:ext>
            </a:extLst>
          </p:cNvPr>
          <p:cNvSpPr txBox="1"/>
          <p:nvPr/>
        </p:nvSpPr>
        <p:spPr>
          <a:xfrm>
            <a:off x="3715658" y="217293"/>
            <a:ext cx="72926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800" b="1" dirty="0"/>
              <a:t>معرفة العبد دينه</a:t>
            </a:r>
            <a:endParaRPr lang="ar-SY" sz="2800" b="1" dirty="0">
              <a:latin typeface="Century Gothic" panose="020B0502020202020204" pitchFamily="34" charset="0"/>
            </a:endParaRPr>
          </a:p>
        </p:txBody>
      </p:sp>
      <p:sp>
        <p:nvSpPr>
          <p:cNvPr id="18" name="Rectangle: Rounded Corners 3">
            <a:extLst>
              <a:ext uri="{FF2B5EF4-FFF2-40B4-BE49-F238E27FC236}">
                <a16:creationId xmlns:a16="http://schemas.microsoft.com/office/drawing/2014/main" id="{EF6BA78A-4F6A-46B1-A466-79E503883DA0}"/>
              </a:ext>
            </a:extLst>
          </p:cNvPr>
          <p:cNvSpPr/>
          <p:nvPr/>
        </p:nvSpPr>
        <p:spPr>
          <a:xfrm>
            <a:off x="5119285" y="1202015"/>
            <a:ext cx="3807731" cy="5361208"/>
          </a:xfrm>
          <a:prstGeom prst="roundRect">
            <a:avLst>
              <a:gd name="adj" fmla="val 4904"/>
            </a:avLst>
          </a:prstGeom>
          <a:solidFill>
            <a:srgbClr val="124F74"/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228600" dist="1905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" name="Group 4">
            <a:extLst>
              <a:ext uri="{FF2B5EF4-FFF2-40B4-BE49-F238E27FC236}">
                <a16:creationId xmlns:a16="http://schemas.microsoft.com/office/drawing/2014/main" id="{28502426-CFC2-405A-B48D-654336359B9F}"/>
              </a:ext>
            </a:extLst>
          </p:cNvPr>
          <p:cNvGrpSpPr/>
          <p:nvPr/>
        </p:nvGrpSpPr>
        <p:grpSpPr>
          <a:xfrm>
            <a:off x="5119285" y="1617639"/>
            <a:ext cx="3667808" cy="4654829"/>
            <a:chOff x="1524894" y="1525696"/>
            <a:chExt cx="3667808" cy="4654829"/>
          </a:xfrm>
        </p:grpSpPr>
        <p:sp>
          <p:nvSpPr>
            <p:cNvPr id="20" name="Rectangle 24">
              <a:extLst>
                <a:ext uri="{FF2B5EF4-FFF2-40B4-BE49-F238E27FC236}">
                  <a16:creationId xmlns:a16="http://schemas.microsoft.com/office/drawing/2014/main" id="{540A5303-B350-4CE6-A800-E6B2946C66EA}"/>
                </a:ext>
              </a:extLst>
            </p:cNvPr>
            <p:cNvSpPr/>
            <p:nvPr/>
          </p:nvSpPr>
          <p:spPr>
            <a:xfrm>
              <a:off x="1694795" y="1525696"/>
              <a:ext cx="3467927" cy="4654829"/>
            </a:xfrm>
            <a:prstGeom prst="rect">
              <a:avLst/>
            </a:prstGeom>
            <a:blipFill>
              <a:blip r:embed="rId3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1" name="Graphic 6">
              <a:extLst>
                <a:ext uri="{FF2B5EF4-FFF2-40B4-BE49-F238E27FC236}">
                  <a16:creationId xmlns:a16="http://schemas.microsoft.com/office/drawing/2014/main" id="{AAAAB43E-0192-497C-9046-1278FC62983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78457" y="1741401"/>
              <a:ext cx="2068117" cy="1203762"/>
            </a:xfrm>
            <a:prstGeom prst="rect">
              <a:avLst/>
            </a:prstGeom>
          </p:spPr>
        </p:pic>
        <p:sp>
          <p:nvSpPr>
            <p:cNvPr id="23" name="TextBox 7">
              <a:extLst>
                <a:ext uri="{FF2B5EF4-FFF2-40B4-BE49-F238E27FC236}">
                  <a16:creationId xmlns:a16="http://schemas.microsoft.com/office/drawing/2014/main" id="{5C5B09EE-B4D4-49E4-AC09-72C33265514F}"/>
                </a:ext>
              </a:extLst>
            </p:cNvPr>
            <p:cNvSpPr txBox="1"/>
            <p:nvPr/>
          </p:nvSpPr>
          <p:spPr>
            <a:xfrm>
              <a:off x="1694794" y="3225520"/>
              <a:ext cx="3467927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solidFill>
                    <a:srgbClr val="00B050"/>
                  </a:solidFill>
                </a:rPr>
                <a:t>لا بُدَّ </a:t>
              </a:r>
              <a:r>
                <a:rPr lang="ar-SY" sz="2400" b="1" dirty="0"/>
                <a:t>لكلِّ مسلمٍ أن يعرفَ دينَهُ؛ حتى يعبدَ اللهَ عبادةً صحيحةً، ويدعوَ الناسَ إليهِ، ويُدافعَ عنه</a:t>
              </a:r>
              <a:endParaRPr lang="ar-SY" sz="2000" b="1" dirty="0"/>
            </a:p>
          </p:txBody>
        </p:sp>
        <p:sp>
          <p:nvSpPr>
            <p:cNvPr id="24" name="TextBox 12">
              <a:extLst>
                <a:ext uri="{FF2B5EF4-FFF2-40B4-BE49-F238E27FC236}">
                  <a16:creationId xmlns:a16="http://schemas.microsoft.com/office/drawing/2014/main" id="{7C7C892A-95BC-4AF5-BA1E-974A1ED775F1}"/>
                </a:ext>
              </a:extLst>
            </p:cNvPr>
            <p:cNvSpPr txBox="1"/>
            <p:nvPr/>
          </p:nvSpPr>
          <p:spPr>
            <a:xfrm>
              <a:off x="1632327" y="5317599"/>
              <a:ext cx="356037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2400" b="1" dirty="0">
                <a:solidFill>
                  <a:srgbClr val="00B050"/>
                </a:solidFill>
              </a:endParaRPr>
            </a:p>
          </p:txBody>
        </p:sp>
        <p:sp>
          <p:nvSpPr>
            <p:cNvPr id="31" name="TextBox 12">
              <a:extLst>
                <a:ext uri="{FF2B5EF4-FFF2-40B4-BE49-F238E27FC236}">
                  <a16:creationId xmlns:a16="http://schemas.microsoft.com/office/drawing/2014/main" id="{7C7C892A-95BC-4AF5-BA1E-974A1ED775F1}"/>
                </a:ext>
              </a:extLst>
            </p:cNvPr>
            <p:cNvSpPr txBox="1"/>
            <p:nvPr/>
          </p:nvSpPr>
          <p:spPr>
            <a:xfrm>
              <a:off x="1524894" y="4826742"/>
              <a:ext cx="356037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2400" b="1" dirty="0">
                <a:solidFill>
                  <a:srgbClr val="00B050"/>
                </a:solidFill>
              </a:endParaRPr>
            </a:p>
          </p:txBody>
        </p:sp>
      </p:grpSp>
      <p:grpSp>
        <p:nvGrpSpPr>
          <p:cNvPr id="56" name="Group 2">
            <a:extLst>
              <a:ext uri="{FF2B5EF4-FFF2-40B4-BE49-F238E27FC236}">
                <a16:creationId xmlns:a16="http://schemas.microsoft.com/office/drawing/2014/main" id="{8FA0EF1F-41FB-4892-9DF4-B59C1A18AFFD}"/>
              </a:ext>
            </a:extLst>
          </p:cNvPr>
          <p:cNvGrpSpPr/>
          <p:nvPr/>
        </p:nvGrpSpPr>
        <p:grpSpPr>
          <a:xfrm>
            <a:off x="5471295" y="942400"/>
            <a:ext cx="3058430" cy="863943"/>
            <a:chOff x="1876904" y="850457"/>
            <a:chExt cx="3058430" cy="863943"/>
          </a:xfrm>
        </p:grpSpPr>
        <p:sp>
          <p:nvSpPr>
            <p:cNvPr id="57" name="Rectangle 8">
              <a:extLst>
                <a:ext uri="{FF2B5EF4-FFF2-40B4-BE49-F238E27FC236}">
                  <a16:creationId xmlns:a16="http://schemas.microsoft.com/office/drawing/2014/main" id="{A7FF30AE-80ED-4B8C-9887-DAE7482AD45D}"/>
                </a:ext>
              </a:extLst>
            </p:cNvPr>
            <p:cNvSpPr/>
            <p:nvPr/>
          </p:nvSpPr>
          <p:spPr>
            <a:xfrm>
              <a:off x="2184026" y="946593"/>
              <a:ext cx="2456981" cy="371106"/>
            </a:xfrm>
            <a:prstGeom prst="rect">
              <a:avLst/>
            </a:prstGeom>
            <a:gradFill flip="none" rotWithShape="1">
              <a:gsLst>
                <a:gs pos="7000">
                  <a:srgbClr val="C2C2C2"/>
                </a:gs>
                <a:gs pos="51000">
                  <a:schemeClr val="bg1">
                    <a:lumMod val="0"/>
                    <a:lumOff val="100000"/>
                  </a:schemeClr>
                </a:gs>
                <a:gs pos="100000">
                  <a:srgbClr val="C2C2C2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Oval 10">
              <a:extLst>
                <a:ext uri="{FF2B5EF4-FFF2-40B4-BE49-F238E27FC236}">
                  <a16:creationId xmlns:a16="http://schemas.microsoft.com/office/drawing/2014/main" id="{7FD32477-BE2E-4930-9E87-5C679E043AED}"/>
                </a:ext>
              </a:extLst>
            </p:cNvPr>
            <p:cNvSpPr/>
            <p:nvPr/>
          </p:nvSpPr>
          <p:spPr>
            <a:xfrm>
              <a:off x="2280003" y="1120555"/>
              <a:ext cx="137160" cy="137160"/>
            </a:xfrm>
            <a:prstGeom prst="ellipse">
              <a:avLst/>
            </a:prstGeom>
            <a:gradFill flip="none" rotWithShape="1">
              <a:gsLst>
                <a:gs pos="7000">
                  <a:schemeClr val="bg1">
                    <a:lumMod val="75000"/>
                  </a:schemeClr>
                </a:gs>
                <a:gs pos="43000">
                  <a:schemeClr val="bg1">
                    <a:lumMod val="8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lin ang="27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3" name="Oval 11">
              <a:extLst>
                <a:ext uri="{FF2B5EF4-FFF2-40B4-BE49-F238E27FC236}">
                  <a16:creationId xmlns:a16="http://schemas.microsoft.com/office/drawing/2014/main" id="{FE0B32FA-979F-4C0F-8B20-6277AB44528C}"/>
                </a:ext>
              </a:extLst>
            </p:cNvPr>
            <p:cNvSpPr/>
            <p:nvPr/>
          </p:nvSpPr>
          <p:spPr>
            <a:xfrm>
              <a:off x="4365878" y="1120555"/>
              <a:ext cx="137160" cy="137160"/>
            </a:xfrm>
            <a:prstGeom prst="ellipse">
              <a:avLst/>
            </a:prstGeom>
            <a:gradFill flip="none" rotWithShape="1">
              <a:gsLst>
                <a:gs pos="7000">
                  <a:schemeClr val="bg1">
                    <a:lumMod val="75000"/>
                  </a:schemeClr>
                </a:gs>
                <a:gs pos="43000">
                  <a:schemeClr val="bg1">
                    <a:lumMod val="8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lin ang="27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4" name="Freeform: Shape 14">
              <a:extLst>
                <a:ext uri="{FF2B5EF4-FFF2-40B4-BE49-F238E27FC236}">
                  <a16:creationId xmlns:a16="http://schemas.microsoft.com/office/drawing/2014/main" id="{47F257EF-6FA6-4FFC-B70A-8558A513CD65}"/>
                </a:ext>
              </a:extLst>
            </p:cNvPr>
            <p:cNvSpPr/>
            <p:nvPr/>
          </p:nvSpPr>
          <p:spPr>
            <a:xfrm>
              <a:off x="1876904" y="946593"/>
              <a:ext cx="3058429" cy="767806"/>
            </a:xfrm>
            <a:custGeom>
              <a:avLst/>
              <a:gdLst>
                <a:gd name="connsiteX0" fmla="*/ 350858 w 3788229"/>
                <a:gd name="connsiteY0" fmla="*/ 59690 h 961209"/>
                <a:gd name="connsiteX1" fmla="*/ 108857 w 3788229"/>
                <a:gd name="connsiteY1" fmla="*/ 301691 h 961209"/>
                <a:gd name="connsiteX2" fmla="*/ 108857 w 3788229"/>
                <a:gd name="connsiteY2" fmla="*/ 659518 h 961209"/>
                <a:gd name="connsiteX3" fmla="*/ 350858 w 3788229"/>
                <a:gd name="connsiteY3" fmla="*/ 901519 h 961209"/>
                <a:gd name="connsiteX4" fmla="*/ 3437371 w 3788229"/>
                <a:gd name="connsiteY4" fmla="*/ 901519 h 961209"/>
                <a:gd name="connsiteX5" fmla="*/ 3679372 w 3788229"/>
                <a:gd name="connsiteY5" fmla="*/ 659518 h 961209"/>
                <a:gd name="connsiteX6" fmla="*/ 3679372 w 3788229"/>
                <a:gd name="connsiteY6" fmla="*/ 301691 h 961209"/>
                <a:gd name="connsiteX7" fmla="*/ 3437371 w 3788229"/>
                <a:gd name="connsiteY7" fmla="*/ 59690 h 961209"/>
                <a:gd name="connsiteX8" fmla="*/ 276319 w 3788229"/>
                <a:gd name="connsiteY8" fmla="*/ 0 h 961209"/>
                <a:gd name="connsiteX9" fmla="*/ 3511910 w 3788229"/>
                <a:gd name="connsiteY9" fmla="*/ 0 h 961209"/>
                <a:gd name="connsiteX10" fmla="*/ 3788229 w 3788229"/>
                <a:gd name="connsiteY10" fmla="*/ 276319 h 961209"/>
                <a:gd name="connsiteX11" fmla="*/ 3788229 w 3788229"/>
                <a:gd name="connsiteY11" fmla="*/ 684890 h 961209"/>
                <a:gd name="connsiteX12" fmla="*/ 3511910 w 3788229"/>
                <a:gd name="connsiteY12" fmla="*/ 961209 h 961209"/>
                <a:gd name="connsiteX13" fmla="*/ 276319 w 3788229"/>
                <a:gd name="connsiteY13" fmla="*/ 961209 h 961209"/>
                <a:gd name="connsiteX14" fmla="*/ 0 w 3788229"/>
                <a:gd name="connsiteY14" fmla="*/ 684890 h 961209"/>
                <a:gd name="connsiteX15" fmla="*/ 0 w 3788229"/>
                <a:gd name="connsiteY15" fmla="*/ 276319 h 961209"/>
                <a:gd name="connsiteX16" fmla="*/ 276319 w 3788229"/>
                <a:gd name="connsiteY16" fmla="*/ 0 h 9612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788229" h="961209">
                  <a:moveTo>
                    <a:pt x="350858" y="59690"/>
                  </a:moveTo>
                  <a:cubicBezTo>
                    <a:pt x="217205" y="59690"/>
                    <a:pt x="108857" y="168038"/>
                    <a:pt x="108857" y="301691"/>
                  </a:cubicBezTo>
                  <a:lnTo>
                    <a:pt x="108857" y="659518"/>
                  </a:lnTo>
                  <a:cubicBezTo>
                    <a:pt x="108857" y="793171"/>
                    <a:pt x="217205" y="901519"/>
                    <a:pt x="350858" y="901519"/>
                  </a:cubicBezTo>
                  <a:lnTo>
                    <a:pt x="3437371" y="901519"/>
                  </a:lnTo>
                  <a:cubicBezTo>
                    <a:pt x="3571024" y="901519"/>
                    <a:pt x="3679372" y="793171"/>
                    <a:pt x="3679372" y="659518"/>
                  </a:cubicBezTo>
                  <a:lnTo>
                    <a:pt x="3679372" y="301691"/>
                  </a:lnTo>
                  <a:cubicBezTo>
                    <a:pt x="3679372" y="168038"/>
                    <a:pt x="3571024" y="59690"/>
                    <a:pt x="3437371" y="59690"/>
                  </a:cubicBezTo>
                  <a:close/>
                  <a:moveTo>
                    <a:pt x="276319" y="0"/>
                  </a:moveTo>
                  <a:lnTo>
                    <a:pt x="3511910" y="0"/>
                  </a:lnTo>
                  <a:cubicBezTo>
                    <a:pt x="3664517" y="0"/>
                    <a:pt x="3788229" y="123712"/>
                    <a:pt x="3788229" y="276319"/>
                  </a:cubicBezTo>
                  <a:lnTo>
                    <a:pt x="3788229" y="684890"/>
                  </a:lnTo>
                  <a:cubicBezTo>
                    <a:pt x="3788229" y="837497"/>
                    <a:pt x="3664517" y="961209"/>
                    <a:pt x="3511910" y="961209"/>
                  </a:cubicBezTo>
                  <a:lnTo>
                    <a:pt x="276319" y="961209"/>
                  </a:lnTo>
                  <a:cubicBezTo>
                    <a:pt x="123712" y="961209"/>
                    <a:pt x="0" y="837497"/>
                    <a:pt x="0" y="684890"/>
                  </a:cubicBezTo>
                  <a:lnTo>
                    <a:pt x="0" y="276319"/>
                  </a:lnTo>
                  <a:cubicBezTo>
                    <a:pt x="0" y="123712"/>
                    <a:pt x="123712" y="0"/>
                    <a:pt x="276319" y="0"/>
                  </a:cubicBezTo>
                  <a:close/>
                </a:path>
              </a:pathLst>
            </a:custGeom>
            <a:gradFill flip="none" rotWithShape="1">
              <a:gsLst>
                <a:gs pos="30000">
                  <a:schemeClr val="bg1"/>
                </a:gs>
                <a:gs pos="0">
                  <a:schemeClr val="tx1"/>
                </a:gs>
                <a:gs pos="100000">
                  <a:schemeClr val="bg2">
                    <a:lumMod val="75000"/>
                  </a:schemeClr>
                </a:gs>
                <a:gs pos="79000">
                  <a:schemeClr val="bg1"/>
                </a:gs>
              </a:gsLst>
              <a:lin ang="2700000" scaled="1"/>
              <a:tileRect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: Shape 20">
              <a:extLst>
                <a:ext uri="{FF2B5EF4-FFF2-40B4-BE49-F238E27FC236}">
                  <a16:creationId xmlns:a16="http://schemas.microsoft.com/office/drawing/2014/main" id="{CBB257C8-BDE5-41D7-98B3-B04AF48FCA41}"/>
                </a:ext>
              </a:extLst>
            </p:cNvPr>
            <p:cNvSpPr/>
            <p:nvPr/>
          </p:nvSpPr>
          <p:spPr>
            <a:xfrm>
              <a:off x="1876904" y="1463263"/>
              <a:ext cx="300723" cy="251137"/>
            </a:xfrm>
            <a:custGeom>
              <a:avLst/>
              <a:gdLst>
                <a:gd name="connsiteX0" fmla="*/ 0 w 341084"/>
                <a:gd name="connsiteY0" fmla="*/ 0 h 284843"/>
                <a:gd name="connsiteX1" fmla="*/ 99682 w 341084"/>
                <a:gd name="connsiteY1" fmla="*/ 0 h 284843"/>
                <a:gd name="connsiteX2" fmla="*/ 99682 w 341084"/>
                <a:gd name="connsiteY2" fmla="*/ 11510 h 284843"/>
                <a:gd name="connsiteX3" fmla="*/ 321284 w 341084"/>
                <a:gd name="connsiteY3" fmla="*/ 230764 h 284843"/>
                <a:gd name="connsiteX4" fmla="*/ 341084 w 341084"/>
                <a:gd name="connsiteY4" fmla="*/ 230764 h 284843"/>
                <a:gd name="connsiteX5" fmla="*/ 341084 w 341084"/>
                <a:gd name="connsiteY5" fmla="*/ 284843 h 284843"/>
                <a:gd name="connsiteX6" fmla="*/ 253028 w 341084"/>
                <a:gd name="connsiteY6" fmla="*/ 284843 h 284843"/>
                <a:gd name="connsiteX7" fmla="*/ 0 w 341084"/>
                <a:gd name="connsiteY7" fmla="*/ 34498 h 284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41084" h="284843">
                  <a:moveTo>
                    <a:pt x="0" y="0"/>
                  </a:moveTo>
                  <a:lnTo>
                    <a:pt x="99682" y="0"/>
                  </a:lnTo>
                  <a:lnTo>
                    <a:pt x="99682" y="11510"/>
                  </a:lnTo>
                  <a:cubicBezTo>
                    <a:pt x="99682" y="132600"/>
                    <a:pt x="198897" y="230764"/>
                    <a:pt x="321284" y="230764"/>
                  </a:cubicBezTo>
                  <a:lnTo>
                    <a:pt x="341084" y="230764"/>
                  </a:lnTo>
                  <a:lnTo>
                    <a:pt x="341084" y="284843"/>
                  </a:lnTo>
                  <a:lnTo>
                    <a:pt x="253028" y="284843"/>
                  </a:lnTo>
                  <a:cubicBezTo>
                    <a:pt x="113284" y="284843"/>
                    <a:pt x="0" y="172760"/>
                    <a:pt x="0" y="3449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/>
                </a:gs>
                <a:gs pos="48000">
                  <a:schemeClr val="bg2">
                    <a:lumMod val="75000"/>
                  </a:schemeClr>
                </a:gs>
                <a:gs pos="100000">
                  <a:schemeClr val="tx1"/>
                </a:gs>
              </a:gsLst>
              <a:lin ang="162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: Shape 21">
              <a:extLst>
                <a:ext uri="{FF2B5EF4-FFF2-40B4-BE49-F238E27FC236}">
                  <a16:creationId xmlns:a16="http://schemas.microsoft.com/office/drawing/2014/main" id="{F562789A-595D-422B-BA8B-4A34C192F551}"/>
                </a:ext>
              </a:extLst>
            </p:cNvPr>
            <p:cNvSpPr/>
            <p:nvPr/>
          </p:nvSpPr>
          <p:spPr>
            <a:xfrm flipV="1">
              <a:off x="1877214" y="945153"/>
              <a:ext cx="300723" cy="251137"/>
            </a:xfrm>
            <a:custGeom>
              <a:avLst/>
              <a:gdLst>
                <a:gd name="connsiteX0" fmla="*/ 0 w 341084"/>
                <a:gd name="connsiteY0" fmla="*/ 0 h 284843"/>
                <a:gd name="connsiteX1" fmla="*/ 99682 w 341084"/>
                <a:gd name="connsiteY1" fmla="*/ 0 h 284843"/>
                <a:gd name="connsiteX2" fmla="*/ 99682 w 341084"/>
                <a:gd name="connsiteY2" fmla="*/ 11510 h 284843"/>
                <a:gd name="connsiteX3" fmla="*/ 321284 w 341084"/>
                <a:gd name="connsiteY3" fmla="*/ 230764 h 284843"/>
                <a:gd name="connsiteX4" fmla="*/ 341084 w 341084"/>
                <a:gd name="connsiteY4" fmla="*/ 230764 h 284843"/>
                <a:gd name="connsiteX5" fmla="*/ 341084 w 341084"/>
                <a:gd name="connsiteY5" fmla="*/ 284843 h 284843"/>
                <a:gd name="connsiteX6" fmla="*/ 253028 w 341084"/>
                <a:gd name="connsiteY6" fmla="*/ 284843 h 284843"/>
                <a:gd name="connsiteX7" fmla="*/ 0 w 341084"/>
                <a:gd name="connsiteY7" fmla="*/ 34498 h 284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41084" h="284843">
                  <a:moveTo>
                    <a:pt x="0" y="0"/>
                  </a:moveTo>
                  <a:lnTo>
                    <a:pt x="99682" y="0"/>
                  </a:lnTo>
                  <a:lnTo>
                    <a:pt x="99682" y="11510"/>
                  </a:lnTo>
                  <a:cubicBezTo>
                    <a:pt x="99682" y="132600"/>
                    <a:pt x="198897" y="230764"/>
                    <a:pt x="321284" y="230764"/>
                  </a:cubicBezTo>
                  <a:lnTo>
                    <a:pt x="341084" y="230764"/>
                  </a:lnTo>
                  <a:lnTo>
                    <a:pt x="341084" y="284843"/>
                  </a:lnTo>
                  <a:lnTo>
                    <a:pt x="253028" y="284843"/>
                  </a:lnTo>
                  <a:cubicBezTo>
                    <a:pt x="113284" y="284843"/>
                    <a:pt x="0" y="172760"/>
                    <a:pt x="0" y="3449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/>
                </a:gs>
                <a:gs pos="48000">
                  <a:schemeClr val="bg2">
                    <a:lumMod val="75000"/>
                  </a:schemeClr>
                </a:gs>
                <a:gs pos="100000">
                  <a:schemeClr val="tx1"/>
                </a:gs>
              </a:gsLst>
              <a:lin ang="162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: Shape 22">
              <a:extLst>
                <a:ext uri="{FF2B5EF4-FFF2-40B4-BE49-F238E27FC236}">
                  <a16:creationId xmlns:a16="http://schemas.microsoft.com/office/drawing/2014/main" id="{AEC28B4B-95C6-4FB7-A731-3E7C4B4D1DBF}"/>
                </a:ext>
              </a:extLst>
            </p:cNvPr>
            <p:cNvSpPr/>
            <p:nvPr/>
          </p:nvSpPr>
          <p:spPr>
            <a:xfrm flipH="1">
              <a:off x="4634611" y="1463262"/>
              <a:ext cx="300723" cy="251137"/>
            </a:xfrm>
            <a:custGeom>
              <a:avLst/>
              <a:gdLst>
                <a:gd name="connsiteX0" fmla="*/ 0 w 341084"/>
                <a:gd name="connsiteY0" fmla="*/ 0 h 284843"/>
                <a:gd name="connsiteX1" fmla="*/ 99682 w 341084"/>
                <a:gd name="connsiteY1" fmla="*/ 0 h 284843"/>
                <a:gd name="connsiteX2" fmla="*/ 99682 w 341084"/>
                <a:gd name="connsiteY2" fmla="*/ 11510 h 284843"/>
                <a:gd name="connsiteX3" fmla="*/ 321284 w 341084"/>
                <a:gd name="connsiteY3" fmla="*/ 230764 h 284843"/>
                <a:gd name="connsiteX4" fmla="*/ 341084 w 341084"/>
                <a:gd name="connsiteY4" fmla="*/ 230764 h 284843"/>
                <a:gd name="connsiteX5" fmla="*/ 341084 w 341084"/>
                <a:gd name="connsiteY5" fmla="*/ 284843 h 284843"/>
                <a:gd name="connsiteX6" fmla="*/ 253028 w 341084"/>
                <a:gd name="connsiteY6" fmla="*/ 284843 h 284843"/>
                <a:gd name="connsiteX7" fmla="*/ 0 w 341084"/>
                <a:gd name="connsiteY7" fmla="*/ 34498 h 284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41084" h="284843">
                  <a:moveTo>
                    <a:pt x="0" y="0"/>
                  </a:moveTo>
                  <a:lnTo>
                    <a:pt x="99682" y="0"/>
                  </a:lnTo>
                  <a:lnTo>
                    <a:pt x="99682" y="11510"/>
                  </a:lnTo>
                  <a:cubicBezTo>
                    <a:pt x="99682" y="132600"/>
                    <a:pt x="198897" y="230764"/>
                    <a:pt x="321284" y="230764"/>
                  </a:cubicBezTo>
                  <a:lnTo>
                    <a:pt x="341084" y="230764"/>
                  </a:lnTo>
                  <a:lnTo>
                    <a:pt x="341084" y="284843"/>
                  </a:lnTo>
                  <a:lnTo>
                    <a:pt x="253028" y="284843"/>
                  </a:lnTo>
                  <a:cubicBezTo>
                    <a:pt x="113284" y="284843"/>
                    <a:pt x="0" y="172760"/>
                    <a:pt x="0" y="3449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/>
                </a:gs>
                <a:gs pos="48000">
                  <a:schemeClr val="bg2">
                    <a:lumMod val="75000"/>
                  </a:schemeClr>
                </a:gs>
                <a:gs pos="100000">
                  <a:schemeClr val="tx1"/>
                </a:gs>
              </a:gsLst>
              <a:lin ang="162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: Shape 23">
              <a:extLst>
                <a:ext uri="{FF2B5EF4-FFF2-40B4-BE49-F238E27FC236}">
                  <a16:creationId xmlns:a16="http://schemas.microsoft.com/office/drawing/2014/main" id="{60BD3587-A691-4F56-8B25-3692F32C3E9E}"/>
                </a:ext>
              </a:extLst>
            </p:cNvPr>
            <p:cNvSpPr/>
            <p:nvPr/>
          </p:nvSpPr>
          <p:spPr>
            <a:xfrm flipH="1" flipV="1">
              <a:off x="4634611" y="947845"/>
              <a:ext cx="300723" cy="251137"/>
            </a:xfrm>
            <a:custGeom>
              <a:avLst/>
              <a:gdLst>
                <a:gd name="connsiteX0" fmla="*/ 0 w 341084"/>
                <a:gd name="connsiteY0" fmla="*/ 0 h 284843"/>
                <a:gd name="connsiteX1" fmla="*/ 99682 w 341084"/>
                <a:gd name="connsiteY1" fmla="*/ 0 h 284843"/>
                <a:gd name="connsiteX2" fmla="*/ 99682 w 341084"/>
                <a:gd name="connsiteY2" fmla="*/ 11510 h 284843"/>
                <a:gd name="connsiteX3" fmla="*/ 321284 w 341084"/>
                <a:gd name="connsiteY3" fmla="*/ 230764 h 284843"/>
                <a:gd name="connsiteX4" fmla="*/ 341084 w 341084"/>
                <a:gd name="connsiteY4" fmla="*/ 230764 h 284843"/>
                <a:gd name="connsiteX5" fmla="*/ 341084 w 341084"/>
                <a:gd name="connsiteY5" fmla="*/ 284843 h 284843"/>
                <a:gd name="connsiteX6" fmla="*/ 253028 w 341084"/>
                <a:gd name="connsiteY6" fmla="*/ 284843 h 284843"/>
                <a:gd name="connsiteX7" fmla="*/ 0 w 341084"/>
                <a:gd name="connsiteY7" fmla="*/ 34498 h 284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41084" h="284843">
                  <a:moveTo>
                    <a:pt x="0" y="0"/>
                  </a:moveTo>
                  <a:lnTo>
                    <a:pt x="99682" y="0"/>
                  </a:lnTo>
                  <a:lnTo>
                    <a:pt x="99682" y="11510"/>
                  </a:lnTo>
                  <a:cubicBezTo>
                    <a:pt x="99682" y="132600"/>
                    <a:pt x="198897" y="230764"/>
                    <a:pt x="321284" y="230764"/>
                  </a:cubicBezTo>
                  <a:lnTo>
                    <a:pt x="341084" y="230764"/>
                  </a:lnTo>
                  <a:lnTo>
                    <a:pt x="341084" y="284843"/>
                  </a:lnTo>
                  <a:lnTo>
                    <a:pt x="253028" y="284843"/>
                  </a:lnTo>
                  <a:cubicBezTo>
                    <a:pt x="113284" y="284843"/>
                    <a:pt x="0" y="172760"/>
                    <a:pt x="0" y="3449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/>
                </a:gs>
                <a:gs pos="48000">
                  <a:schemeClr val="bg2">
                    <a:lumMod val="75000"/>
                  </a:schemeClr>
                </a:gs>
                <a:gs pos="100000">
                  <a:schemeClr val="tx1"/>
                </a:gs>
              </a:gsLst>
              <a:lin ang="162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Rectangle 15">
              <a:extLst>
                <a:ext uri="{FF2B5EF4-FFF2-40B4-BE49-F238E27FC236}">
                  <a16:creationId xmlns:a16="http://schemas.microsoft.com/office/drawing/2014/main" id="{E2D5DAB5-C2FA-4C43-96CB-5DDD5B78E9C7}"/>
                </a:ext>
              </a:extLst>
            </p:cNvPr>
            <p:cNvSpPr/>
            <p:nvPr/>
          </p:nvSpPr>
          <p:spPr>
            <a:xfrm>
              <a:off x="2184025" y="850457"/>
              <a:ext cx="2456981" cy="172757"/>
            </a:xfrm>
            <a:prstGeom prst="rect">
              <a:avLst/>
            </a:prstGeom>
            <a:gradFill flip="none" rotWithShape="1">
              <a:gsLst>
                <a:gs pos="7000">
                  <a:schemeClr val="tx1">
                    <a:lumMod val="65000"/>
                    <a:lumOff val="35000"/>
                  </a:schemeClr>
                </a:gs>
                <a:gs pos="51000">
                  <a:schemeClr val="bg1">
                    <a:lumMod val="0"/>
                    <a:lumOff val="100000"/>
                  </a:schemeClr>
                </a:gs>
                <a:gs pos="100000">
                  <a:schemeClr val="tx1">
                    <a:lumMod val="50000"/>
                    <a:lumOff val="50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85069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9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88889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29365"/>
            <a:ext cx="2786743" cy="1371175"/>
            <a:chOff x="538318" y="1529365"/>
            <a:chExt cx="2658769" cy="1097311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08385" y="15833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1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905122" y="2008525"/>
              <a:ext cx="1925663" cy="608829"/>
              <a:chOff x="3416761" y="5466316"/>
              <a:chExt cx="1925663" cy="608829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29746" y="5466316"/>
                <a:ext cx="1398124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الثاني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416761" y="5754949"/>
                <a:ext cx="1925663" cy="320196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sz="20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معرفة العبد دينه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8" name="TextBox 47">
            <a:extLst>
              <a:ext uri="{FF2B5EF4-FFF2-40B4-BE49-F238E27FC236}">
                <a16:creationId xmlns:a16="http://schemas.microsoft.com/office/drawing/2014/main" id="{05869D3F-2203-4D1C-A97B-9AFE3BA08CEE}"/>
              </a:ext>
            </a:extLst>
          </p:cNvPr>
          <p:cNvSpPr txBox="1"/>
          <p:nvPr/>
        </p:nvSpPr>
        <p:spPr>
          <a:xfrm>
            <a:off x="7023150" y="173608"/>
            <a:ext cx="21769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800" b="1" dirty="0"/>
              <a:t>عناصر الدرس :</a:t>
            </a:r>
            <a:endParaRPr lang="ar-SY" sz="2800" b="1" dirty="0">
              <a:latin typeface="Century Gothic" panose="020B0502020202020204" pitchFamily="34" charset="0"/>
            </a:endParaRPr>
          </a:p>
        </p:txBody>
      </p:sp>
      <p:sp>
        <p:nvSpPr>
          <p:cNvPr id="18" name="Rectangle: Rounded Corners 3">
            <a:extLst>
              <a:ext uri="{FF2B5EF4-FFF2-40B4-BE49-F238E27FC236}">
                <a16:creationId xmlns:a16="http://schemas.microsoft.com/office/drawing/2014/main" id="{EF6BA78A-4F6A-46B1-A466-79E503883DA0}"/>
              </a:ext>
            </a:extLst>
          </p:cNvPr>
          <p:cNvSpPr/>
          <p:nvPr/>
        </p:nvSpPr>
        <p:spPr>
          <a:xfrm>
            <a:off x="5119285" y="1202015"/>
            <a:ext cx="3807731" cy="5361208"/>
          </a:xfrm>
          <a:prstGeom prst="roundRect">
            <a:avLst>
              <a:gd name="adj" fmla="val 4904"/>
            </a:avLst>
          </a:prstGeom>
          <a:solidFill>
            <a:srgbClr val="124F74"/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228600" dist="1905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" name="Group 4">
            <a:extLst>
              <a:ext uri="{FF2B5EF4-FFF2-40B4-BE49-F238E27FC236}">
                <a16:creationId xmlns:a16="http://schemas.microsoft.com/office/drawing/2014/main" id="{28502426-CFC2-405A-B48D-654336359B9F}"/>
              </a:ext>
            </a:extLst>
          </p:cNvPr>
          <p:cNvGrpSpPr/>
          <p:nvPr/>
        </p:nvGrpSpPr>
        <p:grpSpPr>
          <a:xfrm>
            <a:off x="5226718" y="1617639"/>
            <a:ext cx="3560375" cy="4654829"/>
            <a:chOff x="1632327" y="1525696"/>
            <a:chExt cx="3560375" cy="4654829"/>
          </a:xfrm>
        </p:grpSpPr>
        <p:sp>
          <p:nvSpPr>
            <p:cNvPr id="20" name="Rectangle 24">
              <a:extLst>
                <a:ext uri="{FF2B5EF4-FFF2-40B4-BE49-F238E27FC236}">
                  <a16:creationId xmlns:a16="http://schemas.microsoft.com/office/drawing/2014/main" id="{540A5303-B350-4CE6-A800-E6B2946C66EA}"/>
                </a:ext>
              </a:extLst>
            </p:cNvPr>
            <p:cNvSpPr/>
            <p:nvPr/>
          </p:nvSpPr>
          <p:spPr>
            <a:xfrm>
              <a:off x="1694795" y="1525696"/>
              <a:ext cx="3467927" cy="4654829"/>
            </a:xfrm>
            <a:prstGeom prst="rect">
              <a:avLst/>
            </a:prstGeom>
            <a:blipFill>
              <a:blip r:embed="rId3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1" name="Graphic 6">
              <a:extLst>
                <a:ext uri="{FF2B5EF4-FFF2-40B4-BE49-F238E27FC236}">
                  <a16:creationId xmlns:a16="http://schemas.microsoft.com/office/drawing/2014/main" id="{AAAAB43E-0192-497C-9046-1278FC62983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94699" y="1741401"/>
              <a:ext cx="2068117" cy="1203762"/>
            </a:xfrm>
            <a:prstGeom prst="rect">
              <a:avLst/>
            </a:prstGeom>
          </p:spPr>
        </p:pic>
        <p:sp>
          <p:nvSpPr>
            <p:cNvPr id="23" name="TextBox 7">
              <a:extLst>
                <a:ext uri="{FF2B5EF4-FFF2-40B4-BE49-F238E27FC236}">
                  <a16:creationId xmlns:a16="http://schemas.microsoft.com/office/drawing/2014/main" id="{5C5B09EE-B4D4-49E4-AC09-72C33265514F}"/>
                </a:ext>
              </a:extLst>
            </p:cNvPr>
            <p:cNvSpPr txBox="1"/>
            <p:nvPr/>
          </p:nvSpPr>
          <p:spPr>
            <a:xfrm>
              <a:off x="1694795" y="3329525"/>
              <a:ext cx="3479460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/>
                <a:t>* </a:t>
              </a:r>
              <a:r>
                <a:rPr lang="ar-SY" sz="2400" b="1" dirty="0">
                  <a:solidFill>
                    <a:srgbClr val="00B050"/>
                  </a:solidFill>
                </a:rPr>
                <a:t> معنى معرفة العبد دينه :</a:t>
              </a:r>
              <a:endParaRPr lang="ar-SY" sz="2400" dirty="0"/>
            </a:p>
            <a:p>
              <a:pPr algn="ctr"/>
              <a:r>
                <a:rPr lang="ar-SY" sz="2400" b="1" dirty="0"/>
                <a:t>أن يتعلمَ العبدُ دينَ الإسلامِ بأدلتِه من الكتابِ والسنةِ ليكونَ على نورٍ وبصيرة</a:t>
              </a:r>
              <a:r>
                <a:rPr lang="ar-SY" sz="2400" b="1" dirty="0">
                  <a:solidFill>
                    <a:srgbClr val="00B050"/>
                  </a:solidFill>
                </a:rPr>
                <a:t>ُ</a:t>
              </a:r>
            </a:p>
          </p:txBody>
        </p:sp>
        <p:sp>
          <p:nvSpPr>
            <p:cNvPr id="24" name="TextBox 12">
              <a:extLst>
                <a:ext uri="{FF2B5EF4-FFF2-40B4-BE49-F238E27FC236}">
                  <a16:creationId xmlns:a16="http://schemas.microsoft.com/office/drawing/2014/main" id="{7C7C892A-95BC-4AF5-BA1E-974A1ED775F1}"/>
                </a:ext>
              </a:extLst>
            </p:cNvPr>
            <p:cNvSpPr txBox="1"/>
            <p:nvPr/>
          </p:nvSpPr>
          <p:spPr>
            <a:xfrm>
              <a:off x="1632327" y="5317599"/>
              <a:ext cx="356037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2400" b="1" dirty="0">
                <a:solidFill>
                  <a:srgbClr val="00B050"/>
                </a:solidFill>
              </a:endParaRPr>
            </a:p>
          </p:txBody>
        </p:sp>
      </p:grpSp>
      <p:grpSp>
        <p:nvGrpSpPr>
          <p:cNvPr id="56" name="Group 2">
            <a:extLst>
              <a:ext uri="{FF2B5EF4-FFF2-40B4-BE49-F238E27FC236}">
                <a16:creationId xmlns:a16="http://schemas.microsoft.com/office/drawing/2014/main" id="{8FA0EF1F-41FB-4892-9DF4-B59C1A18AFFD}"/>
              </a:ext>
            </a:extLst>
          </p:cNvPr>
          <p:cNvGrpSpPr/>
          <p:nvPr/>
        </p:nvGrpSpPr>
        <p:grpSpPr>
          <a:xfrm>
            <a:off x="5471295" y="942400"/>
            <a:ext cx="3058430" cy="863943"/>
            <a:chOff x="1876904" y="850457"/>
            <a:chExt cx="3058430" cy="863943"/>
          </a:xfrm>
        </p:grpSpPr>
        <p:sp>
          <p:nvSpPr>
            <p:cNvPr id="57" name="Rectangle 8">
              <a:extLst>
                <a:ext uri="{FF2B5EF4-FFF2-40B4-BE49-F238E27FC236}">
                  <a16:creationId xmlns:a16="http://schemas.microsoft.com/office/drawing/2014/main" id="{A7FF30AE-80ED-4B8C-9887-DAE7482AD45D}"/>
                </a:ext>
              </a:extLst>
            </p:cNvPr>
            <p:cNvSpPr/>
            <p:nvPr/>
          </p:nvSpPr>
          <p:spPr>
            <a:xfrm>
              <a:off x="2184026" y="946593"/>
              <a:ext cx="2456981" cy="371106"/>
            </a:xfrm>
            <a:prstGeom prst="rect">
              <a:avLst/>
            </a:prstGeom>
            <a:gradFill flip="none" rotWithShape="1">
              <a:gsLst>
                <a:gs pos="7000">
                  <a:srgbClr val="C2C2C2"/>
                </a:gs>
                <a:gs pos="51000">
                  <a:schemeClr val="bg1">
                    <a:lumMod val="0"/>
                    <a:lumOff val="100000"/>
                  </a:schemeClr>
                </a:gs>
                <a:gs pos="100000">
                  <a:srgbClr val="C2C2C2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Oval 10">
              <a:extLst>
                <a:ext uri="{FF2B5EF4-FFF2-40B4-BE49-F238E27FC236}">
                  <a16:creationId xmlns:a16="http://schemas.microsoft.com/office/drawing/2014/main" id="{7FD32477-BE2E-4930-9E87-5C679E043AED}"/>
                </a:ext>
              </a:extLst>
            </p:cNvPr>
            <p:cNvSpPr/>
            <p:nvPr/>
          </p:nvSpPr>
          <p:spPr>
            <a:xfrm>
              <a:off x="2280003" y="1120555"/>
              <a:ext cx="137160" cy="137160"/>
            </a:xfrm>
            <a:prstGeom prst="ellipse">
              <a:avLst/>
            </a:prstGeom>
            <a:gradFill flip="none" rotWithShape="1">
              <a:gsLst>
                <a:gs pos="7000">
                  <a:schemeClr val="bg1">
                    <a:lumMod val="75000"/>
                  </a:schemeClr>
                </a:gs>
                <a:gs pos="43000">
                  <a:schemeClr val="bg1">
                    <a:lumMod val="8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lin ang="27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3" name="Oval 11">
              <a:extLst>
                <a:ext uri="{FF2B5EF4-FFF2-40B4-BE49-F238E27FC236}">
                  <a16:creationId xmlns:a16="http://schemas.microsoft.com/office/drawing/2014/main" id="{FE0B32FA-979F-4C0F-8B20-6277AB44528C}"/>
                </a:ext>
              </a:extLst>
            </p:cNvPr>
            <p:cNvSpPr/>
            <p:nvPr/>
          </p:nvSpPr>
          <p:spPr>
            <a:xfrm>
              <a:off x="4365878" y="1120555"/>
              <a:ext cx="137160" cy="137160"/>
            </a:xfrm>
            <a:prstGeom prst="ellipse">
              <a:avLst/>
            </a:prstGeom>
            <a:gradFill flip="none" rotWithShape="1">
              <a:gsLst>
                <a:gs pos="7000">
                  <a:schemeClr val="bg1">
                    <a:lumMod val="75000"/>
                  </a:schemeClr>
                </a:gs>
                <a:gs pos="43000">
                  <a:schemeClr val="bg1">
                    <a:lumMod val="8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lin ang="27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4" name="Freeform: Shape 14">
              <a:extLst>
                <a:ext uri="{FF2B5EF4-FFF2-40B4-BE49-F238E27FC236}">
                  <a16:creationId xmlns:a16="http://schemas.microsoft.com/office/drawing/2014/main" id="{47F257EF-6FA6-4FFC-B70A-8558A513CD65}"/>
                </a:ext>
              </a:extLst>
            </p:cNvPr>
            <p:cNvSpPr/>
            <p:nvPr/>
          </p:nvSpPr>
          <p:spPr>
            <a:xfrm>
              <a:off x="1876904" y="946593"/>
              <a:ext cx="3058429" cy="767806"/>
            </a:xfrm>
            <a:custGeom>
              <a:avLst/>
              <a:gdLst>
                <a:gd name="connsiteX0" fmla="*/ 350858 w 3788229"/>
                <a:gd name="connsiteY0" fmla="*/ 59690 h 961209"/>
                <a:gd name="connsiteX1" fmla="*/ 108857 w 3788229"/>
                <a:gd name="connsiteY1" fmla="*/ 301691 h 961209"/>
                <a:gd name="connsiteX2" fmla="*/ 108857 w 3788229"/>
                <a:gd name="connsiteY2" fmla="*/ 659518 h 961209"/>
                <a:gd name="connsiteX3" fmla="*/ 350858 w 3788229"/>
                <a:gd name="connsiteY3" fmla="*/ 901519 h 961209"/>
                <a:gd name="connsiteX4" fmla="*/ 3437371 w 3788229"/>
                <a:gd name="connsiteY4" fmla="*/ 901519 h 961209"/>
                <a:gd name="connsiteX5" fmla="*/ 3679372 w 3788229"/>
                <a:gd name="connsiteY5" fmla="*/ 659518 h 961209"/>
                <a:gd name="connsiteX6" fmla="*/ 3679372 w 3788229"/>
                <a:gd name="connsiteY6" fmla="*/ 301691 h 961209"/>
                <a:gd name="connsiteX7" fmla="*/ 3437371 w 3788229"/>
                <a:gd name="connsiteY7" fmla="*/ 59690 h 961209"/>
                <a:gd name="connsiteX8" fmla="*/ 276319 w 3788229"/>
                <a:gd name="connsiteY8" fmla="*/ 0 h 961209"/>
                <a:gd name="connsiteX9" fmla="*/ 3511910 w 3788229"/>
                <a:gd name="connsiteY9" fmla="*/ 0 h 961209"/>
                <a:gd name="connsiteX10" fmla="*/ 3788229 w 3788229"/>
                <a:gd name="connsiteY10" fmla="*/ 276319 h 961209"/>
                <a:gd name="connsiteX11" fmla="*/ 3788229 w 3788229"/>
                <a:gd name="connsiteY11" fmla="*/ 684890 h 961209"/>
                <a:gd name="connsiteX12" fmla="*/ 3511910 w 3788229"/>
                <a:gd name="connsiteY12" fmla="*/ 961209 h 961209"/>
                <a:gd name="connsiteX13" fmla="*/ 276319 w 3788229"/>
                <a:gd name="connsiteY13" fmla="*/ 961209 h 961209"/>
                <a:gd name="connsiteX14" fmla="*/ 0 w 3788229"/>
                <a:gd name="connsiteY14" fmla="*/ 684890 h 961209"/>
                <a:gd name="connsiteX15" fmla="*/ 0 w 3788229"/>
                <a:gd name="connsiteY15" fmla="*/ 276319 h 961209"/>
                <a:gd name="connsiteX16" fmla="*/ 276319 w 3788229"/>
                <a:gd name="connsiteY16" fmla="*/ 0 h 9612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788229" h="961209">
                  <a:moveTo>
                    <a:pt x="350858" y="59690"/>
                  </a:moveTo>
                  <a:cubicBezTo>
                    <a:pt x="217205" y="59690"/>
                    <a:pt x="108857" y="168038"/>
                    <a:pt x="108857" y="301691"/>
                  </a:cubicBezTo>
                  <a:lnTo>
                    <a:pt x="108857" y="659518"/>
                  </a:lnTo>
                  <a:cubicBezTo>
                    <a:pt x="108857" y="793171"/>
                    <a:pt x="217205" y="901519"/>
                    <a:pt x="350858" y="901519"/>
                  </a:cubicBezTo>
                  <a:lnTo>
                    <a:pt x="3437371" y="901519"/>
                  </a:lnTo>
                  <a:cubicBezTo>
                    <a:pt x="3571024" y="901519"/>
                    <a:pt x="3679372" y="793171"/>
                    <a:pt x="3679372" y="659518"/>
                  </a:cubicBezTo>
                  <a:lnTo>
                    <a:pt x="3679372" y="301691"/>
                  </a:lnTo>
                  <a:cubicBezTo>
                    <a:pt x="3679372" y="168038"/>
                    <a:pt x="3571024" y="59690"/>
                    <a:pt x="3437371" y="59690"/>
                  </a:cubicBezTo>
                  <a:close/>
                  <a:moveTo>
                    <a:pt x="276319" y="0"/>
                  </a:moveTo>
                  <a:lnTo>
                    <a:pt x="3511910" y="0"/>
                  </a:lnTo>
                  <a:cubicBezTo>
                    <a:pt x="3664517" y="0"/>
                    <a:pt x="3788229" y="123712"/>
                    <a:pt x="3788229" y="276319"/>
                  </a:cubicBezTo>
                  <a:lnTo>
                    <a:pt x="3788229" y="684890"/>
                  </a:lnTo>
                  <a:cubicBezTo>
                    <a:pt x="3788229" y="837497"/>
                    <a:pt x="3664517" y="961209"/>
                    <a:pt x="3511910" y="961209"/>
                  </a:cubicBezTo>
                  <a:lnTo>
                    <a:pt x="276319" y="961209"/>
                  </a:lnTo>
                  <a:cubicBezTo>
                    <a:pt x="123712" y="961209"/>
                    <a:pt x="0" y="837497"/>
                    <a:pt x="0" y="684890"/>
                  </a:cubicBezTo>
                  <a:lnTo>
                    <a:pt x="0" y="276319"/>
                  </a:lnTo>
                  <a:cubicBezTo>
                    <a:pt x="0" y="123712"/>
                    <a:pt x="123712" y="0"/>
                    <a:pt x="276319" y="0"/>
                  </a:cubicBezTo>
                  <a:close/>
                </a:path>
              </a:pathLst>
            </a:custGeom>
            <a:gradFill flip="none" rotWithShape="1">
              <a:gsLst>
                <a:gs pos="30000">
                  <a:schemeClr val="bg1"/>
                </a:gs>
                <a:gs pos="0">
                  <a:schemeClr val="tx1"/>
                </a:gs>
                <a:gs pos="100000">
                  <a:schemeClr val="bg2">
                    <a:lumMod val="75000"/>
                  </a:schemeClr>
                </a:gs>
                <a:gs pos="79000">
                  <a:schemeClr val="bg1"/>
                </a:gs>
              </a:gsLst>
              <a:lin ang="2700000" scaled="1"/>
              <a:tileRect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: Shape 20">
              <a:extLst>
                <a:ext uri="{FF2B5EF4-FFF2-40B4-BE49-F238E27FC236}">
                  <a16:creationId xmlns:a16="http://schemas.microsoft.com/office/drawing/2014/main" id="{CBB257C8-BDE5-41D7-98B3-B04AF48FCA41}"/>
                </a:ext>
              </a:extLst>
            </p:cNvPr>
            <p:cNvSpPr/>
            <p:nvPr/>
          </p:nvSpPr>
          <p:spPr>
            <a:xfrm>
              <a:off x="1876904" y="1463263"/>
              <a:ext cx="300723" cy="251137"/>
            </a:xfrm>
            <a:custGeom>
              <a:avLst/>
              <a:gdLst>
                <a:gd name="connsiteX0" fmla="*/ 0 w 341084"/>
                <a:gd name="connsiteY0" fmla="*/ 0 h 284843"/>
                <a:gd name="connsiteX1" fmla="*/ 99682 w 341084"/>
                <a:gd name="connsiteY1" fmla="*/ 0 h 284843"/>
                <a:gd name="connsiteX2" fmla="*/ 99682 w 341084"/>
                <a:gd name="connsiteY2" fmla="*/ 11510 h 284843"/>
                <a:gd name="connsiteX3" fmla="*/ 321284 w 341084"/>
                <a:gd name="connsiteY3" fmla="*/ 230764 h 284843"/>
                <a:gd name="connsiteX4" fmla="*/ 341084 w 341084"/>
                <a:gd name="connsiteY4" fmla="*/ 230764 h 284843"/>
                <a:gd name="connsiteX5" fmla="*/ 341084 w 341084"/>
                <a:gd name="connsiteY5" fmla="*/ 284843 h 284843"/>
                <a:gd name="connsiteX6" fmla="*/ 253028 w 341084"/>
                <a:gd name="connsiteY6" fmla="*/ 284843 h 284843"/>
                <a:gd name="connsiteX7" fmla="*/ 0 w 341084"/>
                <a:gd name="connsiteY7" fmla="*/ 34498 h 284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41084" h="284843">
                  <a:moveTo>
                    <a:pt x="0" y="0"/>
                  </a:moveTo>
                  <a:lnTo>
                    <a:pt x="99682" y="0"/>
                  </a:lnTo>
                  <a:lnTo>
                    <a:pt x="99682" y="11510"/>
                  </a:lnTo>
                  <a:cubicBezTo>
                    <a:pt x="99682" y="132600"/>
                    <a:pt x="198897" y="230764"/>
                    <a:pt x="321284" y="230764"/>
                  </a:cubicBezTo>
                  <a:lnTo>
                    <a:pt x="341084" y="230764"/>
                  </a:lnTo>
                  <a:lnTo>
                    <a:pt x="341084" y="284843"/>
                  </a:lnTo>
                  <a:lnTo>
                    <a:pt x="253028" y="284843"/>
                  </a:lnTo>
                  <a:cubicBezTo>
                    <a:pt x="113284" y="284843"/>
                    <a:pt x="0" y="172760"/>
                    <a:pt x="0" y="3449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/>
                </a:gs>
                <a:gs pos="48000">
                  <a:schemeClr val="bg2">
                    <a:lumMod val="75000"/>
                  </a:schemeClr>
                </a:gs>
                <a:gs pos="100000">
                  <a:schemeClr val="tx1"/>
                </a:gs>
              </a:gsLst>
              <a:lin ang="162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: Shape 21">
              <a:extLst>
                <a:ext uri="{FF2B5EF4-FFF2-40B4-BE49-F238E27FC236}">
                  <a16:creationId xmlns:a16="http://schemas.microsoft.com/office/drawing/2014/main" id="{F562789A-595D-422B-BA8B-4A34C192F551}"/>
                </a:ext>
              </a:extLst>
            </p:cNvPr>
            <p:cNvSpPr/>
            <p:nvPr/>
          </p:nvSpPr>
          <p:spPr>
            <a:xfrm flipV="1">
              <a:off x="1877214" y="945153"/>
              <a:ext cx="300723" cy="251137"/>
            </a:xfrm>
            <a:custGeom>
              <a:avLst/>
              <a:gdLst>
                <a:gd name="connsiteX0" fmla="*/ 0 w 341084"/>
                <a:gd name="connsiteY0" fmla="*/ 0 h 284843"/>
                <a:gd name="connsiteX1" fmla="*/ 99682 w 341084"/>
                <a:gd name="connsiteY1" fmla="*/ 0 h 284843"/>
                <a:gd name="connsiteX2" fmla="*/ 99682 w 341084"/>
                <a:gd name="connsiteY2" fmla="*/ 11510 h 284843"/>
                <a:gd name="connsiteX3" fmla="*/ 321284 w 341084"/>
                <a:gd name="connsiteY3" fmla="*/ 230764 h 284843"/>
                <a:gd name="connsiteX4" fmla="*/ 341084 w 341084"/>
                <a:gd name="connsiteY4" fmla="*/ 230764 h 284843"/>
                <a:gd name="connsiteX5" fmla="*/ 341084 w 341084"/>
                <a:gd name="connsiteY5" fmla="*/ 284843 h 284843"/>
                <a:gd name="connsiteX6" fmla="*/ 253028 w 341084"/>
                <a:gd name="connsiteY6" fmla="*/ 284843 h 284843"/>
                <a:gd name="connsiteX7" fmla="*/ 0 w 341084"/>
                <a:gd name="connsiteY7" fmla="*/ 34498 h 284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41084" h="284843">
                  <a:moveTo>
                    <a:pt x="0" y="0"/>
                  </a:moveTo>
                  <a:lnTo>
                    <a:pt x="99682" y="0"/>
                  </a:lnTo>
                  <a:lnTo>
                    <a:pt x="99682" y="11510"/>
                  </a:lnTo>
                  <a:cubicBezTo>
                    <a:pt x="99682" y="132600"/>
                    <a:pt x="198897" y="230764"/>
                    <a:pt x="321284" y="230764"/>
                  </a:cubicBezTo>
                  <a:lnTo>
                    <a:pt x="341084" y="230764"/>
                  </a:lnTo>
                  <a:lnTo>
                    <a:pt x="341084" y="284843"/>
                  </a:lnTo>
                  <a:lnTo>
                    <a:pt x="253028" y="284843"/>
                  </a:lnTo>
                  <a:cubicBezTo>
                    <a:pt x="113284" y="284843"/>
                    <a:pt x="0" y="172760"/>
                    <a:pt x="0" y="3449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/>
                </a:gs>
                <a:gs pos="48000">
                  <a:schemeClr val="bg2">
                    <a:lumMod val="75000"/>
                  </a:schemeClr>
                </a:gs>
                <a:gs pos="100000">
                  <a:schemeClr val="tx1"/>
                </a:gs>
              </a:gsLst>
              <a:lin ang="162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: Shape 22">
              <a:extLst>
                <a:ext uri="{FF2B5EF4-FFF2-40B4-BE49-F238E27FC236}">
                  <a16:creationId xmlns:a16="http://schemas.microsoft.com/office/drawing/2014/main" id="{AEC28B4B-95C6-4FB7-A731-3E7C4B4D1DBF}"/>
                </a:ext>
              </a:extLst>
            </p:cNvPr>
            <p:cNvSpPr/>
            <p:nvPr/>
          </p:nvSpPr>
          <p:spPr>
            <a:xfrm flipH="1">
              <a:off x="4634611" y="1463262"/>
              <a:ext cx="300723" cy="251137"/>
            </a:xfrm>
            <a:custGeom>
              <a:avLst/>
              <a:gdLst>
                <a:gd name="connsiteX0" fmla="*/ 0 w 341084"/>
                <a:gd name="connsiteY0" fmla="*/ 0 h 284843"/>
                <a:gd name="connsiteX1" fmla="*/ 99682 w 341084"/>
                <a:gd name="connsiteY1" fmla="*/ 0 h 284843"/>
                <a:gd name="connsiteX2" fmla="*/ 99682 w 341084"/>
                <a:gd name="connsiteY2" fmla="*/ 11510 h 284843"/>
                <a:gd name="connsiteX3" fmla="*/ 321284 w 341084"/>
                <a:gd name="connsiteY3" fmla="*/ 230764 h 284843"/>
                <a:gd name="connsiteX4" fmla="*/ 341084 w 341084"/>
                <a:gd name="connsiteY4" fmla="*/ 230764 h 284843"/>
                <a:gd name="connsiteX5" fmla="*/ 341084 w 341084"/>
                <a:gd name="connsiteY5" fmla="*/ 284843 h 284843"/>
                <a:gd name="connsiteX6" fmla="*/ 253028 w 341084"/>
                <a:gd name="connsiteY6" fmla="*/ 284843 h 284843"/>
                <a:gd name="connsiteX7" fmla="*/ 0 w 341084"/>
                <a:gd name="connsiteY7" fmla="*/ 34498 h 284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41084" h="284843">
                  <a:moveTo>
                    <a:pt x="0" y="0"/>
                  </a:moveTo>
                  <a:lnTo>
                    <a:pt x="99682" y="0"/>
                  </a:lnTo>
                  <a:lnTo>
                    <a:pt x="99682" y="11510"/>
                  </a:lnTo>
                  <a:cubicBezTo>
                    <a:pt x="99682" y="132600"/>
                    <a:pt x="198897" y="230764"/>
                    <a:pt x="321284" y="230764"/>
                  </a:cubicBezTo>
                  <a:lnTo>
                    <a:pt x="341084" y="230764"/>
                  </a:lnTo>
                  <a:lnTo>
                    <a:pt x="341084" y="284843"/>
                  </a:lnTo>
                  <a:lnTo>
                    <a:pt x="253028" y="284843"/>
                  </a:lnTo>
                  <a:cubicBezTo>
                    <a:pt x="113284" y="284843"/>
                    <a:pt x="0" y="172760"/>
                    <a:pt x="0" y="3449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/>
                </a:gs>
                <a:gs pos="48000">
                  <a:schemeClr val="bg2">
                    <a:lumMod val="75000"/>
                  </a:schemeClr>
                </a:gs>
                <a:gs pos="100000">
                  <a:schemeClr val="tx1"/>
                </a:gs>
              </a:gsLst>
              <a:lin ang="162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: Shape 23">
              <a:extLst>
                <a:ext uri="{FF2B5EF4-FFF2-40B4-BE49-F238E27FC236}">
                  <a16:creationId xmlns:a16="http://schemas.microsoft.com/office/drawing/2014/main" id="{60BD3587-A691-4F56-8B25-3692F32C3E9E}"/>
                </a:ext>
              </a:extLst>
            </p:cNvPr>
            <p:cNvSpPr/>
            <p:nvPr/>
          </p:nvSpPr>
          <p:spPr>
            <a:xfrm flipH="1" flipV="1">
              <a:off x="4634611" y="947845"/>
              <a:ext cx="300723" cy="251137"/>
            </a:xfrm>
            <a:custGeom>
              <a:avLst/>
              <a:gdLst>
                <a:gd name="connsiteX0" fmla="*/ 0 w 341084"/>
                <a:gd name="connsiteY0" fmla="*/ 0 h 284843"/>
                <a:gd name="connsiteX1" fmla="*/ 99682 w 341084"/>
                <a:gd name="connsiteY1" fmla="*/ 0 h 284843"/>
                <a:gd name="connsiteX2" fmla="*/ 99682 w 341084"/>
                <a:gd name="connsiteY2" fmla="*/ 11510 h 284843"/>
                <a:gd name="connsiteX3" fmla="*/ 321284 w 341084"/>
                <a:gd name="connsiteY3" fmla="*/ 230764 h 284843"/>
                <a:gd name="connsiteX4" fmla="*/ 341084 w 341084"/>
                <a:gd name="connsiteY4" fmla="*/ 230764 h 284843"/>
                <a:gd name="connsiteX5" fmla="*/ 341084 w 341084"/>
                <a:gd name="connsiteY5" fmla="*/ 284843 h 284843"/>
                <a:gd name="connsiteX6" fmla="*/ 253028 w 341084"/>
                <a:gd name="connsiteY6" fmla="*/ 284843 h 284843"/>
                <a:gd name="connsiteX7" fmla="*/ 0 w 341084"/>
                <a:gd name="connsiteY7" fmla="*/ 34498 h 284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41084" h="284843">
                  <a:moveTo>
                    <a:pt x="0" y="0"/>
                  </a:moveTo>
                  <a:lnTo>
                    <a:pt x="99682" y="0"/>
                  </a:lnTo>
                  <a:lnTo>
                    <a:pt x="99682" y="11510"/>
                  </a:lnTo>
                  <a:cubicBezTo>
                    <a:pt x="99682" y="132600"/>
                    <a:pt x="198897" y="230764"/>
                    <a:pt x="321284" y="230764"/>
                  </a:cubicBezTo>
                  <a:lnTo>
                    <a:pt x="341084" y="230764"/>
                  </a:lnTo>
                  <a:lnTo>
                    <a:pt x="341084" y="284843"/>
                  </a:lnTo>
                  <a:lnTo>
                    <a:pt x="253028" y="284843"/>
                  </a:lnTo>
                  <a:cubicBezTo>
                    <a:pt x="113284" y="284843"/>
                    <a:pt x="0" y="172760"/>
                    <a:pt x="0" y="3449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/>
                </a:gs>
                <a:gs pos="48000">
                  <a:schemeClr val="bg2">
                    <a:lumMod val="75000"/>
                  </a:schemeClr>
                </a:gs>
                <a:gs pos="100000">
                  <a:schemeClr val="tx1"/>
                </a:gs>
              </a:gsLst>
              <a:lin ang="162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Rectangle 15">
              <a:extLst>
                <a:ext uri="{FF2B5EF4-FFF2-40B4-BE49-F238E27FC236}">
                  <a16:creationId xmlns:a16="http://schemas.microsoft.com/office/drawing/2014/main" id="{E2D5DAB5-C2FA-4C43-96CB-5DDD5B78E9C7}"/>
                </a:ext>
              </a:extLst>
            </p:cNvPr>
            <p:cNvSpPr/>
            <p:nvPr/>
          </p:nvSpPr>
          <p:spPr>
            <a:xfrm>
              <a:off x="2184025" y="850457"/>
              <a:ext cx="2456981" cy="172757"/>
            </a:xfrm>
            <a:prstGeom prst="rect">
              <a:avLst/>
            </a:prstGeom>
            <a:gradFill flip="none" rotWithShape="1">
              <a:gsLst>
                <a:gs pos="7000">
                  <a:schemeClr val="tx1">
                    <a:lumMod val="65000"/>
                    <a:lumOff val="35000"/>
                  </a:schemeClr>
                </a:gs>
                <a:gs pos="51000">
                  <a:schemeClr val="bg1">
                    <a:lumMod val="0"/>
                    <a:lumOff val="100000"/>
                  </a:schemeClr>
                </a:gs>
                <a:gs pos="100000">
                  <a:schemeClr val="tx1">
                    <a:lumMod val="50000"/>
                    <a:lumOff val="50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340778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9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88889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29365"/>
            <a:ext cx="2786743" cy="1371175"/>
            <a:chOff x="538318" y="1529365"/>
            <a:chExt cx="2658769" cy="1097311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08385" y="15833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1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832465" y="2008525"/>
              <a:ext cx="1943011" cy="588837"/>
              <a:chOff x="3344104" y="5466316"/>
              <a:chExt cx="1943011" cy="588837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66316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الثاني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344104" y="5734957"/>
                <a:ext cx="1943011" cy="320196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sz="20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معرفة العبد دينه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8" name="TextBox 47">
            <a:extLst>
              <a:ext uri="{FF2B5EF4-FFF2-40B4-BE49-F238E27FC236}">
                <a16:creationId xmlns:a16="http://schemas.microsoft.com/office/drawing/2014/main" id="{05869D3F-2203-4D1C-A97B-9AFE3BA08CEE}"/>
              </a:ext>
            </a:extLst>
          </p:cNvPr>
          <p:cNvSpPr txBox="1"/>
          <p:nvPr/>
        </p:nvSpPr>
        <p:spPr>
          <a:xfrm>
            <a:off x="7382609" y="173608"/>
            <a:ext cx="45303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800" b="1" dirty="0">
                <a:latin typeface="Century Gothic" panose="020B0502020202020204" pitchFamily="34" charset="0"/>
              </a:rPr>
              <a:t>دينُنا الحنيفُ له ثلاثُ مراتبَ، وهي:</a:t>
            </a:r>
          </a:p>
        </p:txBody>
      </p:sp>
      <p:sp>
        <p:nvSpPr>
          <p:cNvPr id="73" name="Rectangle 146">
            <a:extLst>
              <a:ext uri="{FF2B5EF4-FFF2-40B4-BE49-F238E27FC236}">
                <a16:creationId xmlns:a16="http://schemas.microsoft.com/office/drawing/2014/main" id="{BFBC0FB0-17F0-4A94-A0E8-3C42C225ECFE}"/>
              </a:ext>
            </a:extLst>
          </p:cNvPr>
          <p:cNvSpPr/>
          <p:nvPr/>
        </p:nvSpPr>
        <p:spPr>
          <a:xfrm>
            <a:off x="7763209" y="883071"/>
            <a:ext cx="2563702" cy="4826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400" b="1" dirty="0">
                <a:solidFill>
                  <a:srgbClr val="D60093"/>
                </a:solidFill>
              </a:rPr>
              <a:t>مراتب الدين :</a:t>
            </a:r>
            <a:endParaRPr lang="ar-SY" sz="2000" b="1" dirty="0">
              <a:solidFill>
                <a:srgbClr val="D60093"/>
              </a:solidFill>
            </a:endParaRPr>
          </a:p>
        </p:txBody>
      </p:sp>
      <p:grpSp>
        <p:nvGrpSpPr>
          <p:cNvPr id="74" name="Group 61">
            <a:extLst>
              <a:ext uri="{FF2B5EF4-FFF2-40B4-BE49-F238E27FC236}">
                <a16:creationId xmlns:a16="http://schemas.microsoft.com/office/drawing/2014/main" id="{A7D215DB-B2CA-4D18-A013-BF5FD1FF345A}"/>
              </a:ext>
            </a:extLst>
          </p:cNvPr>
          <p:cNvGrpSpPr/>
          <p:nvPr/>
        </p:nvGrpSpPr>
        <p:grpSpPr>
          <a:xfrm>
            <a:off x="3600379" y="1892793"/>
            <a:ext cx="6297235" cy="1587929"/>
            <a:chOff x="3165506" y="295207"/>
            <a:chExt cx="6297235" cy="1587929"/>
          </a:xfrm>
        </p:grpSpPr>
        <p:sp>
          <p:nvSpPr>
            <p:cNvPr id="75" name="Rectangle 12">
              <a:extLst>
                <a:ext uri="{FF2B5EF4-FFF2-40B4-BE49-F238E27FC236}">
                  <a16:creationId xmlns:a16="http://schemas.microsoft.com/office/drawing/2014/main" id="{CFEE49A7-B304-445B-BC04-80022B52A039}"/>
                </a:ext>
              </a:extLst>
            </p:cNvPr>
            <p:cNvSpPr/>
            <p:nvPr/>
          </p:nvSpPr>
          <p:spPr>
            <a:xfrm rot="381438">
              <a:off x="4649190" y="904188"/>
              <a:ext cx="3712476" cy="906359"/>
            </a:xfrm>
            <a:prstGeom prst="rect">
              <a:avLst/>
            </a:prstGeom>
            <a:gradFill flip="none" rotWithShape="1">
              <a:gsLst>
                <a:gs pos="6000">
                  <a:schemeClr val="tx1">
                    <a:alpha val="74000"/>
                  </a:schemeClr>
                </a:gs>
                <a:gs pos="100000">
                  <a:srgbClr val="B4B4B4">
                    <a:alpha val="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Oval 9">
              <a:extLst>
                <a:ext uri="{FF2B5EF4-FFF2-40B4-BE49-F238E27FC236}">
                  <a16:creationId xmlns:a16="http://schemas.microsoft.com/office/drawing/2014/main" id="{9D1786C6-1AE2-44DC-A9A0-ACEC89F74C6B}"/>
                </a:ext>
              </a:extLst>
            </p:cNvPr>
            <p:cNvSpPr/>
            <p:nvPr/>
          </p:nvSpPr>
          <p:spPr>
            <a:xfrm>
              <a:off x="8366041" y="593674"/>
              <a:ext cx="1096700" cy="10967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Oval 10">
              <a:extLst>
                <a:ext uri="{FF2B5EF4-FFF2-40B4-BE49-F238E27FC236}">
                  <a16:creationId xmlns:a16="http://schemas.microsoft.com/office/drawing/2014/main" id="{64E1C5F8-6887-4605-B172-2D89833A5706}"/>
                </a:ext>
              </a:extLst>
            </p:cNvPr>
            <p:cNvSpPr/>
            <p:nvPr/>
          </p:nvSpPr>
          <p:spPr>
            <a:xfrm>
              <a:off x="8543296" y="770929"/>
              <a:ext cx="742189" cy="742190"/>
            </a:xfrm>
            <a:prstGeom prst="ellipse">
              <a:avLst/>
            </a:prstGeom>
            <a:gradFill>
              <a:gsLst>
                <a:gs pos="0">
                  <a:srgbClr val="FFCC66"/>
                </a:gs>
                <a:gs pos="100000">
                  <a:srgbClr val="FD550D"/>
                </a:gs>
              </a:gsLst>
              <a:lin ang="5400000" scaled="1"/>
            </a:gradFill>
            <a:ln>
              <a:noFill/>
            </a:ln>
            <a:effectLst/>
            <a:scene3d>
              <a:camera prst="orthographicFront"/>
              <a:lightRig rig="flat" dir="t"/>
            </a:scene3d>
            <a:sp3d prstMaterial="powder">
              <a:bevelT w="57150" h="44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8" name="Arrow: Pentagon 4">
              <a:extLst>
                <a:ext uri="{FF2B5EF4-FFF2-40B4-BE49-F238E27FC236}">
                  <a16:creationId xmlns:a16="http://schemas.microsoft.com/office/drawing/2014/main" id="{C77C2255-329D-452A-8994-A4CC1A4D90EF}"/>
                </a:ext>
              </a:extLst>
            </p:cNvPr>
            <p:cNvSpPr/>
            <p:nvPr/>
          </p:nvSpPr>
          <p:spPr>
            <a:xfrm>
              <a:off x="3997941" y="593674"/>
              <a:ext cx="4545355" cy="990994"/>
            </a:xfrm>
            <a:prstGeom prst="homePlate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59000">
                  <a:schemeClr val="bg1"/>
                </a:gs>
              </a:gsLst>
              <a:lin ang="10800000" scaled="1"/>
              <a:tileRect/>
            </a:gradFill>
            <a:ln>
              <a:solidFill>
                <a:srgbClr val="FF6600"/>
              </a:solidFill>
            </a:ln>
            <a:effectLst>
              <a:outerShdw blurRad="2286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Oval 5">
              <a:extLst>
                <a:ext uri="{FF2B5EF4-FFF2-40B4-BE49-F238E27FC236}">
                  <a16:creationId xmlns:a16="http://schemas.microsoft.com/office/drawing/2014/main" id="{837C391B-335D-4E73-A753-5A489453F6AF}"/>
                </a:ext>
              </a:extLst>
            </p:cNvPr>
            <p:cNvSpPr/>
            <p:nvPr/>
          </p:nvSpPr>
          <p:spPr>
            <a:xfrm>
              <a:off x="3165506" y="295207"/>
              <a:ext cx="1587929" cy="1587929"/>
            </a:xfrm>
            <a:prstGeom prst="ellipse">
              <a:avLst/>
            </a:prstGeom>
            <a:solidFill>
              <a:srgbClr val="E4E5E7"/>
            </a:solidFill>
            <a:ln>
              <a:solidFill>
                <a:schemeClr val="bg1"/>
              </a:solidFill>
            </a:ln>
            <a:effectLst>
              <a:outerShdw blurRad="88900" dist="127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Circle: Hollow 6">
              <a:extLst>
                <a:ext uri="{FF2B5EF4-FFF2-40B4-BE49-F238E27FC236}">
                  <a16:creationId xmlns:a16="http://schemas.microsoft.com/office/drawing/2014/main" id="{5FDABD97-9436-4E53-8D8E-79BC076672C7}"/>
                </a:ext>
              </a:extLst>
            </p:cNvPr>
            <p:cNvSpPr/>
            <p:nvPr/>
          </p:nvSpPr>
          <p:spPr>
            <a:xfrm>
              <a:off x="3358268" y="487969"/>
              <a:ext cx="1202405" cy="1202405"/>
            </a:xfrm>
            <a:prstGeom prst="donut">
              <a:avLst>
                <a:gd name="adj" fmla="val 18330"/>
              </a:avLst>
            </a:prstGeom>
            <a:gradFill>
              <a:gsLst>
                <a:gs pos="0">
                  <a:srgbClr val="FF9900"/>
                </a:gs>
                <a:gs pos="100000">
                  <a:srgbClr val="C23D02"/>
                </a:gs>
              </a:gsLst>
              <a:lin ang="5400000" scaled="1"/>
            </a:gradFill>
            <a:ln>
              <a:noFill/>
            </a:ln>
            <a:effectLst>
              <a:outerShdw blurRad="139700" dist="635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flat" dir="t"/>
            </a:scene3d>
            <a:sp3d prstMaterial="powder">
              <a:bevelT w="114300" h="171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1" name="Rectangle 55">
              <a:extLst>
                <a:ext uri="{FF2B5EF4-FFF2-40B4-BE49-F238E27FC236}">
                  <a16:creationId xmlns:a16="http://schemas.microsoft.com/office/drawing/2014/main" id="{902A6CB4-0467-4FED-9B64-E2F2AC6B42D3}"/>
                </a:ext>
              </a:extLst>
            </p:cNvPr>
            <p:cNvSpPr/>
            <p:nvPr/>
          </p:nvSpPr>
          <p:spPr>
            <a:xfrm rot="381438">
              <a:off x="4075036" y="1154626"/>
              <a:ext cx="1257002" cy="306883"/>
            </a:xfrm>
            <a:prstGeom prst="rect">
              <a:avLst/>
            </a:prstGeom>
            <a:gradFill flip="none" rotWithShape="1">
              <a:gsLst>
                <a:gs pos="6000">
                  <a:schemeClr val="tx1">
                    <a:alpha val="74000"/>
                  </a:schemeClr>
                </a:gs>
                <a:gs pos="100000">
                  <a:srgbClr val="B4B4B4">
                    <a:alpha val="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Rectangle: Rounded Corners 7">
              <a:extLst>
                <a:ext uri="{FF2B5EF4-FFF2-40B4-BE49-F238E27FC236}">
                  <a16:creationId xmlns:a16="http://schemas.microsoft.com/office/drawing/2014/main" id="{88697125-5BF2-4452-8D8A-9216D45A2BE9}"/>
                </a:ext>
              </a:extLst>
            </p:cNvPr>
            <p:cNvSpPr/>
            <p:nvPr/>
          </p:nvSpPr>
          <p:spPr>
            <a:xfrm>
              <a:off x="3741239" y="784014"/>
              <a:ext cx="1812400" cy="61031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Rectangle: Rounded Corners 8">
              <a:extLst>
                <a:ext uri="{FF2B5EF4-FFF2-40B4-BE49-F238E27FC236}">
                  <a16:creationId xmlns:a16="http://schemas.microsoft.com/office/drawing/2014/main" id="{4194F298-231B-4837-98A8-60157D934B9D}"/>
                </a:ext>
              </a:extLst>
            </p:cNvPr>
            <p:cNvSpPr/>
            <p:nvPr/>
          </p:nvSpPr>
          <p:spPr>
            <a:xfrm>
              <a:off x="3828534" y="831563"/>
              <a:ext cx="1629784" cy="515217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rgbClr val="FF9900"/>
                </a:gs>
                <a:gs pos="100000">
                  <a:srgbClr val="FD550D"/>
                </a:gs>
              </a:gsLst>
              <a:lin ang="5400000" scaled="1"/>
            </a:gradFill>
            <a:ln>
              <a:noFill/>
            </a:ln>
            <a:effectLst/>
            <a:scene3d>
              <a:camera prst="orthographicFront"/>
              <a:lightRig rig="flat" dir="t"/>
            </a:scene3d>
            <a:sp3d prstMaterial="powder">
              <a:bevelT w="57150" h="44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4" name="TextBox 11">
              <a:extLst>
                <a:ext uri="{FF2B5EF4-FFF2-40B4-BE49-F238E27FC236}">
                  <a16:creationId xmlns:a16="http://schemas.microsoft.com/office/drawing/2014/main" id="{31EB8889-8C82-43FF-A485-CB3BF3F3ABAC}"/>
                </a:ext>
              </a:extLst>
            </p:cNvPr>
            <p:cNvSpPr txBox="1"/>
            <p:nvPr/>
          </p:nvSpPr>
          <p:spPr>
            <a:xfrm>
              <a:off x="4018060" y="921601"/>
              <a:ext cx="123365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spc="300" dirty="0">
                  <a:solidFill>
                    <a:schemeClr val="bg1"/>
                  </a:solidFill>
                  <a:latin typeface="Oswald" panose="02000503000000000000" pitchFamily="2" charset="0"/>
                </a:rPr>
                <a:t>1</a:t>
              </a:r>
            </a:p>
          </p:txBody>
        </p:sp>
        <p:pic>
          <p:nvPicPr>
            <p:cNvPr id="85" name="Graphic 13" descr="Bullseye">
              <a:extLst>
                <a:ext uri="{FF2B5EF4-FFF2-40B4-BE49-F238E27FC236}">
                  <a16:creationId xmlns:a16="http://schemas.microsoft.com/office/drawing/2014/main" id="{EBBE4D47-C6E4-42AD-91F6-54FB99CB7F2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699676" y="917350"/>
              <a:ext cx="429430" cy="429430"/>
            </a:xfrm>
            <a:prstGeom prst="rect">
              <a:avLst/>
            </a:prstGeom>
          </p:spPr>
        </p:pic>
        <p:sp>
          <p:nvSpPr>
            <p:cNvPr id="86" name="TextBox 14">
              <a:extLst>
                <a:ext uri="{FF2B5EF4-FFF2-40B4-BE49-F238E27FC236}">
                  <a16:creationId xmlns:a16="http://schemas.microsoft.com/office/drawing/2014/main" id="{AA424ADE-C03E-4096-A1E6-357A36031081}"/>
                </a:ext>
              </a:extLst>
            </p:cNvPr>
            <p:cNvSpPr txBox="1"/>
            <p:nvPr/>
          </p:nvSpPr>
          <p:spPr>
            <a:xfrm>
              <a:off x="5576959" y="570874"/>
              <a:ext cx="236041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87" name="TextBox 15">
              <a:extLst>
                <a:ext uri="{FF2B5EF4-FFF2-40B4-BE49-F238E27FC236}">
                  <a16:creationId xmlns:a16="http://schemas.microsoft.com/office/drawing/2014/main" id="{16FD541D-C63D-472F-AB91-646D14D66754}"/>
                </a:ext>
              </a:extLst>
            </p:cNvPr>
            <p:cNvSpPr txBox="1"/>
            <p:nvPr/>
          </p:nvSpPr>
          <p:spPr>
            <a:xfrm>
              <a:off x="5498252" y="844509"/>
              <a:ext cx="256932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1"/>
              <a:r>
                <a:rPr lang="ar-SY" sz="2400" b="1" dirty="0"/>
                <a:t>المرتبةُ الأولى: </a:t>
              </a:r>
              <a:r>
                <a:rPr lang="ar-SY" sz="2400" b="1" dirty="0">
                  <a:solidFill>
                    <a:srgbClr val="00B050"/>
                  </a:solidFill>
                </a:rPr>
                <a:t>الإسلام</a:t>
              </a:r>
              <a:endParaRPr lang="en-US" sz="2400" b="1" dirty="0">
                <a:solidFill>
                  <a:srgbClr val="00B050"/>
                </a:solidFill>
              </a:endParaRPr>
            </a:p>
          </p:txBody>
        </p:sp>
      </p:grpSp>
      <p:grpSp>
        <p:nvGrpSpPr>
          <p:cNvPr id="88" name="Group 62">
            <a:extLst>
              <a:ext uri="{FF2B5EF4-FFF2-40B4-BE49-F238E27FC236}">
                <a16:creationId xmlns:a16="http://schemas.microsoft.com/office/drawing/2014/main" id="{BDFC368D-B33B-4D81-AE68-51CDBF6BCDB3}"/>
              </a:ext>
            </a:extLst>
          </p:cNvPr>
          <p:cNvGrpSpPr/>
          <p:nvPr/>
        </p:nvGrpSpPr>
        <p:grpSpPr>
          <a:xfrm>
            <a:off x="3600379" y="3461827"/>
            <a:ext cx="6297235" cy="1587929"/>
            <a:chOff x="3165506" y="1864241"/>
            <a:chExt cx="6297235" cy="1587929"/>
          </a:xfrm>
        </p:grpSpPr>
        <p:sp>
          <p:nvSpPr>
            <p:cNvPr id="89" name="Rectangle 54">
              <a:extLst>
                <a:ext uri="{FF2B5EF4-FFF2-40B4-BE49-F238E27FC236}">
                  <a16:creationId xmlns:a16="http://schemas.microsoft.com/office/drawing/2014/main" id="{380E812A-499F-4D82-9D69-8E1729C6ED63}"/>
                </a:ext>
              </a:extLst>
            </p:cNvPr>
            <p:cNvSpPr/>
            <p:nvPr/>
          </p:nvSpPr>
          <p:spPr>
            <a:xfrm rot="21218562" flipH="1">
              <a:off x="4316331" y="2458621"/>
              <a:ext cx="3712476" cy="906359"/>
            </a:xfrm>
            <a:prstGeom prst="rect">
              <a:avLst/>
            </a:prstGeom>
            <a:gradFill flip="none" rotWithShape="1">
              <a:gsLst>
                <a:gs pos="6000">
                  <a:schemeClr val="tx1">
                    <a:alpha val="74000"/>
                  </a:schemeClr>
                </a:gs>
                <a:gs pos="100000">
                  <a:srgbClr val="B4B4B4">
                    <a:alpha val="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Oval 17">
              <a:extLst>
                <a:ext uri="{FF2B5EF4-FFF2-40B4-BE49-F238E27FC236}">
                  <a16:creationId xmlns:a16="http://schemas.microsoft.com/office/drawing/2014/main" id="{14ABD9C8-C9CC-42E1-9AF2-D1B8E7822B69}"/>
                </a:ext>
              </a:extLst>
            </p:cNvPr>
            <p:cNvSpPr/>
            <p:nvPr/>
          </p:nvSpPr>
          <p:spPr>
            <a:xfrm flipH="1">
              <a:off x="3165506" y="2162708"/>
              <a:ext cx="1096700" cy="10967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Oval 18">
              <a:extLst>
                <a:ext uri="{FF2B5EF4-FFF2-40B4-BE49-F238E27FC236}">
                  <a16:creationId xmlns:a16="http://schemas.microsoft.com/office/drawing/2014/main" id="{79ADF884-BAA4-48D5-8B00-6B21FBD923C9}"/>
                </a:ext>
              </a:extLst>
            </p:cNvPr>
            <p:cNvSpPr/>
            <p:nvPr/>
          </p:nvSpPr>
          <p:spPr>
            <a:xfrm flipH="1">
              <a:off x="3342762" y="2339963"/>
              <a:ext cx="742189" cy="742190"/>
            </a:xfrm>
            <a:prstGeom prst="ellipse">
              <a:avLst/>
            </a:prstGeom>
            <a:gradFill>
              <a:gsLst>
                <a:gs pos="0">
                  <a:srgbClr val="00CC99"/>
                </a:gs>
                <a:gs pos="100000">
                  <a:srgbClr val="008080"/>
                </a:gs>
              </a:gsLst>
              <a:lin ang="5400000" scaled="1"/>
            </a:gradFill>
            <a:ln>
              <a:noFill/>
            </a:ln>
            <a:effectLst/>
            <a:scene3d>
              <a:camera prst="orthographicFront"/>
              <a:lightRig rig="flat" dir="t"/>
            </a:scene3d>
            <a:sp3d prstMaterial="powder">
              <a:bevelT w="57150" h="44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2" name="Arrow: Pentagon 19">
              <a:extLst>
                <a:ext uri="{FF2B5EF4-FFF2-40B4-BE49-F238E27FC236}">
                  <a16:creationId xmlns:a16="http://schemas.microsoft.com/office/drawing/2014/main" id="{8CA6A80E-DE59-4F24-ADEA-94C15BE0FD90}"/>
                </a:ext>
              </a:extLst>
            </p:cNvPr>
            <p:cNvSpPr/>
            <p:nvPr/>
          </p:nvSpPr>
          <p:spPr>
            <a:xfrm flipH="1">
              <a:off x="4084951" y="2162708"/>
              <a:ext cx="4545355" cy="990994"/>
            </a:xfrm>
            <a:prstGeom prst="homePlate">
              <a:avLst/>
            </a:prstGeom>
            <a:gradFill>
              <a:gsLst>
                <a:gs pos="0">
                  <a:schemeClr val="bg1">
                    <a:lumMod val="95000"/>
                  </a:schemeClr>
                </a:gs>
                <a:gs pos="59000">
                  <a:schemeClr val="bg1"/>
                </a:gs>
              </a:gsLst>
            </a:gradFill>
            <a:ln>
              <a:solidFill>
                <a:srgbClr val="006666"/>
              </a:solidFill>
            </a:ln>
            <a:effectLst>
              <a:outerShdw blurRad="2286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Oval 20">
              <a:extLst>
                <a:ext uri="{FF2B5EF4-FFF2-40B4-BE49-F238E27FC236}">
                  <a16:creationId xmlns:a16="http://schemas.microsoft.com/office/drawing/2014/main" id="{DFE9086A-037C-4B7D-B202-F7D1EDBFEBA5}"/>
                </a:ext>
              </a:extLst>
            </p:cNvPr>
            <p:cNvSpPr/>
            <p:nvPr/>
          </p:nvSpPr>
          <p:spPr>
            <a:xfrm flipH="1">
              <a:off x="7874812" y="1864241"/>
              <a:ext cx="1587929" cy="1587929"/>
            </a:xfrm>
            <a:prstGeom prst="ellipse">
              <a:avLst/>
            </a:prstGeom>
            <a:solidFill>
              <a:srgbClr val="E4E5E7"/>
            </a:solidFill>
            <a:ln>
              <a:solidFill>
                <a:schemeClr val="bg1"/>
              </a:solidFill>
            </a:ln>
            <a:effectLst>
              <a:outerShdw blurRad="88900" dist="127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Circle: Hollow 21">
              <a:extLst>
                <a:ext uri="{FF2B5EF4-FFF2-40B4-BE49-F238E27FC236}">
                  <a16:creationId xmlns:a16="http://schemas.microsoft.com/office/drawing/2014/main" id="{8DB66DAA-69C5-4D25-A51A-272D206E2FED}"/>
                </a:ext>
              </a:extLst>
            </p:cNvPr>
            <p:cNvSpPr/>
            <p:nvPr/>
          </p:nvSpPr>
          <p:spPr>
            <a:xfrm flipH="1">
              <a:off x="8067574" y="2057003"/>
              <a:ext cx="1202405" cy="1202405"/>
            </a:xfrm>
            <a:prstGeom prst="donut">
              <a:avLst>
                <a:gd name="adj" fmla="val 18330"/>
              </a:avLst>
            </a:prstGeom>
            <a:gradFill>
              <a:gsLst>
                <a:gs pos="0">
                  <a:srgbClr val="009999"/>
                </a:gs>
                <a:gs pos="100000">
                  <a:srgbClr val="006666"/>
                </a:gs>
              </a:gsLst>
              <a:lin ang="5400000" scaled="1"/>
            </a:gradFill>
            <a:ln>
              <a:noFill/>
            </a:ln>
            <a:effectLst>
              <a:outerShdw blurRad="139700" dist="635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flat" dir="t"/>
            </a:scene3d>
            <a:sp3d prstMaterial="powder">
              <a:bevelT w="114300" h="171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5" name="Rectangle 58">
              <a:extLst>
                <a:ext uri="{FF2B5EF4-FFF2-40B4-BE49-F238E27FC236}">
                  <a16:creationId xmlns:a16="http://schemas.microsoft.com/office/drawing/2014/main" id="{A63AB001-6860-483C-9D70-13544FAB3F2E}"/>
                </a:ext>
              </a:extLst>
            </p:cNvPr>
            <p:cNvSpPr/>
            <p:nvPr/>
          </p:nvSpPr>
          <p:spPr>
            <a:xfrm rot="21091813" flipH="1">
              <a:off x="7166740" y="2727618"/>
              <a:ext cx="1257002" cy="306883"/>
            </a:xfrm>
            <a:prstGeom prst="rect">
              <a:avLst/>
            </a:prstGeom>
            <a:gradFill flip="none" rotWithShape="1">
              <a:gsLst>
                <a:gs pos="6000">
                  <a:schemeClr val="tx1">
                    <a:alpha val="74000"/>
                  </a:schemeClr>
                </a:gs>
                <a:gs pos="100000">
                  <a:srgbClr val="B4B4B4">
                    <a:alpha val="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Rectangle: Rounded Corners 22">
              <a:extLst>
                <a:ext uri="{FF2B5EF4-FFF2-40B4-BE49-F238E27FC236}">
                  <a16:creationId xmlns:a16="http://schemas.microsoft.com/office/drawing/2014/main" id="{33E945EA-E735-455B-BC6E-DC2EFA98814A}"/>
                </a:ext>
              </a:extLst>
            </p:cNvPr>
            <p:cNvSpPr/>
            <p:nvPr/>
          </p:nvSpPr>
          <p:spPr>
            <a:xfrm flipH="1">
              <a:off x="7074608" y="2353048"/>
              <a:ext cx="1812400" cy="61031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Rectangle: Rounded Corners 23">
              <a:extLst>
                <a:ext uri="{FF2B5EF4-FFF2-40B4-BE49-F238E27FC236}">
                  <a16:creationId xmlns:a16="http://schemas.microsoft.com/office/drawing/2014/main" id="{518B20D3-3DF7-4E26-B774-1E989D49769B}"/>
                </a:ext>
              </a:extLst>
            </p:cNvPr>
            <p:cNvSpPr/>
            <p:nvPr/>
          </p:nvSpPr>
          <p:spPr>
            <a:xfrm flipH="1">
              <a:off x="7169928" y="2400597"/>
              <a:ext cx="1629784" cy="515217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rgbClr val="009999"/>
                </a:gs>
                <a:gs pos="100000">
                  <a:srgbClr val="006666"/>
                </a:gs>
              </a:gsLst>
              <a:lin ang="5400000" scaled="1"/>
            </a:gradFill>
            <a:ln>
              <a:noFill/>
            </a:ln>
            <a:effectLst/>
            <a:scene3d>
              <a:camera prst="orthographicFront"/>
              <a:lightRig rig="flat" dir="t"/>
            </a:scene3d>
            <a:sp3d prstMaterial="powder">
              <a:bevelT w="57150" h="44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8" name="TextBox 24">
              <a:extLst>
                <a:ext uri="{FF2B5EF4-FFF2-40B4-BE49-F238E27FC236}">
                  <a16:creationId xmlns:a16="http://schemas.microsoft.com/office/drawing/2014/main" id="{FB12CA35-5ECA-4A96-B48B-62475BD876E5}"/>
                </a:ext>
              </a:extLst>
            </p:cNvPr>
            <p:cNvSpPr txBox="1"/>
            <p:nvPr/>
          </p:nvSpPr>
          <p:spPr>
            <a:xfrm flipH="1">
              <a:off x="7376529" y="2490635"/>
              <a:ext cx="123365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spc="300" dirty="0">
                  <a:solidFill>
                    <a:schemeClr val="bg1"/>
                  </a:solidFill>
                  <a:latin typeface="Oswald" panose="02000503000000000000" pitchFamily="2" charset="0"/>
                </a:rPr>
                <a:t>2</a:t>
              </a:r>
            </a:p>
          </p:txBody>
        </p:sp>
        <p:pic>
          <p:nvPicPr>
            <p:cNvPr id="99" name="Graphic 25" descr="Presentation with bar chart RTL">
              <a:extLst>
                <a:ext uri="{FF2B5EF4-FFF2-40B4-BE49-F238E27FC236}">
                  <a16:creationId xmlns:a16="http://schemas.microsoft.com/office/drawing/2014/main" id="{4CE13815-E23C-43C3-92F3-4FDA13BB478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rcRect/>
            <a:stretch/>
          </p:blipFill>
          <p:spPr>
            <a:xfrm flipH="1">
              <a:off x="3499140" y="2486384"/>
              <a:ext cx="429430" cy="429430"/>
            </a:xfrm>
            <a:prstGeom prst="rect">
              <a:avLst/>
            </a:prstGeom>
          </p:spPr>
        </p:pic>
        <p:sp>
          <p:nvSpPr>
            <p:cNvPr id="100" name="TextBox 26">
              <a:extLst>
                <a:ext uri="{FF2B5EF4-FFF2-40B4-BE49-F238E27FC236}">
                  <a16:creationId xmlns:a16="http://schemas.microsoft.com/office/drawing/2014/main" id="{4E4E401D-E8D4-4FFE-B292-348567A9D165}"/>
                </a:ext>
              </a:extLst>
            </p:cNvPr>
            <p:cNvSpPr txBox="1"/>
            <p:nvPr/>
          </p:nvSpPr>
          <p:spPr>
            <a:xfrm flipH="1">
              <a:off x="4587322" y="2122214"/>
              <a:ext cx="236041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101" name="TextBox 27">
              <a:extLst>
                <a:ext uri="{FF2B5EF4-FFF2-40B4-BE49-F238E27FC236}">
                  <a16:creationId xmlns:a16="http://schemas.microsoft.com/office/drawing/2014/main" id="{67654796-936A-4D23-9129-5B3BD73BBD33}"/>
                </a:ext>
              </a:extLst>
            </p:cNvPr>
            <p:cNvSpPr txBox="1"/>
            <p:nvPr/>
          </p:nvSpPr>
          <p:spPr>
            <a:xfrm flipH="1">
              <a:off x="4277565" y="2436981"/>
              <a:ext cx="282196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/>
                <a:t>المرتبةُ الثانية: </a:t>
              </a:r>
              <a:r>
                <a:rPr lang="ar-SY" sz="2400" b="1" dirty="0">
                  <a:solidFill>
                    <a:srgbClr val="00B050"/>
                  </a:solidFill>
                </a:rPr>
                <a:t>الإيمان</a:t>
              </a:r>
            </a:p>
          </p:txBody>
        </p:sp>
      </p:grpSp>
      <p:grpSp>
        <p:nvGrpSpPr>
          <p:cNvPr id="102" name="Group 63">
            <a:extLst>
              <a:ext uri="{FF2B5EF4-FFF2-40B4-BE49-F238E27FC236}">
                <a16:creationId xmlns:a16="http://schemas.microsoft.com/office/drawing/2014/main" id="{661966D3-F625-4F92-90F9-6FB3426DE420}"/>
              </a:ext>
            </a:extLst>
          </p:cNvPr>
          <p:cNvGrpSpPr/>
          <p:nvPr/>
        </p:nvGrpSpPr>
        <p:grpSpPr>
          <a:xfrm>
            <a:off x="4644900" y="5046308"/>
            <a:ext cx="6297235" cy="1587929"/>
            <a:chOff x="3165505" y="3405829"/>
            <a:chExt cx="6297235" cy="1587929"/>
          </a:xfrm>
        </p:grpSpPr>
        <p:sp>
          <p:nvSpPr>
            <p:cNvPr id="103" name="Rectangle 52">
              <a:extLst>
                <a:ext uri="{FF2B5EF4-FFF2-40B4-BE49-F238E27FC236}">
                  <a16:creationId xmlns:a16="http://schemas.microsoft.com/office/drawing/2014/main" id="{1C3D0725-199D-49C8-A6A8-D40FD56855DE}"/>
                </a:ext>
              </a:extLst>
            </p:cNvPr>
            <p:cNvSpPr/>
            <p:nvPr/>
          </p:nvSpPr>
          <p:spPr>
            <a:xfrm rot="381438">
              <a:off x="4663703" y="4002668"/>
              <a:ext cx="3712476" cy="906359"/>
            </a:xfrm>
            <a:prstGeom prst="rect">
              <a:avLst/>
            </a:prstGeom>
            <a:gradFill flip="none" rotWithShape="1">
              <a:gsLst>
                <a:gs pos="16000">
                  <a:schemeClr val="tx1">
                    <a:alpha val="74000"/>
                  </a:schemeClr>
                </a:gs>
                <a:gs pos="100000">
                  <a:srgbClr val="B4B4B4">
                    <a:alpha val="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Oval 29">
              <a:extLst>
                <a:ext uri="{FF2B5EF4-FFF2-40B4-BE49-F238E27FC236}">
                  <a16:creationId xmlns:a16="http://schemas.microsoft.com/office/drawing/2014/main" id="{A43AE772-CCCE-41BB-AB3E-07A339E81EA7}"/>
                </a:ext>
              </a:extLst>
            </p:cNvPr>
            <p:cNvSpPr/>
            <p:nvPr/>
          </p:nvSpPr>
          <p:spPr>
            <a:xfrm>
              <a:off x="8366040" y="3704296"/>
              <a:ext cx="1096700" cy="10967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Oval 30">
              <a:extLst>
                <a:ext uri="{FF2B5EF4-FFF2-40B4-BE49-F238E27FC236}">
                  <a16:creationId xmlns:a16="http://schemas.microsoft.com/office/drawing/2014/main" id="{2F15F650-F414-454A-BC7C-38D349E8BCD9}"/>
                </a:ext>
              </a:extLst>
            </p:cNvPr>
            <p:cNvSpPr/>
            <p:nvPr/>
          </p:nvSpPr>
          <p:spPr>
            <a:xfrm>
              <a:off x="8543295" y="3881551"/>
              <a:ext cx="742189" cy="742190"/>
            </a:xfrm>
            <a:prstGeom prst="ellipse">
              <a:avLst/>
            </a:prstGeom>
            <a:gradFill>
              <a:gsLst>
                <a:gs pos="0">
                  <a:srgbClr val="FF66CC"/>
                </a:gs>
                <a:gs pos="100000">
                  <a:srgbClr val="9900CC"/>
                </a:gs>
              </a:gsLst>
              <a:lin ang="5400000" scaled="1"/>
            </a:gradFill>
            <a:ln>
              <a:noFill/>
            </a:ln>
            <a:effectLst/>
            <a:scene3d>
              <a:camera prst="orthographicFront"/>
              <a:lightRig rig="flat" dir="t"/>
            </a:scene3d>
            <a:sp3d prstMaterial="powder">
              <a:bevelT w="57150" h="44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6" name="Arrow: Pentagon 31">
              <a:extLst>
                <a:ext uri="{FF2B5EF4-FFF2-40B4-BE49-F238E27FC236}">
                  <a16:creationId xmlns:a16="http://schemas.microsoft.com/office/drawing/2014/main" id="{361AE7FC-31B2-408C-991A-E85A5961C967}"/>
                </a:ext>
              </a:extLst>
            </p:cNvPr>
            <p:cNvSpPr/>
            <p:nvPr/>
          </p:nvSpPr>
          <p:spPr>
            <a:xfrm>
              <a:off x="3997940" y="3704296"/>
              <a:ext cx="4545355" cy="990994"/>
            </a:xfrm>
            <a:prstGeom prst="homePlate">
              <a:avLst/>
            </a:prstGeom>
            <a:gradFill>
              <a:gsLst>
                <a:gs pos="0">
                  <a:schemeClr val="bg1">
                    <a:lumMod val="95000"/>
                  </a:schemeClr>
                </a:gs>
                <a:gs pos="59000">
                  <a:schemeClr val="bg1"/>
                </a:gs>
              </a:gsLst>
            </a:gradFill>
            <a:ln>
              <a:solidFill>
                <a:srgbClr val="FF33CC"/>
              </a:solidFill>
            </a:ln>
            <a:effectLst>
              <a:outerShdw blurRad="2286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Oval 32">
              <a:extLst>
                <a:ext uri="{FF2B5EF4-FFF2-40B4-BE49-F238E27FC236}">
                  <a16:creationId xmlns:a16="http://schemas.microsoft.com/office/drawing/2014/main" id="{2A4FA527-6C87-4F90-BCE7-8525ABF2E6C7}"/>
                </a:ext>
              </a:extLst>
            </p:cNvPr>
            <p:cNvSpPr/>
            <p:nvPr/>
          </p:nvSpPr>
          <p:spPr>
            <a:xfrm>
              <a:off x="3165505" y="3405829"/>
              <a:ext cx="1587929" cy="1587929"/>
            </a:xfrm>
            <a:prstGeom prst="ellipse">
              <a:avLst/>
            </a:prstGeom>
            <a:solidFill>
              <a:srgbClr val="E4E5E7"/>
            </a:solidFill>
            <a:ln>
              <a:solidFill>
                <a:schemeClr val="bg1"/>
              </a:solidFill>
            </a:ln>
            <a:effectLst>
              <a:outerShdw blurRad="88900" dist="127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Circle: Hollow 33">
              <a:extLst>
                <a:ext uri="{FF2B5EF4-FFF2-40B4-BE49-F238E27FC236}">
                  <a16:creationId xmlns:a16="http://schemas.microsoft.com/office/drawing/2014/main" id="{397F3F49-357F-4009-8085-9E82C18167DA}"/>
                </a:ext>
              </a:extLst>
            </p:cNvPr>
            <p:cNvSpPr/>
            <p:nvPr/>
          </p:nvSpPr>
          <p:spPr>
            <a:xfrm>
              <a:off x="3358267" y="3598591"/>
              <a:ext cx="1202405" cy="1202405"/>
            </a:xfrm>
            <a:prstGeom prst="donut">
              <a:avLst>
                <a:gd name="adj" fmla="val 18330"/>
              </a:avLst>
            </a:prstGeom>
            <a:gradFill>
              <a:gsLst>
                <a:gs pos="0">
                  <a:srgbClr val="FF33CC"/>
                </a:gs>
                <a:gs pos="76000">
                  <a:srgbClr val="9900CC"/>
                </a:gs>
              </a:gsLst>
              <a:lin ang="5400000" scaled="1"/>
            </a:gradFill>
            <a:ln>
              <a:noFill/>
            </a:ln>
            <a:effectLst>
              <a:outerShdw blurRad="139700" dist="635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flat" dir="t"/>
            </a:scene3d>
            <a:sp3d prstMaterial="powder">
              <a:bevelT w="114300" h="171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9" name="Rectangle 56">
              <a:extLst>
                <a:ext uri="{FF2B5EF4-FFF2-40B4-BE49-F238E27FC236}">
                  <a16:creationId xmlns:a16="http://schemas.microsoft.com/office/drawing/2014/main" id="{8117999D-0BEC-4C1F-97FF-C522175E2F96}"/>
                </a:ext>
              </a:extLst>
            </p:cNvPr>
            <p:cNvSpPr/>
            <p:nvPr/>
          </p:nvSpPr>
          <p:spPr>
            <a:xfrm rot="381438">
              <a:off x="4101577" y="4274927"/>
              <a:ext cx="1257002" cy="306883"/>
            </a:xfrm>
            <a:prstGeom prst="rect">
              <a:avLst/>
            </a:prstGeom>
            <a:gradFill flip="none" rotWithShape="1">
              <a:gsLst>
                <a:gs pos="6000">
                  <a:schemeClr val="tx1">
                    <a:alpha val="74000"/>
                  </a:schemeClr>
                </a:gs>
                <a:gs pos="100000">
                  <a:srgbClr val="B4B4B4">
                    <a:alpha val="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Rectangle: Rounded Corners 34">
              <a:extLst>
                <a:ext uri="{FF2B5EF4-FFF2-40B4-BE49-F238E27FC236}">
                  <a16:creationId xmlns:a16="http://schemas.microsoft.com/office/drawing/2014/main" id="{A21986E7-A888-47C9-9973-E640CA3BBA46}"/>
                </a:ext>
              </a:extLst>
            </p:cNvPr>
            <p:cNvSpPr/>
            <p:nvPr/>
          </p:nvSpPr>
          <p:spPr>
            <a:xfrm>
              <a:off x="3741238" y="3894636"/>
              <a:ext cx="1812400" cy="61031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Rectangle: Rounded Corners 35">
              <a:extLst>
                <a:ext uri="{FF2B5EF4-FFF2-40B4-BE49-F238E27FC236}">
                  <a16:creationId xmlns:a16="http://schemas.microsoft.com/office/drawing/2014/main" id="{7EA5B1AF-8469-499D-869E-B7F016085828}"/>
                </a:ext>
              </a:extLst>
            </p:cNvPr>
            <p:cNvSpPr/>
            <p:nvPr/>
          </p:nvSpPr>
          <p:spPr>
            <a:xfrm>
              <a:off x="3828533" y="3942185"/>
              <a:ext cx="1629784" cy="515217"/>
            </a:xfrm>
            <a:prstGeom prst="roundRect">
              <a:avLst>
                <a:gd name="adj" fmla="val 50000"/>
              </a:avLst>
            </a:prstGeom>
            <a:gradFill>
              <a:gsLst>
                <a:gs pos="1000">
                  <a:srgbClr val="FF33CC"/>
                </a:gs>
                <a:gs pos="94000">
                  <a:srgbClr val="9900CC"/>
                </a:gs>
              </a:gsLst>
              <a:lin ang="5400000" scaled="1"/>
            </a:gradFill>
            <a:ln>
              <a:noFill/>
            </a:ln>
            <a:effectLst/>
            <a:scene3d>
              <a:camera prst="orthographicFront"/>
              <a:lightRig rig="flat" dir="t"/>
            </a:scene3d>
            <a:sp3d prstMaterial="powder">
              <a:bevelT w="57150" h="44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2" name="TextBox 36">
              <a:extLst>
                <a:ext uri="{FF2B5EF4-FFF2-40B4-BE49-F238E27FC236}">
                  <a16:creationId xmlns:a16="http://schemas.microsoft.com/office/drawing/2014/main" id="{27DB931B-0080-40A4-BBE1-59E04CCC0EDD}"/>
                </a:ext>
              </a:extLst>
            </p:cNvPr>
            <p:cNvSpPr txBox="1"/>
            <p:nvPr/>
          </p:nvSpPr>
          <p:spPr>
            <a:xfrm>
              <a:off x="4018059" y="4032223"/>
              <a:ext cx="123365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spc="300" dirty="0">
                  <a:solidFill>
                    <a:schemeClr val="bg1"/>
                  </a:solidFill>
                  <a:latin typeface="Oswald" panose="02000503000000000000" pitchFamily="2" charset="0"/>
                </a:rPr>
                <a:t>3</a:t>
              </a:r>
              <a:endParaRPr lang="en-US" spc="300" dirty="0">
                <a:solidFill>
                  <a:schemeClr val="bg1"/>
                </a:solidFill>
                <a:latin typeface="Oswald" panose="02000503000000000000" pitchFamily="2" charset="0"/>
              </a:endParaRPr>
            </a:p>
          </p:txBody>
        </p:sp>
        <p:pic>
          <p:nvPicPr>
            <p:cNvPr id="113" name="Graphic 37" descr="Research">
              <a:extLst>
                <a:ext uri="{FF2B5EF4-FFF2-40B4-BE49-F238E27FC236}">
                  <a16:creationId xmlns:a16="http://schemas.microsoft.com/office/drawing/2014/main" id="{0BDEB5C6-5EE7-4589-93B0-39C1CEEA2572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rcRect/>
            <a:stretch/>
          </p:blipFill>
          <p:spPr>
            <a:xfrm>
              <a:off x="8699675" y="4027972"/>
              <a:ext cx="429430" cy="429430"/>
            </a:xfrm>
            <a:prstGeom prst="rect">
              <a:avLst/>
            </a:prstGeom>
          </p:spPr>
        </p:pic>
        <p:sp>
          <p:nvSpPr>
            <p:cNvPr id="114" name="TextBox 38">
              <a:extLst>
                <a:ext uri="{FF2B5EF4-FFF2-40B4-BE49-F238E27FC236}">
                  <a16:creationId xmlns:a16="http://schemas.microsoft.com/office/drawing/2014/main" id="{3CFA21D2-220E-46C1-8DBB-95CA8494BC9B}"/>
                </a:ext>
              </a:extLst>
            </p:cNvPr>
            <p:cNvSpPr txBox="1"/>
            <p:nvPr/>
          </p:nvSpPr>
          <p:spPr>
            <a:xfrm>
              <a:off x="4584997" y="3679627"/>
              <a:ext cx="363085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2000" b="1" dirty="0">
                <a:solidFill>
                  <a:srgbClr val="FF0000"/>
                </a:solidFill>
              </a:endParaRPr>
            </a:p>
          </p:txBody>
        </p:sp>
        <p:sp>
          <p:nvSpPr>
            <p:cNvPr id="115" name="TextBox 39">
              <a:extLst>
                <a:ext uri="{FF2B5EF4-FFF2-40B4-BE49-F238E27FC236}">
                  <a16:creationId xmlns:a16="http://schemas.microsoft.com/office/drawing/2014/main" id="{BE8EFEDC-33D8-4E02-91BA-AF28DA020519}"/>
                </a:ext>
              </a:extLst>
            </p:cNvPr>
            <p:cNvSpPr txBox="1"/>
            <p:nvPr/>
          </p:nvSpPr>
          <p:spPr>
            <a:xfrm>
              <a:off x="5029522" y="4027972"/>
              <a:ext cx="321666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/>
                <a:t>المرتبةُ الثالثة: </a:t>
              </a:r>
              <a:r>
                <a:rPr lang="ar-SY" sz="2400" b="1" dirty="0">
                  <a:solidFill>
                    <a:srgbClr val="00B050"/>
                  </a:solidFill>
                </a:rPr>
                <a:t>الإحسان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91985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9176" y="300071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29366"/>
            <a:ext cx="2786743" cy="1371176"/>
            <a:chOff x="538318" y="1529365"/>
            <a:chExt cx="2658769" cy="1097311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08385" y="15833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1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869165" y="2008525"/>
              <a:ext cx="1924838" cy="615604"/>
              <a:chOff x="3380804" y="5466316"/>
              <a:chExt cx="1924838" cy="615604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66316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الثاني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380804" y="5761724"/>
                <a:ext cx="1924838" cy="320196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>
                  <a:defRPr/>
                </a:pPr>
                <a:r>
                  <a:rPr lang="ar-SY" sz="20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معرفة العبد دينه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" name="Rectangle 146">
            <a:extLst>
              <a:ext uri="{FF2B5EF4-FFF2-40B4-BE49-F238E27FC236}">
                <a16:creationId xmlns:a16="http://schemas.microsoft.com/office/drawing/2014/main" id="{BFBC0FB0-17F0-4A94-A0E8-3C42C225ECFE}"/>
              </a:ext>
            </a:extLst>
          </p:cNvPr>
          <p:cNvSpPr/>
          <p:nvPr/>
        </p:nvSpPr>
        <p:spPr>
          <a:xfrm>
            <a:off x="7980923" y="185822"/>
            <a:ext cx="2563702" cy="48261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800" b="1" dirty="0">
                <a:solidFill>
                  <a:schemeClr val="tx1"/>
                </a:solidFill>
              </a:rPr>
              <a:t>مراتب الدين :</a:t>
            </a:r>
            <a:endParaRPr lang="ar-SY" sz="2400" b="1" dirty="0">
              <a:solidFill>
                <a:schemeClr val="tx1"/>
              </a:solidFill>
            </a:endParaRPr>
          </a:p>
        </p:txBody>
      </p:sp>
      <p:pic>
        <p:nvPicPr>
          <p:cNvPr id="28" name="Picture 107">
            <a:extLst>
              <a:ext uri="{FF2B5EF4-FFF2-40B4-BE49-F238E27FC236}">
                <a16:creationId xmlns:a16="http://schemas.microsoft.com/office/drawing/2014/main" id="{58E5CA1B-8832-4526-8609-D5BC39A5CC2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2514" y="1260120"/>
            <a:ext cx="4866855" cy="4947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7892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88889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29365"/>
            <a:ext cx="2786743" cy="1371175"/>
            <a:chOff x="538318" y="1529365"/>
            <a:chExt cx="2658769" cy="1097311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08385" y="15833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1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832465" y="2008525"/>
              <a:ext cx="1943011" cy="588837"/>
              <a:chOff x="3344104" y="5466316"/>
              <a:chExt cx="1943011" cy="588837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66316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الثاني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344104" y="5734957"/>
                <a:ext cx="1943011" cy="320196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sz="20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معرفة العبد دينه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8" name="TextBox 47">
            <a:extLst>
              <a:ext uri="{FF2B5EF4-FFF2-40B4-BE49-F238E27FC236}">
                <a16:creationId xmlns:a16="http://schemas.microsoft.com/office/drawing/2014/main" id="{05869D3F-2203-4D1C-A97B-9AFE3BA08CEE}"/>
              </a:ext>
            </a:extLst>
          </p:cNvPr>
          <p:cNvSpPr txBox="1"/>
          <p:nvPr/>
        </p:nvSpPr>
        <p:spPr>
          <a:xfrm>
            <a:off x="7001135" y="839799"/>
            <a:ext cx="49694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80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معنى الإسلام، هو:</a:t>
            </a:r>
          </a:p>
        </p:txBody>
      </p:sp>
      <p:grpSp>
        <p:nvGrpSpPr>
          <p:cNvPr id="17" name="Group 61">
            <a:extLst>
              <a:ext uri="{FF2B5EF4-FFF2-40B4-BE49-F238E27FC236}">
                <a16:creationId xmlns:a16="http://schemas.microsoft.com/office/drawing/2014/main" id="{A7D215DB-B2CA-4D18-A013-BF5FD1FF345A}"/>
              </a:ext>
            </a:extLst>
          </p:cNvPr>
          <p:cNvGrpSpPr/>
          <p:nvPr/>
        </p:nvGrpSpPr>
        <p:grpSpPr>
          <a:xfrm>
            <a:off x="3944544" y="1872681"/>
            <a:ext cx="7170057" cy="2868461"/>
            <a:chOff x="3165506" y="295207"/>
            <a:chExt cx="6297235" cy="1587929"/>
          </a:xfrm>
        </p:grpSpPr>
        <p:sp>
          <p:nvSpPr>
            <p:cNvPr id="18" name="Rectangle 12">
              <a:extLst>
                <a:ext uri="{FF2B5EF4-FFF2-40B4-BE49-F238E27FC236}">
                  <a16:creationId xmlns:a16="http://schemas.microsoft.com/office/drawing/2014/main" id="{CFEE49A7-B304-445B-BC04-80022B52A039}"/>
                </a:ext>
              </a:extLst>
            </p:cNvPr>
            <p:cNvSpPr/>
            <p:nvPr/>
          </p:nvSpPr>
          <p:spPr>
            <a:xfrm rot="381438">
              <a:off x="4649190" y="904188"/>
              <a:ext cx="3712476" cy="906359"/>
            </a:xfrm>
            <a:prstGeom prst="rect">
              <a:avLst/>
            </a:prstGeom>
            <a:gradFill flip="none" rotWithShape="1">
              <a:gsLst>
                <a:gs pos="6000">
                  <a:schemeClr val="tx1">
                    <a:alpha val="74000"/>
                  </a:schemeClr>
                </a:gs>
                <a:gs pos="100000">
                  <a:srgbClr val="B4B4B4">
                    <a:alpha val="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9">
              <a:extLst>
                <a:ext uri="{FF2B5EF4-FFF2-40B4-BE49-F238E27FC236}">
                  <a16:creationId xmlns:a16="http://schemas.microsoft.com/office/drawing/2014/main" id="{9D1786C6-1AE2-44DC-A9A0-ACEC89F74C6B}"/>
                </a:ext>
              </a:extLst>
            </p:cNvPr>
            <p:cNvSpPr/>
            <p:nvPr/>
          </p:nvSpPr>
          <p:spPr>
            <a:xfrm>
              <a:off x="8366041" y="593674"/>
              <a:ext cx="1096700" cy="10967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0">
              <a:extLst>
                <a:ext uri="{FF2B5EF4-FFF2-40B4-BE49-F238E27FC236}">
                  <a16:creationId xmlns:a16="http://schemas.microsoft.com/office/drawing/2014/main" id="{64E1C5F8-6887-4605-B172-2D89833A5706}"/>
                </a:ext>
              </a:extLst>
            </p:cNvPr>
            <p:cNvSpPr/>
            <p:nvPr/>
          </p:nvSpPr>
          <p:spPr>
            <a:xfrm>
              <a:off x="8543296" y="770929"/>
              <a:ext cx="742189" cy="742190"/>
            </a:xfrm>
            <a:prstGeom prst="ellipse">
              <a:avLst/>
            </a:prstGeom>
            <a:gradFill>
              <a:gsLst>
                <a:gs pos="0">
                  <a:srgbClr val="FFCC66"/>
                </a:gs>
                <a:gs pos="100000">
                  <a:srgbClr val="FD550D"/>
                </a:gs>
              </a:gsLst>
              <a:lin ang="5400000" scaled="1"/>
            </a:gradFill>
            <a:ln>
              <a:noFill/>
            </a:ln>
            <a:effectLst/>
            <a:scene3d>
              <a:camera prst="orthographicFront"/>
              <a:lightRig rig="flat" dir="t"/>
            </a:scene3d>
            <a:sp3d prstMaterial="powder">
              <a:bevelT w="57150" h="44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1" name="Arrow: Pentagon 4">
              <a:extLst>
                <a:ext uri="{FF2B5EF4-FFF2-40B4-BE49-F238E27FC236}">
                  <a16:creationId xmlns:a16="http://schemas.microsoft.com/office/drawing/2014/main" id="{C77C2255-329D-452A-8994-A4CC1A4D90EF}"/>
                </a:ext>
              </a:extLst>
            </p:cNvPr>
            <p:cNvSpPr/>
            <p:nvPr/>
          </p:nvSpPr>
          <p:spPr>
            <a:xfrm>
              <a:off x="3997941" y="593674"/>
              <a:ext cx="4545355" cy="990994"/>
            </a:xfrm>
            <a:prstGeom prst="homePlate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59000">
                  <a:schemeClr val="bg1"/>
                </a:gs>
              </a:gsLst>
              <a:lin ang="10800000" scaled="1"/>
              <a:tileRect/>
            </a:gradFill>
            <a:ln>
              <a:solidFill>
                <a:srgbClr val="FF6600"/>
              </a:solidFill>
            </a:ln>
            <a:effectLst>
              <a:outerShdw blurRad="2286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5">
              <a:extLst>
                <a:ext uri="{FF2B5EF4-FFF2-40B4-BE49-F238E27FC236}">
                  <a16:creationId xmlns:a16="http://schemas.microsoft.com/office/drawing/2014/main" id="{837C391B-335D-4E73-A753-5A489453F6AF}"/>
                </a:ext>
              </a:extLst>
            </p:cNvPr>
            <p:cNvSpPr/>
            <p:nvPr/>
          </p:nvSpPr>
          <p:spPr>
            <a:xfrm>
              <a:off x="3165506" y="295207"/>
              <a:ext cx="1587929" cy="1587929"/>
            </a:xfrm>
            <a:prstGeom prst="ellipse">
              <a:avLst/>
            </a:prstGeom>
            <a:solidFill>
              <a:srgbClr val="E4E5E7"/>
            </a:solidFill>
            <a:ln>
              <a:solidFill>
                <a:schemeClr val="bg1"/>
              </a:solidFill>
            </a:ln>
            <a:effectLst>
              <a:outerShdw blurRad="88900" dist="127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Circle: Hollow 6">
              <a:extLst>
                <a:ext uri="{FF2B5EF4-FFF2-40B4-BE49-F238E27FC236}">
                  <a16:creationId xmlns:a16="http://schemas.microsoft.com/office/drawing/2014/main" id="{5FDABD97-9436-4E53-8D8E-79BC076672C7}"/>
                </a:ext>
              </a:extLst>
            </p:cNvPr>
            <p:cNvSpPr/>
            <p:nvPr/>
          </p:nvSpPr>
          <p:spPr>
            <a:xfrm>
              <a:off x="3358268" y="487969"/>
              <a:ext cx="1202405" cy="1202405"/>
            </a:xfrm>
            <a:prstGeom prst="donut">
              <a:avLst>
                <a:gd name="adj" fmla="val 18330"/>
              </a:avLst>
            </a:prstGeom>
            <a:gradFill>
              <a:gsLst>
                <a:gs pos="0">
                  <a:srgbClr val="FF9900"/>
                </a:gs>
                <a:gs pos="100000">
                  <a:srgbClr val="C23D02"/>
                </a:gs>
              </a:gsLst>
              <a:lin ang="5400000" scaled="1"/>
            </a:gradFill>
            <a:ln>
              <a:noFill/>
            </a:ln>
            <a:effectLst>
              <a:outerShdw blurRad="139700" dist="635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flat" dir="t"/>
            </a:scene3d>
            <a:sp3d prstMaterial="powder">
              <a:bevelT w="114300" h="171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4" name="Rectangle 55">
              <a:extLst>
                <a:ext uri="{FF2B5EF4-FFF2-40B4-BE49-F238E27FC236}">
                  <a16:creationId xmlns:a16="http://schemas.microsoft.com/office/drawing/2014/main" id="{902A6CB4-0467-4FED-9B64-E2F2AC6B42D3}"/>
                </a:ext>
              </a:extLst>
            </p:cNvPr>
            <p:cNvSpPr/>
            <p:nvPr/>
          </p:nvSpPr>
          <p:spPr>
            <a:xfrm rot="381438">
              <a:off x="4075036" y="1154626"/>
              <a:ext cx="1257002" cy="306883"/>
            </a:xfrm>
            <a:prstGeom prst="rect">
              <a:avLst/>
            </a:prstGeom>
            <a:gradFill flip="none" rotWithShape="1">
              <a:gsLst>
                <a:gs pos="6000">
                  <a:schemeClr val="tx1">
                    <a:alpha val="74000"/>
                  </a:schemeClr>
                </a:gs>
                <a:gs pos="100000">
                  <a:srgbClr val="B4B4B4">
                    <a:alpha val="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: Rounded Corners 7">
              <a:extLst>
                <a:ext uri="{FF2B5EF4-FFF2-40B4-BE49-F238E27FC236}">
                  <a16:creationId xmlns:a16="http://schemas.microsoft.com/office/drawing/2014/main" id="{88697125-5BF2-4452-8D8A-9216D45A2BE9}"/>
                </a:ext>
              </a:extLst>
            </p:cNvPr>
            <p:cNvSpPr/>
            <p:nvPr/>
          </p:nvSpPr>
          <p:spPr>
            <a:xfrm>
              <a:off x="3741239" y="784014"/>
              <a:ext cx="1812400" cy="61031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: Rounded Corners 8">
              <a:extLst>
                <a:ext uri="{FF2B5EF4-FFF2-40B4-BE49-F238E27FC236}">
                  <a16:creationId xmlns:a16="http://schemas.microsoft.com/office/drawing/2014/main" id="{4194F298-231B-4837-98A8-60157D934B9D}"/>
                </a:ext>
              </a:extLst>
            </p:cNvPr>
            <p:cNvSpPr/>
            <p:nvPr/>
          </p:nvSpPr>
          <p:spPr>
            <a:xfrm>
              <a:off x="3828534" y="831563"/>
              <a:ext cx="1629784" cy="515217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rgbClr val="FF9900"/>
                </a:gs>
                <a:gs pos="100000">
                  <a:srgbClr val="FD550D"/>
                </a:gs>
              </a:gsLst>
              <a:lin ang="5400000" scaled="1"/>
            </a:gradFill>
            <a:ln>
              <a:noFill/>
            </a:ln>
            <a:effectLst/>
            <a:scene3d>
              <a:camera prst="orthographicFront"/>
              <a:lightRig rig="flat" dir="t"/>
            </a:scene3d>
            <a:sp3d prstMaterial="powder">
              <a:bevelT w="57150" h="44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7" name="TextBox 11">
              <a:extLst>
                <a:ext uri="{FF2B5EF4-FFF2-40B4-BE49-F238E27FC236}">
                  <a16:creationId xmlns:a16="http://schemas.microsoft.com/office/drawing/2014/main" id="{31EB8889-8C82-43FF-A485-CB3BF3F3ABAC}"/>
                </a:ext>
              </a:extLst>
            </p:cNvPr>
            <p:cNvSpPr txBox="1"/>
            <p:nvPr/>
          </p:nvSpPr>
          <p:spPr>
            <a:xfrm>
              <a:off x="4018060" y="921601"/>
              <a:ext cx="123365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spc="300" dirty="0">
                  <a:solidFill>
                    <a:schemeClr val="bg1"/>
                  </a:solidFill>
                  <a:latin typeface="Oswald" panose="02000503000000000000" pitchFamily="2" charset="0"/>
                </a:rPr>
                <a:t>1</a:t>
              </a:r>
            </a:p>
          </p:txBody>
        </p:sp>
        <p:pic>
          <p:nvPicPr>
            <p:cNvPr id="28" name="Graphic 13" descr="Bullseye">
              <a:extLst>
                <a:ext uri="{FF2B5EF4-FFF2-40B4-BE49-F238E27FC236}">
                  <a16:creationId xmlns:a16="http://schemas.microsoft.com/office/drawing/2014/main" id="{EBBE4D47-C6E4-42AD-91F6-54FB99CB7F2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699676" y="917350"/>
              <a:ext cx="429430" cy="429430"/>
            </a:xfrm>
            <a:prstGeom prst="rect">
              <a:avLst/>
            </a:prstGeom>
          </p:spPr>
        </p:pic>
        <p:sp>
          <p:nvSpPr>
            <p:cNvPr id="32" name="TextBox 14">
              <a:extLst>
                <a:ext uri="{FF2B5EF4-FFF2-40B4-BE49-F238E27FC236}">
                  <a16:creationId xmlns:a16="http://schemas.microsoft.com/office/drawing/2014/main" id="{AA424ADE-C03E-4096-A1E6-357A36031081}"/>
                </a:ext>
              </a:extLst>
            </p:cNvPr>
            <p:cNvSpPr txBox="1"/>
            <p:nvPr/>
          </p:nvSpPr>
          <p:spPr>
            <a:xfrm>
              <a:off x="5576959" y="570874"/>
              <a:ext cx="236041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33" name="TextBox 15">
              <a:extLst>
                <a:ext uri="{FF2B5EF4-FFF2-40B4-BE49-F238E27FC236}">
                  <a16:creationId xmlns:a16="http://schemas.microsoft.com/office/drawing/2014/main" id="{16FD541D-C63D-472F-AB91-646D14D66754}"/>
                </a:ext>
              </a:extLst>
            </p:cNvPr>
            <p:cNvSpPr txBox="1"/>
            <p:nvPr/>
          </p:nvSpPr>
          <p:spPr>
            <a:xfrm>
              <a:off x="4877206" y="966882"/>
              <a:ext cx="3666089" cy="2896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1"/>
              <a:r>
                <a:rPr lang="ar-SY" sz="2800" b="1" dirty="0"/>
                <a:t>تَوحِيْدُ اللهِ وطَاعَتُهُ وتَرْكُ مَعْصِيَتِهِ</a:t>
              </a:r>
              <a:endParaRPr lang="en-US" sz="2800" b="1" dirty="0"/>
            </a:p>
          </p:txBody>
        </p:sp>
      </p:grpSp>
      <p:sp>
        <p:nvSpPr>
          <p:cNvPr id="48" name="TextBox 47">
            <a:extLst>
              <a:ext uri="{FF2B5EF4-FFF2-40B4-BE49-F238E27FC236}">
                <a16:creationId xmlns:a16="http://schemas.microsoft.com/office/drawing/2014/main" id="{05869D3F-2203-4D1C-A97B-9AFE3BA08CEE}"/>
              </a:ext>
            </a:extLst>
          </p:cNvPr>
          <p:cNvSpPr txBox="1"/>
          <p:nvPr/>
        </p:nvSpPr>
        <p:spPr>
          <a:xfrm>
            <a:off x="5649434" y="144016"/>
            <a:ext cx="41452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800" b="1" dirty="0"/>
              <a:t>المرتبة الأولى : الإسلام</a:t>
            </a:r>
            <a:endParaRPr lang="ar-SY" sz="28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4990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عنصر نائب للمحتوى 4" descr="صورة تحتوي على نص&#10;&#10;تم إنشاء الوصف تلقائياً">
            <a:extLst>
              <a:ext uri="{FF2B5EF4-FFF2-40B4-BE49-F238E27FC236}">
                <a16:creationId xmlns:a16="http://schemas.microsoft.com/office/drawing/2014/main" id="{CC4F8EEC-6805-451E-80E9-3F535E0EE01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39925" y="1327150"/>
            <a:ext cx="10120313" cy="5414963"/>
          </a:xfrm>
        </p:spPr>
      </p:pic>
      <p:sp>
        <p:nvSpPr>
          <p:cNvPr id="5123" name="عنوان 1">
            <a:extLst>
              <a:ext uri="{FF2B5EF4-FFF2-40B4-BE49-F238E27FC236}">
                <a16:creationId xmlns:a16="http://schemas.microsoft.com/office/drawing/2014/main" id="{D8C2A61F-9E06-4761-8F5D-D662C0CD09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11725" y="1588"/>
            <a:ext cx="7148513" cy="1325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ar-SA" altLang="en-US" sz="7200" b="1">
                <a:latin typeface="Calibri Light" panose="020F0302020204030204" pitchFamily="34" charset="0"/>
                <a:cs typeface="Times New Roman" panose="02020603050405020304" pitchFamily="18" charset="0"/>
              </a:rPr>
              <a:t>تجدنا  في جوجل</a:t>
            </a:r>
            <a:endParaRPr lang="en-US" altLang="en-US" sz="7200" b="1">
              <a:latin typeface="Calibri Light" panose="020F0302020204030204" pitchFamily="34" charset="0"/>
            </a:endParaRPr>
          </a:p>
        </p:txBody>
      </p:sp>
      <p:grpSp>
        <p:nvGrpSpPr>
          <p:cNvPr id="5124" name="مجموعة 1">
            <a:extLst>
              <a:ext uri="{FF2B5EF4-FFF2-40B4-BE49-F238E27FC236}">
                <a16:creationId xmlns:a16="http://schemas.microsoft.com/office/drawing/2014/main" id="{30CD906C-6814-4EFD-8EBA-7FB8BDEE1086}"/>
              </a:ext>
            </a:extLst>
          </p:cNvPr>
          <p:cNvGrpSpPr>
            <a:grpSpLocks/>
          </p:cNvGrpSpPr>
          <p:nvPr/>
        </p:nvGrpSpPr>
        <p:grpSpPr bwMode="auto">
          <a:xfrm>
            <a:off x="1104900" y="468313"/>
            <a:ext cx="3149600" cy="858837"/>
            <a:chOff x="3491684" y="207150"/>
            <a:chExt cx="3149600" cy="858981"/>
          </a:xfrm>
        </p:grpSpPr>
        <p:sp>
          <p:nvSpPr>
            <p:cNvPr id="4" name="مستطيل 3">
              <a:extLst>
                <a:ext uri="{FF2B5EF4-FFF2-40B4-BE49-F238E27FC236}">
                  <a16:creationId xmlns:a16="http://schemas.microsoft.com/office/drawing/2014/main" id="{71506802-4B00-4A05-9D1E-1122B4399DD4}"/>
                </a:ext>
              </a:extLst>
            </p:cNvPr>
            <p:cNvSpPr/>
            <p:nvPr/>
          </p:nvSpPr>
          <p:spPr>
            <a:xfrm>
              <a:off x="3491684" y="207150"/>
              <a:ext cx="3149600" cy="858981"/>
            </a:xfrm>
            <a:prstGeom prst="rect">
              <a:avLst/>
            </a:prstGeom>
            <a:solidFill>
              <a:srgbClr val="05633B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pic>
          <p:nvPicPr>
            <p:cNvPr id="5126" name="صورة 2" descr="صورة تحتوي على نص, قصاصة فنية&#10;&#10;تم إنشاء الوصف تلقائياً">
              <a:extLst>
                <a:ext uri="{FF2B5EF4-FFF2-40B4-BE49-F238E27FC236}">
                  <a16:creationId xmlns:a16="http://schemas.microsoft.com/office/drawing/2014/main" id="{FE545AA5-8854-4EB4-9967-71967078B55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00456" y="238846"/>
              <a:ext cx="2932055" cy="7955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88889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29365"/>
            <a:ext cx="2786743" cy="1371175"/>
            <a:chOff x="538318" y="1529365"/>
            <a:chExt cx="2658769" cy="1097311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08385" y="15833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1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832465" y="2008525"/>
              <a:ext cx="1943011" cy="591746"/>
              <a:chOff x="3344104" y="5466316"/>
              <a:chExt cx="1943011" cy="591746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66316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الثاني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344104" y="5737866"/>
                <a:ext cx="1943011" cy="320196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sz="20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معرفة العبد دينه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8" name="TextBox 47">
            <a:extLst>
              <a:ext uri="{FF2B5EF4-FFF2-40B4-BE49-F238E27FC236}">
                <a16:creationId xmlns:a16="http://schemas.microsoft.com/office/drawing/2014/main" id="{05869D3F-2203-4D1C-A97B-9AFE3BA08CEE}"/>
              </a:ext>
            </a:extLst>
          </p:cNvPr>
          <p:cNvSpPr txBox="1"/>
          <p:nvPr/>
        </p:nvSpPr>
        <p:spPr>
          <a:xfrm>
            <a:off x="5696294" y="1298532"/>
            <a:ext cx="26388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8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القضية الأولى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05869D3F-2203-4D1C-A97B-9AFE3BA08CEE}"/>
              </a:ext>
            </a:extLst>
          </p:cNvPr>
          <p:cNvSpPr txBox="1"/>
          <p:nvPr/>
        </p:nvSpPr>
        <p:spPr>
          <a:xfrm>
            <a:off x="3497943" y="173187"/>
            <a:ext cx="83693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800" b="1" dirty="0">
                <a:solidFill>
                  <a:srgbClr val="C00000"/>
                </a:solidFill>
              </a:rPr>
              <a:t>ما تَضَمَّنَهُ معنى الإسلامِ </a:t>
            </a:r>
            <a:r>
              <a:rPr lang="ar-SY" sz="2800" b="1" dirty="0"/>
              <a:t>: </a:t>
            </a:r>
            <a:r>
              <a:rPr lang="ar-SY" sz="2800" b="1" dirty="0">
                <a:latin typeface="Century Gothic" panose="020B0502020202020204" pitchFamily="34" charset="0"/>
              </a:rPr>
              <a:t>تَضَمَّنَ معنى الإسلامِ قضيتين أساسيتين هما :</a:t>
            </a:r>
            <a:r>
              <a:rPr lang="ar-SY" sz="2800" b="1" dirty="0"/>
              <a:t> </a:t>
            </a:r>
            <a:endParaRPr lang="ar-SY" sz="2800" b="1" dirty="0">
              <a:latin typeface="Century Gothic" panose="020B0502020202020204" pitchFamily="34" charset="0"/>
            </a:endParaRPr>
          </a:p>
        </p:txBody>
      </p:sp>
      <p:sp>
        <p:nvSpPr>
          <p:cNvPr id="31" name="Rectangle 4">
            <a:extLst>
              <a:ext uri="{FF2B5EF4-FFF2-40B4-BE49-F238E27FC236}">
                <a16:creationId xmlns:a16="http://schemas.microsoft.com/office/drawing/2014/main" id="{E17D4454-315C-42DA-9BE1-C5F5265D7DE7}"/>
              </a:ext>
            </a:extLst>
          </p:cNvPr>
          <p:cNvSpPr/>
          <p:nvPr/>
        </p:nvSpPr>
        <p:spPr>
          <a:xfrm>
            <a:off x="5554839" y="2093710"/>
            <a:ext cx="2780354" cy="4141539"/>
          </a:xfrm>
          <a:prstGeom prst="rect">
            <a:avLst/>
          </a:prstGeom>
          <a:gradFill flip="none" rotWithShape="1">
            <a:gsLst>
              <a:gs pos="4000">
                <a:schemeClr val="bg1"/>
              </a:gs>
              <a:gs pos="87000">
                <a:schemeClr val="bg1">
                  <a:lumMod val="75000"/>
                </a:schemeClr>
              </a:gs>
            </a:gsLst>
            <a:lin ang="16200000" scaled="1"/>
            <a:tileRect/>
          </a:gra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Parallelogram 8">
            <a:extLst>
              <a:ext uri="{FF2B5EF4-FFF2-40B4-BE49-F238E27FC236}">
                <a16:creationId xmlns:a16="http://schemas.microsoft.com/office/drawing/2014/main" id="{50D762F4-D6D5-4051-BF35-DD6682E91857}"/>
              </a:ext>
            </a:extLst>
          </p:cNvPr>
          <p:cNvSpPr/>
          <p:nvPr/>
        </p:nvSpPr>
        <p:spPr>
          <a:xfrm>
            <a:off x="5450888" y="2710234"/>
            <a:ext cx="3137628" cy="1731519"/>
          </a:xfrm>
          <a:custGeom>
            <a:avLst/>
            <a:gdLst>
              <a:gd name="connsiteX0" fmla="*/ 0 w 3716162"/>
              <a:gd name="connsiteY0" fmla="*/ 655093 h 655093"/>
              <a:gd name="connsiteX1" fmla="*/ 163773 w 3716162"/>
              <a:gd name="connsiteY1" fmla="*/ 0 h 655093"/>
              <a:gd name="connsiteX2" fmla="*/ 3716162 w 3716162"/>
              <a:gd name="connsiteY2" fmla="*/ 0 h 655093"/>
              <a:gd name="connsiteX3" fmla="*/ 3552389 w 3716162"/>
              <a:gd name="connsiteY3" fmla="*/ 655093 h 655093"/>
              <a:gd name="connsiteX4" fmla="*/ 0 w 3716162"/>
              <a:gd name="connsiteY4" fmla="*/ 655093 h 655093"/>
              <a:gd name="connsiteX0" fmla="*/ 0 w 3798049"/>
              <a:gd name="connsiteY0" fmla="*/ 832514 h 832514"/>
              <a:gd name="connsiteX1" fmla="*/ 163773 w 3798049"/>
              <a:gd name="connsiteY1" fmla="*/ 177421 h 832514"/>
              <a:gd name="connsiteX2" fmla="*/ 3798049 w 3798049"/>
              <a:gd name="connsiteY2" fmla="*/ 0 h 832514"/>
              <a:gd name="connsiteX3" fmla="*/ 3552389 w 3798049"/>
              <a:gd name="connsiteY3" fmla="*/ 832514 h 832514"/>
              <a:gd name="connsiteX4" fmla="*/ 0 w 3798049"/>
              <a:gd name="connsiteY4" fmla="*/ 832514 h 832514"/>
              <a:gd name="connsiteX0" fmla="*/ 0 w 3798049"/>
              <a:gd name="connsiteY0" fmla="*/ 832514 h 968992"/>
              <a:gd name="connsiteX1" fmla="*/ 163773 w 3798049"/>
              <a:gd name="connsiteY1" fmla="*/ 177421 h 968992"/>
              <a:gd name="connsiteX2" fmla="*/ 3798049 w 3798049"/>
              <a:gd name="connsiteY2" fmla="*/ 0 h 968992"/>
              <a:gd name="connsiteX3" fmla="*/ 3443207 w 3798049"/>
              <a:gd name="connsiteY3" fmla="*/ 968992 h 968992"/>
              <a:gd name="connsiteX4" fmla="*/ 0 w 3798049"/>
              <a:gd name="connsiteY4" fmla="*/ 832514 h 968992"/>
              <a:gd name="connsiteX0" fmla="*/ 0 w 3798049"/>
              <a:gd name="connsiteY0" fmla="*/ 832514 h 968992"/>
              <a:gd name="connsiteX1" fmla="*/ 163773 w 3798049"/>
              <a:gd name="connsiteY1" fmla="*/ 245660 h 968992"/>
              <a:gd name="connsiteX2" fmla="*/ 3798049 w 3798049"/>
              <a:gd name="connsiteY2" fmla="*/ 0 h 968992"/>
              <a:gd name="connsiteX3" fmla="*/ 3443207 w 3798049"/>
              <a:gd name="connsiteY3" fmla="*/ 968992 h 968992"/>
              <a:gd name="connsiteX4" fmla="*/ 0 w 3798049"/>
              <a:gd name="connsiteY4" fmla="*/ 832514 h 968992"/>
              <a:gd name="connsiteX0" fmla="*/ 0 w 4016413"/>
              <a:gd name="connsiteY0" fmla="*/ 586854 h 723332"/>
              <a:gd name="connsiteX1" fmla="*/ 163773 w 4016413"/>
              <a:gd name="connsiteY1" fmla="*/ 0 h 723332"/>
              <a:gd name="connsiteX2" fmla="*/ 4016413 w 4016413"/>
              <a:gd name="connsiteY2" fmla="*/ 27295 h 723332"/>
              <a:gd name="connsiteX3" fmla="*/ 3443207 w 4016413"/>
              <a:gd name="connsiteY3" fmla="*/ 723332 h 723332"/>
              <a:gd name="connsiteX4" fmla="*/ 0 w 4016413"/>
              <a:gd name="connsiteY4" fmla="*/ 586854 h 723332"/>
              <a:gd name="connsiteX0" fmla="*/ 0 w 4016413"/>
              <a:gd name="connsiteY0" fmla="*/ 655093 h 791571"/>
              <a:gd name="connsiteX1" fmla="*/ 163773 w 4016413"/>
              <a:gd name="connsiteY1" fmla="*/ 0 h 791571"/>
              <a:gd name="connsiteX2" fmla="*/ 4016413 w 4016413"/>
              <a:gd name="connsiteY2" fmla="*/ 95534 h 791571"/>
              <a:gd name="connsiteX3" fmla="*/ 3443207 w 4016413"/>
              <a:gd name="connsiteY3" fmla="*/ 791571 h 791571"/>
              <a:gd name="connsiteX4" fmla="*/ 0 w 4016413"/>
              <a:gd name="connsiteY4" fmla="*/ 655093 h 791571"/>
              <a:gd name="connsiteX0" fmla="*/ 0 w 4016413"/>
              <a:gd name="connsiteY0" fmla="*/ 600502 h 736980"/>
              <a:gd name="connsiteX1" fmla="*/ 313898 w 4016413"/>
              <a:gd name="connsiteY1" fmla="*/ 0 h 736980"/>
              <a:gd name="connsiteX2" fmla="*/ 4016413 w 4016413"/>
              <a:gd name="connsiteY2" fmla="*/ 40943 h 736980"/>
              <a:gd name="connsiteX3" fmla="*/ 3443207 w 4016413"/>
              <a:gd name="connsiteY3" fmla="*/ 736980 h 736980"/>
              <a:gd name="connsiteX4" fmla="*/ 0 w 4016413"/>
              <a:gd name="connsiteY4" fmla="*/ 600502 h 736980"/>
              <a:gd name="connsiteX0" fmla="*/ 0 w 4016413"/>
              <a:gd name="connsiteY0" fmla="*/ 559559 h 696037"/>
              <a:gd name="connsiteX1" fmla="*/ 834403 w 4016413"/>
              <a:gd name="connsiteY1" fmla="*/ 941 h 696037"/>
              <a:gd name="connsiteX2" fmla="*/ 4016413 w 4016413"/>
              <a:gd name="connsiteY2" fmla="*/ 0 h 696037"/>
              <a:gd name="connsiteX3" fmla="*/ 3443207 w 4016413"/>
              <a:gd name="connsiteY3" fmla="*/ 696037 h 696037"/>
              <a:gd name="connsiteX4" fmla="*/ 0 w 4016413"/>
              <a:gd name="connsiteY4" fmla="*/ 559559 h 696037"/>
              <a:gd name="connsiteX0" fmla="*/ 0 w 3256758"/>
              <a:gd name="connsiteY0" fmla="*/ 609820 h 696037"/>
              <a:gd name="connsiteX1" fmla="*/ 74748 w 3256758"/>
              <a:gd name="connsiteY1" fmla="*/ 941 h 696037"/>
              <a:gd name="connsiteX2" fmla="*/ 3256758 w 3256758"/>
              <a:gd name="connsiteY2" fmla="*/ 0 h 696037"/>
              <a:gd name="connsiteX3" fmla="*/ 2683552 w 3256758"/>
              <a:gd name="connsiteY3" fmla="*/ 696037 h 696037"/>
              <a:gd name="connsiteX4" fmla="*/ 0 w 3256758"/>
              <a:gd name="connsiteY4" fmla="*/ 609820 h 696037"/>
              <a:gd name="connsiteX0" fmla="*/ 108132 w 3364890"/>
              <a:gd name="connsiteY0" fmla="*/ 620741 h 706958"/>
              <a:gd name="connsiteX1" fmla="*/ 0 w 3364890"/>
              <a:gd name="connsiteY1" fmla="*/ 0 h 706958"/>
              <a:gd name="connsiteX2" fmla="*/ 3364890 w 3364890"/>
              <a:gd name="connsiteY2" fmla="*/ 10921 h 706958"/>
              <a:gd name="connsiteX3" fmla="*/ 2791684 w 3364890"/>
              <a:gd name="connsiteY3" fmla="*/ 706958 h 706958"/>
              <a:gd name="connsiteX4" fmla="*/ 108132 w 3364890"/>
              <a:gd name="connsiteY4" fmla="*/ 620741 h 706958"/>
              <a:gd name="connsiteX0" fmla="*/ 108132 w 3364890"/>
              <a:gd name="connsiteY0" fmla="*/ 614810 h 706958"/>
              <a:gd name="connsiteX1" fmla="*/ 0 w 3364890"/>
              <a:gd name="connsiteY1" fmla="*/ 0 h 706958"/>
              <a:gd name="connsiteX2" fmla="*/ 3364890 w 3364890"/>
              <a:gd name="connsiteY2" fmla="*/ 10921 h 706958"/>
              <a:gd name="connsiteX3" fmla="*/ 2791684 w 3364890"/>
              <a:gd name="connsiteY3" fmla="*/ 706958 h 706958"/>
              <a:gd name="connsiteX4" fmla="*/ 108132 w 3364890"/>
              <a:gd name="connsiteY4" fmla="*/ 614810 h 706958"/>
              <a:gd name="connsiteX0" fmla="*/ 124138 w 3380896"/>
              <a:gd name="connsiteY0" fmla="*/ 690779 h 782927"/>
              <a:gd name="connsiteX1" fmla="*/ 0 w 3380896"/>
              <a:gd name="connsiteY1" fmla="*/ 0 h 782927"/>
              <a:gd name="connsiteX2" fmla="*/ 16006 w 3380896"/>
              <a:gd name="connsiteY2" fmla="*/ 75969 h 782927"/>
              <a:gd name="connsiteX3" fmla="*/ 3380896 w 3380896"/>
              <a:gd name="connsiteY3" fmla="*/ 86890 h 782927"/>
              <a:gd name="connsiteX4" fmla="*/ 2807690 w 3380896"/>
              <a:gd name="connsiteY4" fmla="*/ 782927 h 782927"/>
              <a:gd name="connsiteX5" fmla="*/ 124138 w 3380896"/>
              <a:gd name="connsiteY5" fmla="*/ 690779 h 782927"/>
              <a:gd name="connsiteX0" fmla="*/ 108132 w 3364890"/>
              <a:gd name="connsiteY0" fmla="*/ 690779 h 782927"/>
              <a:gd name="connsiteX1" fmla="*/ 12129 w 3364890"/>
              <a:gd name="connsiteY1" fmla="*/ 0 h 782927"/>
              <a:gd name="connsiteX2" fmla="*/ 0 w 3364890"/>
              <a:gd name="connsiteY2" fmla="*/ 75969 h 782927"/>
              <a:gd name="connsiteX3" fmla="*/ 3364890 w 3364890"/>
              <a:gd name="connsiteY3" fmla="*/ 86890 h 782927"/>
              <a:gd name="connsiteX4" fmla="*/ 2791684 w 3364890"/>
              <a:gd name="connsiteY4" fmla="*/ 782927 h 782927"/>
              <a:gd name="connsiteX5" fmla="*/ 108132 w 3364890"/>
              <a:gd name="connsiteY5" fmla="*/ 690779 h 782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64890" h="782927">
                <a:moveTo>
                  <a:pt x="108132" y="690779"/>
                </a:moveTo>
                <a:cubicBezTo>
                  <a:pt x="71442" y="500061"/>
                  <a:pt x="48819" y="190718"/>
                  <a:pt x="12129" y="0"/>
                </a:cubicBezTo>
                <a:lnTo>
                  <a:pt x="0" y="75969"/>
                </a:lnTo>
                <a:lnTo>
                  <a:pt x="3364890" y="86890"/>
                </a:lnTo>
                <a:lnTo>
                  <a:pt x="2791684" y="782927"/>
                </a:lnTo>
                <a:lnTo>
                  <a:pt x="108132" y="690779"/>
                </a:lnTo>
                <a:close/>
              </a:path>
            </a:pathLst>
          </a:custGeom>
          <a:gradFill flip="none" rotWithShape="1">
            <a:gsLst>
              <a:gs pos="74000">
                <a:srgbClr val="DEDEDE"/>
              </a:gs>
              <a:gs pos="27000">
                <a:schemeClr val="tx1">
                  <a:lumMod val="50000"/>
                  <a:lumOff val="50000"/>
                  <a:alpha val="64000"/>
                </a:schemeClr>
              </a:gs>
              <a:gs pos="2000">
                <a:schemeClr val="bg1">
                  <a:lumMod val="85000"/>
                  <a:alpha val="0"/>
                </a:schemeClr>
              </a:gs>
            </a:gsLst>
            <a:lin ang="5400000" scaled="1"/>
            <a:tileRect/>
          </a:gradFill>
          <a:ln>
            <a:noFill/>
          </a:ln>
          <a:effectLst>
            <a:softEdge rad="139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Isosceles Triangle 9">
            <a:extLst>
              <a:ext uri="{FF2B5EF4-FFF2-40B4-BE49-F238E27FC236}">
                <a16:creationId xmlns:a16="http://schemas.microsoft.com/office/drawing/2014/main" id="{D8A34F81-DDA3-4673-81B8-5B45E3E8A4B1}"/>
              </a:ext>
            </a:extLst>
          </p:cNvPr>
          <p:cNvSpPr/>
          <p:nvPr/>
        </p:nvSpPr>
        <p:spPr>
          <a:xfrm flipV="1">
            <a:off x="5554839" y="3022393"/>
            <a:ext cx="587248" cy="332352"/>
          </a:xfrm>
          <a:prstGeom prst="triangle">
            <a:avLst>
              <a:gd name="adj" fmla="val 68525"/>
            </a:avLst>
          </a:prstGeom>
          <a:solidFill>
            <a:srgbClr val="759A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6" name="Group 2">
            <a:extLst>
              <a:ext uri="{FF2B5EF4-FFF2-40B4-BE49-F238E27FC236}">
                <a16:creationId xmlns:a16="http://schemas.microsoft.com/office/drawing/2014/main" id="{E4E6C9C9-F891-49DB-896C-71F0BF0CFCA3}"/>
              </a:ext>
            </a:extLst>
          </p:cNvPr>
          <p:cNvGrpSpPr/>
          <p:nvPr/>
        </p:nvGrpSpPr>
        <p:grpSpPr>
          <a:xfrm>
            <a:off x="5554839" y="2093709"/>
            <a:ext cx="2780354" cy="927941"/>
            <a:chOff x="806316" y="1358974"/>
            <a:chExt cx="2780354" cy="927941"/>
          </a:xfrm>
        </p:grpSpPr>
        <p:sp>
          <p:nvSpPr>
            <p:cNvPr id="37" name="Rectangle 5">
              <a:extLst>
                <a:ext uri="{FF2B5EF4-FFF2-40B4-BE49-F238E27FC236}">
                  <a16:creationId xmlns:a16="http://schemas.microsoft.com/office/drawing/2014/main" id="{79107040-DAFB-405A-8982-0C2410FAF46B}"/>
                </a:ext>
              </a:extLst>
            </p:cNvPr>
            <p:cNvSpPr/>
            <p:nvPr/>
          </p:nvSpPr>
          <p:spPr>
            <a:xfrm>
              <a:off x="806316" y="1358974"/>
              <a:ext cx="2780354" cy="927941"/>
            </a:xfrm>
            <a:prstGeom prst="rect">
              <a:avLst/>
            </a:prstGeom>
            <a:solidFill>
              <a:srgbClr val="A9DB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TextBox 11">
              <a:extLst>
                <a:ext uri="{FF2B5EF4-FFF2-40B4-BE49-F238E27FC236}">
                  <a16:creationId xmlns:a16="http://schemas.microsoft.com/office/drawing/2014/main" id="{9CE7ADC8-055D-432C-B363-27C08F45A3F9}"/>
                </a:ext>
              </a:extLst>
            </p:cNvPr>
            <p:cNvSpPr txBox="1"/>
            <p:nvPr/>
          </p:nvSpPr>
          <p:spPr>
            <a:xfrm>
              <a:off x="1153645" y="1410028"/>
              <a:ext cx="208569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entury Gothic" panose="020B0502020202020204" pitchFamily="34" charset="0"/>
                </a:rPr>
                <a:t>1</a:t>
              </a:r>
            </a:p>
          </p:txBody>
        </p:sp>
      </p:grpSp>
      <p:sp>
        <p:nvSpPr>
          <p:cNvPr id="39" name="Parallelogram 8">
            <a:extLst>
              <a:ext uri="{FF2B5EF4-FFF2-40B4-BE49-F238E27FC236}">
                <a16:creationId xmlns:a16="http://schemas.microsoft.com/office/drawing/2014/main" id="{E99208A0-7878-4644-BC38-AFC7EE1B9894}"/>
              </a:ext>
            </a:extLst>
          </p:cNvPr>
          <p:cNvSpPr/>
          <p:nvPr/>
        </p:nvSpPr>
        <p:spPr>
          <a:xfrm>
            <a:off x="5927596" y="2918139"/>
            <a:ext cx="3404090" cy="805263"/>
          </a:xfrm>
          <a:custGeom>
            <a:avLst/>
            <a:gdLst>
              <a:gd name="connsiteX0" fmla="*/ 0 w 3716162"/>
              <a:gd name="connsiteY0" fmla="*/ 655093 h 655093"/>
              <a:gd name="connsiteX1" fmla="*/ 163773 w 3716162"/>
              <a:gd name="connsiteY1" fmla="*/ 0 h 655093"/>
              <a:gd name="connsiteX2" fmla="*/ 3716162 w 3716162"/>
              <a:gd name="connsiteY2" fmla="*/ 0 h 655093"/>
              <a:gd name="connsiteX3" fmla="*/ 3552389 w 3716162"/>
              <a:gd name="connsiteY3" fmla="*/ 655093 h 655093"/>
              <a:gd name="connsiteX4" fmla="*/ 0 w 3716162"/>
              <a:gd name="connsiteY4" fmla="*/ 655093 h 655093"/>
              <a:gd name="connsiteX0" fmla="*/ 0 w 3798049"/>
              <a:gd name="connsiteY0" fmla="*/ 832514 h 832514"/>
              <a:gd name="connsiteX1" fmla="*/ 163773 w 3798049"/>
              <a:gd name="connsiteY1" fmla="*/ 177421 h 832514"/>
              <a:gd name="connsiteX2" fmla="*/ 3798049 w 3798049"/>
              <a:gd name="connsiteY2" fmla="*/ 0 h 832514"/>
              <a:gd name="connsiteX3" fmla="*/ 3552389 w 3798049"/>
              <a:gd name="connsiteY3" fmla="*/ 832514 h 832514"/>
              <a:gd name="connsiteX4" fmla="*/ 0 w 3798049"/>
              <a:gd name="connsiteY4" fmla="*/ 832514 h 832514"/>
              <a:gd name="connsiteX0" fmla="*/ 0 w 3798049"/>
              <a:gd name="connsiteY0" fmla="*/ 832514 h 968992"/>
              <a:gd name="connsiteX1" fmla="*/ 163773 w 3798049"/>
              <a:gd name="connsiteY1" fmla="*/ 177421 h 968992"/>
              <a:gd name="connsiteX2" fmla="*/ 3798049 w 3798049"/>
              <a:gd name="connsiteY2" fmla="*/ 0 h 968992"/>
              <a:gd name="connsiteX3" fmla="*/ 3443207 w 3798049"/>
              <a:gd name="connsiteY3" fmla="*/ 968992 h 968992"/>
              <a:gd name="connsiteX4" fmla="*/ 0 w 3798049"/>
              <a:gd name="connsiteY4" fmla="*/ 832514 h 968992"/>
              <a:gd name="connsiteX0" fmla="*/ 0 w 3798049"/>
              <a:gd name="connsiteY0" fmla="*/ 832514 h 968992"/>
              <a:gd name="connsiteX1" fmla="*/ 163773 w 3798049"/>
              <a:gd name="connsiteY1" fmla="*/ 245660 h 968992"/>
              <a:gd name="connsiteX2" fmla="*/ 3798049 w 3798049"/>
              <a:gd name="connsiteY2" fmla="*/ 0 h 968992"/>
              <a:gd name="connsiteX3" fmla="*/ 3443207 w 3798049"/>
              <a:gd name="connsiteY3" fmla="*/ 968992 h 968992"/>
              <a:gd name="connsiteX4" fmla="*/ 0 w 3798049"/>
              <a:gd name="connsiteY4" fmla="*/ 832514 h 968992"/>
              <a:gd name="connsiteX0" fmla="*/ 0 w 4016413"/>
              <a:gd name="connsiteY0" fmla="*/ 586854 h 723332"/>
              <a:gd name="connsiteX1" fmla="*/ 163773 w 4016413"/>
              <a:gd name="connsiteY1" fmla="*/ 0 h 723332"/>
              <a:gd name="connsiteX2" fmla="*/ 4016413 w 4016413"/>
              <a:gd name="connsiteY2" fmla="*/ 27295 h 723332"/>
              <a:gd name="connsiteX3" fmla="*/ 3443207 w 4016413"/>
              <a:gd name="connsiteY3" fmla="*/ 723332 h 723332"/>
              <a:gd name="connsiteX4" fmla="*/ 0 w 4016413"/>
              <a:gd name="connsiteY4" fmla="*/ 586854 h 723332"/>
              <a:gd name="connsiteX0" fmla="*/ 0 w 4016413"/>
              <a:gd name="connsiteY0" fmla="*/ 655093 h 791571"/>
              <a:gd name="connsiteX1" fmla="*/ 163773 w 4016413"/>
              <a:gd name="connsiteY1" fmla="*/ 0 h 791571"/>
              <a:gd name="connsiteX2" fmla="*/ 4016413 w 4016413"/>
              <a:gd name="connsiteY2" fmla="*/ 95534 h 791571"/>
              <a:gd name="connsiteX3" fmla="*/ 3443207 w 4016413"/>
              <a:gd name="connsiteY3" fmla="*/ 791571 h 791571"/>
              <a:gd name="connsiteX4" fmla="*/ 0 w 4016413"/>
              <a:gd name="connsiteY4" fmla="*/ 655093 h 791571"/>
              <a:gd name="connsiteX0" fmla="*/ 0 w 4016413"/>
              <a:gd name="connsiteY0" fmla="*/ 600502 h 736980"/>
              <a:gd name="connsiteX1" fmla="*/ 313898 w 4016413"/>
              <a:gd name="connsiteY1" fmla="*/ 0 h 736980"/>
              <a:gd name="connsiteX2" fmla="*/ 4016413 w 4016413"/>
              <a:gd name="connsiteY2" fmla="*/ 40943 h 736980"/>
              <a:gd name="connsiteX3" fmla="*/ 3443207 w 4016413"/>
              <a:gd name="connsiteY3" fmla="*/ 736980 h 736980"/>
              <a:gd name="connsiteX4" fmla="*/ 0 w 4016413"/>
              <a:gd name="connsiteY4" fmla="*/ 600502 h 736980"/>
              <a:gd name="connsiteX0" fmla="*/ 0 w 4016413"/>
              <a:gd name="connsiteY0" fmla="*/ 600502 h 779183"/>
              <a:gd name="connsiteX1" fmla="*/ 313898 w 4016413"/>
              <a:gd name="connsiteY1" fmla="*/ 0 h 779183"/>
              <a:gd name="connsiteX2" fmla="*/ 4016413 w 4016413"/>
              <a:gd name="connsiteY2" fmla="*/ 40943 h 779183"/>
              <a:gd name="connsiteX3" fmla="*/ 3386936 w 4016413"/>
              <a:gd name="connsiteY3" fmla="*/ 779183 h 779183"/>
              <a:gd name="connsiteX4" fmla="*/ 0 w 4016413"/>
              <a:gd name="connsiteY4" fmla="*/ 600502 h 779183"/>
              <a:gd name="connsiteX0" fmla="*/ 0 w 3833533"/>
              <a:gd name="connsiteY0" fmla="*/ 600502 h 779183"/>
              <a:gd name="connsiteX1" fmla="*/ 313898 w 3833533"/>
              <a:gd name="connsiteY1" fmla="*/ 0 h 779183"/>
              <a:gd name="connsiteX2" fmla="*/ 3833533 w 3833533"/>
              <a:gd name="connsiteY2" fmla="*/ 167552 h 779183"/>
              <a:gd name="connsiteX3" fmla="*/ 3386936 w 3833533"/>
              <a:gd name="connsiteY3" fmla="*/ 779183 h 779183"/>
              <a:gd name="connsiteX4" fmla="*/ 0 w 3833533"/>
              <a:gd name="connsiteY4" fmla="*/ 600502 h 779183"/>
              <a:gd name="connsiteX0" fmla="*/ 0 w 3833533"/>
              <a:gd name="connsiteY0" fmla="*/ 459825 h 638506"/>
              <a:gd name="connsiteX1" fmla="*/ 271695 w 3833533"/>
              <a:gd name="connsiteY1" fmla="*/ 0 h 638506"/>
              <a:gd name="connsiteX2" fmla="*/ 3833533 w 3833533"/>
              <a:gd name="connsiteY2" fmla="*/ 26875 h 638506"/>
              <a:gd name="connsiteX3" fmla="*/ 3386936 w 3833533"/>
              <a:gd name="connsiteY3" fmla="*/ 638506 h 638506"/>
              <a:gd name="connsiteX4" fmla="*/ 0 w 3833533"/>
              <a:gd name="connsiteY4" fmla="*/ 459825 h 638506"/>
              <a:gd name="connsiteX0" fmla="*/ 0 w 3833533"/>
              <a:gd name="connsiteY0" fmla="*/ 459825 h 765115"/>
              <a:gd name="connsiteX1" fmla="*/ 271695 w 3833533"/>
              <a:gd name="connsiteY1" fmla="*/ 0 h 765115"/>
              <a:gd name="connsiteX2" fmla="*/ 3833533 w 3833533"/>
              <a:gd name="connsiteY2" fmla="*/ 26875 h 765115"/>
              <a:gd name="connsiteX3" fmla="*/ 3049311 w 3833533"/>
              <a:gd name="connsiteY3" fmla="*/ 765115 h 765115"/>
              <a:gd name="connsiteX4" fmla="*/ 0 w 3833533"/>
              <a:gd name="connsiteY4" fmla="*/ 459825 h 765115"/>
              <a:gd name="connsiteX0" fmla="*/ 0 w 3875736"/>
              <a:gd name="connsiteY0" fmla="*/ 459825 h 765115"/>
              <a:gd name="connsiteX1" fmla="*/ 271695 w 3875736"/>
              <a:gd name="connsiteY1" fmla="*/ 0 h 765115"/>
              <a:gd name="connsiteX2" fmla="*/ 3875736 w 3875736"/>
              <a:gd name="connsiteY2" fmla="*/ 181619 h 765115"/>
              <a:gd name="connsiteX3" fmla="*/ 3049311 w 3875736"/>
              <a:gd name="connsiteY3" fmla="*/ 765115 h 765115"/>
              <a:gd name="connsiteX4" fmla="*/ 0 w 3875736"/>
              <a:gd name="connsiteY4" fmla="*/ 459825 h 765115"/>
              <a:gd name="connsiteX0" fmla="*/ 0 w 3791330"/>
              <a:gd name="connsiteY0" fmla="*/ 459825 h 765115"/>
              <a:gd name="connsiteX1" fmla="*/ 271695 w 3791330"/>
              <a:gd name="connsiteY1" fmla="*/ 0 h 765115"/>
              <a:gd name="connsiteX2" fmla="*/ 3791330 w 3791330"/>
              <a:gd name="connsiteY2" fmla="*/ 350432 h 765115"/>
              <a:gd name="connsiteX3" fmla="*/ 3049311 w 3791330"/>
              <a:gd name="connsiteY3" fmla="*/ 765115 h 765115"/>
              <a:gd name="connsiteX4" fmla="*/ 0 w 3791330"/>
              <a:gd name="connsiteY4" fmla="*/ 459825 h 765115"/>
              <a:gd name="connsiteX0" fmla="*/ 0 w 3791330"/>
              <a:gd name="connsiteY0" fmla="*/ 459825 h 765115"/>
              <a:gd name="connsiteX1" fmla="*/ 271695 w 3791330"/>
              <a:gd name="connsiteY1" fmla="*/ 0 h 765115"/>
              <a:gd name="connsiteX2" fmla="*/ 3791330 w 3791330"/>
              <a:gd name="connsiteY2" fmla="*/ 266026 h 765115"/>
              <a:gd name="connsiteX3" fmla="*/ 3049311 w 3791330"/>
              <a:gd name="connsiteY3" fmla="*/ 765115 h 765115"/>
              <a:gd name="connsiteX4" fmla="*/ 0 w 3791330"/>
              <a:gd name="connsiteY4" fmla="*/ 459825 h 765115"/>
              <a:gd name="connsiteX0" fmla="*/ 0 w 3524043"/>
              <a:gd name="connsiteY0" fmla="*/ 459825 h 765115"/>
              <a:gd name="connsiteX1" fmla="*/ 271695 w 3524043"/>
              <a:gd name="connsiteY1" fmla="*/ 0 h 765115"/>
              <a:gd name="connsiteX2" fmla="*/ 3524043 w 3524043"/>
              <a:gd name="connsiteY2" fmla="*/ 266026 h 765115"/>
              <a:gd name="connsiteX3" fmla="*/ 3049311 w 3524043"/>
              <a:gd name="connsiteY3" fmla="*/ 765115 h 765115"/>
              <a:gd name="connsiteX4" fmla="*/ 0 w 3524043"/>
              <a:gd name="connsiteY4" fmla="*/ 459825 h 765115"/>
              <a:gd name="connsiteX0" fmla="*/ 0 w 3524043"/>
              <a:gd name="connsiteY0" fmla="*/ 459825 h 863589"/>
              <a:gd name="connsiteX1" fmla="*/ 271695 w 3524043"/>
              <a:gd name="connsiteY1" fmla="*/ 0 h 863589"/>
              <a:gd name="connsiteX2" fmla="*/ 3524043 w 3524043"/>
              <a:gd name="connsiteY2" fmla="*/ 266026 h 863589"/>
              <a:gd name="connsiteX3" fmla="*/ 2950838 w 3524043"/>
              <a:gd name="connsiteY3" fmla="*/ 863589 h 863589"/>
              <a:gd name="connsiteX4" fmla="*/ 0 w 3524043"/>
              <a:gd name="connsiteY4" fmla="*/ 459825 h 863589"/>
              <a:gd name="connsiteX0" fmla="*/ 0 w 3692855"/>
              <a:gd name="connsiteY0" fmla="*/ 459825 h 863589"/>
              <a:gd name="connsiteX1" fmla="*/ 271695 w 3692855"/>
              <a:gd name="connsiteY1" fmla="*/ 0 h 863589"/>
              <a:gd name="connsiteX2" fmla="*/ 3692855 w 3692855"/>
              <a:gd name="connsiteY2" fmla="*/ 266026 h 863589"/>
              <a:gd name="connsiteX3" fmla="*/ 2950838 w 3692855"/>
              <a:gd name="connsiteY3" fmla="*/ 863589 h 863589"/>
              <a:gd name="connsiteX4" fmla="*/ 0 w 3692855"/>
              <a:gd name="connsiteY4" fmla="*/ 459825 h 863589"/>
              <a:gd name="connsiteX0" fmla="*/ 0 w 3650652"/>
              <a:gd name="connsiteY0" fmla="*/ 459825 h 863589"/>
              <a:gd name="connsiteX1" fmla="*/ 271695 w 3650652"/>
              <a:gd name="connsiteY1" fmla="*/ 0 h 863589"/>
              <a:gd name="connsiteX2" fmla="*/ 3650652 w 3650652"/>
              <a:gd name="connsiteY2" fmla="*/ 139417 h 863589"/>
              <a:gd name="connsiteX3" fmla="*/ 2950838 w 3650652"/>
              <a:gd name="connsiteY3" fmla="*/ 863589 h 863589"/>
              <a:gd name="connsiteX4" fmla="*/ 0 w 3650652"/>
              <a:gd name="connsiteY4" fmla="*/ 459825 h 863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50652" h="863589">
                <a:moveTo>
                  <a:pt x="0" y="459825"/>
                </a:moveTo>
                <a:lnTo>
                  <a:pt x="271695" y="0"/>
                </a:lnTo>
                <a:lnTo>
                  <a:pt x="3650652" y="139417"/>
                </a:lnTo>
                <a:lnTo>
                  <a:pt x="2950838" y="863589"/>
                </a:lnTo>
                <a:lnTo>
                  <a:pt x="0" y="459825"/>
                </a:lnTo>
                <a:close/>
              </a:path>
            </a:pathLst>
          </a:custGeom>
          <a:gradFill flip="none" rotWithShape="1">
            <a:gsLst>
              <a:gs pos="91150">
                <a:srgbClr val="6F9200"/>
              </a:gs>
              <a:gs pos="0">
                <a:srgbClr val="98C800"/>
              </a:gs>
              <a:gs pos="60000">
                <a:srgbClr val="83AC00"/>
              </a:gs>
            </a:gsLst>
            <a:lin ang="0" scaled="1"/>
            <a:tileRect/>
          </a:gra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0" name="Group 3">
            <a:extLst>
              <a:ext uri="{FF2B5EF4-FFF2-40B4-BE49-F238E27FC236}">
                <a16:creationId xmlns:a16="http://schemas.microsoft.com/office/drawing/2014/main" id="{922E3071-4C55-4C6B-AFEC-3A145652A4FB}"/>
              </a:ext>
            </a:extLst>
          </p:cNvPr>
          <p:cNvGrpSpPr/>
          <p:nvPr/>
        </p:nvGrpSpPr>
        <p:grpSpPr>
          <a:xfrm>
            <a:off x="5554839" y="5759776"/>
            <a:ext cx="2780354" cy="505909"/>
            <a:chOff x="806316" y="5025041"/>
            <a:chExt cx="2780354" cy="505909"/>
          </a:xfrm>
        </p:grpSpPr>
        <p:sp>
          <p:nvSpPr>
            <p:cNvPr id="41" name="Rectangle 6">
              <a:extLst>
                <a:ext uri="{FF2B5EF4-FFF2-40B4-BE49-F238E27FC236}">
                  <a16:creationId xmlns:a16="http://schemas.microsoft.com/office/drawing/2014/main" id="{5A7E09BF-8039-47B3-90E2-B88B74BCE32B}"/>
                </a:ext>
              </a:extLst>
            </p:cNvPr>
            <p:cNvSpPr/>
            <p:nvPr/>
          </p:nvSpPr>
          <p:spPr>
            <a:xfrm>
              <a:off x="806316" y="5025041"/>
              <a:ext cx="2780354" cy="475472"/>
            </a:xfrm>
            <a:prstGeom prst="rect">
              <a:avLst/>
            </a:prstGeom>
            <a:solidFill>
              <a:srgbClr val="A9DB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TextBox 12">
              <a:extLst>
                <a:ext uri="{FF2B5EF4-FFF2-40B4-BE49-F238E27FC236}">
                  <a16:creationId xmlns:a16="http://schemas.microsoft.com/office/drawing/2014/main" id="{5C0D9EC1-EDB0-47D3-B469-35D2D87A2F51}"/>
                </a:ext>
              </a:extLst>
            </p:cNvPr>
            <p:cNvSpPr txBox="1"/>
            <p:nvPr/>
          </p:nvSpPr>
          <p:spPr>
            <a:xfrm>
              <a:off x="806316" y="5089256"/>
              <a:ext cx="13502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43" name="TextBox 13">
              <a:extLst>
                <a:ext uri="{FF2B5EF4-FFF2-40B4-BE49-F238E27FC236}">
                  <a16:creationId xmlns:a16="http://schemas.microsoft.com/office/drawing/2014/main" id="{EF36CFC9-1EFA-4923-9038-A0F81A08E677}"/>
                </a:ext>
              </a:extLst>
            </p:cNvPr>
            <p:cNvSpPr txBox="1"/>
            <p:nvPr/>
          </p:nvSpPr>
          <p:spPr>
            <a:xfrm>
              <a:off x="2471681" y="5069285"/>
              <a:ext cx="102247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endParaRPr>
            </a:p>
          </p:txBody>
        </p:sp>
      </p:grpSp>
      <p:graphicFrame>
        <p:nvGraphicFramePr>
          <p:cNvPr id="44" name="Table 16">
            <a:extLst>
              <a:ext uri="{FF2B5EF4-FFF2-40B4-BE49-F238E27FC236}">
                <a16:creationId xmlns:a16="http://schemas.microsoft.com/office/drawing/2014/main" id="{97F4A295-6D59-4467-B92A-EB863F13CC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8067605"/>
              </p:ext>
            </p:extLst>
          </p:nvPr>
        </p:nvGraphicFramePr>
        <p:xfrm>
          <a:off x="5579963" y="3675587"/>
          <a:ext cx="2759030" cy="19202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59030">
                  <a:extLst>
                    <a:ext uri="{9D8B030D-6E8A-4147-A177-3AD203B41FA5}">
                      <a16:colId xmlns:a16="http://schemas.microsoft.com/office/drawing/2014/main" val="1767210524"/>
                    </a:ext>
                  </a:extLst>
                </a:gridCol>
              </a:tblGrid>
              <a:tr h="695960">
                <a:tc>
                  <a:txBody>
                    <a:bodyPr/>
                    <a:lstStyle/>
                    <a:p>
                      <a:pPr algn="ctr"/>
                      <a:r>
                        <a:rPr lang="ar-SY" sz="2400" b="1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</a:rPr>
                        <a:t>الاستسلامُ للهِ بالتوحيدِ</a:t>
                      </a:r>
                      <a:r>
                        <a:rPr lang="ar-SY" sz="2400" b="1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ar-SY" sz="2400" b="1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</a:rPr>
                        <a:t>ومعناه</a:t>
                      </a:r>
                      <a:r>
                        <a:rPr lang="ar-SY" sz="2400" b="1" dirty="0">
                          <a:latin typeface="Century Gothic" panose="020B0502020202020204" pitchFamily="34" charset="0"/>
                        </a:rPr>
                        <a:t>: إفرادُ اللهِ بالعبادةِ فلا نعبدُ معَ اللهِ أحدًا فالصلاةُ والدعاءُ وسائرُ العباداتِ للهِ وَحْدَه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550433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5017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00"/>
                            </p:stCondLst>
                            <p:childTnLst>
                              <p:par>
                                <p:cTn id="4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4" grpId="0" animBg="1"/>
      <p:bldP spid="35" grpId="0" animBg="1"/>
      <p:bldP spid="3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88889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29365"/>
            <a:ext cx="2786743" cy="1376842"/>
            <a:chOff x="538318" y="1529365"/>
            <a:chExt cx="2658769" cy="1101846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08385" y="15833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1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832465" y="2008525"/>
              <a:ext cx="1943011" cy="622686"/>
              <a:chOff x="3344104" y="5466316"/>
              <a:chExt cx="1943011" cy="622686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66316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الثاني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344104" y="5768806"/>
                <a:ext cx="1943011" cy="320196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sz="20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معرفة العبد دينه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8" name="TextBox 47">
            <a:extLst>
              <a:ext uri="{FF2B5EF4-FFF2-40B4-BE49-F238E27FC236}">
                <a16:creationId xmlns:a16="http://schemas.microsoft.com/office/drawing/2014/main" id="{05869D3F-2203-4D1C-A97B-9AFE3BA08CEE}"/>
              </a:ext>
            </a:extLst>
          </p:cNvPr>
          <p:cNvSpPr txBox="1"/>
          <p:nvPr/>
        </p:nvSpPr>
        <p:spPr>
          <a:xfrm>
            <a:off x="5797123" y="989479"/>
            <a:ext cx="21740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8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القضية الثانية </a:t>
            </a:r>
          </a:p>
        </p:txBody>
      </p:sp>
      <p:sp>
        <p:nvSpPr>
          <p:cNvPr id="56" name="Rectangle 29">
            <a:extLst>
              <a:ext uri="{FF2B5EF4-FFF2-40B4-BE49-F238E27FC236}">
                <a16:creationId xmlns:a16="http://schemas.microsoft.com/office/drawing/2014/main" id="{844AB61E-308A-4498-AB95-0E3E7B37224D}"/>
              </a:ext>
            </a:extLst>
          </p:cNvPr>
          <p:cNvSpPr/>
          <p:nvPr/>
        </p:nvSpPr>
        <p:spPr>
          <a:xfrm>
            <a:off x="5493978" y="1889573"/>
            <a:ext cx="2780354" cy="4141539"/>
          </a:xfrm>
          <a:prstGeom prst="rect">
            <a:avLst/>
          </a:prstGeom>
          <a:gradFill flip="none" rotWithShape="1">
            <a:gsLst>
              <a:gs pos="4000">
                <a:schemeClr val="bg1"/>
              </a:gs>
              <a:gs pos="87000">
                <a:schemeClr val="bg1">
                  <a:lumMod val="75000"/>
                </a:schemeClr>
              </a:gs>
            </a:gsLst>
            <a:lin ang="16200000" scaled="1"/>
            <a:tileRect/>
          </a:gra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Parallelogram 8">
            <a:extLst>
              <a:ext uri="{FF2B5EF4-FFF2-40B4-BE49-F238E27FC236}">
                <a16:creationId xmlns:a16="http://schemas.microsoft.com/office/drawing/2014/main" id="{77946929-CDB4-42D9-882A-CCBA18E3DC0C}"/>
              </a:ext>
            </a:extLst>
          </p:cNvPr>
          <p:cNvSpPr/>
          <p:nvPr/>
        </p:nvSpPr>
        <p:spPr>
          <a:xfrm>
            <a:off x="5390027" y="2506097"/>
            <a:ext cx="3137628" cy="1731519"/>
          </a:xfrm>
          <a:custGeom>
            <a:avLst/>
            <a:gdLst>
              <a:gd name="connsiteX0" fmla="*/ 0 w 3716162"/>
              <a:gd name="connsiteY0" fmla="*/ 655093 h 655093"/>
              <a:gd name="connsiteX1" fmla="*/ 163773 w 3716162"/>
              <a:gd name="connsiteY1" fmla="*/ 0 h 655093"/>
              <a:gd name="connsiteX2" fmla="*/ 3716162 w 3716162"/>
              <a:gd name="connsiteY2" fmla="*/ 0 h 655093"/>
              <a:gd name="connsiteX3" fmla="*/ 3552389 w 3716162"/>
              <a:gd name="connsiteY3" fmla="*/ 655093 h 655093"/>
              <a:gd name="connsiteX4" fmla="*/ 0 w 3716162"/>
              <a:gd name="connsiteY4" fmla="*/ 655093 h 655093"/>
              <a:gd name="connsiteX0" fmla="*/ 0 w 3798049"/>
              <a:gd name="connsiteY0" fmla="*/ 832514 h 832514"/>
              <a:gd name="connsiteX1" fmla="*/ 163773 w 3798049"/>
              <a:gd name="connsiteY1" fmla="*/ 177421 h 832514"/>
              <a:gd name="connsiteX2" fmla="*/ 3798049 w 3798049"/>
              <a:gd name="connsiteY2" fmla="*/ 0 h 832514"/>
              <a:gd name="connsiteX3" fmla="*/ 3552389 w 3798049"/>
              <a:gd name="connsiteY3" fmla="*/ 832514 h 832514"/>
              <a:gd name="connsiteX4" fmla="*/ 0 w 3798049"/>
              <a:gd name="connsiteY4" fmla="*/ 832514 h 832514"/>
              <a:gd name="connsiteX0" fmla="*/ 0 w 3798049"/>
              <a:gd name="connsiteY0" fmla="*/ 832514 h 968992"/>
              <a:gd name="connsiteX1" fmla="*/ 163773 w 3798049"/>
              <a:gd name="connsiteY1" fmla="*/ 177421 h 968992"/>
              <a:gd name="connsiteX2" fmla="*/ 3798049 w 3798049"/>
              <a:gd name="connsiteY2" fmla="*/ 0 h 968992"/>
              <a:gd name="connsiteX3" fmla="*/ 3443207 w 3798049"/>
              <a:gd name="connsiteY3" fmla="*/ 968992 h 968992"/>
              <a:gd name="connsiteX4" fmla="*/ 0 w 3798049"/>
              <a:gd name="connsiteY4" fmla="*/ 832514 h 968992"/>
              <a:gd name="connsiteX0" fmla="*/ 0 w 3798049"/>
              <a:gd name="connsiteY0" fmla="*/ 832514 h 968992"/>
              <a:gd name="connsiteX1" fmla="*/ 163773 w 3798049"/>
              <a:gd name="connsiteY1" fmla="*/ 245660 h 968992"/>
              <a:gd name="connsiteX2" fmla="*/ 3798049 w 3798049"/>
              <a:gd name="connsiteY2" fmla="*/ 0 h 968992"/>
              <a:gd name="connsiteX3" fmla="*/ 3443207 w 3798049"/>
              <a:gd name="connsiteY3" fmla="*/ 968992 h 968992"/>
              <a:gd name="connsiteX4" fmla="*/ 0 w 3798049"/>
              <a:gd name="connsiteY4" fmla="*/ 832514 h 968992"/>
              <a:gd name="connsiteX0" fmla="*/ 0 w 4016413"/>
              <a:gd name="connsiteY0" fmla="*/ 586854 h 723332"/>
              <a:gd name="connsiteX1" fmla="*/ 163773 w 4016413"/>
              <a:gd name="connsiteY1" fmla="*/ 0 h 723332"/>
              <a:gd name="connsiteX2" fmla="*/ 4016413 w 4016413"/>
              <a:gd name="connsiteY2" fmla="*/ 27295 h 723332"/>
              <a:gd name="connsiteX3" fmla="*/ 3443207 w 4016413"/>
              <a:gd name="connsiteY3" fmla="*/ 723332 h 723332"/>
              <a:gd name="connsiteX4" fmla="*/ 0 w 4016413"/>
              <a:gd name="connsiteY4" fmla="*/ 586854 h 723332"/>
              <a:gd name="connsiteX0" fmla="*/ 0 w 4016413"/>
              <a:gd name="connsiteY0" fmla="*/ 655093 h 791571"/>
              <a:gd name="connsiteX1" fmla="*/ 163773 w 4016413"/>
              <a:gd name="connsiteY1" fmla="*/ 0 h 791571"/>
              <a:gd name="connsiteX2" fmla="*/ 4016413 w 4016413"/>
              <a:gd name="connsiteY2" fmla="*/ 95534 h 791571"/>
              <a:gd name="connsiteX3" fmla="*/ 3443207 w 4016413"/>
              <a:gd name="connsiteY3" fmla="*/ 791571 h 791571"/>
              <a:gd name="connsiteX4" fmla="*/ 0 w 4016413"/>
              <a:gd name="connsiteY4" fmla="*/ 655093 h 791571"/>
              <a:gd name="connsiteX0" fmla="*/ 0 w 4016413"/>
              <a:gd name="connsiteY0" fmla="*/ 600502 h 736980"/>
              <a:gd name="connsiteX1" fmla="*/ 313898 w 4016413"/>
              <a:gd name="connsiteY1" fmla="*/ 0 h 736980"/>
              <a:gd name="connsiteX2" fmla="*/ 4016413 w 4016413"/>
              <a:gd name="connsiteY2" fmla="*/ 40943 h 736980"/>
              <a:gd name="connsiteX3" fmla="*/ 3443207 w 4016413"/>
              <a:gd name="connsiteY3" fmla="*/ 736980 h 736980"/>
              <a:gd name="connsiteX4" fmla="*/ 0 w 4016413"/>
              <a:gd name="connsiteY4" fmla="*/ 600502 h 736980"/>
              <a:gd name="connsiteX0" fmla="*/ 0 w 4016413"/>
              <a:gd name="connsiteY0" fmla="*/ 559559 h 696037"/>
              <a:gd name="connsiteX1" fmla="*/ 834403 w 4016413"/>
              <a:gd name="connsiteY1" fmla="*/ 941 h 696037"/>
              <a:gd name="connsiteX2" fmla="*/ 4016413 w 4016413"/>
              <a:gd name="connsiteY2" fmla="*/ 0 h 696037"/>
              <a:gd name="connsiteX3" fmla="*/ 3443207 w 4016413"/>
              <a:gd name="connsiteY3" fmla="*/ 696037 h 696037"/>
              <a:gd name="connsiteX4" fmla="*/ 0 w 4016413"/>
              <a:gd name="connsiteY4" fmla="*/ 559559 h 696037"/>
              <a:gd name="connsiteX0" fmla="*/ 0 w 3256758"/>
              <a:gd name="connsiteY0" fmla="*/ 609820 h 696037"/>
              <a:gd name="connsiteX1" fmla="*/ 74748 w 3256758"/>
              <a:gd name="connsiteY1" fmla="*/ 941 h 696037"/>
              <a:gd name="connsiteX2" fmla="*/ 3256758 w 3256758"/>
              <a:gd name="connsiteY2" fmla="*/ 0 h 696037"/>
              <a:gd name="connsiteX3" fmla="*/ 2683552 w 3256758"/>
              <a:gd name="connsiteY3" fmla="*/ 696037 h 696037"/>
              <a:gd name="connsiteX4" fmla="*/ 0 w 3256758"/>
              <a:gd name="connsiteY4" fmla="*/ 609820 h 696037"/>
              <a:gd name="connsiteX0" fmla="*/ 108132 w 3364890"/>
              <a:gd name="connsiteY0" fmla="*/ 620741 h 706958"/>
              <a:gd name="connsiteX1" fmla="*/ 0 w 3364890"/>
              <a:gd name="connsiteY1" fmla="*/ 0 h 706958"/>
              <a:gd name="connsiteX2" fmla="*/ 3364890 w 3364890"/>
              <a:gd name="connsiteY2" fmla="*/ 10921 h 706958"/>
              <a:gd name="connsiteX3" fmla="*/ 2791684 w 3364890"/>
              <a:gd name="connsiteY3" fmla="*/ 706958 h 706958"/>
              <a:gd name="connsiteX4" fmla="*/ 108132 w 3364890"/>
              <a:gd name="connsiteY4" fmla="*/ 620741 h 706958"/>
              <a:gd name="connsiteX0" fmla="*/ 108132 w 3364890"/>
              <a:gd name="connsiteY0" fmla="*/ 614810 h 706958"/>
              <a:gd name="connsiteX1" fmla="*/ 0 w 3364890"/>
              <a:gd name="connsiteY1" fmla="*/ 0 h 706958"/>
              <a:gd name="connsiteX2" fmla="*/ 3364890 w 3364890"/>
              <a:gd name="connsiteY2" fmla="*/ 10921 h 706958"/>
              <a:gd name="connsiteX3" fmla="*/ 2791684 w 3364890"/>
              <a:gd name="connsiteY3" fmla="*/ 706958 h 706958"/>
              <a:gd name="connsiteX4" fmla="*/ 108132 w 3364890"/>
              <a:gd name="connsiteY4" fmla="*/ 614810 h 706958"/>
              <a:gd name="connsiteX0" fmla="*/ 124138 w 3380896"/>
              <a:gd name="connsiteY0" fmla="*/ 690779 h 782927"/>
              <a:gd name="connsiteX1" fmla="*/ 0 w 3380896"/>
              <a:gd name="connsiteY1" fmla="*/ 0 h 782927"/>
              <a:gd name="connsiteX2" fmla="*/ 16006 w 3380896"/>
              <a:gd name="connsiteY2" fmla="*/ 75969 h 782927"/>
              <a:gd name="connsiteX3" fmla="*/ 3380896 w 3380896"/>
              <a:gd name="connsiteY3" fmla="*/ 86890 h 782927"/>
              <a:gd name="connsiteX4" fmla="*/ 2807690 w 3380896"/>
              <a:gd name="connsiteY4" fmla="*/ 782927 h 782927"/>
              <a:gd name="connsiteX5" fmla="*/ 124138 w 3380896"/>
              <a:gd name="connsiteY5" fmla="*/ 690779 h 782927"/>
              <a:gd name="connsiteX0" fmla="*/ 108132 w 3364890"/>
              <a:gd name="connsiteY0" fmla="*/ 690779 h 782927"/>
              <a:gd name="connsiteX1" fmla="*/ 12129 w 3364890"/>
              <a:gd name="connsiteY1" fmla="*/ 0 h 782927"/>
              <a:gd name="connsiteX2" fmla="*/ 0 w 3364890"/>
              <a:gd name="connsiteY2" fmla="*/ 75969 h 782927"/>
              <a:gd name="connsiteX3" fmla="*/ 3364890 w 3364890"/>
              <a:gd name="connsiteY3" fmla="*/ 86890 h 782927"/>
              <a:gd name="connsiteX4" fmla="*/ 2791684 w 3364890"/>
              <a:gd name="connsiteY4" fmla="*/ 782927 h 782927"/>
              <a:gd name="connsiteX5" fmla="*/ 108132 w 3364890"/>
              <a:gd name="connsiteY5" fmla="*/ 690779 h 782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64890" h="782927">
                <a:moveTo>
                  <a:pt x="108132" y="690779"/>
                </a:moveTo>
                <a:cubicBezTo>
                  <a:pt x="71442" y="500061"/>
                  <a:pt x="48819" y="190718"/>
                  <a:pt x="12129" y="0"/>
                </a:cubicBezTo>
                <a:lnTo>
                  <a:pt x="0" y="75969"/>
                </a:lnTo>
                <a:lnTo>
                  <a:pt x="3364890" y="86890"/>
                </a:lnTo>
                <a:lnTo>
                  <a:pt x="2791684" y="782927"/>
                </a:lnTo>
                <a:lnTo>
                  <a:pt x="108132" y="690779"/>
                </a:lnTo>
                <a:close/>
              </a:path>
            </a:pathLst>
          </a:custGeom>
          <a:gradFill flip="none" rotWithShape="1">
            <a:gsLst>
              <a:gs pos="74000">
                <a:srgbClr val="DEDEDE"/>
              </a:gs>
              <a:gs pos="27000">
                <a:schemeClr val="tx1">
                  <a:lumMod val="50000"/>
                  <a:lumOff val="50000"/>
                  <a:alpha val="64000"/>
                </a:schemeClr>
              </a:gs>
              <a:gs pos="2000">
                <a:schemeClr val="bg1">
                  <a:lumMod val="85000"/>
                  <a:alpha val="0"/>
                </a:schemeClr>
              </a:gs>
            </a:gsLst>
            <a:lin ang="5400000" scaled="1"/>
            <a:tileRect/>
          </a:gradFill>
          <a:ln>
            <a:noFill/>
          </a:ln>
          <a:effectLst>
            <a:softEdge rad="139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Isosceles Triangle 33">
            <a:extLst>
              <a:ext uri="{FF2B5EF4-FFF2-40B4-BE49-F238E27FC236}">
                <a16:creationId xmlns:a16="http://schemas.microsoft.com/office/drawing/2014/main" id="{EA4D043D-B6D9-455D-856E-64878764A893}"/>
              </a:ext>
            </a:extLst>
          </p:cNvPr>
          <p:cNvSpPr/>
          <p:nvPr/>
        </p:nvSpPr>
        <p:spPr>
          <a:xfrm flipV="1">
            <a:off x="5493978" y="2818256"/>
            <a:ext cx="587248" cy="332352"/>
          </a:xfrm>
          <a:prstGeom prst="triangle">
            <a:avLst>
              <a:gd name="adj" fmla="val 68525"/>
            </a:avLst>
          </a:prstGeom>
          <a:solidFill>
            <a:srgbClr val="004D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3" name="Group 7">
            <a:extLst>
              <a:ext uri="{FF2B5EF4-FFF2-40B4-BE49-F238E27FC236}">
                <a16:creationId xmlns:a16="http://schemas.microsoft.com/office/drawing/2014/main" id="{C0C03DE7-25B3-4690-B8D8-4EB2B3D7ADBD}"/>
              </a:ext>
            </a:extLst>
          </p:cNvPr>
          <p:cNvGrpSpPr/>
          <p:nvPr/>
        </p:nvGrpSpPr>
        <p:grpSpPr>
          <a:xfrm>
            <a:off x="5493978" y="1889572"/>
            <a:ext cx="2780354" cy="927941"/>
            <a:chOff x="4256953" y="1358974"/>
            <a:chExt cx="2780354" cy="927941"/>
          </a:xfrm>
        </p:grpSpPr>
        <p:sp>
          <p:nvSpPr>
            <p:cNvPr id="64" name="Rectangle 31">
              <a:extLst>
                <a:ext uri="{FF2B5EF4-FFF2-40B4-BE49-F238E27FC236}">
                  <a16:creationId xmlns:a16="http://schemas.microsoft.com/office/drawing/2014/main" id="{2A7EDB6B-2128-4812-AE1D-5F95CC98607C}"/>
                </a:ext>
              </a:extLst>
            </p:cNvPr>
            <p:cNvSpPr/>
            <p:nvPr/>
          </p:nvSpPr>
          <p:spPr>
            <a:xfrm>
              <a:off x="4256953" y="1358974"/>
              <a:ext cx="2780354" cy="927941"/>
            </a:xfrm>
            <a:prstGeom prst="rect">
              <a:avLst/>
            </a:prstGeom>
            <a:solidFill>
              <a:srgbClr val="0066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TextBox 35">
              <a:extLst>
                <a:ext uri="{FF2B5EF4-FFF2-40B4-BE49-F238E27FC236}">
                  <a16:creationId xmlns:a16="http://schemas.microsoft.com/office/drawing/2014/main" id="{E9DE4DB4-9D2F-4486-9CE7-FD655348A863}"/>
                </a:ext>
              </a:extLst>
            </p:cNvPr>
            <p:cNvSpPr txBox="1"/>
            <p:nvPr/>
          </p:nvSpPr>
          <p:spPr>
            <a:xfrm>
              <a:off x="4604282" y="1410028"/>
              <a:ext cx="208569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entury Gothic" panose="020B0502020202020204" pitchFamily="34" charset="0"/>
                </a:rPr>
                <a:t>2</a:t>
              </a:r>
            </a:p>
          </p:txBody>
        </p:sp>
      </p:grpSp>
      <p:sp>
        <p:nvSpPr>
          <p:cNvPr id="69" name="Parallelogram 8">
            <a:extLst>
              <a:ext uri="{FF2B5EF4-FFF2-40B4-BE49-F238E27FC236}">
                <a16:creationId xmlns:a16="http://schemas.microsoft.com/office/drawing/2014/main" id="{02E3E787-9A04-4E65-B476-666B55963232}"/>
              </a:ext>
            </a:extLst>
          </p:cNvPr>
          <p:cNvSpPr/>
          <p:nvPr/>
        </p:nvSpPr>
        <p:spPr>
          <a:xfrm>
            <a:off x="5866735" y="2714002"/>
            <a:ext cx="3404090" cy="805263"/>
          </a:xfrm>
          <a:custGeom>
            <a:avLst/>
            <a:gdLst>
              <a:gd name="connsiteX0" fmla="*/ 0 w 3716162"/>
              <a:gd name="connsiteY0" fmla="*/ 655093 h 655093"/>
              <a:gd name="connsiteX1" fmla="*/ 163773 w 3716162"/>
              <a:gd name="connsiteY1" fmla="*/ 0 h 655093"/>
              <a:gd name="connsiteX2" fmla="*/ 3716162 w 3716162"/>
              <a:gd name="connsiteY2" fmla="*/ 0 h 655093"/>
              <a:gd name="connsiteX3" fmla="*/ 3552389 w 3716162"/>
              <a:gd name="connsiteY3" fmla="*/ 655093 h 655093"/>
              <a:gd name="connsiteX4" fmla="*/ 0 w 3716162"/>
              <a:gd name="connsiteY4" fmla="*/ 655093 h 655093"/>
              <a:gd name="connsiteX0" fmla="*/ 0 w 3798049"/>
              <a:gd name="connsiteY0" fmla="*/ 832514 h 832514"/>
              <a:gd name="connsiteX1" fmla="*/ 163773 w 3798049"/>
              <a:gd name="connsiteY1" fmla="*/ 177421 h 832514"/>
              <a:gd name="connsiteX2" fmla="*/ 3798049 w 3798049"/>
              <a:gd name="connsiteY2" fmla="*/ 0 h 832514"/>
              <a:gd name="connsiteX3" fmla="*/ 3552389 w 3798049"/>
              <a:gd name="connsiteY3" fmla="*/ 832514 h 832514"/>
              <a:gd name="connsiteX4" fmla="*/ 0 w 3798049"/>
              <a:gd name="connsiteY4" fmla="*/ 832514 h 832514"/>
              <a:gd name="connsiteX0" fmla="*/ 0 w 3798049"/>
              <a:gd name="connsiteY0" fmla="*/ 832514 h 968992"/>
              <a:gd name="connsiteX1" fmla="*/ 163773 w 3798049"/>
              <a:gd name="connsiteY1" fmla="*/ 177421 h 968992"/>
              <a:gd name="connsiteX2" fmla="*/ 3798049 w 3798049"/>
              <a:gd name="connsiteY2" fmla="*/ 0 h 968992"/>
              <a:gd name="connsiteX3" fmla="*/ 3443207 w 3798049"/>
              <a:gd name="connsiteY3" fmla="*/ 968992 h 968992"/>
              <a:gd name="connsiteX4" fmla="*/ 0 w 3798049"/>
              <a:gd name="connsiteY4" fmla="*/ 832514 h 968992"/>
              <a:gd name="connsiteX0" fmla="*/ 0 w 3798049"/>
              <a:gd name="connsiteY0" fmla="*/ 832514 h 968992"/>
              <a:gd name="connsiteX1" fmla="*/ 163773 w 3798049"/>
              <a:gd name="connsiteY1" fmla="*/ 245660 h 968992"/>
              <a:gd name="connsiteX2" fmla="*/ 3798049 w 3798049"/>
              <a:gd name="connsiteY2" fmla="*/ 0 h 968992"/>
              <a:gd name="connsiteX3" fmla="*/ 3443207 w 3798049"/>
              <a:gd name="connsiteY3" fmla="*/ 968992 h 968992"/>
              <a:gd name="connsiteX4" fmla="*/ 0 w 3798049"/>
              <a:gd name="connsiteY4" fmla="*/ 832514 h 968992"/>
              <a:gd name="connsiteX0" fmla="*/ 0 w 4016413"/>
              <a:gd name="connsiteY0" fmla="*/ 586854 h 723332"/>
              <a:gd name="connsiteX1" fmla="*/ 163773 w 4016413"/>
              <a:gd name="connsiteY1" fmla="*/ 0 h 723332"/>
              <a:gd name="connsiteX2" fmla="*/ 4016413 w 4016413"/>
              <a:gd name="connsiteY2" fmla="*/ 27295 h 723332"/>
              <a:gd name="connsiteX3" fmla="*/ 3443207 w 4016413"/>
              <a:gd name="connsiteY3" fmla="*/ 723332 h 723332"/>
              <a:gd name="connsiteX4" fmla="*/ 0 w 4016413"/>
              <a:gd name="connsiteY4" fmla="*/ 586854 h 723332"/>
              <a:gd name="connsiteX0" fmla="*/ 0 w 4016413"/>
              <a:gd name="connsiteY0" fmla="*/ 655093 h 791571"/>
              <a:gd name="connsiteX1" fmla="*/ 163773 w 4016413"/>
              <a:gd name="connsiteY1" fmla="*/ 0 h 791571"/>
              <a:gd name="connsiteX2" fmla="*/ 4016413 w 4016413"/>
              <a:gd name="connsiteY2" fmla="*/ 95534 h 791571"/>
              <a:gd name="connsiteX3" fmla="*/ 3443207 w 4016413"/>
              <a:gd name="connsiteY3" fmla="*/ 791571 h 791571"/>
              <a:gd name="connsiteX4" fmla="*/ 0 w 4016413"/>
              <a:gd name="connsiteY4" fmla="*/ 655093 h 791571"/>
              <a:gd name="connsiteX0" fmla="*/ 0 w 4016413"/>
              <a:gd name="connsiteY0" fmla="*/ 600502 h 736980"/>
              <a:gd name="connsiteX1" fmla="*/ 313898 w 4016413"/>
              <a:gd name="connsiteY1" fmla="*/ 0 h 736980"/>
              <a:gd name="connsiteX2" fmla="*/ 4016413 w 4016413"/>
              <a:gd name="connsiteY2" fmla="*/ 40943 h 736980"/>
              <a:gd name="connsiteX3" fmla="*/ 3443207 w 4016413"/>
              <a:gd name="connsiteY3" fmla="*/ 736980 h 736980"/>
              <a:gd name="connsiteX4" fmla="*/ 0 w 4016413"/>
              <a:gd name="connsiteY4" fmla="*/ 600502 h 736980"/>
              <a:gd name="connsiteX0" fmla="*/ 0 w 4016413"/>
              <a:gd name="connsiteY0" fmla="*/ 600502 h 779183"/>
              <a:gd name="connsiteX1" fmla="*/ 313898 w 4016413"/>
              <a:gd name="connsiteY1" fmla="*/ 0 h 779183"/>
              <a:gd name="connsiteX2" fmla="*/ 4016413 w 4016413"/>
              <a:gd name="connsiteY2" fmla="*/ 40943 h 779183"/>
              <a:gd name="connsiteX3" fmla="*/ 3386936 w 4016413"/>
              <a:gd name="connsiteY3" fmla="*/ 779183 h 779183"/>
              <a:gd name="connsiteX4" fmla="*/ 0 w 4016413"/>
              <a:gd name="connsiteY4" fmla="*/ 600502 h 779183"/>
              <a:gd name="connsiteX0" fmla="*/ 0 w 3833533"/>
              <a:gd name="connsiteY0" fmla="*/ 600502 h 779183"/>
              <a:gd name="connsiteX1" fmla="*/ 313898 w 3833533"/>
              <a:gd name="connsiteY1" fmla="*/ 0 h 779183"/>
              <a:gd name="connsiteX2" fmla="*/ 3833533 w 3833533"/>
              <a:gd name="connsiteY2" fmla="*/ 167552 h 779183"/>
              <a:gd name="connsiteX3" fmla="*/ 3386936 w 3833533"/>
              <a:gd name="connsiteY3" fmla="*/ 779183 h 779183"/>
              <a:gd name="connsiteX4" fmla="*/ 0 w 3833533"/>
              <a:gd name="connsiteY4" fmla="*/ 600502 h 779183"/>
              <a:gd name="connsiteX0" fmla="*/ 0 w 3833533"/>
              <a:gd name="connsiteY0" fmla="*/ 459825 h 638506"/>
              <a:gd name="connsiteX1" fmla="*/ 271695 w 3833533"/>
              <a:gd name="connsiteY1" fmla="*/ 0 h 638506"/>
              <a:gd name="connsiteX2" fmla="*/ 3833533 w 3833533"/>
              <a:gd name="connsiteY2" fmla="*/ 26875 h 638506"/>
              <a:gd name="connsiteX3" fmla="*/ 3386936 w 3833533"/>
              <a:gd name="connsiteY3" fmla="*/ 638506 h 638506"/>
              <a:gd name="connsiteX4" fmla="*/ 0 w 3833533"/>
              <a:gd name="connsiteY4" fmla="*/ 459825 h 638506"/>
              <a:gd name="connsiteX0" fmla="*/ 0 w 3833533"/>
              <a:gd name="connsiteY0" fmla="*/ 459825 h 765115"/>
              <a:gd name="connsiteX1" fmla="*/ 271695 w 3833533"/>
              <a:gd name="connsiteY1" fmla="*/ 0 h 765115"/>
              <a:gd name="connsiteX2" fmla="*/ 3833533 w 3833533"/>
              <a:gd name="connsiteY2" fmla="*/ 26875 h 765115"/>
              <a:gd name="connsiteX3" fmla="*/ 3049311 w 3833533"/>
              <a:gd name="connsiteY3" fmla="*/ 765115 h 765115"/>
              <a:gd name="connsiteX4" fmla="*/ 0 w 3833533"/>
              <a:gd name="connsiteY4" fmla="*/ 459825 h 765115"/>
              <a:gd name="connsiteX0" fmla="*/ 0 w 3875736"/>
              <a:gd name="connsiteY0" fmla="*/ 459825 h 765115"/>
              <a:gd name="connsiteX1" fmla="*/ 271695 w 3875736"/>
              <a:gd name="connsiteY1" fmla="*/ 0 h 765115"/>
              <a:gd name="connsiteX2" fmla="*/ 3875736 w 3875736"/>
              <a:gd name="connsiteY2" fmla="*/ 181619 h 765115"/>
              <a:gd name="connsiteX3" fmla="*/ 3049311 w 3875736"/>
              <a:gd name="connsiteY3" fmla="*/ 765115 h 765115"/>
              <a:gd name="connsiteX4" fmla="*/ 0 w 3875736"/>
              <a:gd name="connsiteY4" fmla="*/ 459825 h 765115"/>
              <a:gd name="connsiteX0" fmla="*/ 0 w 3791330"/>
              <a:gd name="connsiteY0" fmla="*/ 459825 h 765115"/>
              <a:gd name="connsiteX1" fmla="*/ 271695 w 3791330"/>
              <a:gd name="connsiteY1" fmla="*/ 0 h 765115"/>
              <a:gd name="connsiteX2" fmla="*/ 3791330 w 3791330"/>
              <a:gd name="connsiteY2" fmla="*/ 350432 h 765115"/>
              <a:gd name="connsiteX3" fmla="*/ 3049311 w 3791330"/>
              <a:gd name="connsiteY3" fmla="*/ 765115 h 765115"/>
              <a:gd name="connsiteX4" fmla="*/ 0 w 3791330"/>
              <a:gd name="connsiteY4" fmla="*/ 459825 h 765115"/>
              <a:gd name="connsiteX0" fmla="*/ 0 w 3791330"/>
              <a:gd name="connsiteY0" fmla="*/ 459825 h 765115"/>
              <a:gd name="connsiteX1" fmla="*/ 271695 w 3791330"/>
              <a:gd name="connsiteY1" fmla="*/ 0 h 765115"/>
              <a:gd name="connsiteX2" fmla="*/ 3791330 w 3791330"/>
              <a:gd name="connsiteY2" fmla="*/ 266026 h 765115"/>
              <a:gd name="connsiteX3" fmla="*/ 3049311 w 3791330"/>
              <a:gd name="connsiteY3" fmla="*/ 765115 h 765115"/>
              <a:gd name="connsiteX4" fmla="*/ 0 w 3791330"/>
              <a:gd name="connsiteY4" fmla="*/ 459825 h 765115"/>
              <a:gd name="connsiteX0" fmla="*/ 0 w 3524043"/>
              <a:gd name="connsiteY0" fmla="*/ 459825 h 765115"/>
              <a:gd name="connsiteX1" fmla="*/ 271695 w 3524043"/>
              <a:gd name="connsiteY1" fmla="*/ 0 h 765115"/>
              <a:gd name="connsiteX2" fmla="*/ 3524043 w 3524043"/>
              <a:gd name="connsiteY2" fmla="*/ 266026 h 765115"/>
              <a:gd name="connsiteX3" fmla="*/ 3049311 w 3524043"/>
              <a:gd name="connsiteY3" fmla="*/ 765115 h 765115"/>
              <a:gd name="connsiteX4" fmla="*/ 0 w 3524043"/>
              <a:gd name="connsiteY4" fmla="*/ 459825 h 765115"/>
              <a:gd name="connsiteX0" fmla="*/ 0 w 3524043"/>
              <a:gd name="connsiteY0" fmla="*/ 459825 h 863589"/>
              <a:gd name="connsiteX1" fmla="*/ 271695 w 3524043"/>
              <a:gd name="connsiteY1" fmla="*/ 0 h 863589"/>
              <a:gd name="connsiteX2" fmla="*/ 3524043 w 3524043"/>
              <a:gd name="connsiteY2" fmla="*/ 266026 h 863589"/>
              <a:gd name="connsiteX3" fmla="*/ 2950838 w 3524043"/>
              <a:gd name="connsiteY3" fmla="*/ 863589 h 863589"/>
              <a:gd name="connsiteX4" fmla="*/ 0 w 3524043"/>
              <a:gd name="connsiteY4" fmla="*/ 459825 h 863589"/>
              <a:gd name="connsiteX0" fmla="*/ 0 w 3692855"/>
              <a:gd name="connsiteY0" fmla="*/ 459825 h 863589"/>
              <a:gd name="connsiteX1" fmla="*/ 271695 w 3692855"/>
              <a:gd name="connsiteY1" fmla="*/ 0 h 863589"/>
              <a:gd name="connsiteX2" fmla="*/ 3692855 w 3692855"/>
              <a:gd name="connsiteY2" fmla="*/ 266026 h 863589"/>
              <a:gd name="connsiteX3" fmla="*/ 2950838 w 3692855"/>
              <a:gd name="connsiteY3" fmla="*/ 863589 h 863589"/>
              <a:gd name="connsiteX4" fmla="*/ 0 w 3692855"/>
              <a:gd name="connsiteY4" fmla="*/ 459825 h 863589"/>
              <a:gd name="connsiteX0" fmla="*/ 0 w 3650652"/>
              <a:gd name="connsiteY0" fmla="*/ 459825 h 863589"/>
              <a:gd name="connsiteX1" fmla="*/ 271695 w 3650652"/>
              <a:gd name="connsiteY1" fmla="*/ 0 h 863589"/>
              <a:gd name="connsiteX2" fmla="*/ 3650652 w 3650652"/>
              <a:gd name="connsiteY2" fmla="*/ 139417 h 863589"/>
              <a:gd name="connsiteX3" fmla="*/ 2950838 w 3650652"/>
              <a:gd name="connsiteY3" fmla="*/ 863589 h 863589"/>
              <a:gd name="connsiteX4" fmla="*/ 0 w 3650652"/>
              <a:gd name="connsiteY4" fmla="*/ 459825 h 863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50652" h="863589">
                <a:moveTo>
                  <a:pt x="0" y="459825"/>
                </a:moveTo>
                <a:lnTo>
                  <a:pt x="271695" y="0"/>
                </a:lnTo>
                <a:lnTo>
                  <a:pt x="3650652" y="139417"/>
                </a:lnTo>
                <a:lnTo>
                  <a:pt x="2950838" y="863589"/>
                </a:lnTo>
                <a:lnTo>
                  <a:pt x="0" y="459825"/>
                </a:lnTo>
                <a:close/>
              </a:path>
            </a:pathLst>
          </a:custGeom>
          <a:gradFill flip="none" rotWithShape="1">
            <a:gsLst>
              <a:gs pos="91150">
                <a:srgbClr val="0066CC"/>
              </a:gs>
              <a:gs pos="0">
                <a:srgbClr val="0099FF"/>
              </a:gs>
              <a:gs pos="60000">
                <a:srgbClr val="0099FF"/>
              </a:gs>
            </a:gsLst>
            <a:lin ang="0" scaled="1"/>
            <a:tileRect/>
          </a:gra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1" name="Group 16">
            <a:extLst>
              <a:ext uri="{FF2B5EF4-FFF2-40B4-BE49-F238E27FC236}">
                <a16:creationId xmlns:a16="http://schemas.microsoft.com/office/drawing/2014/main" id="{6787ACAE-30EE-4C6A-9CFD-FCBFE7061687}"/>
              </a:ext>
            </a:extLst>
          </p:cNvPr>
          <p:cNvGrpSpPr/>
          <p:nvPr/>
        </p:nvGrpSpPr>
        <p:grpSpPr>
          <a:xfrm>
            <a:off x="5493978" y="5555639"/>
            <a:ext cx="2780354" cy="505909"/>
            <a:chOff x="4256953" y="5025041"/>
            <a:chExt cx="2780354" cy="505909"/>
          </a:xfrm>
        </p:grpSpPr>
        <p:sp>
          <p:nvSpPr>
            <p:cNvPr id="72" name="Rectangle 32">
              <a:extLst>
                <a:ext uri="{FF2B5EF4-FFF2-40B4-BE49-F238E27FC236}">
                  <a16:creationId xmlns:a16="http://schemas.microsoft.com/office/drawing/2014/main" id="{4AF26E3D-5FC3-4838-8DE5-1391D3110514}"/>
                </a:ext>
              </a:extLst>
            </p:cNvPr>
            <p:cNvSpPr/>
            <p:nvPr/>
          </p:nvSpPr>
          <p:spPr>
            <a:xfrm>
              <a:off x="4256953" y="5025041"/>
              <a:ext cx="2780354" cy="475472"/>
            </a:xfrm>
            <a:prstGeom prst="rect">
              <a:avLst/>
            </a:prstGeom>
            <a:solidFill>
              <a:srgbClr val="0066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TextBox 36">
              <a:extLst>
                <a:ext uri="{FF2B5EF4-FFF2-40B4-BE49-F238E27FC236}">
                  <a16:creationId xmlns:a16="http://schemas.microsoft.com/office/drawing/2014/main" id="{D94E0697-DFFA-4436-B966-A415FA21C24C}"/>
                </a:ext>
              </a:extLst>
            </p:cNvPr>
            <p:cNvSpPr txBox="1"/>
            <p:nvPr/>
          </p:nvSpPr>
          <p:spPr>
            <a:xfrm>
              <a:off x="4256953" y="5089256"/>
              <a:ext cx="13502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74" name="TextBox 37">
              <a:extLst>
                <a:ext uri="{FF2B5EF4-FFF2-40B4-BE49-F238E27FC236}">
                  <a16:creationId xmlns:a16="http://schemas.microsoft.com/office/drawing/2014/main" id="{5FB644DF-FA45-4473-9BFE-D0ABEB43CA7B}"/>
                </a:ext>
              </a:extLst>
            </p:cNvPr>
            <p:cNvSpPr txBox="1"/>
            <p:nvPr/>
          </p:nvSpPr>
          <p:spPr>
            <a:xfrm>
              <a:off x="5922318" y="5069285"/>
              <a:ext cx="102247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endParaRPr>
            </a:p>
          </p:txBody>
        </p:sp>
      </p:grpSp>
      <p:graphicFrame>
        <p:nvGraphicFramePr>
          <p:cNvPr id="75" name="Table 16">
            <a:extLst>
              <a:ext uri="{FF2B5EF4-FFF2-40B4-BE49-F238E27FC236}">
                <a16:creationId xmlns:a16="http://schemas.microsoft.com/office/drawing/2014/main" id="{08A80892-7BB4-4C6E-9CF4-C3547A9395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3489253"/>
              </p:ext>
            </p:extLst>
          </p:nvPr>
        </p:nvGraphicFramePr>
        <p:xfrm>
          <a:off x="5503845" y="3341501"/>
          <a:ext cx="2682359" cy="35290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82359">
                  <a:extLst>
                    <a:ext uri="{9D8B030D-6E8A-4147-A177-3AD203B41FA5}">
                      <a16:colId xmlns:a16="http://schemas.microsoft.com/office/drawing/2014/main" val="1767210524"/>
                    </a:ext>
                  </a:extLst>
                </a:gridCol>
              </a:tblGrid>
              <a:tr h="695960">
                <a:tc>
                  <a:txBody>
                    <a:bodyPr/>
                    <a:lstStyle/>
                    <a:p>
                      <a:pPr algn="r"/>
                      <a:r>
                        <a:rPr lang="ar-SY" sz="2400" b="1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</a:rPr>
                        <a:t>الانقيادُ للهِ بالطاعةِ، ويشملُ أمرين:</a:t>
                      </a:r>
                      <a:endParaRPr lang="ar-SY" sz="1800" b="1" dirty="0">
                        <a:latin typeface="Century Gothic" panose="020B0502020202020204" pitchFamily="34" charset="0"/>
                      </a:endParaRPr>
                    </a:p>
                    <a:p>
                      <a:pPr algn="r"/>
                      <a:r>
                        <a:rPr lang="ar-SY" sz="2400" b="1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</a:rPr>
                        <a:t>أ-</a:t>
                      </a:r>
                      <a:r>
                        <a:rPr lang="ar-SY" sz="2400" b="1" dirty="0">
                          <a:latin typeface="Century Gothic" panose="020B0502020202020204" pitchFamily="34" charset="0"/>
                        </a:rPr>
                        <a:t> فِعلَ الطاعاتِ، مثْلِ الصلاةِ وبِرِّ الوالدَين.</a:t>
                      </a:r>
                    </a:p>
                    <a:p>
                      <a:pPr algn="r"/>
                      <a:r>
                        <a:rPr lang="ar-SY" sz="2400" b="1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</a:rPr>
                        <a:t>ب-</a:t>
                      </a:r>
                      <a:r>
                        <a:rPr lang="ar-SY" sz="2400" b="1" dirty="0">
                          <a:latin typeface="Century Gothic" panose="020B0502020202020204" pitchFamily="34" charset="0"/>
                        </a:rPr>
                        <a:t> تركَ المعاصي، مثْلِ الكذبِ والسرقة.</a:t>
                      </a:r>
                      <a:endParaRPr lang="en-US" sz="200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55043307"/>
                  </a:ext>
                </a:extLst>
              </a:tr>
              <a:tr h="731896">
                <a:tc>
                  <a:txBody>
                    <a:bodyPr/>
                    <a:lstStyle/>
                    <a:p>
                      <a:endParaRPr lang="en-US" sz="240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67183088"/>
                  </a:ext>
                </a:extLst>
              </a:tr>
              <a:tr h="511159">
                <a:tc>
                  <a:txBody>
                    <a:bodyPr/>
                    <a:lstStyle/>
                    <a:p>
                      <a:endParaRPr lang="en-US" sz="240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09691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3672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00"/>
                            </p:stCondLst>
                            <p:childTnLst>
                              <p:par>
                                <p:cTn id="4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  <p:bldP spid="57" grpId="0" animBg="1"/>
      <p:bldP spid="61" grpId="0" animBg="1"/>
      <p:bldP spid="6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3500</TotalTime>
  <Words>295</Words>
  <Application>Microsoft Office PowerPoint</Application>
  <PresentationFormat>شاشة عريضة</PresentationFormat>
  <Paragraphs>94</Paragraphs>
  <Slides>13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10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13</vt:i4>
      </vt:variant>
    </vt:vector>
  </HeadingPairs>
  <TitlesOfParts>
    <vt:vector size="24" baseType="lpstr">
      <vt:lpstr>Anton</vt:lpstr>
      <vt:lpstr>Arial</vt:lpstr>
      <vt:lpstr>Bahnschrift SemiBold Condensed</vt:lpstr>
      <vt:lpstr>Bebas Neue Bold</vt:lpstr>
      <vt:lpstr>Calibri</vt:lpstr>
      <vt:lpstr>Calibri Light</vt:lpstr>
      <vt:lpstr>Century Gothic</vt:lpstr>
      <vt:lpstr>Cooper Black</vt:lpstr>
      <vt:lpstr>Economica</vt:lpstr>
      <vt:lpstr>Oswald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duha omar</dc:creator>
  <cp:lastModifiedBy>حمود الناصر</cp:lastModifiedBy>
  <cp:revision>2331</cp:revision>
  <dcterms:created xsi:type="dcterms:W3CDTF">2020-10-10T04:32:51Z</dcterms:created>
  <dcterms:modified xsi:type="dcterms:W3CDTF">2021-03-06T16:02:51Z</dcterms:modified>
</cp:coreProperties>
</file>