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3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4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9A8B-7577-4804-9E7F-FF3C935DA92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66650-2F21-4599-9306-046D0F5A4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/>
          <p:cNvSpPr txBox="1"/>
          <p:nvPr/>
        </p:nvSpPr>
        <p:spPr>
          <a:xfrm>
            <a:off x="4310742" y="1580606"/>
            <a:ext cx="4284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اليوم: الأحد   </a:t>
            </a:r>
            <a:r>
              <a:rPr lang="ar-SA" sz="2800" b="1" dirty="0"/>
              <a:t>9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dirty="0"/>
              <a:t>/ ٧ / ١٤٤٢ </a:t>
            </a:r>
            <a:endParaRPr lang="ar-SA" sz="3200" dirty="0"/>
          </a:p>
          <a:p>
            <a:pPr algn="ctr"/>
            <a:r>
              <a:rPr lang="ar-SA" sz="2800" b="1" dirty="0">
                <a:solidFill>
                  <a:srgbClr val="FF0000"/>
                </a:solidFill>
              </a:rPr>
              <a:t>موضوع الدرس: </a:t>
            </a:r>
          </a:p>
          <a:p>
            <a:pPr algn="ctr"/>
            <a:r>
              <a:rPr lang="ar-SA" sz="2800" b="1" dirty="0"/>
              <a:t>نص الفهم القرائي </a:t>
            </a:r>
          </a:p>
          <a:p>
            <a:pPr algn="ctr"/>
            <a:endParaRPr lang="ar-SA" sz="2800" b="1" dirty="0"/>
          </a:p>
          <a:p>
            <a:pPr algn="ctr"/>
            <a:r>
              <a:rPr lang="ar-SA" sz="3200" b="1" dirty="0">
                <a:solidFill>
                  <a:srgbClr val="002060"/>
                </a:solidFill>
              </a:rPr>
              <a:t>(أطفال سعداء )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A1033EE-B636-F545-8D0C-51A052A5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024" y="672171"/>
            <a:ext cx="2247467" cy="22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363BEB7-B046-467F-A22E-FFF1C24D4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1" y="575620"/>
            <a:ext cx="8015111" cy="401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7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BF8F7D8-997A-8049-9EDD-E663F233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05" y="707393"/>
            <a:ext cx="3218339" cy="386200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8E025B7-643A-B942-8C18-5E78D2921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463" y="613954"/>
            <a:ext cx="4456242" cy="39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E5D420E-307A-CC40-924F-4F598BA40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11" y="609599"/>
            <a:ext cx="7857067" cy="41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8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9C0005C-AF21-417C-9F9C-018814D9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5" y="571218"/>
            <a:ext cx="8085909" cy="630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862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خبرات سابقة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-فكرة الدرس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-المفردات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-أستعد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-مثال من واقع الحياة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-مهارات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-تقويم ختامي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EE4EF4-1CB4-40DA-8A51-2409A0982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564445"/>
            <a:ext cx="7992533" cy="646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213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780683-B87A-E44C-B64E-E28D2332F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815" y="673742"/>
            <a:ext cx="7824651" cy="4058304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FD23F6A-1971-4F00-BEE9-A09299061E92}"/>
              </a:ext>
            </a:extLst>
          </p:cNvPr>
          <p:cNvSpPr/>
          <p:nvPr/>
        </p:nvSpPr>
        <p:spPr>
          <a:xfrm>
            <a:off x="3003369" y="1933453"/>
            <a:ext cx="6061165" cy="76944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blipFill>
                  <a:blip r:embed="rId4"/>
                  <a:tile tx="0" ty="0" sx="100000" sy="100000" flip="none" algn="tl"/>
                </a:blipFill>
              </a:rPr>
              <a:t>خض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1A90E6F-A24F-41EF-8B1F-875586451B83}"/>
              </a:ext>
            </a:extLst>
          </p:cNvPr>
          <p:cNvSpPr/>
          <p:nvPr/>
        </p:nvSpPr>
        <p:spPr>
          <a:xfrm>
            <a:off x="3135086" y="1933453"/>
            <a:ext cx="55255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خضراء إبراهيم الجليدي </a:t>
            </a:r>
            <a:endParaRPr lang="ar-SA" sz="4400" b="0" cap="none" spc="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29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855CA86-4B0A-414D-91C1-C97D2FE14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15" y="526270"/>
            <a:ext cx="4285785" cy="413624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09E06F9-5CE0-154F-A5F3-2BA32232942B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19" name="صورة 19">
            <a:extLst>
              <a:ext uri="{FF2B5EF4-FFF2-40B4-BE49-F238E27FC236}">
                <a16:creationId xmlns:a16="http://schemas.microsoft.com/office/drawing/2014/main" id="{42FC3D63-4585-C748-88B0-CA7BE6247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270"/>
            <a:ext cx="3571488" cy="43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963241-B1CF-4BDA-8F27-F19F387D2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95" y="1219200"/>
            <a:ext cx="3342394" cy="322734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4AF8594F-C8E5-4716-A5C2-452AEA437B1D}"/>
              </a:ext>
            </a:extLst>
          </p:cNvPr>
          <p:cNvSpPr/>
          <p:nvPr/>
        </p:nvSpPr>
        <p:spPr>
          <a:xfrm>
            <a:off x="5621868" y="742951"/>
            <a:ext cx="4075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مهارات القراءة الصامتة 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50F2319-5E0B-474E-BCB9-0F2DF16DD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89" y="1693944"/>
            <a:ext cx="4097867" cy="286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4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7D14BD6-0A75-48DD-818C-6EB61D3D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548639"/>
            <a:ext cx="8085909" cy="6025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672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568C183-654F-477C-A28F-87A78C52D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21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6944B8A-AB69-4983-B0C9-5A6147015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3" y="541866"/>
            <a:ext cx="8037689" cy="407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45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132A8F0-6E10-EF47-B765-724587C49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09" y="506246"/>
            <a:ext cx="4495800" cy="4346700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B284F25F-4DAF-E849-9B1F-0629E3165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600891"/>
            <a:ext cx="3494858" cy="41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09E06F9-5CE0-154F-A5F3-2BA32232942B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7D5B49B-8BA9-447C-93F4-B4299E30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44" y="431075"/>
            <a:ext cx="4535817" cy="9815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404EF0B-7C96-4A8E-AD0A-2B026E1E5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902" y="1984588"/>
            <a:ext cx="3206774" cy="25727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E94569A-F0E2-468D-8685-E8339668F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494" y="1088040"/>
            <a:ext cx="1896020" cy="6706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1D83346-A40F-46B6-A914-65AE04E47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379" y="1897174"/>
            <a:ext cx="1950889" cy="59136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F70C9B2-1A83-4911-8F51-999016F24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379" y="2615880"/>
            <a:ext cx="1950889" cy="54868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5AA966C-F8B1-4822-9DD7-EBD835AE7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926" y="3270955"/>
            <a:ext cx="1969179" cy="5669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7DBC3D5-0F74-4C39-AC33-42D20F27F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089" y="3957525"/>
            <a:ext cx="1969179" cy="56088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C60E509-755E-41FF-9F75-8AF5EA3BD0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2039" y="559317"/>
            <a:ext cx="1993565" cy="47552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227365A-F009-41A8-8C46-40DE63B3CB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9627" y="565298"/>
            <a:ext cx="124369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207931" y="431075"/>
            <a:ext cx="6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خبرات سابقة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09960" y="1602378"/>
            <a:ext cx="88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-فكرة الدرس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-المفردات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8945" y="2982499"/>
            <a:ext cx="790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-أستعد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-مثال من واقع الحياة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158944" y="4732046"/>
            <a:ext cx="79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-أتأكد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158945" y="5742930"/>
            <a:ext cx="79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-مهارات</a:t>
            </a:r>
          </a:p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</a:rPr>
              <a:t>-تقويم ختامي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1FA3553-DE73-4F52-AC6B-E58CDE2F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3" y="597582"/>
            <a:ext cx="7913511" cy="614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21492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