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7" r:id="rId6"/>
    <p:sldId id="311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82" r:id="rId23"/>
    <p:sldId id="283" r:id="rId24"/>
    <p:sldId id="278" r:id="rId25"/>
    <p:sldId id="281" r:id="rId26"/>
    <p:sldId id="279" r:id="rId27"/>
    <p:sldId id="280" r:id="rId28"/>
    <p:sldId id="284" r:id="rId29"/>
    <p:sldId id="286" r:id="rId30"/>
    <p:sldId id="287" r:id="rId31"/>
    <p:sldId id="291" r:id="rId32"/>
    <p:sldId id="290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70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FC8"/>
    <a:srgbClr val="F3A274"/>
    <a:srgbClr val="843E0A"/>
    <a:srgbClr val="FCB086"/>
    <a:srgbClr val="D097F5"/>
    <a:srgbClr val="1F1D26"/>
    <a:srgbClr val="00A238"/>
    <a:srgbClr val="197874"/>
    <a:srgbClr val="E40122"/>
    <a:srgbClr val="E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2"/>
      </p:cViewPr>
      <p:guideLst>
        <p:guide pos="3168"/>
        <p:guide pos="52"/>
        <p:guide pos="6357"/>
        <p:guide pos="4770"/>
        <p:guide pos="16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09/02/41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19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36" Type="http://schemas.openxmlformats.org/officeDocument/2006/relationships/image" Target="../media/image21.png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35" Type="http://schemas.openxmlformats.org/officeDocument/2006/relationships/image" Target="../media/image20.png"/><Relationship Id="rId8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28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11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31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33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3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3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6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37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39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7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36" Type="http://schemas.openxmlformats.org/officeDocument/2006/relationships/image" Target="../media/image8.png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35" Type="http://schemas.openxmlformats.org/officeDocument/2006/relationships/slide" Target="slide6.xml"/><Relationship Id="rId8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image" Target="../media/image13.png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28.xml"/><Relationship Id="rId12" Type="http://schemas.openxmlformats.org/officeDocument/2006/relationships/slide" Target="slide32.xml"/><Relationship Id="rId17" Type="http://schemas.openxmlformats.org/officeDocument/2006/relationships/slide" Target="slide9.xml"/><Relationship Id="rId25" Type="http://schemas.openxmlformats.org/officeDocument/2006/relationships/slide" Target="slide20.xml"/><Relationship Id="rId33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7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30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25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8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82550" y="1790961"/>
            <a:ext cx="1207449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حساب المثلثات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قانون الجيوب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881510" y="1205604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 الرابع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22F11031-B1D2-4D33-8D97-13CCA5CD49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119FF4CF-C10D-4B70-9B16-E91930DA4513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77193" b="1"/>
          <a:stretch/>
        </p:blipFill>
        <p:spPr>
          <a:xfrm>
            <a:off x="373741" y="258697"/>
            <a:ext cx="9364619" cy="10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5" action="ppaction://hlinksldjump"/>
            <a:extLst>
              <a:ext uri="{FF2B5EF4-FFF2-40B4-BE49-F238E27FC236}">
                <a16:creationId xmlns:a16="http://schemas.microsoft.com/office/drawing/2014/main" id="{4F54801F-1B52-4D33-8A05-72F801A373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B87F75A-0ED6-40D3-8C35-5705BB64E71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4437" y="208016"/>
            <a:ext cx="94678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7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8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5" action="ppaction://hlinksldjump"/>
            <a:extLst>
              <a:ext uri="{FF2B5EF4-FFF2-40B4-BE49-F238E27FC236}">
                <a16:creationId xmlns:a16="http://schemas.microsoft.com/office/drawing/2014/main" id="{7BC82C85-BCAB-4ED1-9FB1-C7B65D8758B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272B5B1-F818-4161-AE87-F679CE70A8EC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61572"/>
          <a:stretch/>
        </p:blipFill>
        <p:spPr>
          <a:xfrm>
            <a:off x="383697" y="192001"/>
            <a:ext cx="9465153" cy="2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5" action="ppaction://hlinksldjump"/>
            <a:extLst>
              <a:ext uri="{FF2B5EF4-FFF2-40B4-BE49-F238E27FC236}">
                <a16:creationId xmlns:a16="http://schemas.microsoft.com/office/drawing/2014/main" id="{032D7455-6CA2-4DC1-95ED-A2838A63F9F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BC743FE-C53C-4266-8379-F4B134C1DE29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483" t="81876" r="-483" b="3377"/>
          <a:stretch/>
        </p:blipFill>
        <p:spPr>
          <a:xfrm>
            <a:off x="383697" y="134851"/>
            <a:ext cx="9465153" cy="10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5" action="ppaction://hlinksldjump"/>
            <a:extLst>
              <a:ext uri="{FF2B5EF4-FFF2-40B4-BE49-F238E27FC236}">
                <a16:creationId xmlns:a16="http://schemas.microsoft.com/office/drawing/2014/main" id="{504BC7DA-E412-4B4F-B176-CE4A71BF11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51444DD-50E0-4958-B625-85BBE6D3279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81898" y="167757"/>
            <a:ext cx="9220389" cy="64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5" action="ppaction://hlinksldjump"/>
            <a:extLst>
              <a:ext uri="{FF2B5EF4-FFF2-40B4-BE49-F238E27FC236}">
                <a16:creationId xmlns:a16="http://schemas.microsoft.com/office/drawing/2014/main" id="{AD50B4ED-1E35-4E52-BF33-4816050E55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A965CD5-32D6-4E72-BA7F-70ADA02354F3}"/>
              </a:ext>
            </a:extLst>
          </p:cNvPr>
          <p:cNvGrpSpPr/>
          <p:nvPr/>
        </p:nvGrpSpPr>
        <p:grpSpPr>
          <a:xfrm>
            <a:off x="305752" y="196773"/>
            <a:ext cx="9612205" cy="2502306"/>
            <a:chOff x="305752" y="196773"/>
            <a:chExt cx="9612205" cy="2502306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5931C9E7-1A07-4027-8BFE-052F5CFC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05752" y="196773"/>
              <a:ext cx="9612205" cy="2066367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2994631-EEB3-42E4-9DB3-22DB84D57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71525" y="1834515"/>
              <a:ext cx="4248150" cy="42862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5AF4911-A9A5-4BA6-8139-76CD18D19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439926" y="2356179"/>
              <a:ext cx="4410075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5" action="ppaction://hlinksldjump"/>
            <a:extLst>
              <a:ext uri="{FF2B5EF4-FFF2-40B4-BE49-F238E27FC236}">
                <a16:creationId xmlns:a16="http://schemas.microsoft.com/office/drawing/2014/main" id="{ABD4B630-7272-4ED6-9283-2B79F1CD5D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9B6EDAD-4B7C-4179-BE95-8439168FD34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08635" y="169220"/>
            <a:ext cx="9358550" cy="29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5" action="ppaction://hlinksldjump"/>
            <a:extLst>
              <a:ext uri="{FF2B5EF4-FFF2-40B4-BE49-F238E27FC236}">
                <a16:creationId xmlns:a16="http://schemas.microsoft.com/office/drawing/2014/main" id="{CA2B04DA-25D7-4C2D-A3FB-F973A60E791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5" action="ppaction://hlinksldjump"/>
            <a:extLst>
              <a:ext uri="{FF2B5EF4-FFF2-40B4-BE49-F238E27FC236}">
                <a16:creationId xmlns:a16="http://schemas.microsoft.com/office/drawing/2014/main" id="{89D38FD7-D699-48F6-AE35-B646E10256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1DA3BFA9-0D0D-4395-9F21-AFB277E8555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32838"/>
          <a:stretch/>
        </p:blipFill>
        <p:spPr>
          <a:xfrm>
            <a:off x="281959" y="193328"/>
            <a:ext cx="9591740" cy="37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7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8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19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1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2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3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4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5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6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7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8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29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0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1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2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A9A8C6C1-272F-4436-BA8B-6DDC8F04F14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78CB411-61AC-429C-AAA5-137D6B9D8FC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357" t="79423" r="-357" b="-3043"/>
          <a:stretch/>
        </p:blipFill>
        <p:spPr>
          <a:xfrm>
            <a:off x="281959" y="193328"/>
            <a:ext cx="9591740" cy="13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7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8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9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0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260787" y="145191"/>
            <a:ext cx="970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درست إيجاد أطوال أضلاع مثلثات قائمة الزاوية وقياسات زواياها</a:t>
            </a:r>
          </a:p>
        </p:txBody>
      </p:sp>
      <p:sp>
        <p:nvSpPr>
          <p:cNvPr id="48" name="مستطيل: زوايا مستديرة 47">
            <a:hlinkClick r:id="rId25" action="ppaction://hlinksldjump"/>
            <a:extLst>
              <a:ext uri="{FF2B5EF4-FFF2-40B4-BE49-F238E27FC236}">
                <a16:creationId xmlns:a16="http://schemas.microsoft.com/office/drawing/2014/main" id="{45505A56-9C59-41C8-9125-F0F49E4675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DDE475F0-E05C-496A-A332-0226C15D73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C015ECB-0F15-4EF5-B3D4-5C265AB1C11C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50000"/>
          <a:stretch/>
        </p:blipFill>
        <p:spPr>
          <a:xfrm>
            <a:off x="1164907" y="262830"/>
            <a:ext cx="8124825" cy="3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14AFB3F3-BB9A-4FC7-9D2A-FC40A863D95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219B17B-15DC-457E-B21A-3818B481D52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3875" y="227373"/>
            <a:ext cx="9361620" cy="43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5" action="ppaction://hlinksldjump"/>
            <a:extLst>
              <a:ext uri="{FF2B5EF4-FFF2-40B4-BE49-F238E27FC236}">
                <a16:creationId xmlns:a16="http://schemas.microsoft.com/office/drawing/2014/main" id="{11B61674-F011-42C4-BFE0-9CC906E8633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48142502-5CC0-40FD-B873-3591B78F0127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41" t="50758" r="-141" b="-758"/>
          <a:stretch/>
        </p:blipFill>
        <p:spPr>
          <a:xfrm>
            <a:off x="1164907" y="262830"/>
            <a:ext cx="8124825" cy="3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2DADD122-750E-444F-A4D0-C8F57702B7D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470AA26-63F5-4897-BFEB-84883E6B2A7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9550" y="233796"/>
            <a:ext cx="9745562" cy="49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D17FF791-73E3-4C66-B564-F4A205EE57E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DC9A3C-FC8D-420C-AF7C-D97E7DD8ECEC}"/>
              </a:ext>
            </a:extLst>
          </p:cNvPr>
          <p:cNvGrpSpPr/>
          <p:nvPr/>
        </p:nvGrpSpPr>
        <p:grpSpPr>
          <a:xfrm>
            <a:off x="324708" y="277617"/>
            <a:ext cx="9537613" cy="2975027"/>
            <a:chOff x="324708" y="277617"/>
            <a:chExt cx="9537613" cy="2975027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10D09F34-4B22-481F-B864-5EEF1322B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b="33984"/>
            <a:stretch/>
          </p:blipFill>
          <p:spPr>
            <a:xfrm>
              <a:off x="365896" y="277617"/>
              <a:ext cx="9496425" cy="2722707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44B4260-C558-44C4-B145-97C4A82A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24708" y="1820288"/>
              <a:ext cx="3390042" cy="1432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91745410-BD92-43BA-A904-32E49773F26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B549A76-0A32-4CB3-8B56-6EC13E6920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2879" y="215997"/>
            <a:ext cx="9844783" cy="33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5" action="ppaction://hlinksldjump"/>
            <a:extLst>
              <a:ext uri="{FF2B5EF4-FFF2-40B4-BE49-F238E27FC236}">
                <a16:creationId xmlns:a16="http://schemas.microsoft.com/office/drawing/2014/main" id="{7E2CCA72-2C95-431B-B13A-D89FF46B86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A0F5A7FE-6268-4032-8A9E-F6706D1C3098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35603" r="66661" b="311"/>
          <a:stretch/>
        </p:blipFill>
        <p:spPr>
          <a:xfrm>
            <a:off x="253820" y="153877"/>
            <a:ext cx="3166027" cy="26431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94430A7-5702-46F3-8CE0-60237794AE55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30336"/>
          <a:stretch/>
        </p:blipFill>
        <p:spPr>
          <a:xfrm>
            <a:off x="3440430" y="352100"/>
            <a:ext cx="6542644" cy="239077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B402B24C-A741-4A86-9856-575B425FF5B7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35902" t="67007" r="1193" b="8466"/>
          <a:stretch/>
        </p:blipFill>
        <p:spPr>
          <a:xfrm>
            <a:off x="3902998" y="2617206"/>
            <a:ext cx="5973731" cy="10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C21430CE-5541-48F6-99B7-54E911716B7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C3C7AA5-CA05-4136-9505-D2BA0701CCFE}"/>
              </a:ext>
            </a:extLst>
          </p:cNvPr>
          <p:cNvGrpSpPr/>
          <p:nvPr/>
        </p:nvGrpSpPr>
        <p:grpSpPr>
          <a:xfrm>
            <a:off x="466725" y="308617"/>
            <a:ext cx="9210675" cy="4626481"/>
            <a:chOff x="466725" y="308617"/>
            <a:chExt cx="9210675" cy="462648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3B52AE8-6524-4380-A723-7D46565C0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466725" y="2344298"/>
              <a:ext cx="9210675" cy="2590800"/>
            </a:xfrm>
            <a:prstGeom prst="rect">
              <a:avLst/>
            </a:prstGeom>
          </p:spPr>
        </p:pic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6DFEFD2A-D501-460D-AEAD-66E04E5F9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71500" y="308617"/>
              <a:ext cx="9105900" cy="2333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6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7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0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1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2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6C9AB0D0-ADFE-4C34-B5D0-D185562448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E0D2BA7-AE7F-41EE-A711-40A2200BE36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8249" y="809507"/>
            <a:ext cx="93154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7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8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1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2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3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4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6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7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8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5" action="ppaction://hlinksldjump"/>
            <a:extLst>
              <a:ext uri="{FF2B5EF4-FFF2-40B4-BE49-F238E27FC236}">
                <a16:creationId xmlns:a16="http://schemas.microsoft.com/office/drawing/2014/main" id="{E5B9361F-3E54-4C5D-B35A-948327DEEE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7077536-8330-4EAD-8E8A-DA8629DB571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55294" y="136887"/>
            <a:ext cx="9305925" cy="59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7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8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9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0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ED71EA-1E61-409D-BBFB-79C563B20478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مستطيل: زوايا مستديرة 49">
            <a:hlinkClick r:id="rId25" action="ppaction://hlinksldjump"/>
            <a:extLst>
              <a:ext uri="{FF2B5EF4-FFF2-40B4-BE49-F238E27FC236}">
                <a16:creationId xmlns:a16="http://schemas.microsoft.com/office/drawing/2014/main" id="{3A059D48-86DE-4210-BCA2-1291F2B4BCE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BFA14A-03A8-4B85-A9B9-92403560764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6695" y="1293925"/>
            <a:ext cx="9869205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7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8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1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2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3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4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6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7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8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02B6BCE5-8448-4FCE-A4CC-F1FA7AB3C8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11B1A1A-17B1-4C88-9738-53E7565E253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9124" y="274047"/>
            <a:ext cx="9096375" cy="62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7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8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1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2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3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4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6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7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8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4434F9AE-E483-4840-A1BE-FD73C4D500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58F4B28-6D2F-4327-A507-455D482824D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68620" y="772477"/>
            <a:ext cx="9552997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7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8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9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0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1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2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3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4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6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7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8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6B08C71E-9F13-480D-B1A0-9963AB90547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FCB499A-889C-4750-8BB9-AB94AA6AE41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1446" y="694372"/>
            <a:ext cx="9858838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7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8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9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0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5" action="ppaction://hlinksldjump"/>
            <a:extLst>
              <a:ext uri="{FF2B5EF4-FFF2-40B4-BE49-F238E27FC236}">
                <a16:creationId xmlns:a16="http://schemas.microsoft.com/office/drawing/2014/main" id="{03F20EB6-8176-46C5-B920-3E612D043D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hlinkClick r:id="rId33" action="ppaction://hlinksldjump"/>
            <a:extLst>
              <a:ext uri="{FF2B5EF4-FFF2-40B4-BE49-F238E27FC236}">
                <a16:creationId xmlns:a16="http://schemas.microsoft.com/office/drawing/2014/main" id="{D6B6E96B-0DD5-4888-95E0-DDB59D9B913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39" y="2232453"/>
            <a:ext cx="3619113" cy="233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hlinkClick r:id="rId35" action="ppaction://hlinksldjump"/>
            <a:extLst>
              <a:ext uri="{FF2B5EF4-FFF2-40B4-BE49-F238E27FC236}">
                <a16:creationId xmlns:a16="http://schemas.microsoft.com/office/drawing/2014/main" id="{C04B445C-F029-43AC-94C1-290C20DC0C4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6" y="2237084"/>
            <a:ext cx="3619113" cy="23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7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8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9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0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5" action="ppaction://hlinksldjump"/>
            <a:extLst>
              <a:ext uri="{FF2B5EF4-FFF2-40B4-BE49-F238E27FC236}">
                <a16:creationId xmlns:a16="http://schemas.microsoft.com/office/drawing/2014/main" id="{9F623F53-2C4D-4E54-99EF-6FD239A5780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927A46-14DF-4734-AF03-16473A7E5CA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0" y="144741"/>
            <a:ext cx="9507460" cy="656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141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7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8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9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0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5" action="ppaction://hlinksldjump"/>
            <a:extLst>
              <a:ext uri="{FF2B5EF4-FFF2-40B4-BE49-F238E27FC236}">
                <a16:creationId xmlns:a16="http://schemas.microsoft.com/office/drawing/2014/main" id="{8BC8B531-480F-4398-B6C3-BE00DFAED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C83C1D-7E9E-4CB0-B3E9-F81CD07EA8A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4" y="262737"/>
            <a:ext cx="9259798" cy="641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43243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7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8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9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0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5" action="ppaction://hlinksldjump"/>
            <a:extLst>
              <a:ext uri="{FF2B5EF4-FFF2-40B4-BE49-F238E27FC236}">
                <a16:creationId xmlns:a16="http://schemas.microsoft.com/office/drawing/2014/main" id="{2E4E7D93-E0F4-45FA-8280-43CB9A48536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51C8ECDA-B8F8-401B-AA48-AC90B4B4814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398" r="-1"/>
          <a:stretch/>
        </p:blipFill>
        <p:spPr>
          <a:xfrm>
            <a:off x="502920" y="214940"/>
            <a:ext cx="9354424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9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5" action="ppaction://hlinksldjump"/>
            <a:extLst>
              <a:ext uri="{FF2B5EF4-FFF2-40B4-BE49-F238E27FC236}">
                <a16:creationId xmlns:a16="http://schemas.microsoft.com/office/drawing/2014/main" id="{762D3E8A-A47C-4637-A214-9CCCADCAC08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DA53783-EF25-479D-BB1F-77155595B5F1}"/>
              </a:ext>
            </a:extLst>
          </p:cNvPr>
          <p:cNvGrpSpPr/>
          <p:nvPr/>
        </p:nvGrpSpPr>
        <p:grpSpPr>
          <a:xfrm>
            <a:off x="415290" y="111990"/>
            <a:ext cx="9386997" cy="6468601"/>
            <a:chOff x="415290" y="111990"/>
            <a:chExt cx="9386997" cy="6468601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E5505D43-10B1-4853-895C-EB3EED8D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415290" y="111990"/>
              <a:ext cx="9372600" cy="3352800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D1DD6FF-63A1-47C8-A7E3-660C54D07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96362" y="3513541"/>
              <a:ext cx="9305925" cy="306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7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1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2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5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6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7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8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9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0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1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2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5" action="ppaction://hlinksldjump"/>
            <a:extLst>
              <a:ext uri="{FF2B5EF4-FFF2-40B4-BE49-F238E27FC236}">
                <a16:creationId xmlns:a16="http://schemas.microsoft.com/office/drawing/2014/main" id="{4CF58883-07ED-45CC-A1D9-4EE6F1A5371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BC877D0-E9D3-4FAB-BDC3-2B9AD851BA3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24168"/>
          <a:stretch/>
        </p:blipFill>
        <p:spPr>
          <a:xfrm>
            <a:off x="373741" y="258697"/>
            <a:ext cx="9364619" cy="36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1337</Words>
  <Application>Microsoft Office PowerPoint</Application>
  <PresentationFormat>شاشة عريضة</PresentationFormat>
  <Paragraphs>1249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3" baseType="lpstr">
      <vt:lpstr>Arial Unicode MS</vt:lpstr>
      <vt:lpstr>Al-Hadith1</vt:lpstr>
      <vt:lpstr>Arial</vt:lpstr>
      <vt:lpstr>Asmaa Font</vt:lpstr>
      <vt:lpstr>Calibri</vt:lpstr>
      <vt:lpstr>Calibri Light</vt:lpstr>
      <vt:lpstr>DecoType Naskh</vt:lpstr>
      <vt:lpstr>DecoType Thuluth</vt:lpstr>
      <vt:lpstr>Hacen Saudi Arabia XL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</cp:lastModifiedBy>
  <cp:revision>318</cp:revision>
  <dcterms:created xsi:type="dcterms:W3CDTF">2019-07-10T17:43:06Z</dcterms:created>
  <dcterms:modified xsi:type="dcterms:W3CDTF">2019-10-08T06:53:36Z</dcterms:modified>
</cp:coreProperties>
</file>