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84" r:id="rId2"/>
  </p:sldMasterIdLst>
  <p:sldIdLst>
    <p:sldId id="288" r:id="rId3"/>
    <p:sldId id="289" r:id="rId4"/>
    <p:sldId id="262" r:id="rId5"/>
    <p:sldId id="263" r:id="rId6"/>
    <p:sldId id="264" r:id="rId7"/>
    <p:sldId id="290" r:id="rId8"/>
    <p:sldId id="266" r:id="rId9"/>
    <p:sldId id="267" r:id="rId10"/>
    <p:sldId id="291" r:id="rId11"/>
    <p:sldId id="268" r:id="rId12"/>
    <p:sldId id="269" r:id="rId13"/>
    <p:sldId id="292" r:id="rId14"/>
    <p:sldId id="270" r:id="rId15"/>
    <p:sldId id="272" r:id="rId16"/>
    <p:sldId id="273" r:id="rId17"/>
    <p:sldId id="293" r:id="rId18"/>
    <p:sldId id="274" r:id="rId19"/>
    <p:sldId id="276" r:id="rId20"/>
    <p:sldId id="294" r:id="rId21"/>
    <p:sldId id="277" r:id="rId22"/>
    <p:sldId id="278" r:id="rId23"/>
    <p:sldId id="279" r:id="rId24"/>
    <p:sldId id="295" r:id="rId25"/>
    <p:sldId id="280" r:id="rId26"/>
    <p:sldId id="281" r:id="rId27"/>
    <p:sldId id="282" r:id="rId28"/>
    <p:sldId id="296" r:id="rId29"/>
    <p:sldId id="283" r:id="rId30"/>
    <p:sldId id="284" r:id="rId31"/>
    <p:sldId id="285" r:id="rId32"/>
    <p:sldId id="287" r:id="rId33"/>
  </p:sldIdLst>
  <p:sldSz cx="9144000" cy="6858000" type="screen4x3"/>
  <p:notesSz cx="6858000" cy="9144000"/>
  <p:embeddedFontLst>
    <p:embeddedFont>
      <p:font typeface="Arial Unicode MS" panose="020B0604020202020204" pitchFamily="34" charset="-128"/>
      <p:regular r:id="rId34"/>
    </p:embeddedFont>
    <p:embeddedFont>
      <p:font typeface="Arial Rounded MT Bold" panose="020F0704030504030204" pitchFamily="34" charset="0"/>
      <p:regular r:id="rId35"/>
    </p:embeddedFont>
    <p:embeddedFont>
      <p:font typeface="Calibri" panose="020F0502020204030204" pitchFamily="34" charset="0"/>
      <p:regular r:id="rId36"/>
      <p:bold r:id="rId37"/>
    </p:embeddedFont>
    <p:embeddedFont>
      <p:font typeface="Calibri Light" panose="020F0302020204030204" pitchFamily="34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Fira Sans" panose="020B0503050000020004" pitchFamily="34" charset="0"/>
      <p:regular r:id="rId43"/>
      <p:bold r:id="rId44"/>
      <p:italic r:id="rId45"/>
      <p:boldItalic r:id="rId46"/>
    </p:embeddedFont>
    <p:embeddedFont>
      <p:font typeface="Fira Sans ExtraBold" panose="020B0903050000020004" pitchFamily="34" charset="0"/>
      <p:bold r:id="rId47"/>
      <p:boldItalic r:id="rId48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2" d="100"/>
          <a:sy n="72" d="100"/>
        </p:scale>
        <p:origin x="54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2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66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88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5FBCDC-8D3C-4E00-A010-7F1AA32E1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78DABA7-F44A-4784-8FA0-975022570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EEDA7A-BBD5-4EFE-A50B-6CB4A3EAA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9C3F34-86A6-4ED4-8AD4-7BF9DF3D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21589A-F8BC-4C9B-B1C0-686B89D1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69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939E95-C915-4EC2-85E8-229ABCB2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583979B-DE43-4DCC-82F2-7BB5B321B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D8CAC7-73CF-46DD-A5AE-62E83F82A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2A7B60-3271-4987-BA40-1DCEBEC8A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985ECC-C316-4FA1-B4C3-AA5DF7DC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4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4FA0B2-E600-4372-AF15-CF99373E1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D81DD2E-7174-4811-8FF8-CFB837EF2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C06576-5C5A-4829-96EE-D1AF9189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4350-0632-4F67-B357-AFC21C62564D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EEC115-1F32-4C17-8B5B-FB020E2F7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D4F890-31BF-4EA5-974C-9CCDBB21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0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E8F1BE-D949-4501-A7A5-778FF0C0E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097EFA3-A8B0-4C29-8109-1FEACEEA4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4FEFBB0-26CB-4B0A-A395-50F191AD1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D5BC64-DB21-42CF-8A7D-8F12FA50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4DDD1AB-7654-4B1F-99E1-4A4C51834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8971EA3-9BA5-4166-9F14-7E61F154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4470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D95CA7-CA20-4936-B871-870E2BF7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E3FF133-1788-49DE-8813-49D854C55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2DC45B5-FCA2-4D6B-BC8F-7D765B610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465C8F3-55EF-41BA-B3C3-982844A8C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1F59EDD-2C0B-47D7-BC6D-BD9A60869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1BEB845-36E4-4C31-9533-C2A49622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7BC1665-9005-4643-87D9-EAC5F273E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9C8F8E6-6697-499F-ABFF-89F940FF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128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3C0544-2F71-4A00-8862-5B10D83CC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FEF8AB3-812F-48FD-BE21-8AE37EF0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7B0-CC05-45CB-9D8E-44851499E325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6B59D95-9874-450E-9F9D-9B01352A3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CF51CC7-0599-4341-8593-F95CDE7E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437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D92110-1511-49F7-9CF6-EE1D6645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DD54A62-D26A-48CC-A412-045EEB64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E053EE2-D8E1-480E-AC8A-9B831E43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20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84E360-D29B-4FDD-9F9C-BDB70431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BAE1754-A94F-4948-B148-D80E60804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C64CB3-8899-4F08-A037-C0BBF7509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0E048FA-3974-4C30-92A8-F537D439A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8C3387-2C57-4931-999D-261F029EC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C72A9BE-754B-460F-9F2C-8C9B85FA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0184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9589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E278A4-C22F-499B-8544-F409E786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5A117E-3D12-4A23-8524-FA29A6225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0E763D6-F3C7-4C86-9ACB-42E627D56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9228E2-0EE2-4A09-8CA3-CFF03509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28B6-2144-4760-B3DF-18C646FA52B1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5E0770C-6231-4B7A-B221-86799F3C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9D3A96D-BBB3-491C-AD7D-C79544A9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8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A5DC53-675E-4A8A-B69B-2D0D06EF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A814189-77AD-4503-BED7-BAB55E37B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423EFA-A0B6-429A-86B1-278747686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010564-E4AC-4069-8527-33D93F76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F5DA13-CA14-4999-9C66-33F2AD15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130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D93775A-CC6C-4411-9E3F-02DD4F12B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2E4CCD0-8D97-4B8D-B91A-EA056FE94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52F740F-F5AB-419C-8AB1-62C34381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BC6AC4-189B-453A-9CC5-9BECD941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E8B3BB-669B-49E5-AF38-DEA95256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24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88629021"/>
      </p:ext>
    </p:extLst>
  </p:cSld>
  <p:clrMapOvr>
    <a:masterClrMapping/>
  </p:clrMapOvr>
  <p:transition spd="med" advClick="0" advTm="2000">
    <p:push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75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724825" y="406807"/>
            <a:ext cx="8976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9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7D6848C-3242-4A5A-8400-8EAD55224BEF}" type="slidenum">
              <a:rPr lang="ru-RU" sz="3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3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839506" y="718481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839506" y="2620702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9506" y="4522924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3"/>
          </p:nvPr>
        </p:nvSpPr>
        <p:spPr>
          <a:xfrm>
            <a:off x="4580572" y="703025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/>
          </p:nvPr>
        </p:nvSpPr>
        <p:spPr>
          <a:xfrm>
            <a:off x="4580572" y="2605246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4580572" y="4507468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42518742"/>
      </p:ext>
    </p:extLst>
  </p:cSld>
  <p:clrMapOvr>
    <a:masterClrMapping/>
  </p:clrMapOvr>
  <p:transition spd="med">
    <p:push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75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724825" y="406807"/>
            <a:ext cx="8976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9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C5DBA5-32A1-4C30-83DB-933DF0F361ED}" type="slidenum">
              <a:rPr lang="ru-RU" sz="3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3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0"/>
          </p:nvPr>
        </p:nvSpPr>
        <p:spPr>
          <a:xfrm>
            <a:off x="1228726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1"/>
          </p:nvPr>
        </p:nvSpPr>
        <p:spPr>
          <a:xfrm>
            <a:off x="2700338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2"/>
          </p:nvPr>
        </p:nvSpPr>
        <p:spPr>
          <a:xfrm>
            <a:off x="4171951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3"/>
          </p:nvPr>
        </p:nvSpPr>
        <p:spPr>
          <a:xfrm>
            <a:off x="5643563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54461"/>
      </p:ext>
    </p:extLst>
  </p:cSld>
  <p:clrMapOvr>
    <a:masterClrMapping/>
  </p:clrMapOvr>
  <p:transition spd="med">
    <p:push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4" name="Рисунок 61"/>
          <p:cNvSpPr>
            <a:spLocks noGrp="1"/>
          </p:cNvSpPr>
          <p:nvPr>
            <p:ph type="pic" sz="quarter" idx="1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5" name="Рисунок 61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6" name="Рисунок 61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7" name="Рисунок 61"/>
          <p:cNvSpPr>
            <a:spLocks noGrp="1"/>
          </p:cNvSpPr>
          <p:nvPr>
            <p:ph type="pic" sz="quarter" idx="14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8" name="Рисунок 61"/>
          <p:cNvSpPr>
            <a:spLocks noGrp="1"/>
          </p:cNvSpPr>
          <p:nvPr>
            <p:ph type="pic" sz="quarter" idx="15"/>
          </p:nvPr>
        </p:nvSpPr>
        <p:spPr>
          <a:xfrm>
            <a:off x="2286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9" name="Рисунок 61"/>
          <p:cNvSpPr>
            <a:spLocks noGrp="1"/>
          </p:cNvSpPr>
          <p:nvPr>
            <p:ph type="pic" sz="quarter" idx="16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0" name="Рисунок 61"/>
          <p:cNvSpPr>
            <a:spLocks noGrp="1"/>
          </p:cNvSpPr>
          <p:nvPr>
            <p:ph type="pic" sz="quarter" idx="17"/>
          </p:nvPr>
        </p:nvSpPr>
        <p:spPr>
          <a:xfrm>
            <a:off x="6858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1" name="Рисунок 61"/>
          <p:cNvSpPr>
            <a:spLocks noGrp="1"/>
          </p:cNvSpPr>
          <p:nvPr>
            <p:ph type="pic" sz="quarter" idx="18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2" name="Рисунок 61"/>
          <p:cNvSpPr>
            <a:spLocks noGrp="1"/>
          </p:cNvSpPr>
          <p:nvPr>
            <p:ph type="pic" sz="quarter" idx="19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3" name="Рисунок 61"/>
          <p:cNvSpPr>
            <a:spLocks noGrp="1"/>
          </p:cNvSpPr>
          <p:nvPr>
            <p:ph type="pic" sz="quarter" idx="20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4" name="Рисунок 61"/>
          <p:cNvSpPr>
            <a:spLocks noGrp="1"/>
          </p:cNvSpPr>
          <p:nvPr>
            <p:ph type="pic" sz="quarter" idx="21"/>
          </p:nvPr>
        </p:nvSpPr>
        <p:spPr>
          <a:xfrm>
            <a:off x="6858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9712122"/>
      </p:ext>
    </p:extLst>
  </p:cSld>
  <p:clrMapOvr>
    <a:masterClrMapping/>
  </p:clrMapOvr>
  <p:transition spd="med">
    <p:push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704702"/>
      </p:ext>
    </p:extLst>
  </p:cSld>
  <p:clrMapOvr>
    <a:masterClrMapping/>
  </p:clrMapOvr>
  <p:transition spd="med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793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545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707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08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788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796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96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35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188FFDB-8BCE-4E26-B6D8-0C1F9FBE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C74F99E-338B-4D80-920C-9810D1853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DF4EC7-B8BF-4AFB-B393-DCDE6D929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02/05/42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4712D0-A045-4F76-A9DF-D9DF1413A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ACD04C-5B82-4027-9E5D-F37F648B5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733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63" r:id="rId13"/>
    <p:sldLayoutId id="2147483664" r:id="rId14"/>
    <p:sldLayoutId id="2147483665" r:id="rId15"/>
    <p:sldLayoutId id="2147483666" r:id="rId16"/>
  </p:sldLayoutIdLst>
  <p:transition spd="med">
    <p:push dir="d"/>
  </p:transition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539552" y="908720"/>
            <a:ext cx="2896469" cy="221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37" y="332656"/>
            <a:ext cx="4160315" cy="23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2653202" y="2719715"/>
            <a:ext cx="1728192" cy="1728192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6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chool bo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63465" cy="39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21647" y="4451628"/>
            <a:ext cx="36343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Unit 4</a:t>
            </a:r>
            <a:endParaRPr lang="ar-SA" sz="9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6961953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4" y="1009523"/>
            <a:ext cx="5751896" cy="52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0" y="1630017"/>
            <a:ext cx="5479742" cy="467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35" y="1521160"/>
            <a:ext cx="2611982" cy="457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5"/>
          <p:cNvSpPr txBox="1"/>
          <p:nvPr/>
        </p:nvSpPr>
        <p:spPr>
          <a:xfrm rot="1680140">
            <a:off x="6355461" y="2177349"/>
            <a:ext cx="4667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√</a:t>
            </a:r>
            <a:endParaRPr lang="ar-S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We Can 6 (2018) WB_CD 3_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903271" y="672418"/>
            <a:ext cx="835490" cy="83549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مربع نص 5"/>
          <p:cNvSpPr txBox="1"/>
          <p:nvPr/>
        </p:nvSpPr>
        <p:spPr>
          <a:xfrm rot="1680140">
            <a:off x="8325508" y="3299904"/>
            <a:ext cx="4667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√</a:t>
            </a:r>
            <a:endParaRPr lang="ar-S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مربع نص 5"/>
          <p:cNvSpPr txBox="1"/>
          <p:nvPr/>
        </p:nvSpPr>
        <p:spPr>
          <a:xfrm rot="1680140">
            <a:off x="6374047" y="4481934"/>
            <a:ext cx="4667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√</a:t>
            </a:r>
            <a:endParaRPr lang="ar-S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ربع نص 5"/>
          <p:cNvSpPr txBox="1"/>
          <p:nvPr/>
        </p:nvSpPr>
        <p:spPr>
          <a:xfrm rot="1680140">
            <a:off x="6374049" y="5663960"/>
            <a:ext cx="4667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√</a:t>
            </a:r>
            <a:endParaRPr lang="ar-S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58659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6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" y="1235017"/>
            <a:ext cx="8752187" cy="182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" y="3130284"/>
            <a:ext cx="3465863" cy="76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2" y="3856993"/>
            <a:ext cx="8932342" cy="235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1240254" y="1929542"/>
            <a:ext cx="53181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prayed at the mosque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1753209" y="2415735"/>
            <a:ext cx="39799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eat breakfast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3218733" y="5220834"/>
            <a:ext cx="14870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tea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9230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EE4D44CA-CDB3-40E8-A5C4-04558C89D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3657A38-538D-4CD7-AE58-B8CAA7A6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43" y="3428999"/>
            <a:ext cx="8456189" cy="179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98653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957753"/>
            <a:ext cx="8057322" cy="164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066659" y="1506334"/>
            <a:ext cx="54340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 eat breakfast this morning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2066660" y="2007352"/>
            <a:ext cx="56328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 watch the movie last night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919F68-2658-44EC-AE01-84011728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9" y="2604106"/>
            <a:ext cx="4200939" cy="55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439065-A9A8-4AE0-8A9F-F51E6CB11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12" y="3084532"/>
            <a:ext cx="6721831" cy="329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F2D1E7D-D1D1-4D11-BA51-6EE8E58C2298}"/>
              </a:ext>
            </a:extLst>
          </p:cNvPr>
          <p:cNvSpPr txBox="1"/>
          <p:nvPr/>
        </p:nvSpPr>
        <p:spPr>
          <a:xfrm>
            <a:off x="1852561" y="3815831"/>
            <a:ext cx="7845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45828B76-1A10-40C4-BB3F-EEBBF72CDFD3}"/>
              </a:ext>
            </a:extLst>
          </p:cNvPr>
          <p:cNvSpPr txBox="1"/>
          <p:nvPr/>
        </p:nvSpPr>
        <p:spPr>
          <a:xfrm>
            <a:off x="6409161" y="3793892"/>
            <a:ext cx="12903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got up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EBC91AC5-7101-4CE9-9021-717B208664D6}"/>
              </a:ext>
            </a:extLst>
          </p:cNvPr>
          <p:cNvSpPr txBox="1"/>
          <p:nvPr/>
        </p:nvSpPr>
        <p:spPr>
          <a:xfrm>
            <a:off x="3120778" y="4320686"/>
            <a:ext cx="12244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talked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31F3094A-9B8B-4F89-A8CC-DBD0C0762B91}"/>
              </a:ext>
            </a:extLst>
          </p:cNvPr>
          <p:cNvSpPr txBox="1"/>
          <p:nvPr/>
        </p:nvSpPr>
        <p:spPr>
          <a:xfrm>
            <a:off x="5299534" y="4309492"/>
            <a:ext cx="7845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eat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93A190D1-98EC-4F06-A3FB-B832F7F5971D}"/>
              </a:ext>
            </a:extLst>
          </p:cNvPr>
          <p:cNvSpPr txBox="1"/>
          <p:nvPr/>
        </p:nvSpPr>
        <p:spPr>
          <a:xfrm>
            <a:off x="1853971" y="4830623"/>
            <a:ext cx="12244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brush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67F537CD-56D1-484B-9278-452CB98CD751}"/>
              </a:ext>
            </a:extLst>
          </p:cNvPr>
          <p:cNvSpPr txBox="1"/>
          <p:nvPr/>
        </p:nvSpPr>
        <p:spPr>
          <a:xfrm>
            <a:off x="6607962" y="4827877"/>
            <a:ext cx="8692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1A192D72-0629-4C8D-B86C-20735FA63980}"/>
              </a:ext>
            </a:extLst>
          </p:cNvPr>
          <p:cNvSpPr txBox="1"/>
          <p:nvPr/>
        </p:nvSpPr>
        <p:spPr>
          <a:xfrm>
            <a:off x="3089776" y="5335223"/>
            <a:ext cx="14573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watched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5">
            <a:extLst>
              <a:ext uri="{FF2B5EF4-FFF2-40B4-BE49-F238E27FC236}">
                <a16:creationId xmlns:a16="http://schemas.microsoft.com/office/drawing/2014/main" id="{BEE5E3F8-1A03-453B-A156-B8709502312D}"/>
              </a:ext>
            </a:extLst>
          </p:cNvPr>
          <p:cNvSpPr txBox="1"/>
          <p:nvPr/>
        </p:nvSpPr>
        <p:spPr>
          <a:xfrm>
            <a:off x="4844137" y="5326259"/>
            <a:ext cx="15747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 to bed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8CB230A7-29A4-4830-97FD-8640DAD479DC}"/>
              </a:ext>
            </a:extLst>
          </p:cNvPr>
          <p:cNvSpPr txBox="1"/>
          <p:nvPr/>
        </p:nvSpPr>
        <p:spPr>
          <a:xfrm>
            <a:off x="3023646" y="5850138"/>
            <a:ext cx="12703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drank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5">
            <a:extLst>
              <a:ext uri="{FF2B5EF4-FFF2-40B4-BE49-F238E27FC236}">
                <a16:creationId xmlns:a16="http://schemas.microsoft.com/office/drawing/2014/main" id="{A4A16524-24C1-4486-BDA4-7AB4444450CB}"/>
              </a:ext>
            </a:extLst>
          </p:cNvPr>
          <p:cNvSpPr txBox="1"/>
          <p:nvPr/>
        </p:nvSpPr>
        <p:spPr>
          <a:xfrm>
            <a:off x="6397616" y="5835029"/>
            <a:ext cx="14211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cooked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20) WB_CD 3_29">
            <a:hlinkClick r:id="" action="ppaction://media"/>
            <a:extLst>
              <a:ext uri="{FF2B5EF4-FFF2-40B4-BE49-F238E27FC236}">
                <a16:creationId xmlns:a16="http://schemas.microsoft.com/office/drawing/2014/main" id="{52E0C50D-63DB-4908-9EDC-C0884A04B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17" y="3299482"/>
            <a:ext cx="784515" cy="7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6741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3" y="1067914"/>
            <a:ext cx="6185153" cy="67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1"/>
          <a:stretch/>
        </p:blipFill>
        <p:spPr bwMode="auto">
          <a:xfrm>
            <a:off x="213592" y="2105069"/>
            <a:ext cx="3879083" cy="364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769" y="2060465"/>
            <a:ext cx="4878560" cy="364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2597840" y="2635096"/>
            <a:ext cx="7012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2553234" y="3523678"/>
            <a:ext cx="70125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3993583" y="4074386"/>
            <a:ext cx="7012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2126614" y="5070233"/>
            <a:ext cx="7012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6737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" y="1134697"/>
            <a:ext cx="4096787" cy="7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3" y="2023782"/>
            <a:ext cx="8908256" cy="335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638734" y="4270949"/>
            <a:ext cx="28735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Good night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7925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12256189-9F17-492A-919F-92C083578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FD4A789-66B5-43D8-B0B2-443BB54B1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91" y="3429000"/>
            <a:ext cx="8528469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57962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83" y="735041"/>
            <a:ext cx="4684112" cy="5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19" y="1275060"/>
            <a:ext cx="3882574" cy="25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32" y="1296470"/>
            <a:ext cx="2612400" cy="303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5"/>
          <p:cNvSpPr txBox="1"/>
          <p:nvPr/>
        </p:nvSpPr>
        <p:spPr>
          <a:xfrm>
            <a:off x="1923082" y="1623189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Early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2341550" y="2015878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early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5"/>
          <p:cNvSpPr txBox="1"/>
          <p:nvPr/>
        </p:nvSpPr>
        <p:spPr>
          <a:xfrm>
            <a:off x="1923082" y="2806080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healthy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5"/>
          <p:cNvSpPr txBox="1"/>
          <p:nvPr/>
        </p:nvSpPr>
        <p:spPr>
          <a:xfrm>
            <a:off x="3789591" y="2793607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wealthy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5"/>
          <p:cNvSpPr txBox="1"/>
          <p:nvPr/>
        </p:nvSpPr>
        <p:spPr>
          <a:xfrm>
            <a:off x="2326825" y="3317819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wise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97" y="4150921"/>
            <a:ext cx="2231211" cy="238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184" y="3693128"/>
            <a:ext cx="3747629" cy="268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مربع نص 5"/>
          <p:cNvSpPr txBox="1"/>
          <p:nvPr/>
        </p:nvSpPr>
        <p:spPr>
          <a:xfrm>
            <a:off x="2212855" y="4150921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Late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5"/>
          <p:cNvSpPr txBox="1"/>
          <p:nvPr/>
        </p:nvSpPr>
        <p:spPr>
          <a:xfrm>
            <a:off x="2774698" y="4558387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late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5"/>
          <p:cNvSpPr txBox="1"/>
          <p:nvPr/>
        </p:nvSpPr>
        <p:spPr>
          <a:xfrm>
            <a:off x="2028297" y="5305532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sleepy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5"/>
          <p:cNvSpPr txBox="1"/>
          <p:nvPr/>
        </p:nvSpPr>
        <p:spPr>
          <a:xfrm>
            <a:off x="3815623" y="5339376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grumpy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5"/>
          <p:cNvSpPr txBox="1"/>
          <p:nvPr/>
        </p:nvSpPr>
        <p:spPr>
          <a:xfrm>
            <a:off x="2559869" y="5826705"/>
            <a:ext cx="173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tired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8068" y="1152831"/>
            <a:ext cx="706285" cy="70628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1142532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6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6" y="1409373"/>
            <a:ext cx="3673349" cy="68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8" y="2193721"/>
            <a:ext cx="8832784" cy="322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802866" y="4209189"/>
            <a:ext cx="17350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 err="1">
                <a:solidFill>
                  <a:srgbClr val="FF0000"/>
                </a:solidFill>
              </a:rPr>
              <a:t>ealthy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6516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29352226-B332-4A66-BE1D-8C30AEEC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2F252B9-B6EF-4491-B071-F53D91B50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47" y="3429000"/>
            <a:ext cx="8509258" cy="183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58252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52C21159-6441-4A75-97F1-6357C6206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09F601-D89C-418D-AD93-B34AAB62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98" y="3428999"/>
            <a:ext cx="858942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9" y="955209"/>
            <a:ext cx="5979609" cy="60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61" y="1563757"/>
            <a:ext cx="8122349" cy="478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شكل حر 8"/>
          <p:cNvSpPr/>
          <p:nvPr/>
        </p:nvSpPr>
        <p:spPr>
          <a:xfrm>
            <a:off x="4068285" y="2832090"/>
            <a:ext cx="1754266" cy="353280"/>
          </a:xfrm>
          <a:custGeom>
            <a:avLst/>
            <a:gdLst>
              <a:gd name="connsiteX0" fmla="*/ 0 w 1906859"/>
              <a:gd name="connsiteY0" fmla="*/ 380212 h 380212"/>
              <a:gd name="connsiteX1" fmla="*/ 602166 w 1906859"/>
              <a:gd name="connsiteY1" fmla="*/ 12222 h 380212"/>
              <a:gd name="connsiteX2" fmla="*/ 1906859 w 1906859"/>
              <a:gd name="connsiteY2" fmla="*/ 123734 h 38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6859" h="380212">
                <a:moveTo>
                  <a:pt x="0" y="380212"/>
                </a:moveTo>
                <a:cubicBezTo>
                  <a:pt x="142178" y="217590"/>
                  <a:pt x="284356" y="54968"/>
                  <a:pt x="602166" y="12222"/>
                </a:cubicBezTo>
                <a:cubicBezTo>
                  <a:pt x="919976" y="-30524"/>
                  <a:pt x="1413417" y="46605"/>
                  <a:pt x="1906859" y="123734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3815146" y="3860330"/>
            <a:ext cx="1826077" cy="1862238"/>
          </a:xfrm>
          <a:custGeom>
            <a:avLst/>
            <a:gdLst>
              <a:gd name="connsiteX0" fmla="*/ 0 w 1984917"/>
              <a:gd name="connsiteY0" fmla="*/ 0 h 2004202"/>
              <a:gd name="connsiteX1" fmla="*/ 646771 w 1984917"/>
              <a:gd name="connsiteY1" fmla="*/ 367991 h 2004202"/>
              <a:gd name="connsiteX2" fmla="*/ 1349298 w 1984917"/>
              <a:gd name="connsiteY2" fmla="*/ 1817649 h 2004202"/>
              <a:gd name="connsiteX3" fmla="*/ 1984917 w 1984917"/>
              <a:gd name="connsiteY3" fmla="*/ 1940313 h 200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4917" h="2004202">
                <a:moveTo>
                  <a:pt x="0" y="0"/>
                </a:moveTo>
                <a:cubicBezTo>
                  <a:pt x="210944" y="32525"/>
                  <a:pt x="421888" y="65050"/>
                  <a:pt x="646771" y="367991"/>
                </a:cubicBezTo>
                <a:cubicBezTo>
                  <a:pt x="871654" y="670932"/>
                  <a:pt x="1126274" y="1555595"/>
                  <a:pt x="1349298" y="1817649"/>
                </a:cubicBezTo>
                <a:cubicBezTo>
                  <a:pt x="1572322" y="2079703"/>
                  <a:pt x="1778619" y="2010008"/>
                  <a:pt x="1984917" y="1940313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حر 12"/>
          <p:cNvSpPr/>
          <p:nvPr/>
        </p:nvSpPr>
        <p:spPr>
          <a:xfrm>
            <a:off x="3835781" y="2409719"/>
            <a:ext cx="1918407" cy="2448567"/>
          </a:xfrm>
          <a:custGeom>
            <a:avLst/>
            <a:gdLst>
              <a:gd name="connsiteX0" fmla="*/ 0 w 2085278"/>
              <a:gd name="connsiteY0" fmla="*/ 2594429 h 2635228"/>
              <a:gd name="connsiteX1" fmla="*/ 669073 w 2085278"/>
              <a:gd name="connsiteY1" fmla="*/ 2326799 h 2635228"/>
              <a:gd name="connsiteX2" fmla="*/ 1193181 w 2085278"/>
              <a:gd name="connsiteY2" fmla="*/ 308429 h 2635228"/>
              <a:gd name="connsiteX3" fmla="*/ 2085278 w 2085278"/>
              <a:gd name="connsiteY3" fmla="*/ 40799 h 263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5278" h="2635228">
                <a:moveTo>
                  <a:pt x="0" y="2594429"/>
                </a:moveTo>
                <a:cubicBezTo>
                  <a:pt x="235105" y="2651114"/>
                  <a:pt x="470210" y="2707799"/>
                  <a:pt x="669073" y="2326799"/>
                </a:cubicBezTo>
                <a:cubicBezTo>
                  <a:pt x="867937" y="1945799"/>
                  <a:pt x="957147" y="689429"/>
                  <a:pt x="1193181" y="308429"/>
                </a:cubicBezTo>
                <a:cubicBezTo>
                  <a:pt x="1429215" y="-72571"/>
                  <a:pt x="1757246" y="-15886"/>
                  <a:pt x="2085278" y="4079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حر 13"/>
          <p:cNvSpPr/>
          <p:nvPr/>
        </p:nvSpPr>
        <p:spPr>
          <a:xfrm>
            <a:off x="3295373" y="3732607"/>
            <a:ext cx="2451868" cy="2152038"/>
          </a:xfrm>
          <a:custGeom>
            <a:avLst/>
            <a:gdLst>
              <a:gd name="connsiteX0" fmla="*/ 0 w 2631688"/>
              <a:gd name="connsiteY0" fmla="*/ 2286190 h 2327435"/>
              <a:gd name="connsiteX1" fmla="*/ 1193180 w 2631688"/>
              <a:gd name="connsiteY1" fmla="*/ 2063165 h 2327435"/>
              <a:gd name="connsiteX2" fmla="*/ 2062976 w 2631688"/>
              <a:gd name="connsiteY2" fmla="*/ 290122 h 2327435"/>
              <a:gd name="connsiteX3" fmla="*/ 2631688 w 2631688"/>
              <a:gd name="connsiteY3" fmla="*/ 22492 h 232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1688" h="2327435">
                <a:moveTo>
                  <a:pt x="0" y="2286190"/>
                </a:moveTo>
                <a:cubicBezTo>
                  <a:pt x="424675" y="2341016"/>
                  <a:pt x="849351" y="2395843"/>
                  <a:pt x="1193180" y="2063165"/>
                </a:cubicBezTo>
                <a:cubicBezTo>
                  <a:pt x="1537009" y="1730487"/>
                  <a:pt x="1823225" y="630234"/>
                  <a:pt x="2062976" y="290122"/>
                </a:cubicBezTo>
                <a:cubicBezTo>
                  <a:pt x="2302727" y="-49990"/>
                  <a:pt x="2467207" y="-13749"/>
                  <a:pt x="2631688" y="22492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We Can 6 (2018) WB_CD 3_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9493" y="1896232"/>
            <a:ext cx="714933" cy="71493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325159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5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1" y="3073654"/>
            <a:ext cx="6118881" cy="92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0" y="3947212"/>
            <a:ext cx="8732874" cy="237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763595" y="5078406"/>
            <a:ext cx="82158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He has a stomachache. He shouldn’t drink too much soda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768181" y="5607530"/>
            <a:ext cx="79074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6600"/>
                </a:solidFill>
                <a:latin typeface="Comic Sans MS" panose="030F0702030302020204" pitchFamily="66" charset="0"/>
              </a:rPr>
              <a:t>He has a earache. He should not listen music too much</a:t>
            </a:r>
            <a:endParaRPr lang="ar-SA" sz="24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758280" y="4579833"/>
            <a:ext cx="81961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 has a toothache. He should brush his teeth everyday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E213B36-4D6D-4333-969C-783A6A762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140" y="1222432"/>
            <a:ext cx="1920724" cy="27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8796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8" y="1479846"/>
            <a:ext cx="3392998" cy="6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0" y="2438725"/>
            <a:ext cx="8726510" cy="317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437900" y="4400097"/>
            <a:ext cx="18812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doctor</a:t>
            </a:r>
            <a:endParaRPr lang="ar-SA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7021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3187A087-2FD2-46EE-9530-20EC3BAD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9F3905A-C3AB-41B0-98D0-B7D516319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11" y="3428999"/>
            <a:ext cx="8563951" cy="19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6250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95243AE-AEC9-4DF8-8067-ED0C4CA9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86" y="1720109"/>
            <a:ext cx="8275610" cy="4548169"/>
          </a:xfrm>
          <a:prstGeom prst="rect">
            <a:avLst/>
          </a:prstGeo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8" y="894433"/>
            <a:ext cx="5418281" cy="53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6318743" y="4389352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purple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6318743" y="4967709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5"/>
          <p:cNvSpPr txBox="1"/>
          <p:nvPr/>
        </p:nvSpPr>
        <p:spPr>
          <a:xfrm>
            <a:off x="6318743" y="3824524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girl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5"/>
          <p:cNvSpPr txBox="1"/>
          <p:nvPr/>
        </p:nvSpPr>
        <p:spPr>
          <a:xfrm>
            <a:off x="6318743" y="3246170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burger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5"/>
          <p:cNvSpPr txBox="1"/>
          <p:nvPr/>
        </p:nvSpPr>
        <p:spPr>
          <a:xfrm>
            <a:off x="6318743" y="2667817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shirt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We Can 6 (2018) WB_CD 3_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718851" y="894433"/>
            <a:ext cx="825676" cy="82567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شكل حر 8"/>
          <p:cNvSpPr/>
          <p:nvPr/>
        </p:nvSpPr>
        <p:spPr>
          <a:xfrm>
            <a:off x="2999678" y="4347361"/>
            <a:ext cx="535259" cy="914400"/>
          </a:xfrm>
          <a:custGeom>
            <a:avLst/>
            <a:gdLst>
              <a:gd name="connsiteX0" fmla="*/ 0 w 574653"/>
              <a:gd name="connsiteY0" fmla="*/ 0 h 1044679"/>
              <a:gd name="connsiteX1" fmla="*/ 512956 w 574653"/>
              <a:gd name="connsiteY1" fmla="*/ 892098 h 1044679"/>
              <a:gd name="connsiteX2" fmla="*/ 546410 w 574653"/>
              <a:gd name="connsiteY2" fmla="*/ 1037064 h 104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653" h="1044679">
                <a:moveTo>
                  <a:pt x="0" y="0"/>
                </a:moveTo>
                <a:cubicBezTo>
                  <a:pt x="210944" y="359627"/>
                  <a:pt x="421888" y="719254"/>
                  <a:pt x="512956" y="892098"/>
                </a:cubicBezTo>
                <a:cubicBezTo>
                  <a:pt x="604024" y="1064942"/>
                  <a:pt x="575217" y="1051003"/>
                  <a:pt x="546410" y="1037064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0" name="شكل حر 9"/>
          <p:cNvSpPr/>
          <p:nvPr/>
        </p:nvSpPr>
        <p:spPr>
          <a:xfrm>
            <a:off x="2007220" y="4325058"/>
            <a:ext cx="167268" cy="747132"/>
          </a:xfrm>
          <a:custGeom>
            <a:avLst/>
            <a:gdLst>
              <a:gd name="connsiteX0" fmla="*/ 167268 w 167268"/>
              <a:gd name="connsiteY0" fmla="*/ 0 h 747132"/>
              <a:gd name="connsiteX1" fmla="*/ 0 w 167268"/>
              <a:gd name="connsiteY1" fmla="*/ 747132 h 74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268" h="747132">
                <a:moveTo>
                  <a:pt x="167268" y="0"/>
                </a:moveTo>
                <a:lnTo>
                  <a:pt x="0" y="747132"/>
                </a:ln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4" name="شكل حر 13"/>
          <p:cNvSpPr/>
          <p:nvPr/>
        </p:nvSpPr>
        <p:spPr>
          <a:xfrm>
            <a:off x="1683834" y="3659545"/>
            <a:ext cx="1237786" cy="409035"/>
          </a:xfrm>
          <a:custGeom>
            <a:avLst/>
            <a:gdLst>
              <a:gd name="connsiteX0" fmla="*/ 1237786 w 1237786"/>
              <a:gd name="connsiteY0" fmla="*/ 409035 h 409035"/>
              <a:gd name="connsiteX1" fmla="*/ 646771 w 1237786"/>
              <a:gd name="connsiteY1" fmla="*/ 29893 h 409035"/>
              <a:gd name="connsiteX2" fmla="*/ 0 w 1237786"/>
              <a:gd name="connsiteY2" fmla="*/ 52196 h 40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7786" h="409035">
                <a:moveTo>
                  <a:pt x="1237786" y="409035"/>
                </a:moveTo>
                <a:cubicBezTo>
                  <a:pt x="1045427" y="249200"/>
                  <a:pt x="853069" y="89366"/>
                  <a:pt x="646771" y="29893"/>
                </a:cubicBezTo>
                <a:cubicBezTo>
                  <a:pt x="440473" y="-29580"/>
                  <a:pt x="220236" y="11308"/>
                  <a:pt x="0" y="52196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5" name="شكل حر 14"/>
          <p:cNvSpPr/>
          <p:nvPr/>
        </p:nvSpPr>
        <p:spPr>
          <a:xfrm>
            <a:off x="1962615" y="2897702"/>
            <a:ext cx="267629" cy="1137424"/>
          </a:xfrm>
          <a:custGeom>
            <a:avLst/>
            <a:gdLst>
              <a:gd name="connsiteX0" fmla="*/ 267629 w 267629"/>
              <a:gd name="connsiteY0" fmla="*/ 1137424 h 1137424"/>
              <a:gd name="connsiteX1" fmla="*/ 0 w 267629"/>
              <a:gd name="connsiteY1" fmla="*/ 0 h 113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629" h="1137424">
                <a:moveTo>
                  <a:pt x="267629" y="1137424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17" name="شكل حر 16"/>
          <p:cNvSpPr/>
          <p:nvPr/>
        </p:nvSpPr>
        <p:spPr>
          <a:xfrm>
            <a:off x="3055434" y="2775038"/>
            <a:ext cx="538093" cy="1215483"/>
          </a:xfrm>
          <a:custGeom>
            <a:avLst/>
            <a:gdLst>
              <a:gd name="connsiteX0" fmla="*/ 0 w 538093"/>
              <a:gd name="connsiteY0" fmla="*/ 1215483 h 1215483"/>
              <a:gd name="connsiteX1" fmla="*/ 479503 w 538093"/>
              <a:gd name="connsiteY1" fmla="*/ 267630 h 1215483"/>
              <a:gd name="connsiteX2" fmla="*/ 512956 w 538093"/>
              <a:gd name="connsiteY2" fmla="*/ 0 h 121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093" h="1215483">
                <a:moveTo>
                  <a:pt x="0" y="1215483"/>
                </a:moveTo>
                <a:cubicBezTo>
                  <a:pt x="197005" y="842846"/>
                  <a:pt x="394010" y="470210"/>
                  <a:pt x="479503" y="267630"/>
                </a:cubicBezTo>
                <a:cubicBezTo>
                  <a:pt x="564996" y="65049"/>
                  <a:pt x="538976" y="32524"/>
                  <a:pt x="51295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9676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47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3" grpId="0"/>
      <p:bldP spid="16" grpId="0"/>
      <p:bldP spid="19" grpId="0"/>
      <p:bldP spid="21" grpId="0"/>
      <p:bldP spid="9" grpId="0" animBg="1"/>
      <p:bldP spid="10" grpId="0" animBg="1"/>
      <p:bldP spid="14" grpId="0" animBg="1"/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" y="984517"/>
            <a:ext cx="6579409" cy="69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31675" r="6675" b="34016"/>
          <a:stretch/>
        </p:blipFill>
        <p:spPr bwMode="auto">
          <a:xfrm>
            <a:off x="453494" y="1930120"/>
            <a:ext cx="8218703" cy="57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3" y="2709098"/>
            <a:ext cx="8586762" cy="263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011475" y="3297794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farm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6653268" y="3271928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purple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2360077" y="3735391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park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5"/>
          <p:cNvSpPr txBox="1"/>
          <p:nvPr/>
        </p:nvSpPr>
        <p:spPr>
          <a:xfrm>
            <a:off x="6079673" y="4277753"/>
            <a:ext cx="1735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5"/>
          <p:cNvSpPr txBox="1"/>
          <p:nvPr/>
        </p:nvSpPr>
        <p:spPr>
          <a:xfrm>
            <a:off x="3629489" y="4780359"/>
            <a:ext cx="26932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Flew away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2874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55" y="1000234"/>
            <a:ext cx="4258786" cy="7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27" y="2114748"/>
            <a:ext cx="8595487" cy="341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044284" y="4260063"/>
            <a:ext cx="362414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a garden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862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EA6E2C02-F5ED-445E-9F60-5E7154B90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0CCA029-832C-42C2-BD04-BB8FDE8E2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1" y="3428999"/>
            <a:ext cx="8701375" cy="180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0126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2" y="2100569"/>
            <a:ext cx="8731405" cy="4009327"/>
          </a:xfrm>
          <a:prstGeom prst="rect">
            <a:avLst/>
          </a:prstGeom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7" y="1052059"/>
            <a:ext cx="7328268" cy="75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4710408" y="5491668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5"/>
          <p:cNvSpPr txBox="1"/>
          <p:nvPr/>
        </p:nvSpPr>
        <p:spPr>
          <a:xfrm>
            <a:off x="6405393" y="5519081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979270" y="5507930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1309285" y="2044814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8537734" y="5502818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1512995" y="5507930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5"/>
          <p:cNvSpPr txBox="1"/>
          <p:nvPr/>
        </p:nvSpPr>
        <p:spPr>
          <a:xfrm>
            <a:off x="2532351" y="2038773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5"/>
          <p:cNvSpPr txBox="1"/>
          <p:nvPr/>
        </p:nvSpPr>
        <p:spPr>
          <a:xfrm>
            <a:off x="3822323" y="2044814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5546749" y="2027621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5"/>
          <p:cNvSpPr txBox="1"/>
          <p:nvPr/>
        </p:nvSpPr>
        <p:spPr>
          <a:xfrm>
            <a:off x="7392148" y="1938413"/>
            <a:ext cx="3182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5150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2" y="995147"/>
            <a:ext cx="7354886" cy="72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4" y="1749038"/>
            <a:ext cx="8734553" cy="414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49572"/>
            <a:ext cx="2239521" cy="169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740874" y="2230271"/>
            <a:ext cx="11213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Hi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723633" y="2744277"/>
            <a:ext cx="34803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Can I help you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3394710" y="3237970"/>
            <a:ext cx="26710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scarf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2588756" y="3727628"/>
            <a:ext cx="26710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This one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2573989" y="4207921"/>
            <a:ext cx="33696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much is it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02942" y="1749039"/>
            <a:ext cx="986344" cy="98634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647857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3" y="1918014"/>
            <a:ext cx="5533664" cy="413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17" y="1688051"/>
            <a:ext cx="2781645" cy="44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We Can 6 (2018) WB_CD 3_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854681" y="575176"/>
            <a:ext cx="980456" cy="980456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300761" y="2375211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631581" y="2828692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720786" y="3720792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367561" y="5047785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843453" y="5504984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504981" y="4155691"/>
            <a:ext cx="401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853F42D-CD88-40AF-9B76-32099F3F8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33" y="1169258"/>
            <a:ext cx="50101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152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0" y="1066195"/>
            <a:ext cx="4046723" cy="8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2" y="2017919"/>
            <a:ext cx="8604647" cy="339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106205" y="4093477"/>
            <a:ext cx="270357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cardigan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9934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139952" y="1431495"/>
            <a:ext cx="4861204" cy="4346454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See you later </a:t>
            </a:r>
          </a:p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Goodbye </a:t>
            </a:r>
          </a:p>
          <a:p>
            <a:pPr algn="ctr" rtl="0">
              <a:buNone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Teacher :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Badr Sayid </a:t>
            </a: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Al-Shehri </a:t>
            </a:r>
          </a:p>
        </p:txBody>
      </p:sp>
      <p:pic>
        <p:nvPicPr>
          <p:cNvPr id="3" name="صورة 2" descr="happy_boy_by_famoalmehairi-d6br9p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6" y="1055008"/>
            <a:ext cx="3877676" cy="504056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90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1" y="1283359"/>
            <a:ext cx="8702553" cy="386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5"/>
          <p:cNvSpPr txBox="1"/>
          <p:nvPr/>
        </p:nvSpPr>
        <p:spPr>
          <a:xfrm>
            <a:off x="1311660" y="2485315"/>
            <a:ext cx="56749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should eat three meals a day.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278207" y="3134276"/>
            <a:ext cx="56749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should do some exercise.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1277370" y="3775901"/>
            <a:ext cx="56749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shouldn‘t watch too much TV.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1261898" y="4400323"/>
            <a:ext cx="73022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shouldn‘t play too much computer games.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9398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4" y="1263226"/>
            <a:ext cx="3501823" cy="72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3" y="1985241"/>
            <a:ext cx="8703712" cy="27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525160" y="3562053"/>
            <a:ext cx="13925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soda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3745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FC3BFD4B-FA23-4690-A35D-B0B75FBE9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383C327-D7D6-49B6-8959-F386824A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05" y="3429000"/>
            <a:ext cx="8650184" cy="19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3370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633EE59-9784-49EC-B67D-FEC3FE88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1073426"/>
            <a:ext cx="8216348" cy="53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8238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4" y="1626135"/>
            <a:ext cx="8748622" cy="243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2"/>
          <a:stretch/>
        </p:blipFill>
        <p:spPr bwMode="auto">
          <a:xfrm>
            <a:off x="1370794" y="4728606"/>
            <a:ext cx="6394982" cy="170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5"/>
          <p:cNvSpPr txBox="1"/>
          <p:nvPr/>
        </p:nvSpPr>
        <p:spPr>
          <a:xfrm>
            <a:off x="4207356" y="5944053"/>
            <a:ext cx="15020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 egg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7954" y="773290"/>
            <a:ext cx="668793" cy="668793"/>
          </a:xfrm>
          <a:prstGeom prst="rect">
            <a:avLst/>
          </a:prstGeom>
          <a:effectLst/>
        </p:spPr>
      </p:pic>
      <p:sp>
        <p:nvSpPr>
          <p:cNvPr id="3" name="مربع نص 2"/>
          <p:cNvSpPr txBox="1"/>
          <p:nvPr/>
        </p:nvSpPr>
        <p:spPr>
          <a:xfrm>
            <a:off x="1851102" y="1617731"/>
            <a:ext cx="1616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Charlie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289827" y="2110967"/>
            <a:ext cx="817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52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966439" y="3012118"/>
            <a:ext cx="33537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 some exercise 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6" y="4292734"/>
            <a:ext cx="2646717" cy="48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2583364" y="3480467"/>
            <a:ext cx="44137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eat too much junk food 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5252226" y="2122851"/>
            <a:ext cx="1014761" cy="486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7092177" y="2107089"/>
            <a:ext cx="1629512" cy="513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" y="937845"/>
            <a:ext cx="6596437" cy="60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15674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3" grpId="0"/>
      <p:bldP spid="13" grpId="0"/>
      <p:bldP spid="14" grpId="0"/>
      <p:bldP spid="15" grpId="0"/>
      <p:bldP spid="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97AA2BAE-AED7-4328-ABE1-ED667105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406578B-F13A-411A-943A-D826DE6A1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38" y="3429000"/>
            <a:ext cx="8429490" cy="16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54279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أزرق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197</Words>
  <Application>Microsoft Office PowerPoint</Application>
  <PresentationFormat>عرض على الشاشة (4:3)</PresentationFormat>
  <Paragraphs>90</Paragraphs>
  <Slides>31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31</vt:i4>
      </vt:variant>
    </vt:vector>
  </HeadingPairs>
  <TitlesOfParts>
    <vt:vector size="41" baseType="lpstr">
      <vt:lpstr>Fira Sans ExtraBold</vt:lpstr>
      <vt:lpstr>Comic Sans MS</vt:lpstr>
      <vt:lpstr>Arial</vt:lpstr>
      <vt:lpstr>Calibri Light</vt:lpstr>
      <vt:lpstr>Fira Sans</vt:lpstr>
      <vt:lpstr>Arial Unicode MS</vt:lpstr>
      <vt:lpstr>Arial Rounded MT Bold</vt:lpstr>
      <vt:lpstr>Calibri</vt:lpstr>
      <vt:lpstr>Office Theme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ninga</dc:creator>
  <cp:lastModifiedBy>ڪپړۑآء اڷٲﻣير</cp:lastModifiedBy>
  <cp:revision>93</cp:revision>
  <dcterms:created xsi:type="dcterms:W3CDTF">2015-11-21T15:04:02Z</dcterms:created>
  <dcterms:modified xsi:type="dcterms:W3CDTF">2020-12-16T15:52:16Z</dcterms:modified>
</cp:coreProperties>
</file>