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16-20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2" y="4287124"/>
            <a:ext cx="11723664" cy="240785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كرام بررة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كرام عند ربهم، كثيري فعل الخير والطاعات.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قتل الإنسان ما أكفره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لُعن الإنسان الكافر، ما أشد كفره بالله!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من أي شيء خلقه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من أي شيء خلقه الله حتى يتكبر في الأرض ويكْفُرَه؟!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من نطفة خلقه فقدره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من ماء قليل خلقه، فقدر خلقه طورًا بعد طور.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السبيل يسره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يسر له بعد هذه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الأطوار الخروج من بطن أمه.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129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45</cp:revision>
  <dcterms:created xsi:type="dcterms:W3CDTF">2021-01-19T19:04:30Z</dcterms:created>
  <dcterms:modified xsi:type="dcterms:W3CDTF">2021-03-06T14:25:52Z</dcterms:modified>
</cp:coreProperties>
</file>