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7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1-5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48" y="4350935"/>
            <a:ext cx="10763503" cy="222769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9717" y="2660364"/>
            <a:ext cx="2970446" cy="9650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DB389F5-6D0F-46D1-9BA7-A3A717582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404" y="3454381"/>
            <a:ext cx="5025191" cy="6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والنازعات غرقا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أقسم الله بالملائكة التي تجذب أرواح الكفار بشدة وعنف.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والناشطات نشطا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وأقسم الله بالملائكة التي تستلُّ أرواح المؤمنين بسهولة ويسر.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والسابحات سبحا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وأقسم الله بالملائكة التي تنزل من السماء إلى الأرض بأمر الله.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فالسابقات سبقا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وأقسم بالملائكة التي تسبق بعضها في أداء أمر الله.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فالمدبرات أمرا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وأقسم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الله بالملائكة التي تنفذ ما أمرهم الله به من قضائه.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122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33</cp:revision>
  <dcterms:created xsi:type="dcterms:W3CDTF">2021-01-19T19:04:30Z</dcterms:created>
  <dcterms:modified xsi:type="dcterms:W3CDTF">2021-03-19T16:14:39Z</dcterms:modified>
</cp:coreProperties>
</file>