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303" r:id="rId2"/>
    <p:sldId id="304" r:id="rId3"/>
    <p:sldId id="278" r:id="rId4"/>
    <p:sldId id="305" r:id="rId5"/>
    <p:sldId id="280" r:id="rId6"/>
    <p:sldId id="306" r:id="rId7"/>
    <p:sldId id="316" r:id="rId8"/>
    <p:sldId id="339" r:id="rId9"/>
    <p:sldId id="325" r:id="rId10"/>
    <p:sldId id="340" r:id="rId11"/>
    <p:sldId id="341" r:id="rId12"/>
    <p:sldId id="342" r:id="rId13"/>
    <p:sldId id="319" r:id="rId14"/>
    <p:sldId id="318" r:id="rId15"/>
    <p:sldId id="336" r:id="rId16"/>
    <p:sldId id="337" r:id="rId17"/>
    <p:sldId id="338" r:id="rId18"/>
    <p:sldId id="307" r:id="rId19"/>
  </p:sldIdLst>
  <p:sldSz cx="9144000" cy="5143500" type="screen16x9"/>
  <p:notesSz cx="6858000" cy="9144000"/>
  <p:embeddedFontLst>
    <p:embeddedFont>
      <p:font typeface="Berkshire Swash" panose="020B0604020202020204" charset="0"/>
      <p:regular r:id="rId21"/>
    </p:embeddedFont>
    <p:embeddedFont>
      <p:font typeface="Hacen Tunisia Bold" panose="020B0604020202020204" charset="-78"/>
      <p:regular r:id="rId22"/>
    </p:embeddedFont>
    <p:embeddedFont>
      <p:font typeface="Kodchasan" panose="020B0604020202020204" charset="-34"/>
      <p:regular r:id="rId23"/>
      <p:bold r:id="rId24"/>
      <p:italic r:id="rId25"/>
      <p:boldItalic r:id="rId26"/>
    </p:embeddedFont>
    <p:embeddedFont>
      <p:font typeface="Hacen Liner Screen Bd" panose="020B0604020202020204" charset="-78"/>
      <p:regular r:id="rId27"/>
    </p:embeddedFont>
    <p:embeddedFont>
      <p:font typeface="Hacen Beirut Light" panose="020B0604020202020204" charset="-78"/>
      <p:regular r:id="rId28"/>
    </p:embeddedFont>
    <p:embeddedFont>
      <p:font typeface="Hacen Casablanca" panose="020B0604020202020204" charset="-78"/>
      <p:regular r:id="rId29"/>
    </p:embeddedFont>
    <p:embeddedFont>
      <p:font typeface="Hacen Liner XL" panose="020B0604020202020204" charset="-78"/>
      <p:regular r:id="rId30"/>
    </p:embeddedFont>
    <p:embeddedFont>
      <p:font typeface="Sanchez" panose="020B0604020202020204" charset="0"/>
      <p:regular r:id="rId31"/>
      <p:italic r:id="rId32"/>
    </p:embeddedFont>
    <p:embeddedFont>
      <p:font typeface="Hacen Algeria Hd" panose="020B0604020202020204" charset="-78"/>
      <p:regular r:id="rId33"/>
    </p:embeddedFont>
    <p:embeddedFont>
      <p:font typeface="Questv1" panose="020B0604020202020204" charset="-78"/>
      <p:bold r:id="rId34"/>
    </p:embeddedFont>
    <p:embeddedFont>
      <p:font typeface="Hacen Algeria Bd" panose="020B0604020202020204" charset="-78"/>
      <p:regular r:id="rId35"/>
    </p:embeddedFont>
    <p:embeddedFont>
      <p:font typeface="STC Bold" panose="020B0604020202020204" charset="-78"/>
      <p:bold r:id="rId36"/>
    </p:embeddedFont>
    <p:embeddedFont>
      <p:font typeface="Segoe UI Semibold" panose="020B0702040204020203" pitchFamily="34" charset="0"/>
      <p:bold r:id="rId37"/>
      <p:boldItalic r:id="rId38"/>
    </p:embeddedFont>
    <p:embeddedFont>
      <p:font typeface="Dante" panose="020B0604020202020204" charset="0"/>
      <p:regular r:id="rId39"/>
    </p:embeddedFont>
    <p:embeddedFont>
      <p:font typeface="Mikhak Bold" panose="020B0604020202020204" charset="-78"/>
      <p:bold r:id="rId40"/>
    </p:embeddedFont>
    <p:embeddedFont>
      <p:font typeface="Rakkas" panose="020B0604020202020204" charset="-78"/>
      <p:regular r:id="rId41"/>
    </p:embeddedFont>
    <p:embeddedFont>
      <p:font typeface="BoutrosNewsH1" panose="020B0604020202020204" charset="-78"/>
      <p:bold r:id="rId42"/>
    </p:embeddedFont>
    <p:embeddedFont>
      <p:font typeface="Taviraj" panose="020B0604020202020204" charset="-34"/>
      <p:regular r:id="rId43"/>
      <p:bold r:id="rId44"/>
      <p:italic r:id="rId45"/>
      <p:boldItalic r:id="rId46"/>
    </p:embeddedFont>
    <p:embeddedFont>
      <p:font typeface="Dubai" panose="020B0604020202020204" charset="-78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10E"/>
    <a:srgbClr val="CD659E"/>
    <a:srgbClr val="C65292"/>
    <a:srgbClr val="AD3979"/>
    <a:srgbClr val="C14388"/>
    <a:srgbClr val="E67814"/>
    <a:srgbClr val="743200"/>
    <a:srgbClr val="B86900"/>
    <a:srgbClr val="DB7213"/>
    <a:srgbClr val="C0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99872C-FC81-420D-8984-7931245BD08B}">
  <a:tblStyle styleId="{1199872C-FC81-420D-8984-7931245BD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C7D925-5CF2-4FE9-BB1F-DCF9AF07178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4" autoAdjust="0"/>
    <p:restoredTop sz="94259" autoAdjust="0"/>
  </p:normalViewPr>
  <p:slideViewPr>
    <p:cSldViewPr snapToGrid="0">
      <p:cViewPr>
        <p:scale>
          <a:sx n="162" d="100"/>
          <a:sy n="162" d="100"/>
        </p:scale>
        <p:origin x="11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a5c40259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a5c40259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57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88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91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56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77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b09ba95993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b09ba95993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37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292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a832c37a2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a832c37a2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639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a832c37a2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a832c37a2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b09ba95993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b09ba95993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68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a832c37a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a832c37a2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41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b09ba95993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b09ba95993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60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80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54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82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9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90725" y="1437700"/>
            <a:ext cx="5166300" cy="17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86675" y="3193725"/>
            <a:ext cx="51663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16150" y="2124075"/>
            <a:ext cx="31548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182850" y="1109225"/>
            <a:ext cx="1088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120050" y="3208375"/>
            <a:ext cx="3150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5"/>
          <p:cNvGrpSpPr/>
          <p:nvPr/>
        </p:nvGrpSpPr>
        <p:grpSpPr>
          <a:xfrm>
            <a:off x="9" y="2804016"/>
            <a:ext cx="9144293" cy="2324707"/>
            <a:chOff x="9" y="2804016"/>
            <a:chExt cx="9144293" cy="2324707"/>
          </a:xfrm>
        </p:grpSpPr>
        <p:sp>
          <p:nvSpPr>
            <p:cNvPr id="20" name="Google Shape;20;p5"/>
            <p:cNvSpPr/>
            <p:nvPr/>
          </p:nvSpPr>
          <p:spPr>
            <a:xfrm>
              <a:off x="3850641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5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288978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850641" y="3733822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3371932" y="2804016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850641" y="3268728"/>
              <a:ext cx="478740" cy="465508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372282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7228227" y="2804398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626282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262825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6282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74531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262825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26244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45319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228227" y="3733822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227845" y="3269110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228227" y="4663629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228227" y="4198535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745319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745319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578029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745319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815661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815661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815661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815661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815661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333167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333167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78029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333167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33167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78029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78029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78029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298187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29780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29780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297424" y="3269110"/>
              <a:ext cx="479122" cy="465126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297805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8665530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8183036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70051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7700510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700510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7700510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665530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665530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665530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6553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183036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83036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183036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83036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700510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1427238" y="2155400"/>
            <a:ext cx="22221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5494638" y="2155400"/>
            <a:ext cx="22221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1427238" y="2537300"/>
            <a:ext cx="22221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5494638" y="2537300"/>
            <a:ext cx="22221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8"/>
          <p:cNvGrpSpPr/>
          <p:nvPr/>
        </p:nvGrpSpPr>
        <p:grpSpPr>
          <a:xfrm>
            <a:off x="9" y="15011"/>
            <a:ext cx="9144293" cy="5113712"/>
            <a:chOff x="216975" y="846375"/>
            <a:chExt cx="7186650" cy="4018950"/>
          </a:xfrm>
        </p:grpSpPr>
        <p:sp>
          <p:nvSpPr>
            <p:cNvPr id="127" name="Google Shape;127;p8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8"/>
          <p:cNvSpPr txBox="1">
            <a:spLocks noGrp="1"/>
          </p:cNvSpPr>
          <p:nvPr>
            <p:ph type="title"/>
          </p:nvPr>
        </p:nvSpPr>
        <p:spPr>
          <a:xfrm>
            <a:off x="2048475" y="1217900"/>
            <a:ext cx="5047500" cy="18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37" name="Google Shape;337;p8"/>
          <p:cNvSpPr txBox="1">
            <a:spLocks noGrp="1"/>
          </p:cNvSpPr>
          <p:nvPr>
            <p:ph type="subTitle" idx="1"/>
          </p:nvPr>
        </p:nvSpPr>
        <p:spPr>
          <a:xfrm>
            <a:off x="2066875" y="3605050"/>
            <a:ext cx="502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1"/>
          <p:cNvGrpSpPr/>
          <p:nvPr/>
        </p:nvGrpSpPr>
        <p:grpSpPr>
          <a:xfrm>
            <a:off x="9" y="15011"/>
            <a:ext cx="9144293" cy="5113712"/>
            <a:chOff x="216975" y="846375"/>
            <a:chExt cx="7186650" cy="4018950"/>
          </a:xfrm>
        </p:grpSpPr>
        <p:sp>
          <p:nvSpPr>
            <p:cNvPr id="402" name="Google Shape;402;p11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2" name="Google Shape;61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فارغ">
    <p:bg>
      <p:bgPr>
        <a:noFill/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8"/>
          <p:cNvSpPr txBox="1">
            <a:spLocks noGrp="1"/>
          </p:cNvSpPr>
          <p:nvPr>
            <p:ph type="title"/>
          </p:nvPr>
        </p:nvSpPr>
        <p:spPr>
          <a:xfrm>
            <a:off x="1989676" y="3618797"/>
            <a:ext cx="2094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868" name="Google Shape;868;p18"/>
          <p:cNvSpPr txBox="1">
            <a:spLocks noGrp="1"/>
          </p:cNvSpPr>
          <p:nvPr>
            <p:ph type="subTitle" idx="1"/>
          </p:nvPr>
        </p:nvSpPr>
        <p:spPr>
          <a:xfrm>
            <a:off x="1989681" y="3954900"/>
            <a:ext cx="209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869" name="Google Shape;869;p18"/>
          <p:cNvSpPr txBox="1">
            <a:spLocks noGrp="1"/>
          </p:cNvSpPr>
          <p:nvPr>
            <p:ph type="title" idx="2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870" name="Google Shape;870;p18"/>
          <p:cNvSpPr txBox="1">
            <a:spLocks noGrp="1"/>
          </p:cNvSpPr>
          <p:nvPr>
            <p:ph type="title" idx="3"/>
          </p:nvPr>
        </p:nvSpPr>
        <p:spPr>
          <a:xfrm>
            <a:off x="5075575" y="3618797"/>
            <a:ext cx="2094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871" name="Google Shape;871;p18"/>
          <p:cNvSpPr txBox="1">
            <a:spLocks noGrp="1"/>
          </p:cNvSpPr>
          <p:nvPr>
            <p:ph type="subTitle" idx="4"/>
          </p:nvPr>
        </p:nvSpPr>
        <p:spPr>
          <a:xfrm>
            <a:off x="5075575" y="3954900"/>
            <a:ext cx="209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16"/>
          <p:cNvGrpSpPr/>
          <p:nvPr/>
        </p:nvGrpSpPr>
        <p:grpSpPr>
          <a:xfrm>
            <a:off x="7853321" y="4242106"/>
            <a:ext cx="2565009" cy="1800573"/>
            <a:chOff x="1074165" y="1907849"/>
            <a:chExt cx="1594361" cy="931299"/>
          </a:xfrm>
        </p:grpSpPr>
        <p:sp>
          <p:nvSpPr>
            <p:cNvPr id="851" name="Google Shape;851;p16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16"/>
          <p:cNvSpPr txBox="1">
            <a:spLocks noGrp="1"/>
          </p:cNvSpPr>
          <p:nvPr>
            <p:ph type="title"/>
          </p:nvPr>
        </p:nvSpPr>
        <p:spPr>
          <a:xfrm>
            <a:off x="5061425" y="360400"/>
            <a:ext cx="338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854" name="Google Shape;854;p16"/>
          <p:cNvSpPr txBox="1">
            <a:spLocks noGrp="1"/>
          </p:cNvSpPr>
          <p:nvPr>
            <p:ph type="body" idx="1"/>
          </p:nvPr>
        </p:nvSpPr>
        <p:spPr>
          <a:xfrm>
            <a:off x="5061375" y="1707550"/>
            <a:ext cx="3077700" cy="25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61914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subTitle" idx="1"/>
          </p:nvPr>
        </p:nvSpPr>
        <p:spPr>
          <a:xfrm>
            <a:off x="1113400" y="2362500"/>
            <a:ext cx="2751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1117900" y="1718700"/>
            <a:ext cx="27468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746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rgbClr val="FEEADB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7" r:id="rId5"/>
    <p:sldLayoutId id="2147483658" r:id="rId6"/>
    <p:sldLayoutId id="2147483664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26"/>
          <p:cNvGrpSpPr/>
          <p:nvPr/>
        </p:nvGrpSpPr>
        <p:grpSpPr>
          <a:xfrm>
            <a:off x="997007" y="483524"/>
            <a:ext cx="7149986" cy="4176452"/>
            <a:chOff x="997007" y="483524"/>
            <a:chExt cx="7149986" cy="4176452"/>
          </a:xfrm>
        </p:grpSpPr>
        <p:sp>
          <p:nvSpPr>
            <p:cNvPr id="1036" name="Google Shape;1036;p26"/>
            <p:cNvSpPr/>
            <p:nvPr/>
          </p:nvSpPr>
          <p:spPr>
            <a:xfrm>
              <a:off x="1103283" y="541486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180975" dir="5520000" algn="bl" rotWithShape="0">
                <a:srgbClr val="CEA37C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7" name="Google Shape;1037;p26"/>
            <p:cNvGrpSpPr/>
            <p:nvPr/>
          </p:nvGrpSpPr>
          <p:grpSpPr>
            <a:xfrm>
              <a:off x="1184751" y="540069"/>
              <a:ext cx="6822196" cy="4063363"/>
              <a:chOff x="5930800" y="-1718525"/>
              <a:chExt cx="2767625" cy="1649025"/>
            </a:xfrm>
          </p:grpSpPr>
          <p:sp>
            <p:nvSpPr>
              <p:cNvPr id="1038" name="Google Shape;1038;p26"/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6"/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6"/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6"/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6"/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26"/>
            <p:cNvGrpSpPr/>
            <p:nvPr/>
          </p:nvGrpSpPr>
          <p:grpSpPr>
            <a:xfrm>
              <a:off x="2999644" y="2503296"/>
              <a:ext cx="3144711" cy="2100136"/>
              <a:chOff x="2265450" y="-2416250"/>
              <a:chExt cx="1130825" cy="755200"/>
            </a:xfrm>
          </p:grpSpPr>
          <p:sp>
            <p:nvSpPr>
              <p:cNvPr id="1089" name="Google Shape;1089;p26"/>
              <p:cNvSpPr/>
              <p:nvPr/>
            </p:nvSpPr>
            <p:spPr>
              <a:xfrm>
                <a:off x="2480650" y="-2416250"/>
                <a:ext cx="701000" cy="755200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30208" extrusionOk="0">
                    <a:moveTo>
                      <a:pt x="4477" y="18122"/>
                    </a:moveTo>
                    <a:lnTo>
                      <a:pt x="4477" y="18182"/>
                    </a:lnTo>
                    <a:cubicBezTo>
                      <a:pt x="4466" y="18146"/>
                      <a:pt x="4466" y="18134"/>
                      <a:pt x="4477" y="18122"/>
                    </a:cubicBezTo>
                    <a:close/>
                    <a:moveTo>
                      <a:pt x="24492" y="16753"/>
                    </a:moveTo>
                    <a:lnTo>
                      <a:pt x="24492" y="16753"/>
                    </a:lnTo>
                    <a:cubicBezTo>
                      <a:pt x="24480" y="16860"/>
                      <a:pt x="24468" y="17063"/>
                      <a:pt x="24468" y="17170"/>
                    </a:cubicBezTo>
                    <a:cubicBezTo>
                      <a:pt x="24373" y="17194"/>
                      <a:pt x="24313" y="17277"/>
                      <a:pt x="24313" y="17372"/>
                    </a:cubicBezTo>
                    <a:cubicBezTo>
                      <a:pt x="24313" y="17408"/>
                      <a:pt x="24313" y="17420"/>
                      <a:pt x="24337" y="17455"/>
                    </a:cubicBezTo>
                    <a:lnTo>
                      <a:pt x="24278" y="17455"/>
                    </a:lnTo>
                    <a:cubicBezTo>
                      <a:pt x="24289" y="17515"/>
                      <a:pt x="24349" y="17539"/>
                      <a:pt x="24385" y="17551"/>
                    </a:cubicBezTo>
                    <a:lnTo>
                      <a:pt x="24385" y="19158"/>
                    </a:lnTo>
                    <a:lnTo>
                      <a:pt x="24039" y="19158"/>
                    </a:lnTo>
                    <a:lnTo>
                      <a:pt x="24039" y="17039"/>
                    </a:lnTo>
                    <a:lnTo>
                      <a:pt x="24301" y="17074"/>
                    </a:lnTo>
                    <a:lnTo>
                      <a:pt x="24492" y="16753"/>
                    </a:lnTo>
                    <a:close/>
                    <a:moveTo>
                      <a:pt x="3513" y="16753"/>
                    </a:moveTo>
                    <a:lnTo>
                      <a:pt x="3692" y="17098"/>
                    </a:lnTo>
                    <a:lnTo>
                      <a:pt x="3954" y="17051"/>
                    </a:lnTo>
                    <a:lnTo>
                      <a:pt x="3954" y="19182"/>
                    </a:lnTo>
                    <a:lnTo>
                      <a:pt x="3620" y="19182"/>
                    </a:lnTo>
                    <a:lnTo>
                      <a:pt x="3620" y="17551"/>
                    </a:lnTo>
                    <a:cubicBezTo>
                      <a:pt x="3680" y="17539"/>
                      <a:pt x="3715" y="17515"/>
                      <a:pt x="3727" y="17455"/>
                    </a:cubicBezTo>
                    <a:lnTo>
                      <a:pt x="3680" y="17455"/>
                    </a:lnTo>
                    <a:cubicBezTo>
                      <a:pt x="3692" y="17420"/>
                      <a:pt x="3692" y="17408"/>
                      <a:pt x="3692" y="17372"/>
                    </a:cubicBezTo>
                    <a:cubicBezTo>
                      <a:pt x="3692" y="17289"/>
                      <a:pt x="3632" y="17194"/>
                      <a:pt x="3537" y="17170"/>
                    </a:cubicBezTo>
                    <a:cubicBezTo>
                      <a:pt x="3537" y="17063"/>
                      <a:pt x="3525" y="16860"/>
                      <a:pt x="3513" y="16753"/>
                    </a:cubicBezTo>
                    <a:close/>
                    <a:moveTo>
                      <a:pt x="477" y="17670"/>
                    </a:moveTo>
                    <a:lnTo>
                      <a:pt x="477" y="19563"/>
                    </a:lnTo>
                    <a:lnTo>
                      <a:pt x="429" y="19563"/>
                    </a:lnTo>
                    <a:lnTo>
                      <a:pt x="429" y="17694"/>
                    </a:lnTo>
                    <a:cubicBezTo>
                      <a:pt x="441" y="17694"/>
                      <a:pt x="465" y="17670"/>
                      <a:pt x="477" y="17670"/>
                    </a:cubicBezTo>
                    <a:close/>
                    <a:moveTo>
                      <a:pt x="27528" y="17670"/>
                    </a:moveTo>
                    <a:cubicBezTo>
                      <a:pt x="27552" y="17694"/>
                      <a:pt x="27564" y="17694"/>
                      <a:pt x="27576" y="17694"/>
                    </a:cubicBezTo>
                    <a:lnTo>
                      <a:pt x="27576" y="19575"/>
                    </a:lnTo>
                    <a:lnTo>
                      <a:pt x="27528" y="19575"/>
                    </a:lnTo>
                    <a:lnTo>
                      <a:pt x="27528" y="17670"/>
                    </a:lnTo>
                    <a:close/>
                    <a:moveTo>
                      <a:pt x="14002" y="1"/>
                    </a:moveTo>
                    <a:lnTo>
                      <a:pt x="13860" y="334"/>
                    </a:lnTo>
                    <a:cubicBezTo>
                      <a:pt x="13860" y="334"/>
                      <a:pt x="13871" y="370"/>
                      <a:pt x="13955" y="382"/>
                    </a:cubicBezTo>
                    <a:lnTo>
                      <a:pt x="13955" y="406"/>
                    </a:lnTo>
                    <a:cubicBezTo>
                      <a:pt x="13895" y="430"/>
                      <a:pt x="13871" y="489"/>
                      <a:pt x="13871" y="549"/>
                    </a:cubicBezTo>
                    <a:cubicBezTo>
                      <a:pt x="13871" y="608"/>
                      <a:pt x="13919" y="656"/>
                      <a:pt x="13955" y="680"/>
                    </a:cubicBezTo>
                    <a:lnTo>
                      <a:pt x="13955" y="846"/>
                    </a:lnTo>
                    <a:cubicBezTo>
                      <a:pt x="13776" y="822"/>
                      <a:pt x="13633" y="692"/>
                      <a:pt x="13598" y="513"/>
                    </a:cubicBezTo>
                    <a:cubicBezTo>
                      <a:pt x="13598" y="549"/>
                      <a:pt x="13586" y="561"/>
                      <a:pt x="13586" y="584"/>
                    </a:cubicBezTo>
                    <a:cubicBezTo>
                      <a:pt x="13586" y="799"/>
                      <a:pt x="13752" y="977"/>
                      <a:pt x="13943" y="989"/>
                    </a:cubicBezTo>
                    <a:lnTo>
                      <a:pt x="13943" y="1203"/>
                    </a:lnTo>
                    <a:cubicBezTo>
                      <a:pt x="13824" y="1227"/>
                      <a:pt x="13752" y="1323"/>
                      <a:pt x="13752" y="1442"/>
                    </a:cubicBezTo>
                    <a:cubicBezTo>
                      <a:pt x="13752" y="1561"/>
                      <a:pt x="13836" y="1644"/>
                      <a:pt x="13943" y="1680"/>
                    </a:cubicBezTo>
                    <a:lnTo>
                      <a:pt x="13943" y="1799"/>
                    </a:lnTo>
                    <a:cubicBezTo>
                      <a:pt x="13871" y="1811"/>
                      <a:pt x="13824" y="1823"/>
                      <a:pt x="13824" y="1858"/>
                    </a:cubicBezTo>
                    <a:cubicBezTo>
                      <a:pt x="13824" y="1882"/>
                      <a:pt x="13871" y="1894"/>
                      <a:pt x="13943" y="1918"/>
                    </a:cubicBezTo>
                    <a:lnTo>
                      <a:pt x="13943" y="2168"/>
                    </a:lnTo>
                    <a:cubicBezTo>
                      <a:pt x="13883" y="2180"/>
                      <a:pt x="13824" y="2192"/>
                      <a:pt x="13824" y="2227"/>
                    </a:cubicBezTo>
                    <a:cubicBezTo>
                      <a:pt x="13824" y="2227"/>
                      <a:pt x="13824" y="2239"/>
                      <a:pt x="13836" y="2239"/>
                    </a:cubicBezTo>
                    <a:cubicBezTo>
                      <a:pt x="13705" y="2299"/>
                      <a:pt x="13598" y="2430"/>
                      <a:pt x="13598" y="2597"/>
                    </a:cubicBezTo>
                    <a:cubicBezTo>
                      <a:pt x="13598" y="2787"/>
                      <a:pt x="13752" y="2954"/>
                      <a:pt x="13931" y="2989"/>
                    </a:cubicBezTo>
                    <a:lnTo>
                      <a:pt x="13931" y="3085"/>
                    </a:lnTo>
                    <a:cubicBezTo>
                      <a:pt x="13812" y="3120"/>
                      <a:pt x="13717" y="3228"/>
                      <a:pt x="13717" y="3359"/>
                    </a:cubicBezTo>
                    <a:cubicBezTo>
                      <a:pt x="13717" y="3489"/>
                      <a:pt x="13812" y="3597"/>
                      <a:pt x="13931" y="3620"/>
                    </a:cubicBezTo>
                    <a:lnTo>
                      <a:pt x="13931" y="3668"/>
                    </a:lnTo>
                    <a:cubicBezTo>
                      <a:pt x="13800" y="3704"/>
                      <a:pt x="13693" y="3823"/>
                      <a:pt x="13681" y="3954"/>
                    </a:cubicBezTo>
                    <a:lnTo>
                      <a:pt x="13645" y="3954"/>
                    </a:lnTo>
                    <a:cubicBezTo>
                      <a:pt x="13621" y="3954"/>
                      <a:pt x="13586" y="3978"/>
                      <a:pt x="13586" y="4013"/>
                    </a:cubicBezTo>
                    <a:cubicBezTo>
                      <a:pt x="13586" y="4037"/>
                      <a:pt x="13621" y="4073"/>
                      <a:pt x="13645" y="4073"/>
                    </a:cubicBezTo>
                    <a:cubicBezTo>
                      <a:pt x="13645" y="4073"/>
                      <a:pt x="13467" y="4097"/>
                      <a:pt x="13479" y="4192"/>
                    </a:cubicBezTo>
                    <a:cubicBezTo>
                      <a:pt x="13479" y="4192"/>
                      <a:pt x="13109" y="4323"/>
                      <a:pt x="13264" y="4371"/>
                    </a:cubicBezTo>
                    <a:lnTo>
                      <a:pt x="13348" y="4371"/>
                    </a:lnTo>
                    <a:lnTo>
                      <a:pt x="11990" y="5633"/>
                    </a:lnTo>
                    <a:cubicBezTo>
                      <a:pt x="11919" y="5645"/>
                      <a:pt x="11847" y="5680"/>
                      <a:pt x="11776" y="5704"/>
                    </a:cubicBezTo>
                    <a:cubicBezTo>
                      <a:pt x="11240" y="5942"/>
                      <a:pt x="11312" y="6264"/>
                      <a:pt x="11312" y="6264"/>
                    </a:cubicBezTo>
                    <a:cubicBezTo>
                      <a:pt x="11312" y="6264"/>
                      <a:pt x="5704" y="9121"/>
                      <a:pt x="8216" y="15134"/>
                    </a:cubicBezTo>
                    <a:lnTo>
                      <a:pt x="8216" y="15289"/>
                    </a:lnTo>
                    <a:cubicBezTo>
                      <a:pt x="7823" y="14634"/>
                      <a:pt x="7204" y="14324"/>
                      <a:pt x="7204" y="14324"/>
                    </a:cubicBezTo>
                    <a:cubicBezTo>
                      <a:pt x="7204" y="14324"/>
                      <a:pt x="7228" y="14217"/>
                      <a:pt x="7037" y="14134"/>
                    </a:cubicBezTo>
                    <a:cubicBezTo>
                      <a:pt x="7013" y="14122"/>
                      <a:pt x="6990" y="14122"/>
                      <a:pt x="6966" y="14098"/>
                    </a:cubicBezTo>
                    <a:lnTo>
                      <a:pt x="6490" y="13657"/>
                    </a:lnTo>
                    <a:lnTo>
                      <a:pt x="6513" y="13657"/>
                    </a:lnTo>
                    <a:cubicBezTo>
                      <a:pt x="6561" y="13646"/>
                      <a:pt x="6442" y="13598"/>
                      <a:pt x="6442" y="13598"/>
                    </a:cubicBezTo>
                    <a:cubicBezTo>
                      <a:pt x="6442" y="13562"/>
                      <a:pt x="6382" y="13550"/>
                      <a:pt x="6382" y="13550"/>
                    </a:cubicBezTo>
                    <a:cubicBezTo>
                      <a:pt x="6394" y="13550"/>
                      <a:pt x="6394" y="13538"/>
                      <a:pt x="6394" y="13538"/>
                    </a:cubicBezTo>
                    <a:cubicBezTo>
                      <a:pt x="6394" y="13526"/>
                      <a:pt x="6382" y="13526"/>
                      <a:pt x="6382" y="13526"/>
                    </a:cubicBezTo>
                    <a:lnTo>
                      <a:pt x="6371" y="13526"/>
                    </a:lnTo>
                    <a:cubicBezTo>
                      <a:pt x="6371" y="13479"/>
                      <a:pt x="6323" y="13431"/>
                      <a:pt x="6275" y="13419"/>
                    </a:cubicBezTo>
                    <a:lnTo>
                      <a:pt x="6275" y="13407"/>
                    </a:lnTo>
                    <a:cubicBezTo>
                      <a:pt x="6323" y="13384"/>
                      <a:pt x="6359" y="13360"/>
                      <a:pt x="6359" y="13312"/>
                    </a:cubicBezTo>
                    <a:cubicBezTo>
                      <a:pt x="6359" y="13265"/>
                      <a:pt x="6323" y="13229"/>
                      <a:pt x="6275" y="13229"/>
                    </a:cubicBezTo>
                    <a:lnTo>
                      <a:pt x="6275" y="13181"/>
                    </a:lnTo>
                    <a:cubicBezTo>
                      <a:pt x="6335" y="13169"/>
                      <a:pt x="6394" y="13122"/>
                      <a:pt x="6394" y="13050"/>
                    </a:cubicBezTo>
                    <a:cubicBezTo>
                      <a:pt x="6394" y="12991"/>
                      <a:pt x="6371" y="12943"/>
                      <a:pt x="6311" y="12907"/>
                    </a:cubicBezTo>
                    <a:cubicBezTo>
                      <a:pt x="6311" y="12895"/>
                      <a:pt x="6299" y="12895"/>
                      <a:pt x="6275" y="12895"/>
                    </a:cubicBezTo>
                    <a:lnTo>
                      <a:pt x="6275" y="12812"/>
                    </a:lnTo>
                    <a:cubicBezTo>
                      <a:pt x="6299" y="12812"/>
                      <a:pt x="6311" y="12788"/>
                      <a:pt x="6311" y="12788"/>
                    </a:cubicBezTo>
                    <a:cubicBezTo>
                      <a:pt x="6311" y="12776"/>
                      <a:pt x="6299" y="12776"/>
                      <a:pt x="6275" y="12776"/>
                    </a:cubicBezTo>
                    <a:lnTo>
                      <a:pt x="6275" y="12729"/>
                    </a:lnTo>
                    <a:cubicBezTo>
                      <a:pt x="6311" y="12717"/>
                      <a:pt x="6335" y="12693"/>
                      <a:pt x="6335" y="12657"/>
                    </a:cubicBezTo>
                    <a:cubicBezTo>
                      <a:pt x="6335" y="12610"/>
                      <a:pt x="6311" y="12586"/>
                      <a:pt x="6275" y="12586"/>
                    </a:cubicBezTo>
                    <a:lnTo>
                      <a:pt x="6275" y="12514"/>
                    </a:lnTo>
                    <a:cubicBezTo>
                      <a:pt x="6359" y="12491"/>
                      <a:pt x="6394" y="12431"/>
                      <a:pt x="6394" y="12372"/>
                    </a:cubicBezTo>
                    <a:lnTo>
                      <a:pt x="6394" y="12348"/>
                    </a:lnTo>
                    <a:cubicBezTo>
                      <a:pt x="6382" y="12407"/>
                      <a:pt x="6335" y="12455"/>
                      <a:pt x="6275" y="12467"/>
                    </a:cubicBezTo>
                    <a:lnTo>
                      <a:pt x="6275" y="12407"/>
                    </a:lnTo>
                    <a:cubicBezTo>
                      <a:pt x="6299" y="12395"/>
                      <a:pt x="6311" y="12395"/>
                      <a:pt x="6311" y="12360"/>
                    </a:cubicBezTo>
                    <a:cubicBezTo>
                      <a:pt x="6311" y="12336"/>
                      <a:pt x="6299" y="12336"/>
                      <a:pt x="6275" y="12312"/>
                    </a:cubicBezTo>
                    <a:lnTo>
                      <a:pt x="6275" y="12300"/>
                    </a:lnTo>
                    <a:cubicBezTo>
                      <a:pt x="6311" y="12300"/>
                      <a:pt x="6311" y="12288"/>
                      <a:pt x="6311" y="12288"/>
                    </a:cubicBezTo>
                    <a:lnTo>
                      <a:pt x="6251" y="12193"/>
                    </a:lnTo>
                    <a:lnTo>
                      <a:pt x="6192" y="12288"/>
                    </a:lnTo>
                    <a:cubicBezTo>
                      <a:pt x="6192" y="12288"/>
                      <a:pt x="6192" y="12300"/>
                      <a:pt x="6216" y="12300"/>
                    </a:cubicBezTo>
                    <a:lnTo>
                      <a:pt x="6216" y="12312"/>
                    </a:lnTo>
                    <a:cubicBezTo>
                      <a:pt x="6204" y="12336"/>
                      <a:pt x="6192" y="12336"/>
                      <a:pt x="6192" y="12360"/>
                    </a:cubicBezTo>
                    <a:cubicBezTo>
                      <a:pt x="6192" y="12372"/>
                      <a:pt x="6204" y="12395"/>
                      <a:pt x="6216" y="12407"/>
                    </a:cubicBezTo>
                    <a:lnTo>
                      <a:pt x="6216" y="12467"/>
                    </a:lnTo>
                    <a:cubicBezTo>
                      <a:pt x="6156" y="12455"/>
                      <a:pt x="6121" y="12407"/>
                      <a:pt x="6097" y="12348"/>
                    </a:cubicBezTo>
                    <a:lnTo>
                      <a:pt x="6097" y="12372"/>
                    </a:lnTo>
                    <a:cubicBezTo>
                      <a:pt x="6097" y="12455"/>
                      <a:pt x="6156" y="12514"/>
                      <a:pt x="6216" y="12514"/>
                    </a:cubicBezTo>
                    <a:lnTo>
                      <a:pt x="6216" y="12586"/>
                    </a:lnTo>
                    <a:cubicBezTo>
                      <a:pt x="6192" y="12598"/>
                      <a:pt x="6156" y="12633"/>
                      <a:pt x="6156" y="12657"/>
                    </a:cubicBezTo>
                    <a:cubicBezTo>
                      <a:pt x="6156" y="12705"/>
                      <a:pt x="6192" y="12729"/>
                      <a:pt x="6216" y="12729"/>
                    </a:cubicBezTo>
                    <a:lnTo>
                      <a:pt x="6216" y="12776"/>
                    </a:lnTo>
                    <a:cubicBezTo>
                      <a:pt x="6204" y="12776"/>
                      <a:pt x="6192" y="12788"/>
                      <a:pt x="6192" y="12788"/>
                    </a:cubicBezTo>
                    <a:cubicBezTo>
                      <a:pt x="6192" y="12812"/>
                      <a:pt x="6204" y="12812"/>
                      <a:pt x="6216" y="12812"/>
                    </a:cubicBezTo>
                    <a:lnTo>
                      <a:pt x="6216" y="12895"/>
                    </a:lnTo>
                    <a:cubicBezTo>
                      <a:pt x="6204" y="12895"/>
                      <a:pt x="6192" y="12907"/>
                      <a:pt x="6192" y="12907"/>
                    </a:cubicBezTo>
                    <a:cubicBezTo>
                      <a:pt x="6144" y="12931"/>
                      <a:pt x="6097" y="12991"/>
                      <a:pt x="6097" y="13050"/>
                    </a:cubicBezTo>
                    <a:cubicBezTo>
                      <a:pt x="6097" y="13122"/>
                      <a:pt x="6144" y="13169"/>
                      <a:pt x="6216" y="13181"/>
                    </a:cubicBezTo>
                    <a:lnTo>
                      <a:pt x="6216" y="13229"/>
                    </a:lnTo>
                    <a:cubicBezTo>
                      <a:pt x="6180" y="13241"/>
                      <a:pt x="6144" y="13265"/>
                      <a:pt x="6144" y="13312"/>
                    </a:cubicBezTo>
                    <a:cubicBezTo>
                      <a:pt x="6144" y="13360"/>
                      <a:pt x="6180" y="13407"/>
                      <a:pt x="6216" y="13407"/>
                    </a:cubicBezTo>
                    <a:lnTo>
                      <a:pt x="6216" y="13419"/>
                    </a:lnTo>
                    <a:cubicBezTo>
                      <a:pt x="6180" y="13431"/>
                      <a:pt x="6132" y="13467"/>
                      <a:pt x="6132" y="13526"/>
                    </a:cubicBezTo>
                    <a:lnTo>
                      <a:pt x="6109" y="13526"/>
                    </a:lnTo>
                    <a:cubicBezTo>
                      <a:pt x="6097" y="13526"/>
                      <a:pt x="6097" y="13538"/>
                      <a:pt x="6097" y="13538"/>
                    </a:cubicBezTo>
                    <a:cubicBezTo>
                      <a:pt x="6097" y="13550"/>
                      <a:pt x="6109" y="13550"/>
                      <a:pt x="6109" y="13550"/>
                    </a:cubicBezTo>
                    <a:cubicBezTo>
                      <a:pt x="6109" y="13550"/>
                      <a:pt x="6061" y="13562"/>
                      <a:pt x="6061" y="13598"/>
                    </a:cubicBezTo>
                    <a:cubicBezTo>
                      <a:pt x="6061" y="13598"/>
                      <a:pt x="5918" y="13646"/>
                      <a:pt x="5978" y="13657"/>
                    </a:cubicBezTo>
                    <a:lnTo>
                      <a:pt x="6013" y="13657"/>
                    </a:lnTo>
                    <a:lnTo>
                      <a:pt x="5537" y="14098"/>
                    </a:lnTo>
                    <a:cubicBezTo>
                      <a:pt x="5501" y="14098"/>
                      <a:pt x="5489" y="14122"/>
                      <a:pt x="5466" y="14134"/>
                    </a:cubicBezTo>
                    <a:cubicBezTo>
                      <a:pt x="5263" y="14217"/>
                      <a:pt x="5299" y="14324"/>
                      <a:pt x="5299" y="14324"/>
                    </a:cubicBezTo>
                    <a:cubicBezTo>
                      <a:pt x="5299" y="14324"/>
                      <a:pt x="3823" y="15086"/>
                      <a:pt x="3989" y="16634"/>
                    </a:cubicBezTo>
                    <a:lnTo>
                      <a:pt x="3501" y="16717"/>
                    </a:lnTo>
                    <a:cubicBezTo>
                      <a:pt x="3501" y="16693"/>
                      <a:pt x="3477" y="16682"/>
                      <a:pt x="3477" y="16682"/>
                    </a:cubicBezTo>
                    <a:cubicBezTo>
                      <a:pt x="3442" y="16682"/>
                      <a:pt x="3418" y="17015"/>
                      <a:pt x="3406" y="17170"/>
                    </a:cubicBezTo>
                    <a:cubicBezTo>
                      <a:pt x="3323" y="17194"/>
                      <a:pt x="3263" y="17277"/>
                      <a:pt x="3263" y="17372"/>
                    </a:cubicBezTo>
                    <a:cubicBezTo>
                      <a:pt x="3263" y="17408"/>
                      <a:pt x="3263" y="17420"/>
                      <a:pt x="3275" y="17455"/>
                    </a:cubicBezTo>
                    <a:lnTo>
                      <a:pt x="3215" y="17455"/>
                    </a:lnTo>
                    <a:cubicBezTo>
                      <a:pt x="3227" y="17515"/>
                      <a:pt x="3287" y="17539"/>
                      <a:pt x="3334" y="17551"/>
                    </a:cubicBezTo>
                    <a:lnTo>
                      <a:pt x="3334" y="19158"/>
                    </a:lnTo>
                    <a:lnTo>
                      <a:pt x="2263" y="19313"/>
                    </a:lnTo>
                    <a:lnTo>
                      <a:pt x="2263" y="19146"/>
                    </a:lnTo>
                    <a:lnTo>
                      <a:pt x="2501" y="18920"/>
                    </a:lnTo>
                    <a:lnTo>
                      <a:pt x="2275" y="18741"/>
                    </a:lnTo>
                    <a:lnTo>
                      <a:pt x="2275" y="18468"/>
                    </a:lnTo>
                    <a:lnTo>
                      <a:pt x="1632" y="17646"/>
                    </a:lnTo>
                    <a:lnTo>
                      <a:pt x="1632" y="16824"/>
                    </a:lnTo>
                    <a:cubicBezTo>
                      <a:pt x="1691" y="16813"/>
                      <a:pt x="1739" y="16777"/>
                      <a:pt x="1751" y="16717"/>
                    </a:cubicBezTo>
                    <a:lnTo>
                      <a:pt x="1679" y="16717"/>
                    </a:lnTo>
                    <a:cubicBezTo>
                      <a:pt x="1691" y="16693"/>
                      <a:pt x="1691" y="16682"/>
                      <a:pt x="1691" y="16646"/>
                    </a:cubicBezTo>
                    <a:cubicBezTo>
                      <a:pt x="1691" y="16563"/>
                      <a:pt x="1632" y="16467"/>
                      <a:pt x="1549" y="16443"/>
                    </a:cubicBezTo>
                    <a:cubicBezTo>
                      <a:pt x="1549" y="16289"/>
                      <a:pt x="1513" y="15943"/>
                      <a:pt x="1489" y="15943"/>
                    </a:cubicBezTo>
                    <a:cubicBezTo>
                      <a:pt x="1441" y="15943"/>
                      <a:pt x="1429" y="16289"/>
                      <a:pt x="1418" y="16443"/>
                    </a:cubicBezTo>
                    <a:cubicBezTo>
                      <a:pt x="1322" y="16467"/>
                      <a:pt x="1263" y="16539"/>
                      <a:pt x="1263" y="16646"/>
                    </a:cubicBezTo>
                    <a:cubicBezTo>
                      <a:pt x="1263" y="16682"/>
                      <a:pt x="1263" y="16693"/>
                      <a:pt x="1275" y="16717"/>
                    </a:cubicBezTo>
                    <a:lnTo>
                      <a:pt x="1215" y="16717"/>
                    </a:lnTo>
                    <a:cubicBezTo>
                      <a:pt x="1239" y="16777"/>
                      <a:pt x="1298" y="16813"/>
                      <a:pt x="1334" y="16824"/>
                    </a:cubicBezTo>
                    <a:lnTo>
                      <a:pt x="1334" y="17479"/>
                    </a:lnTo>
                    <a:lnTo>
                      <a:pt x="775" y="17479"/>
                    </a:lnTo>
                    <a:lnTo>
                      <a:pt x="775" y="15753"/>
                    </a:lnTo>
                    <a:cubicBezTo>
                      <a:pt x="834" y="15741"/>
                      <a:pt x="882" y="15705"/>
                      <a:pt x="894" y="15646"/>
                    </a:cubicBezTo>
                    <a:lnTo>
                      <a:pt x="834" y="15646"/>
                    </a:lnTo>
                    <a:cubicBezTo>
                      <a:pt x="846" y="15622"/>
                      <a:pt x="846" y="15610"/>
                      <a:pt x="846" y="15574"/>
                    </a:cubicBezTo>
                    <a:cubicBezTo>
                      <a:pt x="846" y="15491"/>
                      <a:pt x="787" y="15396"/>
                      <a:pt x="703" y="15372"/>
                    </a:cubicBezTo>
                    <a:cubicBezTo>
                      <a:pt x="703" y="15217"/>
                      <a:pt x="667" y="14872"/>
                      <a:pt x="644" y="14872"/>
                    </a:cubicBezTo>
                    <a:cubicBezTo>
                      <a:pt x="596" y="14872"/>
                      <a:pt x="584" y="15217"/>
                      <a:pt x="560" y="15372"/>
                    </a:cubicBezTo>
                    <a:cubicBezTo>
                      <a:pt x="477" y="15396"/>
                      <a:pt x="417" y="15467"/>
                      <a:pt x="417" y="15574"/>
                    </a:cubicBezTo>
                    <a:cubicBezTo>
                      <a:pt x="417" y="15610"/>
                      <a:pt x="417" y="15622"/>
                      <a:pt x="429" y="15646"/>
                    </a:cubicBezTo>
                    <a:lnTo>
                      <a:pt x="370" y="15646"/>
                    </a:lnTo>
                    <a:cubicBezTo>
                      <a:pt x="382" y="15705"/>
                      <a:pt x="441" y="15741"/>
                      <a:pt x="489" y="15753"/>
                    </a:cubicBezTo>
                    <a:lnTo>
                      <a:pt x="489" y="17396"/>
                    </a:lnTo>
                    <a:cubicBezTo>
                      <a:pt x="465" y="17348"/>
                      <a:pt x="417" y="17301"/>
                      <a:pt x="370" y="17289"/>
                    </a:cubicBezTo>
                    <a:cubicBezTo>
                      <a:pt x="370" y="17134"/>
                      <a:pt x="346" y="16801"/>
                      <a:pt x="310" y="16801"/>
                    </a:cubicBezTo>
                    <a:cubicBezTo>
                      <a:pt x="263" y="16801"/>
                      <a:pt x="251" y="17134"/>
                      <a:pt x="239" y="17289"/>
                    </a:cubicBezTo>
                    <a:cubicBezTo>
                      <a:pt x="144" y="17313"/>
                      <a:pt x="84" y="17396"/>
                      <a:pt x="84" y="17491"/>
                    </a:cubicBezTo>
                    <a:cubicBezTo>
                      <a:pt x="84" y="17527"/>
                      <a:pt x="84" y="17539"/>
                      <a:pt x="108" y="17575"/>
                    </a:cubicBezTo>
                    <a:lnTo>
                      <a:pt x="48" y="17575"/>
                    </a:lnTo>
                    <a:cubicBezTo>
                      <a:pt x="60" y="17634"/>
                      <a:pt x="120" y="17658"/>
                      <a:pt x="167" y="17670"/>
                    </a:cubicBezTo>
                    <a:lnTo>
                      <a:pt x="167" y="20170"/>
                    </a:lnTo>
                    <a:lnTo>
                      <a:pt x="84" y="20194"/>
                    </a:lnTo>
                    <a:cubicBezTo>
                      <a:pt x="25" y="20194"/>
                      <a:pt x="1" y="20253"/>
                      <a:pt x="1" y="20289"/>
                    </a:cubicBezTo>
                    <a:cubicBezTo>
                      <a:pt x="1" y="20344"/>
                      <a:pt x="50" y="20398"/>
                      <a:pt x="104" y="20398"/>
                    </a:cubicBezTo>
                    <a:cubicBezTo>
                      <a:pt x="109" y="20398"/>
                      <a:pt x="115" y="20397"/>
                      <a:pt x="120" y="20396"/>
                    </a:cubicBezTo>
                    <a:lnTo>
                      <a:pt x="167" y="20396"/>
                    </a:lnTo>
                    <a:lnTo>
                      <a:pt x="167" y="30207"/>
                    </a:lnTo>
                    <a:lnTo>
                      <a:pt x="27802" y="30207"/>
                    </a:lnTo>
                    <a:lnTo>
                      <a:pt x="27802" y="20396"/>
                    </a:lnTo>
                    <a:lnTo>
                      <a:pt x="27838" y="20396"/>
                    </a:lnTo>
                    <a:cubicBezTo>
                      <a:pt x="27843" y="20397"/>
                      <a:pt x="27848" y="20398"/>
                      <a:pt x="27853" y="20398"/>
                    </a:cubicBezTo>
                    <a:cubicBezTo>
                      <a:pt x="27907" y="20398"/>
                      <a:pt x="27957" y="20344"/>
                      <a:pt x="27957" y="20289"/>
                    </a:cubicBezTo>
                    <a:cubicBezTo>
                      <a:pt x="28040" y="20253"/>
                      <a:pt x="27992" y="20206"/>
                      <a:pt x="27933" y="20194"/>
                    </a:cubicBezTo>
                    <a:lnTo>
                      <a:pt x="27861" y="20170"/>
                    </a:lnTo>
                    <a:lnTo>
                      <a:pt x="27861" y="17670"/>
                    </a:lnTo>
                    <a:cubicBezTo>
                      <a:pt x="27921" y="17658"/>
                      <a:pt x="27968" y="17634"/>
                      <a:pt x="27980" y="17575"/>
                    </a:cubicBezTo>
                    <a:lnTo>
                      <a:pt x="27921" y="17575"/>
                    </a:lnTo>
                    <a:cubicBezTo>
                      <a:pt x="27933" y="17539"/>
                      <a:pt x="27933" y="17527"/>
                      <a:pt x="27933" y="17491"/>
                    </a:cubicBezTo>
                    <a:cubicBezTo>
                      <a:pt x="27933" y="17408"/>
                      <a:pt x="27873" y="17313"/>
                      <a:pt x="27790" y="17289"/>
                    </a:cubicBezTo>
                    <a:cubicBezTo>
                      <a:pt x="27790" y="17134"/>
                      <a:pt x="27766" y="16801"/>
                      <a:pt x="27707" y="16801"/>
                    </a:cubicBezTo>
                    <a:cubicBezTo>
                      <a:pt x="27671" y="16801"/>
                      <a:pt x="27647" y="17134"/>
                      <a:pt x="27647" y="17289"/>
                    </a:cubicBezTo>
                    <a:cubicBezTo>
                      <a:pt x="27587" y="17301"/>
                      <a:pt x="27552" y="17348"/>
                      <a:pt x="27528" y="17396"/>
                    </a:cubicBezTo>
                    <a:lnTo>
                      <a:pt x="27528" y="15753"/>
                    </a:lnTo>
                    <a:cubicBezTo>
                      <a:pt x="27587" y="15741"/>
                      <a:pt x="27635" y="15717"/>
                      <a:pt x="27647" y="15646"/>
                    </a:cubicBezTo>
                    <a:lnTo>
                      <a:pt x="27576" y="15646"/>
                    </a:lnTo>
                    <a:cubicBezTo>
                      <a:pt x="27587" y="15622"/>
                      <a:pt x="27587" y="15610"/>
                      <a:pt x="27587" y="15574"/>
                    </a:cubicBezTo>
                    <a:cubicBezTo>
                      <a:pt x="27587" y="15491"/>
                      <a:pt x="27528" y="15396"/>
                      <a:pt x="27445" y="15372"/>
                    </a:cubicBezTo>
                    <a:cubicBezTo>
                      <a:pt x="27445" y="15217"/>
                      <a:pt x="27433" y="14884"/>
                      <a:pt x="27373" y="14884"/>
                    </a:cubicBezTo>
                    <a:cubicBezTo>
                      <a:pt x="27326" y="14884"/>
                      <a:pt x="27314" y="15217"/>
                      <a:pt x="27314" y="15372"/>
                    </a:cubicBezTo>
                    <a:cubicBezTo>
                      <a:pt x="27218" y="15396"/>
                      <a:pt x="27159" y="15479"/>
                      <a:pt x="27159" y="15574"/>
                    </a:cubicBezTo>
                    <a:cubicBezTo>
                      <a:pt x="27159" y="15610"/>
                      <a:pt x="27159" y="15622"/>
                      <a:pt x="27171" y="15646"/>
                    </a:cubicBezTo>
                    <a:lnTo>
                      <a:pt x="27111" y="15646"/>
                    </a:lnTo>
                    <a:cubicBezTo>
                      <a:pt x="27135" y="15705"/>
                      <a:pt x="27195" y="15741"/>
                      <a:pt x="27230" y="15753"/>
                    </a:cubicBezTo>
                    <a:lnTo>
                      <a:pt x="27230" y="17479"/>
                    </a:lnTo>
                    <a:lnTo>
                      <a:pt x="26671" y="17479"/>
                    </a:lnTo>
                    <a:lnTo>
                      <a:pt x="26671" y="16824"/>
                    </a:lnTo>
                    <a:cubicBezTo>
                      <a:pt x="26730" y="16813"/>
                      <a:pt x="26778" y="16789"/>
                      <a:pt x="26790" y="16729"/>
                    </a:cubicBezTo>
                    <a:lnTo>
                      <a:pt x="26730" y="16729"/>
                    </a:lnTo>
                    <a:cubicBezTo>
                      <a:pt x="26742" y="16693"/>
                      <a:pt x="26742" y="16682"/>
                      <a:pt x="26742" y="16646"/>
                    </a:cubicBezTo>
                    <a:cubicBezTo>
                      <a:pt x="26742" y="16563"/>
                      <a:pt x="26683" y="16467"/>
                      <a:pt x="26599" y="16443"/>
                    </a:cubicBezTo>
                    <a:cubicBezTo>
                      <a:pt x="26599" y="16289"/>
                      <a:pt x="26575" y="15955"/>
                      <a:pt x="26516" y="15955"/>
                    </a:cubicBezTo>
                    <a:cubicBezTo>
                      <a:pt x="26480" y="15955"/>
                      <a:pt x="26456" y="16289"/>
                      <a:pt x="26456" y="16443"/>
                    </a:cubicBezTo>
                    <a:cubicBezTo>
                      <a:pt x="26373" y="16467"/>
                      <a:pt x="26314" y="16551"/>
                      <a:pt x="26314" y="16646"/>
                    </a:cubicBezTo>
                    <a:cubicBezTo>
                      <a:pt x="26314" y="16682"/>
                      <a:pt x="26314" y="16693"/>
                      <a:pt x="26325" y="16729"/>
                    </a:cubicBezTo>
                    <a:lnTo>
                      <a:pt x="26266" y="16729"/>
                    </a:lnTo>
                    <a:cubicBezTo>
                      <a:pt x="26278" y="16777"/>
                      <a:pt x="26337" y="16813"/>
                      <a:pt x="26385" y="16824"/>
                    </a:cubicBezTo>
                    <a:lnTo>
                      <a:pt x="26385" y="17646"/>
                    </a:lnTo>
                    <a:lnTo>
                      <a:pt x="25742" y="18468"/>
                    </a:lnTo>
                    <a:lnTo>
                      <a:pt x="25742" y="18753"/>
                    </a:lnTo>
                    <a:lnTo>
                      <a:pt x="25528" y="18932"/>
                    </a:lnTo>
                    <a:lnTo>
                      <a:pt x="25766" y="19146"/>
                    </a:lnTo>
                    <a:lnTo>
                      <a:pt x="25766" y="19313"/>
                    </a:lnTo>
                    <a:lnTo>
                      <a:pt x="24694" y="19170"/>
                    </a:lnTo>
                    <a:lnTo>
                      <a:pt x="24694" y="17551"/>
                    </a:lnTo>
                    <a:cubicBezTo>
                      <a:pt x="24754" y="17539"/>
                      <a:pt x="24790" y="17515"/>
                      <a:pt x="24813" y="17455"/>
                    </a:cubicBezTo>
                    <a:lnTo>
                      <a:pt x="24754" y="17455"/>
                    </a:lnTo>
                    <a:cubicBezTo>
                      <a:pt x="24766" y="17420"/>
                      <a:pt x="24766" y="17408"/>
                      <a:pt x="24766" y="17372"/>
                    </a:cubicBezTo>
                    <a:cubicBezTo>
                      <a:pt x="24766" y="17289"/>
                      <a:pt x="24706" y="17194"/>
                      <a:pt x="24611" y="17170"/>
                    </a:cubicBezTo>
                    <a:cubicBezTo>
                      <a:pt x="24611" y="17015"/>
                      <a:pt x="24599" y="16682"/>
                      <a:pt x="24539" y="16682"/>
                    </a:cubicBezTo>
                    <a:cubicBezTo>
                      <a:pt x="24528" y="16682"/>
                      <a:pt x="24528" y="16693"/>
                      <a:pt x="24528" y="16717"/>
                    </a:cubicBezTo>
                    <a:lnTo>
                      <a:pt x="24039" y="16634"/>
                    </a:lnTo>
                    <a:cubicBezTo>
                      <a:pt x="24194" y="15074"/>
                      <a:pt x="22730" y="14324"/>
                      <a:pt x="22730" y="14324"/>
                    </a:cubicBezTo>
                    <a:cubicBezTo>
                      <a:pt x="22730" y="14324"/>
                      <a:pt x="22754" y="14217"/>
                      <a:pt x="22563" y="14134"/>
                    </a:cubicBezTo>
                    <a:cubicBezTo>
                      <a:pt x="22527" y="14122"/>
                      <a:pt x="22515" y="14122"/>
                      <a:pt x="22492" y="14098"/>
                    </a:cubicBezTo>
                    <a:lnTo>
                      <a:pt x="22015" y="13657"/>
                    </a:lnTo>
                    <a:lnTo>
                      <a:pt x="22039" y="13657"/>
                    </a:lnTo>
                    <a:cubicBezTo>
                      <a:pt x="22087" y="13646"/>
                      <a:pt x="21968" y="13598"/>
                      <a:pt x="21968" y="13598"/>
                    </a:cubicBezTo>
                    <a:cubicBezTo>
                      <a:pt x="21968" y="13562"/>
                      <a:pt x="21908" y="13550"/>
                      <a:pt x="21908" y="13550"/>
                    </a:cubicBezTo>
                    <a:cubicBezTo>
                      <a:pt x="21920" y="13550"/>
                      <a:pt x="21920" y="13538"/>
                      <a:pt x="21920" y="13538"/>
                    </a:cubicBezTo>
                    <a:cubicBezTo>
                      <a:pt x="21920" y="13526"/>
                      <a:pt x="21908" y="13526"/>
                      <a:pt x="21908" y="13526"/>
                    </a:cubicBezTo>
                    <a:lnTo>
                      <a:pt x="21896" y="13526"/>
                    </a:lnTo>
                    <a:cubicBezTo>
                      <a:pt x="21896" y="13479"/>
                      <a:pt x="21849" y="13431"/>
                      <a:pt x="21801" y="13419"/>
                    </a:cubicBezTo>
                    <a:lnTo>
                      <a:pt x="21801" y="13407"/>
                    </a:lnTo>
                    <a:cubicBezTo>
                      <a:pt x="21849" y="13384"/>
                      <a:pt x="21872" y="13360"/>
                      <a:pt x="21872" y="13312"/>
                    </a:cubicBezTo>
                    <a:cubicBezTo>
                      <a:pt x="21872" y="13265"/>
                      <a:pt x="21849" y="13229"/>
                      <a:pt x="21801" y="13229"/>
                    </a:cubicBezTo>
                    <a:lnTo>
                      <a:pt x="21801" y="13181"/>
                    </a:lnTo>
                    <a:cubicBezTo>
                      <a:pt x="21861" y="13169"/>
                      <a:pt x="21920" y="13122"/>
                      <a:pt x="21920" y="13050"/>
                    </a:cubicBezTo>
                    <a:cubicBezTo>
                      <a:pt x="21920" y="12991"/>
                      <a:pt x="21896" y="12943"/>
                      <a:pt x="21837" y="12907"/>
                    </a:cubicBezTo>
                    <a:cubicBezTo>
                      <a:pt x="21837" y="12895"/>
                      <a:pt x="21813" y="12895"/>
                      <a:pt x="21801" y="12895"/>
                    </a:cubicBezTo>
                    <a:lnTo>
                      <a:pt x="21801" y="12812"/>
                    </a:lnTo>
                    <a:cubicBezTo>
                      <a:pt x="21813" y="12812"/>
                      <a:pt x="21837" y="12788"/>
                      <a:pt x="21837" y="12788"/>
                    </a:cubicBezTo>
                    <a:cubicBezTo>
                      <a:pt x="21837" y="12776"/>
                      <a:pt x="21813" y="12776"/>
                      <a:pt x="21801" y="12776"/>
                    </a:cubicBezTo>
                    <a:lnTo>
                      <a:pt x="21801" y="12729"/>
                    </a:lnTo>
                    <a:cubicBezTo>
                      <a:pt x="21837" y="12717"/>
                      <a:pt x="21861" y="12693"/>
                      <a:pt x="21861" y="12657"/>
                    </a:cubicBezTo>
                    <a:cubicBezTo>
                      <a:pt x="21861" y="12610"/>
                      <a:pt x="21837" y="12586"/>
                      <a:pt x="21801" y="12586"/>
                    </a:cubicBezTo>
                    <a:lnTo>
                      <a:pt x="21801" y="12514"/>
                    </a:lnTo>
                    <a:cubicBezTo>
                      <a:pt x="21872" y="12491"/>
                      <a:pt x="21920" y="12431"/>
                      <a:pt x="21920" y="12372"/>
                    </a:cubicBezTo>
                    <a:lnTo>
                      <a:pt x="21920" y="12348"/>
                    </a:lnTo>
                    <a:cubicBezTo>
                      <a:pt x="21908" y="12407"/>
                      <a:pt x="21861" y="12455"/>
                      <a:pt x="21801" y="12467"/>
                    </a:cubicBezTo>
                    <a:lnTo>
                      <a:pt x="21801" y="12407"/>
                    </a:lnTo>
                    <a:cubicBezTo>
                      <a:pt x="21813" y="12395"/>
                      <a:pt x="21837" y="12395"/>
                      <a:pt x="21837" y="12360"/>
                    </a:cubicBezTo>
                    <a:cubicBezTo>
                      <a:pt x="21837" y="12348"/>
                      <a:pt x="21813" y="12336"/>
                      <a:pt x="21801" y="12312"/>
                    </a:cubicBezTo>
                    <a:lnTo>
                      <a:pt x="21801" y="12300"/>
                    </a:lnTo>
                    <a:cubicBezTo>
                      <a:pt x="21837" y="12300"/>
                      <a:pt x="21837" y="12288"/>
                      <a:pt x="21837" y="12288"/>
                    </a:cubicBezTo>
                    <a:lnTo>
                      <a:pt x="21777" y="12193"/>
                    </a:lnTo>
                    <a:lnTo>
                      <a:pt x="21718" y="12288"/>
                    </a:lnTo>
                    <a:cubicBezTo>
                      <a:pt x="21718" y="12288"/>
                      <a:pt x="21718" y="12300"/>
                      <a:pt x="21742" y="12300"/>
                    </a:cubicBezTo>
                    <a:lnTo>
                      <a:pt x="21742" y="12312"/>
                    </a:lnTo>
                    <a:cubicBezTo>
                      <a:pt x="21730" y="12336"/>
                      <a:pt x="21718" y="12336"/>
                      <a:pt x="21718" y="12360"/>
                    </a:cubicBezTo>
                    <a:cubicBezTo>
                      <a:pt x="21718" y="12372"/>
                      <a:pt x="21730" y="12395"/>
                      <a:pt x="21742" y="12407"/>
                    </a:cubicBezTo>
                    <a:lnTo>
                      <a:pt x="21742" y="12467"/>
                    </a:lnTo>
                    <a:cubicBezTo>
                      <a:pt x="21682" y="12455"/>
                      <a:pt x="21634" y="12407"/>
                      <a:pt x="21622" y="12348"/>
                    </a:cubicBezTo>
                    <a:lnTo>
                      <a:pt x="21622" y="12372"/>
                    </a:lnTo>
                    <a:cubicBezTo>
                      <a:pt x="21622" y="12455"/>
                      <a:pt x="21670" y="12514"/>
                      <a:pt x="21742" y="12514"/>
                    </a:cubicBezTo>
                    <a:lnTo>
                      <a:pt x="21742" y="12586"/>
                    </a:lnTo>
                    <a:cubicBezTo>
                      <a:pt x="21718" y="12598"/>
                      <a:pt x="21682" y="12633"/>
                      <a:pt x="21682" y="12657"/>
                    </a:cubicBezTo>
                    <a:cubicBezTo>
                      <a:pt x="21682" y="12705"/>
                      <a:pt x="21718" y="12729"/>
                      <a:pt x="21742" y="12729"/>
                    </a:cubicBezTo>
                    <a:lnTo>
                      <a:pt x="21742" y="12776"/>
                    </a:lnTo>
                    <a:cubicBezTo>
                      <a:pt x="21730" y="12776"/>
                      <a:pt x="21718" y="12788"/>
                      <a:pt x="21718" y="12788"/>
                    </a:cubicBezTo>
                    <a:cubicBezTo>
                      <a:pt x="21718" y="12812"/>
                      <a:pt x="21730" y="12812"/>
                      <a:pt x="21742" y="12812"/>
                    </a:cubicBezTo>
                    <a:lnTo>
                      <a:pt x="21742" y="12895"/>
                    </a:lnTo>
                    <a:cubicBezTo>
                      <a:pt x="21730" y="12895"/>
                      <a:pt x="21718" y="12907"/>
                      <a:pt x="21718" y="12907"/>
                    </a:cubicBezTo>
                    <a:cubicBezTo>
                      <a:pt x="21670" y="12931"/>
                      <a:pt x="21622" y="12991"/>
                      <a:pt x="21622" y="13050"/>
                    </a:cubicBezTo>
                    <a:cubicBezTo>
                      <a:pt x="21622" y="13122"/>
                      <a:pt x="21670" y="13169"/>
                      <a:pt x="21742" y="13181"/>
                    </a:cubicBezTo>
                    <a:lnTo>
                      <a:pt x="21742" y="13229"/>
                    </a:lnTo>
                    <a:cubicBezTo>
                      <a:pt x="21694" y="13241"/>
                      <a:pt x="21670" y="13265"/>
                      <a:pt x="21670" y="13312"/>
                    </a:cubicBezTo>
                    <a:cubicBezTo>
                      <a:pt x="21670" y="13360"/>
                      <a:pt x="21694" y="13407"/>
                      <a:pt x="21742" y="13407"/>
                    </a:cubicBezTo>
                    <a:lnTo>
                      <a:pt x="21742" y="13419"/>
                    </a:lnTo>
                    <a:cubicBezTo>
                      <a:pt x="21694" y="13431"/>
                      <a:pt x="21658" y="13467"/>
                      <a:pt x="21658" y="13526"/>
                    </a:cubicBezTo>
                    <a:lnTo>
                      <a:pt x="21634" y="13526"/>
                    </a:lnTo>
                    <a:cubicBezTo>
                      <a:pt x="21622" y="13526"/>
                      <a:pt x="21622" y="13538"/>
                      <a:pt x="21622" y="13538"/>
                    </a:cubicBezTo>
                    <a:cubicBezTo>
                      <a:pt x="21622" y="13550"/>
                      <a:pt x="21634" y="13550"/>
                      <a:pt x="21634" y="13550"/>
                    </a:cubicBezTo>
                    <a:cubicBezTo>
                      <a:pt x="21634" y="13550"/>
                      <a:pt x="21575" y="13562"/>
                      <a:pt x="21575" y="13598"/>
                    </a:cubicBezTo>
                    <a:cubicBezTo>
                      <a:pt x="21575" y="13598"/>
                      <a:pt x="21444" y="13646"/>
                      <a:pt x="21503" y="13657"/>
                    </a:cubicBezTo>
                    <a:lnTo>
                      <a:pt x="21539" y="13657"/>
                    </a:lnTo>
                    <a:lnTo>
                      <a:pt x="21063" y="14098"/>
                    </a:lnTo>
                    <a:cubicBezTo>
                      <a:pt x="21027" y="14098"/>
                      <a:pt x="21015" y="14122"/>
                      <a:pt x="20980" y="14134"/>
                    </a:cubicBezTo>
                    <a:cubicBezTo>
                      <a:pt x="20789" y="14217"/>
                      <a:pt x="20825" y="14324"/>
                      <a:pt x="20825" y="14324"/>
                    </a:cubicBezTo>
                    <a:cubicBezTo>
                      <a:pt x="20825" y="14324"/>
                      <a:pt x="20206" y="14634"/>
                      <a:pt x="19813" y="15289"/>
                    </a:cubicBezTo>
                    <a:lnTo>
                      <a:pt x="19813" y="15134"/>
                    </a:lnTo>
                    <a:cubicBezTo>
                      <a:pt x="22325" y="9121"/>
                      <a:pt x="16717" y="6264"/>
                      <a:pt x="16717" y="6264"/>
                    </a:cubicBezTo>
                    <a:cubicBezTo>
                      <a:pt x="16717" y="6264"/>
                      <a:pt x="16800" y="5942"/>
                      <a:pt x="16253" y="5704"/>
                    </a:cubicBezTo>
                    <a:cubicBezTo>
                      <a:pt x="16181" y="5680"/>
                      <a:pt x="16098" y="5645"/>
                      <a:pt x="16027" y="5633"/>
                    </a:cubicBezTo>
                    <a:lnTo>
                      <a:pt x="14669" y="4371"/>
                    </a:lnTo>
                    <a:lnTo>
                      <a:pt x="14764" y="4371"/>
                    </a:lnTo>
                    <a:cubicBezTo>
                      <a:pt x="14895" y="4311"/>
                      <a:pt x="14538" y="4192"/>
                      <a:pt x="14538" y="4192"/>
                    </a:cubicBezTo>
                    <a:cubicBezTo>
                      <a:pt x="14550" y="4121"/>
                      <a:pt x="14372" y="4073"/>
                      <a:pt x="14372" y="4073"/>
                    </a:cubicBezTo>
                    <a:cubicBezTo>
                      <a:pt x="14407" y="4073"/>
                      <a:pt x="14431" y="4037"/>
                      <a:pt x="14431" y="4013"/>
                    </a:cubicBezTo>
                    <a:cubicBezTo>
                      <a:pt x="14431" y="3978"/>
                      <a:pt x="14407" y="3954"/>
                      <a:pt x="14372" y="3954"/>
                    </a:cubicBezTo>
                    <a:lnTo>
                      <a:pt x="14336" y="3954"/>
                    </a:lnTo>
                    <a:cubicBezTo>
                      <a:pt x="14312" y="3823"/>
                      <a:pt x="14217" y="3704"/>
                      <a:pt x="14074" y="3668"/>
                    </a:cubicBezTo>
                    <a:lnTo>
                      <a:pt x="14074" y="3620"/>
                    </a:lnTo>
                    <a:cubicBezTo>
                      <a:pt x="14193" y="3597"/>
                      <a:pt x="14288" y="3489"/>
                      <a:pt x="14288" y="3359"/>
                    </a:cubicBezTo>
                    <a:cubicBezTo>
                      <a:pt x="14288" y="3228"/>
                      <a:pt x="14193" y="3120"/>
                      <a:pt x="14074" y="3085"/>
                    </a:cubicBezTo>
                    <a:lnTo>
                      <a:pt x="14074" y="2989"/>
                    </a:lnTo>
                    <a:cubicBezTo>
                      <a:pt x="14264" y="2954"/>
                      <a:pt x="14407" y="2787"/>
                      <a:pt x="14407" y="2597"/>
                    </a:cubicBezTo>
                    <a:cubicBezTo>
                      <a:pt x="14407" y="2430"/>
                      <a:pt x="14300" y="2299"/>
                      <a:pt x="14169" y="2239"/>
                    </a:cubicBezTo>
                    <a:lnTo>
                      <a:pt x="14181" y="2227"/>
                    </a:lnTo>
                    <a:cubicBezTo>
                      <a:pt x="14181" y="2192"/>
                      <a:pt x="14133" y="2180"/>
                      <a:pt x="14062" y="2168"/>
                    </a:cubicBezTo>
                    <a:lnTo>
                      <a:pt x="14062" y="1918"/>
                    </a:lnTo>
                    <a:cubicBezTo>
                      <a:pt x="14122" y="1894"/>
                      <a:pt x="14181" y="1882"/>
                      <a:pt x="14181" y="1858"/>
                    </a:cubicBezTo>
                    <a:cubicBezTo>
                      <a:pt x="14181" y="1823"/>
                      <a:pt x="14133" y="1811"/>
                      <a:pt x="14062" y="1799"/>
                    </a:cubicBezTo>
                    <a:lnTo>
                      <a:pt x="14062" y="1680"/>
                    </a:lnTo>
                    <a:cubicBezTo>
                      <a:pt x="14169" y="1644"/>
                      <a:pt x="14252" y="1561"/>
                      <a:pt x="14252" y="1442"/>
                    </a:cubicBezTo>
                    <a:cubicBezTo>
                      <a:pt x="14252" y="1323"/>
                      <a:pt x="14169" y="1215"/>
                      <a:pt x="14062" y="1203"/>
                    </a:cubicBezTo>
                    <a:lnTo>
                      <a:pt x="14062" y="989"/>
                    </a:lnTo>
                    <a:cubicBezTo>
                      <a:pt x="14276" y="965"/>
                      <a:pt x="14419" y="799"/>
                      <a:pt x="14419" y="584"/>
                    </a:cubicBezTo>
                    <a:cubicBezTo>
                      <a:pt x="14419" y="561"/>
                      <a:pt x="14419" y="525"/>
                      <a:pt x="14407" y="513"/>
                    </a:cubicBezTo>
                    <a:cubicBezTo>
                      <a:pt x="14372" y="692"/>
                      <a:pt x="14229" y="822"/>
                      <a:pt x="14050" y="846"/>
                    </a:cubicBezTo>
                    <a:lnTo>
                      <a:pt x="14050" y="680"/>
                    </a:lnTo>
                    <a:cubicBezTo>
                      <a:pt x="14110" y="668"/>
                      <a:pt x="14133" y="608"/>
                      <a:pt x="14133" y="549"/>
                    </a:cubicBezTo>
                    <a:cubicBezTo>
                      <a:pt x="14133" y="489"/>
                      <a:pt x="14098" y="430"/>
                      <a:pt x="14050" y="406"/>
                    </a:cubicBezTo>
                    <a:lnTo>
                      <a:pt x="14050" y="382"/>
                    </a:lnTo>
                    <a:cubicBezTo>
                      <a:pt x="14133" y="370"/>
                      <a:pt x="14157" y="334"/>
                      <a:pt x="14157" y="334"/>
                    </a:cubicBezTo>
                    <a:lnTo>
                      <a:pt x="1400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rgbClr val="592D5F"/>
                  </a:gs>
                  <a:gs pos="79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6"/>
              <p:cNvSpPr/>
              <p:nvPr/>
            </p:nvSpPr>
            <p:spPr>
              <a:xfrm>
                <a:off x="2265450" y="-2201025"/>
                <a:ext cx="86050" cy="5399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1599" extrusionOk="0">
                    <a:moveTo>
                      <a:pt x="1048" y="2608"/>
                    </a:moveTo>
                    <a:cubicBezTo>
                      <a:pt x="1048" y="2608"/>
                      <a:pt x="1215" y="2620"/>
                      <a:pt x="1215" y="3036"/>
                    </a:cubicBezTo>
                    <a:lnTo>
                      <a:pt x="1215" y="3798"/>
                    </a:lnTo>
                    <a:lnTo>
                      <a:pt x="882" y="3798"/>
                    </a:lnTo>
                    <a:lnTo>
                      <a:pt x="882" y="3036"/>
                    </a:lnTo>
                    <a:cubicBezTo>
                      <a:pt x="882" y="2620"/>
                      <a:pt x="1048" y="2608"/>
                      <a:pt x="1048" y="2608"/>
                    </a:cubicBezTo>
                    <a:close/>
                    <a:moveTo>
                      <a:pt x="1715" y="2477"/>
                    </a:moveTo>
                    <a:cubicBezTo>
                      <a:pt x="1715" y="2477"/>
                      <a:pt x="1965" y="2489"/>
                      <a:pt x="1965" y="2905"/>
                    </a:cubicBezTo>
                    <a:lnTo>
                      <a:pt x="1965" y="3798"/>
                    </a:lnTo>
                    <a:lnTo>
                      <a:pt x="1465" y="3798"/>
                    </a:lnTo>
                    <a:lnTo>
                      <a:pt x="1465" y="2905"/>
                    </a:lnTo>
                    <a:cubicBezTo>
                      <a:pt x="1465" y="2489"/>
                      <a:pt x="1715" y="2477"/>
                      <a:pt x="1715" y="2477"/>
                    </a:cubicBezTo>
                    <a:close/>
                    <a:moveTo>
                      <a:pt x="2406" y="2608"/>
                    </a:moveTo>
                    <a:cubicBezTo>
                      <a:pt x="2406" y="2608"/>
                      <a:pt x="2560" y="2620"/>
                      <a:pt x="2560" y="3036"/>
                    </a:cubicBezTo>
                    <a:lnTo>
                      <a:pt x="2560" y="3798"/>
                    </a:lnTo>
                    <a:lnTo>
                      <a:pt x="2239" y="3798"/>
                    </a:lnTo>
                    <a:lnTo>
                      <a:pt x="2239" y="3036"/>
                    </a:lnTo>
                    <a:cubicBezTo>
                      <a:pt x="2239" y="2620"/>
                      <a:pt x="2406" y="2608"/>
                      <a:pt x="2406" y="2608"/>
                    </a:cubicBezTo>
                    <a:close/>
                    <a:moveTo>
                      <a:pt x="1715" y="0"/>
                    </a:moveTo>
                    <a:lnTo>
                      <a:pt x="1679" y="48"/>
                    </a:lnTo>
                    <a:lnTo>
                      <a:pt x="1703" y="48"/>
                    </a:lnTo>
                    <a:lnTo>
                      <a:pt x="1703" y="60"/>
                    </a:lnTo>
                    <a:lnTo>
                      <a:pt x="1679" y="72"/>
                    </a:lnTo>
                    <a:cubicBezTo>
                      <a:pt x="1679" y="95"/>
                      <a:pt x="1679" y="95"/>
                      <a:pt x="1703" y="95"/>
                    </a:cubicBezTo>
                    <a:lnTo>
                      <a:pt x="1703" y="119"/>
                    </a:lnTo>
                    <a:cubicBezTo>
                      <a:pt x="1667" y="119"/>
                      <a:pt x="1655" y="95"/>
                      <a:pt x="1644" y="60"/>
                    </a:cubicBezTo>
                    <a:lnTo>
                      <a:pt x="1644" y="72"/>
                    </a:lnTo>
                    <a:cubicBezTo>
                      <a:pt x="1644" y="107"/>
                      <a:pt x="1667" y="131"/>
                      <a:pt x="1703" y="131"/>
                    </a:cubicBezTo>
                    <a:lnTo>
                      <a:pt x="1703" y="179"/>
                    </a:lnTo>
                    <a:cubicBezTo>
                      <a:pt x="1679" y="179"/>
                      <a:pt x="1667" y="191"/>
                      <a:pt x="1667" y="214"/>
                    </a:cubicBezTo>
                    <a:cubicBezTo>
                      <a:pt x="1667" y="226"/>
                      <a:pt x="1679" y="238"/>
                      <a:pt x="1703" y="238"/>
                    </a:cubicBezTo>
                    <a:lnTo>
                      <a:pt x="1703" y="274"/>
                    </a:lnTo>
                    <a:cubicBezTo>
                      <a:pt x="1679" y="274"/>
                      <a:pt x="1679" y="274"/>
                      <a:pt x="1679" y="286"/>
                    </a:cubicBezTo>
                    <a:lnTo>
                      <a:pt x="1703" y="298"/>
                    </a:lnTo>
                    <a:lnTo>
                      <a:pt x="1703" y="345"/>
                    </a:lnTo>
                    <a:cubicBezTo>
                      <a:pt x="1679" y="345"/>
                      <a:pt x="1679" y="345"/>
                      <a:pt x="1679" y="357"/>
                    </a:cubicBezTo>
                    <a:cubicBezTo>
                      <a:pt x="1655" y="369"/>
                      <a:pt x="1644" y="393"/>
                      <a:pt x="1644" y="417"/>
                    </a:cubicBezTo>
                    <a:cubicBezTo>
                      <a:pt x="1644" y="453"/>
                      <a:pt x="1667" y="476"/>
                      <a:pt x="1703" y="476"/>
                    </a:cubicBezTo>
                    <a:lnTo>
                      <a:pt x="1703" y="488"/>
                    </a:lnTo>
                    <a:cubicBezTo>
                      <a:pt x="1679" y="488"/>
                      <a:pt x="1667" y="512"/>
                      <a:pt x="1667" y="536"/>
                    </a:cubicBezTo>
                    <a:cubicBezTo>
                      <a:pt x="1667" y="548"/>
                      <a:pt x="1679" y="572"/>
                      <a:pt x="1703" y="584"/>
                    </a:cubicBezTo>
                    <a:lnTo>
                      <a:pt x="1703" y="595"/>
                    </a:lnTo>
                    <a:cubicBezTo>
                      <a:pt x="1679" y="595"/>
                      <a:pt x="1655" y="607"/>
                      <a:pt x="1655" y="643"/>
                    </a:cubicBezTo>
                    <a:cubicBezTo>
                      <a:pt x="1655" y="643"/>
                      <a:pt x="1644" y="643"/>
                      <a:pt x="1644" y="655"/>
                    </a:cubicBezTo>
                    <a:cubicBezTo>
                      <a:pt x="1644" y="655"/>
                      <a:pt x="1644" y="667"/>
                      <a:pt x="1655" y="667"/>
                    </a:cubicBezTo>
                    <a:cubicBezTo>
                      <a:pt x="1655" y="667"/>
                      <a:pt x="1620" y="667"/>
                      <a:pt x="1620" y="691"/>
                    </a:cubicBezTo>
                    <a:cubicBezTo>
                      <a:pt x="1620" y="691"/>
                      <a:pt x="1560" y="703"/>
                      <a:pt x="1584" y="715"/>
                    </a:cubicBezTo>
                    <a:lnTo>
                      <a:pt x="1596" y="715"/>
                    </a:lnTo>
                    <a:lnTo>
                      <a:pt x="1358" y="941"/>
                    </a:lnTo>
                    <a:cubicBezTo>
                      <a:pt x="1346" y="941"/>
                      <a:pt x="1346" y="941"/>
                      <a:pt x="1322" y="953"/>
                    </a:cubicBezTo>
                    <a:cubicBezTo>
                      <a:pt x="1239" y="1000"/>
                      <a:pt x="1251" y="1048"/>
                      <a:pt x="1251" y="1048"/>
                    </a:cubicBezTo>
                    <a:cubicBezTo>
                      <a:pt x="1251" y="1048"/>
                      <a:pt x="572" y="1405"/>
                      <a:pt x="632" y="2131"/>
                    </a:cubicBezTo>
                    <a:cubicBezTo>
                      <a:pt x="417" y="2155"/>
                      <a:pt x="310" y="2191"/>
                      <a:pt x="310" y="2191"/>
                    </a:cubicBezTo>
                    <a:lnTo>
                      <a:pt x="751" y="2358"/>
                    </a:lnTo>
                    <a:lnTo>
                      <a:pt x="751" y="3798"/>
                    </a:lnTo>
                    <a:lnTo>
                      <a:pt x="346" y="3798"/>
                    </a:lnTo>
                    <a:lnTo>
                      <a:pt x="346" y="4275"/>
                    </a:lnTo>
                    <a:lnTo>
                      <a:pt x="608" y="4572"/>
                    </a:lnTo>
                    <a:lnTo>
                      <a:pt x="477" y="10132"/>
                    </a:lnTo>
                    <a:lnTo>
                      <a:pt x="191" y="10132"/>
                    </a:lnTo>
                    <a:lnTo>
                      <a:pt x="191" y="10609"/>
                    </a:lnTo>
                    <a:lnTo>
                      <a:pt x="465" y="10894"/>
                    </a:lnTo>
                    <a:lnTo>
                      <a:pt x="346" y="15824"/>
                    </a:lnTo>
                    <a:lnTo>
                      <a:pt x="0" y="15824"/>
                    </a:lnTo>
                    <a:lnTo>
                      <a:pt x="0" y="16300"/>
                    </a:lnTo>
                    <a:lnTo>
                      <a:pt x="334" y="16586"/>
                    </a:lnTo>
                    <a:lnTo>
                      <a:pt x="215" y="21598"/>
                    </a:lnTo>
                    <a:lnTo>
                      <a:pt x="3227" y="21598"/>
                    </a:lnTo>
                    <a:lnTo>
                      <a:pt x="3108" y="16586"/>
                    </a:lnTo>
                    <a:lnTo>
                      <a:pt x="3441" y="16300"/>
                    </a:lnTo>
                    <a:lnTo>
                      <a:pt x="3441" y="15824"/>
                    </a:lnTo>
                    <a:lnTo>
                      <a:pt x="3096" y="15824"/>
                    </a:lnTo>
                    <a:lnTo>
                      <a:pt x="2965" y="10894"/>
                    </a:lnTo>
                    <a:lnTo>
                      <a:pt x="3227" y="10609"/>
                    </a:lnTo>
                    <a:lnTo>
                      <a:pt x="3227" y="10132"/>
                    </a:lnTo>
                    <a:lnTo>
                      <a:pt x="2953" y="10132"/>
                    </a:lnTo>
                    <a:lnTo>
                      <a:pt x="2810" y="4572"/>
                    </a:lnTo>
                    <a:lnTo>
                      <a:pt x="3084" y="4275"/>
                    </a:lnTo>
                    <a:lnTo>
                      <a:pt x="3084" y="3798"/>
                    </a:lnTo>
                    <a:lnTo>
                      <a:pt x="2679" y="3798"/>
                    </a:lnTo>
                    <a:lnTo>
                      <a:pt x="2679" y="2358"/>
                    </a:lnTo>
                    <a:lnTo>
                      <a:pt x="3108" y="2191"/>
                    </a:lnTo>
                    <a:cubicBezTo>
                      <a:pt x="3108" y="2191"/>
                      <a:pt x="3013" y="2155"/>
                      <a:pt x="2798" y="2131"/>
                    </a:cubicBezTo>
                    <a:cubicBezTo>
                      <a:pt x="2870" y="1381"/>
                      <a:pt x="2179" y="1048"/>
                      <a:pt x="2179" y="1048"/>
                    </a:cubicBezTo>
                    <a:cubicBezTo>
                      <a:pt x="2179" y="1048"/>
                      <a:pt x="2191" y="988"/>
                      <a:pt x="2096" y="953"/>
                    </a:cubicBezTo>
                    <a:cubicBezTo>
                      <a:pt x="2084" y="953"/>
                      <a:pt x="2084" y="953"/>
                      <a:pt x="2072" y="941"/>
                    </a:cubicBezTo>
                    <a:lnTo>
                      <a:pt x="1834" y="715"/>
                    </a:lnTo>
                    <a:lnTo>
                      <a:pt x="1846" y="715"/>
                    </a:lnTo>
                    <a:cubicBezTo>
                      <a:pt x="1882" y="703"/>
                      <a:pt x="1798" y="691"/>
                      <a:pt x="1798" y="691"/>
                    </a:cubicBezTo>
                    <a:cubicBezTo>
                      <a:pt x="1798" y="667"/>
                      <a:pt x="1775" y="667"/>
                      <a:pt x="1775" y="667"/>
                    </a:cubicBezTo>
                    <a:cubicBezTo>
                      <a:pt x="1775" y="667"/>
                      <a:pt x="1786" y="667"/>
                      <a:pt x="1786" y="655"/>
                    </a:cubicBezTo>
                    <a:cubicBezTo>
                      <a:pt x="1786" y="655"/>
                      <a:pt x="1786" y="643"/>
                      <a:pt x="1775" y="643"/>
                    </a:cubicBezTo>
                    <a:cubicBezTo>
                      <a:pt x="1775" y="607"/>
                      <a:pt x="1763" y="595"/>
                      <a:pt x="1727" y="595"/>
                    </a:cubicBezTo>
                    <a:lnTo>
                      <a:pt x="1727" y="584"/>
                    </a:lnTo>
                    <a:cubicBezTo>
                      <a:pt x="1739" y="584"/>
                      <a:pt x="1763" y="572"/>
                      <a:pt x="1763" y="536"/>
                    </a:cubicBezTo>
                    <a:cubicBezTo>
                      <a:pt x="1763" y="524"/>
                      <a:pt x="1739" y="512"/>
                      <a:pt x="1727" y="488"/>
                    </a:cubicBezTo>
                    <a:lnTo>
                      <a:pt x="1727" y="476"/>
                    </a:lnTo>
                    <a:cubicBezTo>
                      <a:pt x="1763" y="476"/>
                      <a:pt x="1786" y="453"/>
                      <a:pt x="1786" y="417"/>
                    </a:cubicBezTo>
                    <a:cubicBezTo>
                      <a:pt x="1786" y="393"/>
                      <a:pt x="1775" y="369"/>
                      <a:pt x="1739" y="357"/>
                    </a:cubicBezTo>
                    <a:lnTo>
                      <a:pt x="1727" y="345"/>
                    </a:lnTo>
                    <a:lnTo>
                      <a:pt x="1727" y="298"/>
                    </a:lnTo>
                    <a:cubicBezTo>
                      <a:pt x="1739" y="298"/>
                      <a:pt x="1739" y="298"/>
                      <a:pt x="1739" y="286"/>
                    </a:cubicBezTo>
                    <a:lnTo>
                      <a:pt x="1727" y="274"/>
                    </a:lnTo>
                    <a:lnTo>
                      <a:pt x="1727" y="238"/>
                    </a:lnTo>
                    <a:cubicBezTo>
                      <a:pt x="1739" y="238"/>
                      <a:pt x="1763" y="226"/>
                      <a:pt x="1763" y="214"/>
                    </a:cubicBezTo>
                    <a:cubicBezTo>
                      <a:pt x="1763" y="191"/>
                      <a:pt x="1739" y="179"/>
                      <a:pt x="1727" y="179"/>
                    </a:cubicBezTo>
                    <a:lnTo>
                      <a:pt x="1727" y="131"/>
                    </a:lnTo>
                    <a:cubicBezTo>
                      <a:pt x="1763" y="131"/>
                      <a:pt x="1786" y="107"/>
                      <a:pt x="1786" y="72"/>
                    </a:cubicBezTo>
                    <a:lnTo>
                      <a:pt x="1786" y="60"/>
                    </a:lnTo>
                    <a:cubicBezTo>
                      <a:pt x="1786" y="95"/>
                      <a:pt x="1763" y="107"/>
                      <a:pt x="1727" y="119"/>
                    </a:cubicBezTo>
                    <a:lnTo>
                      <a:pt x="1727" y="95"/>
                    </a:lnTo>
                    <a:lnTo>
                      <a:pt x="1739" y="72"/>
                    </a:lnTo>
                    <a:cubicBezTo>
                      <a:pt x="1739" y="60"/>
                      <a:pt x="1739" y="60"/>
                      <a:pt x="1727" y="60"/>
                    </a:cubicBezTo>
                    <a:lnTo>
                      <a:pt x="1727" y="48"/>
                    </a:lnTo>
                    <a:lnTo>
                      <a:pt x="1739" y="48"/>
                    </a:lnTo>
                    <a:lnTo>
                      <a:pt x="171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6"/>
              <p:cNvSpPr/>
              <p:nvPr/>
            </p:nvSpPr>
            <p:spPr>
              <a:xfrm>
                <a:off x="3310225" y="-2201025"/>
                <a:ext cx="86050" cy="5399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1599" extrusionOk="0">
                    <a:moveTo>
                      <a:pt x="1036" y="2608"/>
                    </a:moveTo>
                    <a:cubicBezTo>
                      <a:pt x="1036" y="2608"/>
                      <a:pt x="1191" y="2620"/>
                      <a:pt x="1191" y="3036"/>
                    </a:cubicBezTo>
                    <a:lnTo>
                      <a:pt x="1191" y="3798"/>
                    </a:lnTo>
                    <a:lnTo>
                      <a:pt x="870" y="3798"/>
                    </a:lnTo>
                    <a:lnTo>
                      <a:pt x="870" y="3036"/>
                    </a:lnTo>
                    <a:cubicBezTo>
                      <a:pt x="870" y="2620"/>
                      <a:pt x="1036" y="2608"/>
                      <a:pt x="1036" y="2608"/>
                    </a:cubicBezTo>
                    <a:close/>
                    <a:moveTo>
                      <a:pt x="1703" y="2477"/>
                    </a:moveTo>
                    <a:cubicBezTo>
                      <a:pt x="1703" y="2477"/>
                      <a:pt x="1953" y="2489"/>
                      <a:pt x="1953" y="2905"/>
                    </a:cubicBezTo>
                    <a:lnTo>
                      <a:pt x="1953" y="3798"/>
                    </a:lnTo>
                    <a:lnTo>
                      <a:pt x="1453" y="3798"/>
                    </a:lnTo>
                    <a:lnTo>
                      <a:pt x="1453" y="2905"/>
                    </a:lnTo>
                    <a:cubicBezTo>
                      <a:pt x="1453" y="2489"/>
                      <a:pt x="1703" y="2477"/>
                      <a:pt x="1703" y="2477"/>
                    </a:cubicBezTo>
                    <a:close/>
                    <a:moveTo>
                      <a:pt x="2382" y="2608"/>
                    </a:moveTo>
                    <a:cubicBezTo>
                      <a:pt x="2382" y="2608"/>
                      <a:pt x="2548" y="2620"/>
                      <a:pt x="2548" y="3036"/>
                    </a:cubicBezTo>
                    <a:lnTo>
                      <a:pt x="2548" y="3798"/>
                    </a:lnTo>
                    <a:lnTo>
                      <a:pt x="2227" y="3798"/>
                    </a:lnTo>
                    <a:lnTo>
                      <a:pt x="2227" y="3036"/>
                    </a:lnTo>
                    <a:cubicBezTo>
                      <a:pt x="2227" y="2620"/>
                      <a:pt x="2382" y="2608"/>
                      <a:pt x="2382" y="2608"/>
                    </a:cubicBezTo>
                    <a:close/>
                    <a:moveTo>
                      <a:pt x="1703" y="0"/>
                    </a:moveTo>
                    <a:lnTo>
                      <a:pt x="1667" y="48"/>
                    </a:lnTo>
                    <a:lnTo>
                      <a:pt x="1679" y="48"/>
                    </a:lnTo>
                    <a:lnTo>
                      <a:pt x="1679" y="60"/>
                    </a:lnTo>
                    <a:lnTo>
                      <a:pt x="1667" y="72"/>
                    </a:lnTo>
                    <a:cubicBezTo>
                      <a:pt x="1667" y="95"/>
                      <a:pt x="1667" y="95"/>
                      <a:pt x="1679" y="95"/>
                    </a:cubicBezTo>
                    <a:lnTo>
                      <a:pt x="1679" y="119"/>
                    </a:lnTo>
                    <a:cubicBezTo>
                      <a:pt x="1655" y="119"/>
                      <a:pt x="1643" y="95"/>
                      <a:pt x="1620" y="60"/>
                    </a:cubicBezTo>
                    <a:lnTo>
                      <a:pt x="1620" y="72"/>
                    </a:lnTo>
                    <a:cubicBezTo>
                      <a:pt x="1620" y="107"/>
                      <a:pt x="1655" y="131"/>
                      <a:pt x="1679" y="131"/>
                    </a:cubicBezTo>
                    <a:lnTo>
                      <a:pt x="1679" y="179"/>
                    </a:lnTo>
                    <a:cubicBezTo>
                      <a:pt x="1667" y="179"/>
                      <a:pt x="1655" y="191"/>
                      <a:pt x="1655" y="214"/>
                    </a:cubicBezTo>
                    <a:cubicBezTo>
                      <a:pt x="1655" y="226"/>
                      <a:pt x="1667" y="238"/>
                      <a:pt x="1679" y="238"/>
                    </a:cubicBezTo>
                    <a:lnTo>
                      <a:pt x="1679" y="274"/>
                    </a:lnTo>
                    <a:cubicBezTo>
                      <a:pt x="1667" y="274"/>
                      <a:pt x="1667" y="274"/>
                      <a:pt x="1667" y="286"/>
                    </a:cubicBezTo>
                    <a:lnTo>
                      <a:pt x="1679" y="298"/>
                    </a:lnTo>
                    <a:lnTo>
                      <a:pt x="1679" y="345"/>
                    </a:lnTo>
                    <a:cubicBezTo>
                      <a:pt x="1667" y="345"/>
                      <a:pt x="1667" y="345"/>
                      <a:pt x="1667" y="357"/>
                    </a:cubicBezTo>
                    <a:cubicBezTo>
                      <a:pt x="1643" y="369"/>
                      <a:pt x="1620" y="393"/>
                      <a:pt x="1620" y="417"/>
                    </a:cubicBezTo>
                    <a:cubicBezTo>
                      <a:pt x="1620" y="453"/>
                      <a:pt x="1655" y="476"/>
                      <a:pt x="1679" y="476"/>
                    </a:cubicBezTo>
                    <a:lnTo>
                      <a:pt x="1679" y="488"/>
                    </a:lnTo>
                    <a:cubicBezTo>
                      <a:pt x="1667" y="488"/>
                      <a:pt x="1655" y="512"/>
                      <a:pt x="1655" y="536"/>
                    </a:cubicBezTo>
                    <a:cubicBezTo>
                      <a:pt x="1655" y="548"/>
                      <a:pt x="1667" y="572"/>
                      <a:pt x="1679" y="584"/>
                    </a:cubicBezTo>
                    <a:lnTo>
                      <a:pt x="1679" y="595"/>
                    </a:lnTo>
                    <a:cubicBezTo>
                      <a:pt x="1667" y="595"/>
                      <a:pt x="1643" y="607"/>
                      <a:pt x="1643" y="643"/>
                    </a:cubicBezTo>
                    <a:cubicBezTo>
                      <a:pt x="1643" y="643"/>
                      <a:pt x="1620" y="643"/>
                      <a:pt x="1620" y="655"/>
                    </a:cubicBezTo>
                    <a:cubicBezTo>
                      <a:pt x="1620" y="655"/>
                      <a:pt x="1620" y="667"/>
                      <a:pt x="1643" y="667"/>
                    </a:cubicBezTo>
                    <a:cubicBezTo>
                      <a:pt x="1643" y="667"/>
                      <a:pt x="1608" y="667"/>
                      <a:pt x="1608" y="691"/>
                    </a:cubicBezTo>
                    <a:cubicBezTo>
                      <a:pt x="1608" y="691"/>
                      <a:pt x="1548" y="703"/>
                      <a:pt x="1572" y="715"/>
                    </a:cubicBezTo>
                    <a:lnTo>
                      <a:pt x="1584" y="715"/>
                    </a:lnTo>
                    <a:lnTo>
                      <a:pt x="1346" y="941"/>
                    </a:lnTo>
                    <a:cubicBezTo>
                      <a:pt x="1322" y="941"/>
                      <a:pt x="1322" y="941"/>
                      <a:pt x="1310" y="953"/>
                    </a:cubicBezTo>
                    <a:cubicBezTo>
                      <a:pt x="1227" y="1000"/>
                      <a:pt x="1239" y="1048"/>
                      <a:pt x="1239" y="1048"/>
                    </a:cubicBezTo>
                    <a:cubicBezTo>
                      <a:pt x="1239" y="1048"/>
                      <a:pt x="548" y="1405"/>
                      <a:pt x="608" y="2131"/>
                    </a:cubicBezTo>
                    <a:cubicBezTo>
                      <a:pt x="405" y="2155"/>
                      <a:pt x="298" y="2191"/>
                      <a:pt x="298" y="2191"/>
                    </a:cubicBezTo>
                    <a:lnTo>
                      <a:pt x="727" y="2358"/>
                    </a:lnTo>
                    <a:lnTo>
                      <a:pt x="727" y="3798"/>
                    </a:lnTo>
                    <a:lnTo>
                      <a:pt x="346" y="3798"/>
                    </a:lnTo>
                    <a:lnTo>
                      <a:pt x="346" y="4275"/>
                    </a:lnTo>
                    <a:lnTo>
                      <a:pt x="620" y="4572"/>
                    </a:lnTo>
                    <a:lnTo>
                      <a:pt x="477" y="10132"/>
                    </a:lnTo>
                    <a:lnTo>
                      <a:pt x="203" y="10132"/>
                    </a:lnTo>
                    <a:lnTo>
                      <a:pt x="203" y="10609"/>
                    </a:lnTo>
                    <a:lnTo>
                      <a:pt x="465" y="10894"/>
                    </a:lnTo>
                    <a:lnTo>
                      <a:pt x="346" y="15824"/>
                    </a:lnTo>
                    <a:lnTo>
                      <a:pt x="0" y="15824"/>
                    </a:lnTo>
                    <a:lnTo>
                      <a:pt x="0" y="16300"/>
                    </a:lnTo>
                    <a:lnTo>
                      <a:pt x="334" y="16586"/>
                    </a:lnTo>
                    <a:lnTo>
                      <a:pt x="215" y="21598"/>
                    </a:lnTo>
                    <a:lnTo>
                      <a:pt x="3239" y="21598"/>
                    </a:lnTo>
                    <a:lnTo>
                      <a:pt x="3120" y="16586"/>
                    </a:lnTo>
                    <a:lnTo>
                      <a:pt x="3441" y="16300"/>
                    </a:lnTo>
                    <a:lnTo>
                      <a:pt x="3441" y="15824"/>
                    </a:lnTo>
                    <a:lnTo>
                      <a:pt x="3072" y="15824"/>
                    </a:lnTo>
                    <a:lnTo>
                      <a:pt x="2953" y="10894"/>
                    </a:lnTo>
                    <a:lnTo>
                      <a:pt x="3215" y="10609"/>
                    </a:lnTo>
                    <a:lnTo>
                      <a:pt x="3215" y="10132"/>
                    </a:lnTo>
                    <a:lnTo>
                      <a:pt x="2941" y="10132"/>
                    </a:lnTo>
                    <a:lnTo>
                      <a:pt x="2798" y="4572"/>
                    </a:lnTo>
                    <a:lnTo>
                      <a:pt x="3072" y="4275"/>
                    </a:lnTo>
                    <a:lnTo>
                      <a:pt x="3072" y="3798"/>
                    </a:lnTo>
                    <a:lnTo>
                      <a:pt x="2667" y="3798"/>
                    </a:lnTo>
                    <a:lnTo>
                      <a:pt x="2667" y="2358"/>
                    </a:lnTo>
                    <a:lnTo>
                      <a:pt x="3096" y="2191"/>
                    </a:lnTo>
                    <a:cubicBezTo>
                      <a:pt x="3096" y="2191"/>
                      <a:pt x="3001" y="2155"/>
                      <a:pt x="2786" y="2131"/>
                    </a:cubicBezTo>
                    <a:cubicBezTo>
                      <a:pt x="2858" y="1381"/>
                      <a:pt x="2167" y="1048"/>
                      <a:pt x="2167" y="1048"/>
                    </a:cubicBezTo>
                    <a:cubicBezTo>
                      <a:pt x="2167" y="1048"/>
                      <a:pt x="2179" y="988"/>
                      <a:pt x="2084" y="953"/>
                    </a:cubicBezTo>
                    <a:cubicBezTo>
                      <a:pt x="2072" y="953"/>
                      <a:pt x="2072" y="953"/>
                      <a:pt x="2060" y="941"/>
                    </a:cubicBezTo>
                    <a:lnTo>
                      <a:pt x="1822" y="715"/>
                    </a:lnTo>
                    <a:lnTo>
                      <a:pt x="1834" y="715"/>
                    </a:lnTo>
                    <a:cubicBezTo>
                      <a:pt x="1870" y="703"/>
                      <a:pt x="1786" y="691"/>
                      <a:pt x="1786" y="691"/>
                    </a:cubicBezTo>
                    <a:cubicBezTo>
                      <a:pt x="1786" y="667"/>
                      <a:pt x="1763" y="667"/>
                      <a:pt x="1763" y="667"/>
                    </a:cubicBezTo>
                    <a:cubicBezTo>
                      <a:pt x="1763" y="667"/>
                      <a:pt x="1774" y="667"/>
                      <a:pt x="1774" y="655"/>
                    </a:cubicBezTo>
                    <a:cubicBezTo>
                      <a:pt x="1774" y="655"/>
                      <a:pt x="1774" y="643"/>
                      <a:pt x="1763" y="643"/>
                    </a:cubicBezTo>
                    <a:cubicBezTo>
                      <a:pt x="1763" y="607"/>
                      <a:pt x="1739" y="595"/>
                      <a:pt x="1715" y="595"/>
                    </a:cubicBezTo>
                    <a:lnTo>
                      <a:pt x="1715" y="584"/>
                    </a:lnTo>
                    <a:cubicBezTo>
                      <a:pt x="1727" y="584"/>
                      <a:pt x="1751" y="572"/>
                      <a:pt x="1751" y="536"/>
                    </a:cubicBezTo>
                    <a:cubicBezTo>
                      <a:pt x="1751" y="524"/>
                      <a:pt x="1727" y="512"/>
                      <a:pt x="1715" y="488"/>
                    </a:cubicBezTo>
                    <a:lnTo>
                      <a:pt x="1715" y="476"/>
                    </a:lnTo>
                    <a:cubicBezTo>
                      <a:pt x="1751" y="476"/>
                      <a:pt x="1774" y="453"/>
                      <a:pt x="1774" y="417"/>
                    </a:cubicBezTo>
                    <a:cubicBezTo>
                      <a:pt x="1774" y="393"/>
                      <a:pt x="1763" y="369"/>
                      <a:pt x="1727" y="357"/>
                    </a:cubicBezTo>
                    <a:lnTo>
                      <a:pt x="1715" y="345"/>
                    </a:lnTo>
                    <a:lnTo>
                      <a:pt x="1715" y="298"/>
                    </a:lnTo>
                    <a:cubicBezTo>
                      <a:pt x="1727" y="298"/>
                      <a:pt x="1727" y="298"/>
                      <a:pt x="1727" y="286"/>
                    </a:cubicBezTo>
                    <a:lnTo>
                      <a:pt x="1715" y="274"/>
                    </a:lnTo>
                    <a:lnTo>
                      <a:pt x="1715" y="238"/>
                    </a:lnTo>
                    <a:cubicBezTo>
                      <a:pt x="1727" y="238"/>
                      <a:pt x="1751" y="226"/>
                      <a:pt x="1751" y="214"/>
                    </a:cubicBezTo>
                    <a:cubicBezTo>
                      <a:pt x="1751" y="191"/>
                      <a:pt x="1727" y="179"/>
                      <a:pt x="1715" y="179"/>
                    </a:cubicBezTo>
                    <a:lnTo>
                      <a:pt x="1715" y="131"/>
                    </a:lnTo>
                    <a:cubicBezTo>
                      <a:pt x="1751" y="131"/>
                      <a:pt x="1774" y="107"/>
                      <a:pt x="1774" y="72"/>
                    </a:cubicBezTo>
                    <a:lnTo>
                      <a:pt x="1774" y="60"/>
                    </a:lnTo>
                    <a:cubicBezTo>
                      <a:pt x="1774" y="95"/>
                      <a:pt x="1739" y="107"/>
                      <a:pt x="1715" y="119"/>
                    </a:cubicBezTo>
                    <a:lnTo>
                      <a:pt x="1715" y="95"/>
                    </a:lnTo>
                    <a:lnTo>
                      <a:pt x="1727" y="72"/>
                    </a:lnTo>
                    <a:cubicBezTo>
                      <a:pt x="1727" y="60"/>
                      <a:pt x="1727" y="60"/>
                      <a:pt x="1715" y="60"/>
                    </a:cubicBezTo>
                    <a:lnTo>
                      <a:pt x="1715" y="48"/>
                    </a:lnTo>
                    <a:lnTo>
                      <a:pt x="1727" y="48"/>
                    </a:lnTo>
                    <a:lnTo>
                      <a:pt x="170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6"/>
              <p:cNvSpPr/>
              <p:nvPr/>
            </p:nvSpPr>
            <p:spPr>
              <a:xfrm>
                <a:off x="2388975" y="-2063225"/>
                <a:ext cx="62825" cy="39770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5908" extrusionOk="0">
                    <a:moveTo>
                      <a:pt x="1263" y="1"/>
                    </a:moveTo>
                    <a:lnTo>
                      <a:pt x="1251" y="25"/>
                    </a:lnTo>
                    <a:lnTo>
                      <a:pt x="1286" y="25"/>
                    </a:lnTo>
                    <a:lnTo>
                      <a:pt x="1263" y="1"/>
                    </a:lnTo>
                    <a:close/>
                    <a:moveTo>
                      <a:pt x="1263" y="25"/>
                    </a:moveTo>
                    <a:lnTo>
                      <a:pt x="1251" y="36"/>
                    </a:lnTo>
                    <a:cubicBezTo>
                      <a:pt x="1251" y="36"/>
                      <a:pt x="1251" y="60"/>
                      <a:pt x="1263" y="60"/>
                    </a:cubicBezTo>
                    <a:lnTo>
                      <a:pt x="1286" y="36"/>
                    </a:lnTo>
                    <a:cubicBezTo>
                      <a:pt x="1286" y="36"/>
                      <a:pt x="1286" y="25"/>
                      <a:pt x="1263" y="25"/>
                    </a:cubicBezTo>
                    <a:close/>
                    <a:moveTo>
                      <a:pt x="1227" y="25"/>
                    </a:moveTo>
                    <a:lnTo>
                      <a:pt x="1227" y="36"/>
                    </a:lnTo>
                    <a:cubicBezTo>
                      <a:pt x="1227" y="72"/>
                      <a:pt x="1239" y="84"/>
                      <a:pt x="1263" y="84"/>
                    </a:cubicBezTo>
                    <a:cubicBezTo>
                      <a:pt x="1298" y="84"/>
                      <a:pt x="1310" y="60"/>
                      <a:pt x="1310" y="36"/>
                    </a:cubicBezTo>
                    <a:lnTo>
                      <a:pt x="1310" y="25"/>
                    </a:lnTo>
                    <a:cubicBezTo>
                      <a:pt x="1310" y="36"/>
                      <a:pt x="1298" y="60"/>
                      <a:pt x="1263" y="72"/>
                    </a:cubicBezTo>
                    <a:cubicBezTo>
                      <a:pt x="1251" y="72"/>
                      <a:pt x="1239" y="60"/>
                      <a:pt x="1227" y="25"/>
                    </a:cubicBezTo>
                    <a:close/>
                    <a:moveTo>
                      <a:pt x="1263" y="120"/>
                    </a:moveTo>
                    <a:cubicBezTo>
                      <a:pt x="1251" y="120"/>
                      <a:pt x="1251" y="132"/>
                      <a:pt x="1251" y="144"/>
                    </a:cubicBezTo>
                    <a:cubicBezTo>
                      <a:pt x="1251" y="156"/>
                      <a:pt x="1263" y="179"/>
                      <a:pt x="1263" y="179"/>
                    </a:cubicBezTo>
                    <a:cubicBezTo>
                      <a:pt x="1286" y="179"/>
                      <a:pt x="1286" y="156"/>
                      <a:pt x="1286" y="144"/>
                    </a:cubicBezTo>
                    <a:cubicBezTo>
                      <a:pt x="1286" y="132"/>
                      <a:pt x="1263" y="120"/>
                      <a:pt x="1263" y="120"/>
                    </a:cubicBezTo>
                    <a:close/>
                    <a:moveTo>
                      <a:pt x="1251" y="215"/>
                    </a:moveTo>
                    <a:cubicBezTo>
                      <a:pt x="1239" y="239"/>
                      <a:pt x="1227" y="251"/>
                      <a:pt x="1227" y="263"/>
                    </a:cubicBezTo>
                    <a:cubicBezTo>
                      <a:pt x="1227" y="298"/>
                      <a:pt x="1239" y="310"/>
                      <a:pt x="1263" y="310"/>
                    </a:cubicBezTo>
                    <a:cubicBezTo>
                      <a:pt x="1286" y="310"/>
                      <a:pt x="1310" y="298"/>
                      <a:pt x="1310" y="263"/>
                    </a:cubicBezTo>
                    <a:cubicBezTo>
                      <a:pt x="1310" y="251"/>
                      <a:pt x="1298" y="239"/>
                      <a:pt x="1286" y="215"/>
                    </a:cubicBezTo>
                    <a:close/>
                    <a:moveTo>
                      <a:pt x="1263" y="322"/>
                    </a:moveTo>
                    <a:cubicBezTo>
                      <a:pt x="1251" y="322"/>
                      <a:pt x="1239" y="334"/>
                      <a:pt x="1239" y="358"/>
                    </a:cubicBezTo>
                    <a:cubicBezTo>
                      <a:pt x="1239" y="370"/>
                      <a:pt x="1251" y="382"/>
                      <a:pt x="1263" y="382"/>
                    </a:cubicBezTo>
                    <a:cubicBezTo>
                      <a:pt x="1286" y="382"/>
                      <a:pt x="1298" y="370"/>
                      <a:pt x="1298" y="358"/>
                    </a:cubicBezTo>
                    <a:cubicBezTo>
                      <a:pt x="1298" y="334"/>
                      <a:pt x="1286" y="322"/>
                      <a:pt x="1263" y="322"/>
                    </a:cubicBezTo>
                    <a:close/>
                    <a:moveTo>
                      <a:pt x="1286" y="1787"/>
                    </a:moveTo>
                    <a:cubicBezTo>
                      <a:pt x="1286" y="1787"/>
                      <a:pt x="1465" y="1799"/>
                      <a:pt x="1465" y="2096"/>
                    </a:cubicBezTo>
                    <a:lnTo>
                      <a:pt x="1465" y="2751"/>
                    </a:lnTo>
                    <a:lnTo>
                      <a:pt x="1096" y="2751"/>
                    </a:lnTo>
                    <a:lnTo>
                      <a:pt x="1096" y="2096"/>
                    </a:lnTo>
                    <a:cubicBezTo>
                      <a:pt x="1096" y="1799"/>
                      <a:pt x="1286" y="1787"/>
                      <a:pt x="1286" y="1787"/>
                    </a:cubicBezTo>
                    <a:close/>
                    <a:moveTo>
                      <a:pt x="774" y="1882"/>
                    </a:moveTo>
                    <a:cubicBezTo>
                      <a:pt x="774" y="1882"/>
                      <a:pt x="894" y="1906"/>
                      <a:pt x="894" y="2203"/>
                    </a:cubicBezTo>
                    <a:lnTo>
                      <a:pt x="894" y="2763"/>
                    </a:lnTo>
                    <a:lnTo>
                      <a:pt x="655" y="2763"/>
                    </a:lnTo>
                    <a:lnTo>
                      <a:pt x="655" y="2203"/>
                    </a:lnTo>
                    <a:cubicBezTo>
                      <a:pt x="655" y="1906"/>
                      <a:pt x="774" y="1882"/>
                      <a:pt x="774" y="1882"/>
                    </a:cubicBezTo>
                    <a:close/>
                    <a:moveTo>
                      <a:pt x="1775" y="1882"/>
                    </a:moveTo>
                    <a:cubicBezTo>
                      <a:pt x="1775" y="1882"/>
                      <a:pt x="1894" y="1906"/>
                      <a:pt x="1894" y="2203"/>
                    </a:cubicBezTo>
                    <a:lnTo>
                      <a:pt x="1894" y="2763"/>
                    </a:lnTo>
                    <a:lnTo>
                      <a:pt x="1656" y="2763"/>
                    </a:lnTo>
                    <a:lnTo>
                      <a:pt x="1656" y="2203"/>
                    </a:lnTo>
                    <a:cubicBezTo>
                      <a:pt x="1656" y="1906"/>
                      <a:pt x="1775" y="1882"/>
                      <a:pt x="1775" y="1882"/>
                    </a:cubicBezTo>
                    <a:close/>
                    <a:moveTo>
                      <a:pt x="1263" y="394"/>
                    </a:moveTo>
                    <a:cubicBezTo>
                      <a:pt x="1251" y="394"/>
                      <a:pt x="1239" y="417"/>
                      <a:pt x="1239" y="429"/>
                    </a:cubicBezTo>
                    <a:cubicBezTo>
                      <a:pt x="1239" y="429"/>
                      <a:pt x="1227" y="429"/>
                      <a:pt x="1227" y="441"/>
                    </a:cubicBezTo>
                    <a:cubicBezTo>
                      <a:pt x="1227" y="441"/>
                      <a:pt x="1179" y="465"/>
                      <a:pt x="1191" y="477"/>
                    </a:cubicBezTo>
                    <a:lnTo>
                      <a:pt x="1203" y="477"/>
                    </a:lnTo>
                    <a:lnTo>
                      <a:pt x="1025" y="644"/>
                    </a:lnTo>
                    <a:lnTo>
                      <a:pt x="1001" y="644"/>
                    </a:lnTo>
                    <a:cubicBezTo>
                      <a:pt x="941" y="668"/>
                      <a:pt x="941" y="715"/>
                      <a:pt x="941" y="715"/>
                    </a:cubicBezTo>
                    <a:cubicBezTo>
                      <a:pt x="941" y="715"/>
                      <a:pt x="429" y="977"/>
                      <a:pt x="477" y="1513"/>
                    </a:cubicBezTo>
                    <a:cubicBezTo>
                      <a:pt x="334" y="1537"/>
                      <a:pt x="239" y="1560"/>
                      <a:pt x="239" y="1560"/>
                    </a:cubicBezTo>
                    <a:lnTo>
                      <a:pt x="548" y="1680"/>
                    </a:lnTo>
                    <a:lnTo>
                      <a:pt x="548" y="2751"/>
                    </a:lnTo>
                    <a:lnTo>
                      <a:pt x="251" y="2751"/>
                    </a:lnTo>
                    <a:lnTo>
                      <a:pt x="251" y="3108"/>
                    </a:lnTo>
                    <a:lnTo>
                      <a:pt x="465" y="3334"/>
                    </a:lnTo>
                    <a:lnTo>
                      <a:pt x="358" y="7442"/>
                    </a:lnTo>
                    <a:lnTo>
                      <a:pt x="155" y="7442"/>
                    </a:lnTo>
                    <a:lnTo>
                      <a:pt x="155" y="7799"/>
                    </a:lnTo>
                    <a:lnTo>
                      <a:pt x="346" y="8002"/>
                    </a:lnTo>
                    <a:lnTo>
                      <a:pt x="251" y="11633"/>
                    </a:lnTo>
                    <a:lnTo>
                      <a:pt x="1" y="11633"/>
                    </a:lnTo>
                    <a:lnTo>
                      <a:pt x="1" y="11990"/>
                    </a:lnTo>
                    <a:lnTo>
                      <a:pt x="239" y="12205"/>
                    </a:lnTo>
                    <a:lnTo>
                      <a:pt x="155" y="15907"/>
                    </a:lnTo>
                    <a:lnTo>
                      <a:pt x="2370" y="15907"/>
                    </a:lnTo>
                    <a:lnTo>
                      <a:pt x="2275" y="12205"/>
                    </a:lnTo>
                    <a:lnTo>
                      <a:pt x="2513" y="11990"/>
                    </a:lnTo>
                    <a:lnTo>
                      <a:pt x="2513" y="11633"/>
                    </a:lnTo>
                    <a:lnTo>
                      <a:pt x="2263" y="11633"/>
                    </a:lnTo>
                    <a:lnTo>
                      <a:pt x="2191" y="8002"/>
                    </a:lnTo>
                    <a:lnTo>
                      <a:pt x="2382" y="7799"/>
                    </a:lnTo>
                    <a:lnTo>
                      <a:pt x="2382" y="7442"/>
                    </a:lnTo>
                    <a:lnTo>
                      <a:pt x="2179" y="7442"/>
                    </a:lnTo>
                    <a:lnTo>
                      <a:pt x="2072" y="3334"/>
                    </a:lnTo>
                    <a:lnTo>
                      <a:pt x="2275" y="3108"/>
                    </a:lnTo>
                    <a:lnTo>
                      <a:pt x="2275" y="2751"/>
                    </a:lnTo>
                    <a:lnTo>
                      <a:pt x="1977" y="2751"/>
                    </a:lnTo>
                    <a:lnTo>
                      <a:pt x="1977" y="1680"/>
                    </a:lnTo>
                    <a:lnTo>
                      <a:pt x="2298" y="1560"/>
                    </a:lnTo>
                    <a:cubicBezTo>
                      <a:pt x="2298" y="1560"/>
                      <a:pt x="2215" y="1549"/>
                      <a:pt x="2060" y="1513"/>
                    </a:cubicBezTo>
                    <a:cubicBezTo>
                      <a:pt x="2096" y="965"/>
                      <a:pt x="1596" y="715"/>
                      <a:pt x="1596" y="715"/>
                    </a:cubicBezTo>
                    <a:cubicBezTo>
                      <a:pt x="1596" y="715"/>
                      <a:pt x="1608" y="668"/>
                      <a:pt x="1536" y="644"/>
                    </a:cubicBezTo>
                    <a:lnTo>
                      <a:pt x="1501" y="644"/>
                    </a:lnTo>
                    <a:lnTo>
                      <a:pt x="1322" y="477"/>
                    </a:lnTo>
                    <a:lnTo>
                      <a:pt x="1346" y="477"/>
                    </a:lnTo>
                    <a:cubicBezTo>
                      <a:pt x="1358" y="477"/>
                      <a:pt x="1310" y="441"/>
                      <a:pt x="1310" y="441"/>
                    </a:cubicBezTo>
                    <a:cubicBezTo>
                      <a:pt x="1310" y="429"/>
                      <a:pt x="1298" y="429"/>
                      <a:pt x="1298" y="429"/>
                    </a:cubicBezTo>
                    <a:cubicBezTo>
                      <a:pt x="1298" y="417"/>
                      <a:pt x="1286" y="394"/>
                      <a:pt x="1263" y="39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6"/>
              <p:cNvSpPr/>
              <p:nvPr/>
            </p:nvSpPr>
            <p:spPr>
              <a:xfrm>
                <a:off x="3208425" y="-2063225"/>
                <a:ext cx="62825" cy="39770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5908" extrusionOk="0">
                    <a:moveTo>
                      <a:pt x="1263" y="1"/>
                    </a:moveTo>
                    <a:lnTo>
                      <a:pt x="1251" y="25"/>
                    </a:lnTo>
                    <a:lnTo>
                      <a:pt x="1274" y="25"/>
                    </a:lnTo>
                    <a:lnTo>
                      <a:pt x="1263" y="1"/>
                    </a:lnTo>
                    <a:close/>
                    <a:moveTo>
                      <a:pt x="1263" y="25"/>
                    </a:moveTo>
                    <a:lnTo>
                      <a:pt x="1251" y="36"/>
                    </a:lnTo>
                    <a:cubicBezTo>
                      <a:pt x="1251" y="36"/>
                      <a:pt x="1251" y="60"/>
                      <a:pt x="1263" y="60"/>
                    </a:cubicBezTo>
                    <a:lnTo>
                      <a:pt x="1274" y="36"/>
                    </a:lnTo>
                    <a:cubicBezTo>
                      <a:pt x="1274" y="36"/>
                      <a:pt x="1274" y="25"/>
                      <a:pt x="1263" y="25"/>
                    </a:cubicBezTo>
                    <a:close/>
                    <a:moveTo>
                      <a:pt x="1215" y="25"/>
                    </a:moveTo>
                    <a:lnTo>
                      <a:pt x="1215" y="36"/>
                    </a:lnTo>
                    <a:cubicBezTo>
                      <a:pt x="1215" y="72"/>
                      <a:pt x="1227" y="84"/>
                      <a:pt x="1263" y="84"/>
                    </a:cubicBezTo>
                    <a:cubicBezTo>
                      <a:pt x="1286" y="84"/>
                      <a:pt x="1310" y="60"/>
                      <a:pt x="1310" y="36"/>
                    </a:cubicBezTo>
                    <a:lnTo>
                      <a:pt x="1310" y="25"/>
                    </a:lnTo>
                    <a:cubicBezTo>
                      <a:pt x="1310" y="36"/>
                      <a:pt x="1286" y="60"/>
                      <a:pt x="1263" y="72"/>
                    </a:cubicBezTo>
                    <a:cubicBezTo>
                      <a:pt x="1251" y="72"/>
                      <a:pt x="1227" y="60"/>
                      <a:pt x="1215" y="25"/>
                    </a:cubicBezTo>
                    <a:close/>
                    <a:moveTo>
                      <a:pt x="1263" y="120"/>
                    </a:moveTo>
                    <a:cubicBezTo>
                      <a:pt x="1251" y="120"/>
                      <a:pt x="1251" y="132"/>
                      <a:pt x="1251" y="144"/>
                    </a:cubicBezTo>
                    <a:cubicBezTo>
                      <a:pt x="1251" y="156"/>
                      <a:pt x="1263" y="179"/>
                      <a:pt x="1263" y="179"/>
                    </a:cubicBezTo>
                    <a:cubicBezTo>
                      <a:pt x="1274" y="179"/>
                      <a:pt x="1274" y="156"/>
                      <a:pt x="1274" y="144"/>
                    </a:cubicBezTo>
                    <a:cubicBezTo>
                      <a:pt x="1274" y="132"/>
                      <a:pt x="1263" y="120"/>
                      <a:pt x="1263" y="120"/>
                    </a:cubicBezTo>
                    <a:close/>
                    <a:moveTo>
                      <a:pt x="1251" y="215"/>
                    </a:moveTo>
                    <a:cubicBezTo>
                      <a:pt x="1227" y="239"/>
                      <a:pt x="1215" y="251"/>
                      <a:pt x="1215" y="263"/>
                    </a:cubicBezTo>
                    <a:cubicBezTo>
                      <a:pt x="1215" y="298"/>
                      <a:pt x="1227" y="310"/>
                      <a:pt x="1263" y="310"/>
                    </a:cubicBezTo>
                    <a:cubicBezTo>
                      <a:pt x="1274" y="310"/>
                      <a:pt x="1310" y="298"/>
                      <a:pt x="1310" y="263"/>
                    </a:cubicBezTo>
                    <a:cubicBezTo>
                      <a:pt x="1310" y="251"/>
                      <a:pt x="1286" y="239"/>
                      <a:pt x="1274" y="215"/>
                    </a:cubicBezTo>
                    <a:close/>
                    <a:moveTo>
                      <a:pt x="1263" y="322"/>
                    </a:moveTo>
                    <a:cubicBezTo>
                      <a:pt x="1251" y="322"/>
                      <a:pt x="1227" y="334"/>
                      <a:pt x="1227" y="358"/>
                    </a:cubicBezTo>
                    <a:cubicBezTo>
                      <a:pt x="1227" y="370"/>
                      <a:pt x="1251" y="382"/>
                      <a:pt x="1263" y="382"/>
                    </a:cubicBezTo>
                    <a:cubicBezTo>
                      <a:pt x="1274" y="382"/>
                      <a:pt x="1286" y="370"/>
                      <a:pt x="1286" y="358"/>
                    </a:cubicBezTo>
                    <a:cubicBezTo>
                      <a:pt x="1286" y="334"/>
                      <a:pt x="1274" y="322"/>
                      <a:pt x="1263" y="322"/>
                    </a:cubicBezTo>
                    <a:close/>
                    <a:moveTo>
                      <a:pt x="1274" y="1787"/>
                    </a:moveTo>
                    <a:cubicBezTo>
                      <a:pt x="1274" y="1787"/>
                      <a:pt x="1453" y="1799"/>
                      <a:pt x="1453" y="2096"/>
                    </a:cubicBezTo>
                    <a:lnTo>
                      <a:pt x="1453" y="2751"/>
                    </a:lnTo>
                    <a:lnTo>
                      <a:pt x="1084" y="2751"/>
                    </a:lnTo>
                    <a:lnTo>
                      <a:pt x="1084" y="2096"/>
                    </a:lnTo>
                    <a:cubicBezTo>
                      <a:pt x="1084" y="1799"/>
                      <a:pt x="1274" y="1787"/>
                      <a:pt x="1274" y="1787"/>
                    </a:cubicBezTo>
                    <a:close/>
                    <a:moveTo>
                      <a:pt x="774" y="1882"/>
                    </a:moveTo>
                    <a:cubicBezTo>
                      <a:pt x="774" y="1882"/>
                      <a:pt x="893" y="1906"/>
                      <a:pt x="893" y="2203"/>
                    </a:cubicBezTo>
                    <a:lnTo>
                      <a:pt x="893" y="2763"/>
                    </a:lnTo>
                    <a:lnTo>
                      <a:pt x="655" y="2763"/>
                    </a:lnTo>
                    <a:lnTo>
                      <a:pt x="655" y="2203"/>
                    </a:lnTo>
                    <a:cubicBezTo>
                      <a:pt x="655" y="1906"/>
                      <a:pt x="774" y="1882"/>
                      <a:pt x="774" y="1882"/>
                    </a:cubicBezTo>
                    <a:close/>
                    <a:moveTo>
                      <a:pt x="1775" y="1882"/>
                    </a:moveTo>
                    <a:cubicBezTo>
                      <a:pt x="1775" y="1882"/>
                      <a:pt x="1882" y="1906"/>
                      <a:pt x="1882" y="2203"/>
                    </a:cubicBezTo>
                    <a:lnTo>
                      <a:pt x="1882" y="2763"/>
                    </a:lnTo>
                    <a:lnTo>
                      <a:pt x="1655" y="2763"/>
                    </a:lnTo>
                    <a:lnTo>
                      <a:pt x="1655" y="2203"/>
                    </a:lnTo>
                    <a:cubicBezTo>
                      <a:pt x="1655" y="1906"/>
                      <a:pt x="1775" y="1882"/>
                      <a:pt x="1775" y="1882"/>
                    </a:cubicBezTo>
                    <a:close/>
                    <a:moveTo>
                      <a:pt x="1263" y="394"/>
                    </a:moveTo>
                    <a:cubicBezTo>
                      <a:pt x="1251" y="394"/>
                      <a:pt x="1227" y="417"/>
                      <a:pt x="1227" y="429"/>
                    </a:cubicBezTo>
                    <a:cubicBezTo>
                      <a:pt x="1227" y="429"/>
                      <a:pt x="1215" y="429"/>
                      <a:pt x="1215" y="441"/>
                    </a:cubicBezTo>
                    <a:cubicBezTo>
                      <a:pt x="1215" y="441"/>
                      <a:pt x="1167" y="465"/>
                      <a:pt x="1191" y="477"/>
                    </a:cubicBezTo>
                    <a:lnTo>
                      <a:pt x="1203" y="477"/>
                    </a:lnTo>
                    <a:lnTo>
                      <a:pt x="1024" y="644"/>
                    </a:lnTo>
                    <a:lnTo>
                      <a:pt x="989" y="644"/>
                    </a:lnTo>
                    <a:cubicBezTo>
                      <a:pt x="929" y="668"/>
                      <a:pt x="929" y="715"/>
                      <a:pt x="929" y="715"/>
                    </a:cubicBezTo>
                    <a:cubicBezTo>
                      <a:pt x="929" y="715"/>
                      <a:pt x="429" y="977"/>
                      <a:pt x="477" y="1513"/>
                    </a:cubicBezTo>
                    <a:cubicBezTo>
                      <a:pt x="322" y="1537"/>
                      <a:pt x="239" y="1560"/>
                      <a:pt x="239" y="1560"/>
                    </a:cubicBezTo>
                    <a:lnTo>
                      <a:pt x="548" y="1680"/>
                    </a:lnTo>
                    <a:lnTo>
                      <a:pt x="548" y="2751"/>
                    </a:lnTo>
                    <a:lnTo>
                      <a:pt x="251" y="2751"/>
                    </a:lnTo>
                    <a:lnTo>
                      <a:pt x="251" y="3108"/>
                    </a:lnTo>
                    <a:lnTo>
                      <a:pt x="453" y="3334"/>
                    </a:lnTo>
                    <a:lnTo>
                      <a:pt x="358" y="7442"/>
                    </a:lnTo>
                    <a:lnTo>
                      <a:pt x="143" y="7442"/>
                    </a:lnTo>
                    <a:lnTo>
                      <a:pt x="143" y="7799"/>
                    </a:lnTo>
                    <a:lnTo>
                      <a:pt x="334" y="8002"/>
                    </a:lnTo>
                    <a:lnTo>
                      <a:pt x="251" y="11633"/>
                    </a:lnTo>
                    <a:lnTo>
                      <a:pt x="0" y="11633"/>
                    </a:lnTo>
                    <a:lnTo>
                      <a:pt x="0" y="11990"/>
                    </a:lnTo>
                    <a:lnTo>
                      <a:pt x="239" y="12205"/>
                    </a:lnTo>
                    <a:lnTo>
                      <a:pt x="143" y="15907"/>
                    </a:lnTo>
                    <a:lnTo>
                      <a:pt x="2358" y="15907"/>
                    </a:lnTo>
                    <a:lnTo>
                      <a:pt x="2275" y="12205"/>
                    </a:lnTo>
                    <a:lnTo>
                      <a:pt x="2513" y="11990"/>
                    </a:lnTo>
                    <a:lnTo>
                      <a:pt x="2513" y="11633"/>
                    </a:lnTo>
                    <a:lnTo>
                      <a:pt x="2263" y="11633"/>
                    </a:lnTo>
                    <a:lnTo>
                      <a:pt x="2191" y="8002"/>
                    </a:lnTo>
                    <a:lnTo>
                      <a:pt x="2382" y="7799"/>
                    </a:lnTo>
                    <a:lnTo>
                      <a:pt x="2382" y="7442"/>
                    </a:lnTo>
                    <a:lnTo>
                      <a:pt x="2167" y="7442"/>
                    </a:lnTo>
                    <a:lnTo>
                      <a:pt x="2072" y="3334"/>
                    </a:lnTo>
                    <a:lnTo>
                      <a:pt x="2275" y="3108"/>
                    </a:lnTo>
                    <a:lnTo>
                      <a:pt x="2275" y="2751"/>
                    </a:lnTo>
                    <a:lnTo>
                      <a:pt x="1977" y="2751"/>
                    </a:lnTo>
                    <a:lnTo>
                      <a:pt x="1977" y="1680"/>
                    </a:lnTo>
                    <a:lnTo>
                      <a:pt x="2286" y="1560"/>
                    </a:lnTo>
                    <a:cubicBezTo>
                      <a:pt x="2286" y="1560"/>
                      <a:pt x="2215" y="1549"/>
                      <a:pt x="2048" y="1513"/>
                    </a:cubicBezTo>
                    <a:cubicBezTo>
                      <a:pt x="2096" y="965"/>
                      <a:pt x="1584" y="715"/>
                      <a:pt x="1584" y="715"/>
                    </a:cubicBezTo>
                    <a:cubicBezTo>
                      <a:pt x="1584" y="715"/>
                      <a:pt x="1608" y="668"/>
                      <a:pt x="1524" y="644"/>
                    </a:cubicBezTo>
                    <a:lnTo>
                      <a:pt x="1501" y="644"/>
                    </a:lnTo>
                    <a:lnTo>
                      <a:pt x="1322" y="477"/>
                    </a:lnTo>
                    <a:lnTo>
                      <a:pt x="1334" y="477"/>
                    </a:lnTo>
                    <a:cubicBezTo>
                      <a:pt x="1346" y="477"/>
                      <a:pt x="1310" y="441"/>
                      <a:pt x="1310" y="441"/>
                    </a:cubicBezTo>
                    <a:cubicBezTo>
                      <a:pt x="1310" y="429"/>
                      <a:pt x="1286" y="429"/>
                      <a:pt x="1286" y="429"/>
                    </a:cubicBezTo>
                    <a:cubicBezTo>
                      <a:pt x="1286" y="417"/>
                      <a:pt x="1274" y="394"/>
                      <a:pt x="1263" y="39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26"/>
            <p:cNvSpPr/>
            <p:nvPr/>
          </p:nvSpPr>
          <p:spPr>
            <a:xfrm rot="5400000">
              <a:off x="2483774" y="-1003243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E7A3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26"/>
          <p:cNvGrpSpPr/>
          <p:nvPr/>
        </p:nvGrpSpPr>
        <p:grpSpPr>
          <a:xfrm>
            <a:off x="4287263" y="701570"/>
            <a:ext cx="558125" cy="536100"/>
            <a:chOff x="6535925" y="-2669850"/>
            <a:chExt cx="558125" cy="536100"/>
          </a:xfrm>
        </p:grpSpPr>
        <p:sp>
          <p:nvSpPr>
            <p:cNvPr id="1098" name="Google Shape;1098;p26"/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9CB9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صورة 6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7046B3-68CD-47CA-9AA7-A8D9B17F3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" y="21852"/>
            <a:ext cx="2052316" cy="1212731"/>
          </a:xfrm>
          <a:prstGeom prst="rect">
            <a:avLst/>
          </a:prstGeom>
          <a:effectLst/>
        </p:spPr>
      </p:pic>
      <p:pic>
        <p:nvPicPr>
          <p:cNvPr id="67" name="صورة 66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70B99AAA-FF0D-4205-B56E-04BCB3885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468" y="73796"/>
            <a:ext cx="2080932" cy="1115379"/>
          </a:xfrm>
          <a:prstGeom prst="rect">
            <a:avLst/>
          </a:prstGeom>
          <a:effectLst/>
        </p:spPr>
      </p:pic>
      <p:sp>
        <p:nvSpPr>
          <p:cNvPr id="69" name="Google Shape;126;p26">
            <a:extLst>
              <a:ext uri="{FF2B5EF4-FFF2-40B4-BE49-F238E27FC236}">
                <a16:creationId xmlns:a16="http://schemas.microsoft.com/office/drawing/2014/main" id="{B23A5DFD-AFC9-4340-8E0A-5132DCE17E1F}"/>
              </a:ext>
            </a:extLst>
          </p:cNvPr>
          <p:cNvSpPr txBox="1">
            <a:spLocks/>
          </p:cNvSpPr>
          <p:nvPr/>
        </p:nvSpPr>
        <p:spPr>
          <a:xfrm>
            <a:off x="2061319" y="2053624"/>
            <a:ext cx="5022960" cy="59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الوحدة: </a:t>
            </a:r>
            <a:r>
              <a:rPr lang="ar-SA" sz="24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الثانية (سورة الفاتحة)</a:t>
            </a:r>
          </a:p>
        </p:txBody>
      </p:sp>
      <p:sp>
        <p:nvSpPr>
          <p:cNvPr id="70" name="Google Shape;126;p26">
            <a:extLst>
              <a:ext uri="{FF2B5EF4-FFF2-40B4-BE49-F238E27FC236}">
                <a16:creationId xmlns:a16="http://schemas.microsoft.com/office/drawing/2014/main" id="{CE08FB5C-615D-4029-84AF-8C367624B1E9}"/>
              </a:ext>
            </a:extLst>
          </p:cNvPr>
          <p:cNvSpPr txBox="1">
            <a:spLocks/>
          </p:cNvSpPr>
          <p:nvPr/>
        </p:nvSpPr>
        <p:spPr>
          <a:xfrm>
            <a:off x="4234927" y="4225794"/>
            <a:ext cx="5022960" cy="9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      معلم المادة:</a:t>
            </a:r>
          </a:p>
          <a:p>
            <a:pPr algn="r">
              <a:lnSpc>
                <a:spcPct val="120000"/>
              </a:lnSpc>
            </a:pPr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 </a:t>
            </a:r>
            <a:r>
              <a:rPr lang="ar-SA" sz="2400" dirty="0">
                <a:solidFill>
                  <a:schemeClr val="accent6">
                    <a:lumMod val="90000"/>
                  </a:schemeClr>
                </a:solidFill>
                <a:effectLst>
                  <a:glow rad="1016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أستاذ أحمد جمعان الغامدي</a:t>
            </a:r>
          </a:p>
        </p:txBody>
      </p:sp>
      <p:sp>
        <p:nvSpPr>
          <p:cNvPr id="71" name="Google Shape;126;p26">
            <a:extLst>
              <a:ext uri="{FF2B5EF4-FFF2-40B4-BE49-F238E27FC236}">
                <a16:creationId xmlns:a16="http://schemas.microsoft.com/office/drawing/2014/main" id="{34A8024B-9A00-4056-93DC-8CCD860DB183}"/>
              </a:ext>
            </a:extLst>
          </p:cNvPr>
          <p:cNvSpPr txBox="1">
            <a:spLocks/>
          </p:cNvSpPr>
          <p:nvPr/>
        </p:nvSpPr>
        <p:spPr>
          <a:xfrm>
            <a:off x="1999296" y="3646957"/>
            <a:ext cx="5022960" cy="94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الصفحة: </a:t>
            </a:r>
          </a:p>
          <a:p>
            <a:r>
              <a:rPr lang="ar-SA" sz="28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42</a:t>
            </a:r>
          </a:p>
        </p:txBody>
      </p:sp>
      <p:sp>
        <p:nvSpPr>
          <p:cNvPr id="72" name="Google Shape;126;p26">
            <a:extLst>
              <a:ext uri="{FF2B5EF4-FFF2-40B4-BE49-F238E27FC236}">
                <a16:creationId xmlns:a16="http://schemas.microsoft.com/office/drawing/2014/main" id="{31E2BF89-FA4D-4CEC-8E38-ADE9C41D259E}"/>
              </a:ext>
            </a:extLst>
          </p:cNvPr>
          <p:cNvSpPr txBox="1">
            <a:spLocks/>
          </p:cNvSpPr>
          <p:nvPr/>
        </p:nvSpPr>
        <p:spPr>
          <a:xfrm>
            <a:off x="1652739" y="1334146"/>
            <a:ext cx="5863772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4200" dirty="0">
                <a:solidFill>
                  <a:schemeClr val="accent6">
                    <a:lumMod val="90000"/>
                  </a:schemeClr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التعريف بسورة الفاتحة</a:t>
            </a:r>
          </a:p>
        </p:txBody>
      </p:sp>
    </p:spTree>
    <p:extLst>
      <p:ext uri="{BB962C8B-B14F-4D97-AF65-F5344CB8AC3E}">
        <p14:creationId xmlns:p14="http://schemas.microsoft.com/office/powerpoint/2010/main" val="30972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B07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07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E867B16-4C8D-45FA-8113-7D4641400C5B}"/>
              </a:ext>
            </a:extLst>
          </p:cNvPr>
          <p:cNvCxnSpPr/>
          <p:nvPr/>
        </p:nvCxnSpPr>
        <p:spPr>
          <a:xfrm>
            <a:off x="4162640" y="3838593"/>
            <a:ext cx="0" cy="1210524"/>
          </a:xfrm>
          <a:prstGeom prst="line">
            <a:avLst/>
          </a:prstGeom>
          <a:ln>
            <a:solidFill>
              <a:srgbClr val="9A510E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4" name="رابط مستقيم 113">
            <a:extLst>
              <a:ext uri="{FF2B5EF4-FFF2-40B4-BE49-F238E27FC236}">
                <a16:creationId xmlns:a16="http://schemas.microsoft.com/office/drawing/2014/main" id="{B3C0A61E-A33E-46D7-8FA1-6922B4789921}"/>
              </a:ext>
            </a:extLst>
          </p:cNvPr>
          <p:cNvCxnSpPr/>
          <p:nvPr/>
        </p:nvCxnSpPr>
        <p:spPr>
          <a:xfrm>
            <a:off x="2238014" y="3841382"/>
            <a:ext cx="0" cy="1210524"/>
          </a:xfrm>
          <a:prstGeom prst="line">
            <a:avLst/>
          </a:prstGeom>
          <a:ln>
            <a:solidFill>
              <a:srgbClr val="9A510E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906" name="Google Shape;1906;p50"/>
          <p:cNvGrpSpPr/>
          <p:nvPr/>
        </p:nvGrpSpPr>
        <p:grpSpPr>
          <a:xfrm rot="-5400000">
            <a:off x="4579282" y="483524"/>
            <a:ext cx="7149986" cy="4176452"/>
            <a:chOff x="997007" y="-364201"/>
            <a:chExt cx="7149986" cy="4176452"/>
          </a:xfrm>
        </p:grpSpPr>
        <p:sp>
          <p:nvSpPr>
            <p:cNvPr id="1907" name="Google Shape;1907;p50"/>
            <p:cNvSpPr/>
            <p:nvPr/>
          </p:nvSpPr>
          <p:spPr>
            <a:xfrm>
              <a:off x="1103283" y="-306239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50"/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1909" name="Google Shape;1909;p50"/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0"/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0"/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0"/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0"/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0"/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0"/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0"/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0"/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0"/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0"/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0"/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0"/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0"/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0"/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0"/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0"/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0"/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0"/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0"/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0"/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0"/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0"/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0"/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0"/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0"/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0"/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0"/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0"/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0"/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0"/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0"/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0"/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0"/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0"/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0"/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0"/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0"/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9" name="Google Shape;1959;p50"/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chemeClr val="accent5">
                    <a:lumMod val="90000"/>
                  </a:schemeClr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887176" y="-492475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166451" y="-10150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26;p26">
            <a:extLst>
              <a:ext uri="{FF2B5EF4-FFF2-40B4-BE49-F238E27FC236}">
                <a16:creationId xmlns:a16="http://schemas.microsoft.com/office/drawing/2014/main" id="{B20CAF17-9B14-403B-9682-918556AF4DE0}"/>
              </a:ext>
            </a:extLst>
          </p:cNvPr>
          <p:cNvSpPr txBox="1">
            <a:spLocks/>
          </p:cNvSpPr>
          <p:nvPr/>
        </p:nvSpPr>
        <p:spPr>
          <a:xfrm>
            <a:off x="6439976" y="3090838"/>
            <a:ext cx="2597180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الفاتحة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65ADC06-E105-4478-969E-096066B7300F}"/>
              </a:ext>
            </a:extLst>
          </p:cNvPr>
          <p:cNvGrpSpPr/>
          <p:nvPr/>
        </p:nvGrpSpPr>
        <p:grpSpPr>
          <a:xfrm>
            <a:off x="2481564" y="66095"/>
            <a:ext cx="3586090" cy="901560"/>
            <a:chOff x="2447742" y="428162"/>
            <a:chExt cx="3586090" cy="901560"/>
          </a:xfrm>
        </p:grpSpPr>
        <p:grpSp>
          <p:nvGrpSpPr>
            <p:cNvPr id="66" name="Google Shape;1418;p36">
              <a:extLst>
                <a:ext uri="{FF2B5EF4-FFF2-40B4-BE49-F238E27FC236}">
                  <a16:creationId xmlns:a16="http://schemas.microsoft.com/office/drawing/2014/main" id="{22ECB225-D935-4AD6-A0CA-083CB92B78C5}"/>
                </a:ext>
              </a:extLst>
            </p:cNvPr>
            <p:cNvGrpSpPr/>
            <p:nvPr/>
          </p:nvGrpSpPr>
          <p:grpSpPr>
            <a:xfrm>
              <a:off x="2447742" y="644128"/>
              <a:ext cx="3216563" cy="556770"/>
              <a:chOff x="463764" y="1472422"/>
              <a:chExt cx="41070638" cy="3283008"/>
            </a:xfrm>
            <a:gradFill flip="none" rotWithShape="1">
              <a:gsLst>
                <a:gs pos="100000">
                  <a:srgbClr val="D46E12"/>
                </a:gs>
                <a:gs pos="0">
                  <a:srgbClr val="D46E12"/>
                </a:gs>
                <a:gs pos="52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effectLst>
              <a:glow rad="88900">
                <a:srgbClr val="C06E00">
                  <a:alpha val="91765"/>
                </a:srgbClr>
              </a:glow>
            </a:effectLst>
          </p:grpSpPr>
          <p:sp>
            <p:nvSpPr>
              <p:cNvPr id="68" name="Google Shape;1420;p36">
                <a:extLst>
                  <a:ext uri="{FF2B5EF4-FFF2-40B4-BE49-F238E27FC236}">
                    <a16:creationId xmlns:a16="http://schemas.microsoft.com/office/drawing/2014/main" id="{027E334A-9594-47D9-87A4-5FBFC0DCFDDA}"/>
                  </a:ext>
                </a:extLst>
              </p:cNvPr>
              <p:cNvSpPr/>
              <p:nvPr/>
            </p:nvSpPr>
            <p:spPr>
              <a:xfrm rot="-5400000">
                <a:off x="-57616" y="1993802"/>
                <a:ext cx="3283008" cy="2240248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19;p36">
                <a:extLst>
                  <a:ext uri="{FF2B5EF4-FFF2-40B4-BE49-F238E27FC236}">
                    <a16:creationId xmlns:a16="http://schemas.microsoft.com/office/drawing/2014/main" id="{58B58A30-CCCA-4F62-9CDF-232C75AC5B78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421;p36">
                <a:extLst>
                  <a:ext uri="{FF2B5EF4-FFF2-40B4-BE49-F238E27FC236}">
                    <a16:creationId xmlns:a16="http://schemas.microsoft.com/office/drawing/2014/main" id="{8C2AAF5C-2F11-4547-BF4C-C6D1CC992DAE}"/>
                  </a:ext>
                </a:extLst>
              </p:cNvPr>
              <p:cNvSpPr/>
              <p:nvPr/>
            </p:nvSpPr>
            <p:spPr>
              <a:xfrm>
                <a:off x="1990049" y="1472439"/>
                <a:ext cx="37522203" cy="328260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D2EFBC31-D32F-4F99-8AA9-B99F822A6336}"/>
                </a:ext>
              </a:extLst>
            </p:cNvPr>
            <p:cNvSpPr/>
            <p:nvPr/>
          </p:nvSpPr>
          <p:spPr>
            <a:xfrm rot="800819">
              <a:off x="5333908" y="719096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rgbClr val="F2A55F"/>
            </a:solidFill>
            <a:ln w="19050">
              <a:solidFill>
                <a:srgbClr val="D77013">
                  <a:alpha val="68000"/>
                </a:srgb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91C2F905-D541-4472-879A-F23934DD3B97}"/>
                </a:ext>
              </a:extLst>
            </p:cNvPr>
            <p:cNvSpPr/>
            <p:nvPr/>
          </p:nvSpPr>
          <p:spPr>
            <a:xfrm rot="860049">
              <a:off x="5065365" y="428162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5">
                  <a:lumMod val="50000"/>
                  <a:alpha val="78000"/>
                </a:schemeClr>
              </a:solidFill>
            </a:ln>
            <a:effectLst>
              <a:glow rad="63500">
                <a:srgbClr val="B86900">
                  <a:alpha val="78824"/>
                </a:srgb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32BF98A-A4F8-4DFB-B4CE-27A59065EE9D}"/>
              </a:ext>
            </a:extLst>
          </p:cNvPr>
          <p:cNvSpPr txBox="1"/>
          <p:nvPr/>
        </p:nvSpPr>
        <p:spPr>
          <a:xfrm>
            <a:off x="2616942" y="242678"/>
            <a:ext cx="2383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ln w="3175">
                  <a:noFill/>
                </a:ln>
                <a:gradFill>
                  <a:gsLst>
                    <a:gs pos="0">
                      <a:srgbClr val="E67814"/>
                    </a:gs>
                    <a:gs pos="74000">
                      <a:schemeClr val="accent5"/>
                    </a:gs>
                    <a:gs pos="83000">
                      <a:schemeClr val="accent5"/>
                    </a:gs>
                    <a:gs pos="100000">
                      <a:schemeClr val="accent5">
                        <a:lumMod val="90000"/>
                      </a:schemeClr>
                    </a:gs>
                  </a:gsLst>
                  <a:lin ang="5400000" scaled="1"/>
                </a:gradFill>
                <a:effectLst>
                  <a:glow rad="88900">
                    <a:srgbClr val="9E3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أسماء السورة</a:t>
            </a:r>
            <a:endParaRPr lang="en-US" sz="3200" b="1" dirty="0">
              <a:ln w="3175">
                <a:noFill/>
              </a:ln>
              <a:gradFill>
                <a:gsLst>
                  <a:gs pos="0">
                    <a:srgbClr val="E67814"/>
                  </a:gs>
                  <a:gs pos="74000">
                    <a:schemeClr val="accent5"/>
                  </a:gs>
                  <a:gs pos="83000">
                    <a:schemeClr val="accent5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1"/>
              </a:gradFill>
              <a:effectLst>
                <a:glow rad="88900">
                  <a:srgbClr val="9E3C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grpSp>
        <p:nvGrpSpPr>
          <p:cNvPr id="91" name="Google Shape;1978;p51">
            <a:extLst>
              <a:ext uri="{FF2B5EF4-FFF2-40B4-BE49-F238E27FC236}">
                <a16:creationId xmlns:a16="http://schemas.microsoft.com/office/drawing/2014/main" id="{302CD27A-7C41-4BA0-B56C-946EFAA7750E}"/>
              </a:ext>
            </a:extLst>
          </p:cNvPr>
          <p:cNvGrpSpPr/>
          <p:nvPr/>
        </p:nvGrpSpPr>
        <p:grpSpPr>
          <a:xfrm>
            <a:off x="3201872" y="966888"/>
            <a:ext cx="2820304" cy="1605706"/>
            <a:chOff x="1074165" y="1907849"/>
            <a:chExt cx="1594361" cy="931299"/>
          </a:xfrm>
        </p:grpSpPr>
        <p:sp>
          <p:nvSpPr>
            <p:cNvPr id="92" name="Google Shape;1979;p51">
              <a:extLst>
                <a:ext uri="{FF2B5EF4-FFF2-40B4-BE49-F238E27FC236}">
                  <a16:creationId xmlns:a16="http://schemas.microsoft.com/office/drawing/2014/main" id="{D59384A2-846C-4D76-AA42-59688CDA7C1A}"/>
                </a:ext>
              </a:extLst>
            </p:cNvPr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rgbClr val="DB7213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0;p51">
              <a:extLst>
                <a:ext uri="{FF2B5EF4-FFF2-40B4-BE49-F238E27FC236}">
                  <a16:creationId xmlns:a16="http://schemas.microsoft.com/office/drawing/2014/main" id="{B500BD95-3B45-42F7-8DF7-F57C085EC4EE}"/>
                </a:ext>
              </a:extLst>
            </p:cNvPr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B86900"/>
                </a:gs>
                <a:gs pos="50000">
                  <a:schemeClr val="accent5">
                    <a:lumMod val="90000"/>
                  </a:schemeClr>
                </a:gs>
                <a:gs pos="100000">
                  <a:srgbClr val="B86900"/>
                </a:gs>
              </a:gsLst>
              <a:lin ang="2698631" scaled="0"/>
            </a:gra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7F4A0F31-FCD1-440C-BB62-1ADB3AC30569}"/>
              </a:ext>
            </a:extLst>
          </p:cNvPr>
          <p:cNvSpPr txBox="1"/>
          <p:nvPr/>
        </p:nvSpPr>
        <p:spPr>
          <a:xfrm>
            <a:off x="3397847" y="980169"/>
            <a:ext cx="2341378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  <a:spcAft>
                <a:spcPts val="800"/>
              </a:spcAft>
            </a:pPr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rgbClr val="743200"/>
                  </a:glow>
                </a:effectLst>
                <a:latin typeface="Hacen Algeria Bd" panose="02000500000000000000" pitchFamily="2" charset="-78"/>
                <a:cs typeface="Hacen Algeria Bd" panose="02000500000000000000" pitchFamily="2" charset="-78"/>
              </a:rPr>
              <a:t>الفاتحة:</a:t>
            </a:r>
            <a:endParaRPr lang="en-US" sz="2400" dirty="0">
              <a:solidFill>
                <a:schemeClr val="accent5">
                  <a:lumMod val="90000"/>
                </a:schemeClr>
              </a:solidFill>
              <a:effectLst>
                <a:glow rad="101600">
                  <a:srgbClr val="743200"/>
                </a:glow>
              </a:effectLst>
              <a:latin typeface="Hacen Algeria Bd" panose="02000500000000000000" pitchFamily="2" charset="-78"/>
              <a:cs typeface="Hacen Algeria Bd" panose="02000500000000000000" pitchFamily="2" charset="-78"/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C05AC163-9472-4A74-8D05-A3DBE4D4EB19}"/>
              </a:ext>
            </a:extLst>
          </p:cNvPr>
          <p:cNvSpPr txBox="1"/>
          <p:nvPr/>
        </p:nvSpPr>
        <p:spPr>
          <a:xfrm>
            <a:off x="3282591" y="1441827"/>
            <a:ext cx="2647250" cy="9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  <a:spcAft>
                <a:spcPts val="800"/>
              </a:spcAft>
            </a:pPr>
            <a:r>
              <a:rPr lang="ar-SA" sz="2200" dirty="0">
                <a:solidFill>
                  <a:schemeClr val="accent5"/>
                </a:solidFill>
                <a:effectLst>
                  <a:glow rad="101600">
                    <a:srgbClr val="743200"/>
                  </a:glow>
                </a:effectLst>
                <a:latin typeface="Hacen Beirut Light" panose="02000000000000000000" pitchFamily="2" charset="-78"/>
                <a:cs typeface="Hacen Beirut Light" panose="02000000000000000000" pitchFamily="2" charset="-78"/>
              </a:rPr>
              <a:t>لأنها فاتحة الكتاب, وأول سورة ذكرت فيه.</a:t>
            </a:r>
            <a:endParaRPr lang="en-US" sz="2200" dirty="0">
              <a:solidFill>
                <a:schemeClr val="accent5"/>
              </a:solidFill>
              <a:effectLst>
                <a:glow rad="101600">
                  <a:srgbClr val="743200"/>
                </a:glow>
              </a:effectLst>
              <a:latin typeface="Hacen Beirut Light" panose="02000000000000000000" pitchFamily="2" charset="-78"/>
              <a:cs typeface="Hacen Beirut Light" panose="02000000000000000000" pitchFamily="2" charset="-78"/>
            </a:endParaRPr>
          </a:p>
        </p:txBody>
      </p:sp>
      <p:pic>
        <p:nvPicPr>
          <p:cNvPr id="96" name="صورة 9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3FB4EF-E993-4451-8BD8-8015E004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28" y="4200947"/>
            <a:ext cx="1438002" cy="849730"/>
          </a:xfrm>
          <a:prstGeom prst="rect">
            <a:avLst/>
          </a:prstGeom>
          <a:effectLst/>
        </p:spPr>
      </p:pic>
      <p:grpSp>
        <p:nvGrpSpPr>
          <p:cNvPr id="87" name="Google Shape;1978;p51">
            <a:extLst>
              <a:ext uri="{FF2B5EF4-FFF2-40B4-BE49-F238E27FC236}">
                <a16:creationId xmlns:a16="http://schemas.microsoft.com/office/drawing/2014/main" id="{E7BC7D06-9B8A-493C-B041-F95DAF6250FA}"/>
              </a:ext>
            </a:extLst>
          </p:cNvPr>
          <p:cNvGrpSpPr/>
          <p:nvPr/>
        </p:nvGrpSpPr>
        <p:grpSpPr>
          <a:xfrm>
            <a:off x="546479" y="1309629"/>
            <a:ext cx="2820304" cy="1605706"/>
            <a:chOff x="1074165" y="1907849"/>
            <a:chExt cx="1594361" cy="931299"/>
          </a:xfrm>
        </p:grpSpPr>
        <p:sp>
          <p:nvSpPr>
            <p:cNvPr id="88" name="Google Shape;1979;p51">
              <a:extLst>
                <a:ext uri="{FF2B5EF4-FFF2-40B4-BE49-F238E27FC236}">
                  <a16:creationId xmlns:a16="http://schemas.microsoft.com/office/drawing/2014/main" id="{6C8A9B3E-904A-4C90-89B9-B192D862FAA6}"/>
                </a:ext>
              </a:extLst>
            </p:cNvPr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rgbClr val="DB7213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0;p51">
              <a:extLst>
                <a:ext uri="{FF2B5EF4-FFF2-40B4-BE49-F238E27FC236}">
                  <a16:creationId xmlns:a16="http://schemas.microsoft.com/office/drawing/2014/main" id="{72ABEBCB-5440-4CFB-96E9-4F9F7EAF3BCE}"/>
                </a:ext>
              </a:extLst>
            </p:cNvPr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B86900"/>
                </a:gs>
                <a:gs pos="50000">
                  <a:schemeClr val="accent5">
                    <a:lumMod val="90000"/>
                  </a:schemeClr>
                </a:gs>
                <a:gs pos="100000">
                  <a:srgbClr val="B86900"/>
                </a:gs>
              </a:gsLst>
              <a:lin ang="2698631" scaled="0"/>
            </a:gra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EB705E0-B18B-4D9F-81F3-E1150B22330D}"/>
              </a:ext>
            </a:extLst>
          </p:cNvPr>
          <p:cNvSpPr txBox="1"/>
          <p:nvPr/>
        </p:nvSpPr>
        <p:spPr>
          <a:xfrm>
            <a:off x="742454" y="1322910"/>
            <a:ext cx="2341378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  <a:spcAft>
                <a:spcPts val="800"/>
              </a:spcAft>
            </a:pPr>
            <a:r>
              <a:rPr lang="ar-SA" sz="2600" dirty="0"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rgbClr val="743200"/>
                  </a:glow>
                </a:effectLst>
                <a:latin typeface="Hacen Algeria Bd" panose="02000500000000000000" pitchFamily="2" charset="-78"/>
                <a:cs typeface="Hacen Algeria Bd" panose="02000500000000000000" pitchFamily="2" charset="-78"/>
              </a:rPr>
              <a:t>الحمد:</a:t>
            </a:r>
            <a:endParaRPr lang="en-US" sz="2600" dirty="0">
              <a:solidFill>
                <a:schemeClr val="accent5">
                  <a:lumMod val="90000"/>
                </a:schemeClr>
              </a:solidFill>
              <a:effectLst>
                <a:glow rad="101600">
                  <a:srgbClr val="743200"/>
                </a:glow>
              </a:effectLst>
              <a:latin typeface="Hacen Algeria Bd" panose="02000500000000000000" pitchFamily="2" charset="-78"/>
              <a:cs typeface="Hacen Algeria Bd" panose="02000500000000000000" pitchFamily="2" charset="-78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1627C45-4528-47A9-A1EF-25BD1585DE82}"/>
              </a:ext>
            </a:extLst>
          </p:cNvPr>
          <p:cNvSpPr txBox="1"/>
          <p:nvPr/>
        </p:nvSpPr>
        <p:spPr>
          <a:xfrm>
            <a:off x="561573" y="1800529"/>
            <a:ext cx="2647250" cy="9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  <a:spcAft>
                <a:spcPts val="800"/>
              </a:spcAft>
            </a:pPr>
            <a:r>
              <a:rPr lang="ar-SA" sz="2200" dirty="0">
                <a:solidFill>
                  <a:schemeClr val="accent5"/>
                </a:solidFill>
                <a:effectLst>
                  <a:glow rad="101600">
                    <a:srgbClr val="743200"/>
                  </a:glow>
                </a:effectLst>
                <a:latin typeface="Hacen Beirut Light" panose="02000000000000000000" pitchFamily="2" charset="-78"/>
                <a:cs typeface="Hacen Beirut Light" panose="02000000000000000000" pitchFamily="2" charset="-78"/>
              </a:rPr>
              <a:t>لأن الحمد أول مذكور في السورة.</a:t>
            </a:r>
            <a:endParaRPr lang="en-US" sz="2200" dirty="0">
              <a:solidFill>
                <a:schemeClr val="accent5"/>
              </a:solidFill>
              <a:effectLst>
                <a:glow rad="101600">
                  <a:srgbClr val="743200"/>
                </a:glow>
              </a:effectLst>
              <a:latin typeface="Hacen Beirut Light" panose="02000000000000000000" pitchFamily="2" charset="-78"/>
              <a:cs typeface="Hacen Beirut Light" panose="02000000000000000000" pitchFamily="2" charset="-78"/>
            </a:endParaRPr>
          </a:p>
        </p:txBody>
      </p: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755846B0-4AB5-44BC-83BA-7AA02CE9EEF0}"/>
              </a:ext>
            </a:extLst>
          </p:cNvPr>
          <p:cNvGrpSpPr/>
          <p:nvPr/>
        </p:nvGrpSpPr>
        <p:grpSpPr>
          <a:xfrm>
            <a:off x="4120055" y="2555696"/>
            <a:ext cx="1872226" cy="739677"/>
            <a:chOff x="3953918" y="3561172"/>
            <a:chExt cx="2066601" cy="816470"/>
          </a:xfrm>
        </p:grpSpPr>
        <p:sp>
          <p:nvSpPr>
            <p:cNvPr id="100" name="سحابة 99">
              <a:extLst>
                <a:ext uri="{FF2B5EF4-FFF2-40B4-BE49-F238E27FC236}">
                  <a16:creationId xmlns:a16="http://schemas.microsoft.com/office/drawing/2014/main" id="{6DE6F00B-0A05-41F3-A915-2DBFB3478A6C}"/>
                </a:ext>
              </a:extLst>
            </p:cNvPr>
            <p:cNvSpPr/>
            <p:nvPr/>
          </p:nvSpPr>
          <p:spPr>
            <a:xfrm>
              <a:off x="3953918" y="3638959"/>
              <a:ext cx="1978222" cy="675879"/>
            </a:xfrm>
            <a:prstGeom prst="cloud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accent6">
                  <a:lumMod val="25000"/>
                </a:schemeClr>
              </a:solidFill>
            </a:ln>
            <a:effectLst>
              <a:glow rad="76200">
                <a:schemeClr val="accent5">
                  <a:lumMod val="50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2555C74B-ACB9-4630-AA4E-0B204C77D5B7}"/>
                </a:ext>
              </a:extLst>
            </p:cNvPr>
            <p:cNvSpPr txBox="1"/>
            <p:nvPr/>
          </p:nvSpPr>
          <p:spPr>
            <a:xfrm>
              <a:off x="4034421" y="3732155"/>
              <a:ext cx="1282225" cy="6454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3200" b="1" dirty="0">
                  <a:ln w="19050">
                    <a:noFill/>
                  </a:ln>
                  <a:solidFill>
                    <a:schemeClr val="accent5"/>
                  </a:solidFill>
                  <a:effectLst>
                    <a:glow rad="101600">
                      <a:srgbClr val="542400"/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acen Liner XL" panose="02000000000000000000" pitchFamily="2" charset="-78"/>
                  <a:cs typeface="Hacen Liner XL" panose="02000000000000000000" pitchFamily="2" charset="-78"/>
                </a:rPr>
                <a:t>نشاط</a:t>
              </a:r>
            </a:p>
          </p:txBody>
        </p:sp>
        <p:grpSp>
          <p:nvGrpSpPr>
            <p:cNvPr id="102" name="Google Shape;2151;p53">
              <a:extLst>
                <a:ext uri="{FF2B5EF4-FFF2-40B4-BE49-F238E27FC236}">
                  <a16:creationId xmlns:a16="http://schemas.microsoft.com/office/drawing/2014/main" id="{87651842-CD94-4948-8A78-F73660CD5E0B}"/>
                </a:ext>
              </a:extLst>
            </p:cNvPr>
            <p:cNvGrpSpPr/>
            <p:nvPr/>
          </p:nvGrpSpPr>
          <p:grpSpPr>
            <a:xfrm>
              <a:off x="5289009" y="3561172"/>
              <a:ext cx="731510" cy="730876"/>
              <a:chOff x="1207275" y="3021925"/>
              <a:chExt cx="346200" cy="345900"/>
            </a:xfrm>
            <a:effectLst>
              <a:glow rad="50800">
                <a:srgbClr val="8B480B">
                  <a:alpha val="63922"/>
                </a:srgbClr>
              </a:glow>
            </a:effectLst>
          </p:grpSpPr>
          <p:sp>
            <p:nvSpPr>
              <p:cNvPr id="103" name="Google Shape;2152;p53">
                <a:extLst>
                  <a:ext uri="{FF2B5EF4-FFF2-40B4-BE49-F238E27FC236}">
                    <a16:creationId xmlns:a16="http://schemas.microsoft.com/office/drawing/2014/main" id="{2402BFCB-8447-45B0-890F-ABD78DBD70D3}"/>
                  </a:ext>
                </a:extLst>
              </p:cNvPr>
              <p:cNvSpPr/>
              <p:nvPr/>
            </p:nvSpPr>
            <p:spPr>
              <a:xfrm>
                <a:off x="1274850" y="3089200"/>
                <a:ext cx="211350" cy="21135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4" extrusionOk="0">
                    <a:moveTo>
                      <a:pt x="4239" y="1263"/>
                    </a:moveTo>
                    <a:lnTo>
                      <a:pt x="7192" y="4227"/>
                    </a:lnTo>
                    <a:lnTo>
                      <a:pt x="4227" y="7168"/>
                    </a:lnTo>
                    <a:lnTo>
                      <a:pt x="1274" y="4227"/>
                    </a:lnTo>
                    <a:lnTo>
                      <a:pt x="4239" y="1263"/>
                    </a:lnTo>
                    <a:close/>
                    <a:moveTo>
                      <a:pt x="4227" y="0"/>
                    </a:moveTo>
                    <a:lnTo>
                      <a:pt x="0" y="4227"/>
                    </a:lnTo>
                    <a:lnTo>
                      <a:pt x="4227" y="8454"/>
                    </a:lnTo>
                    <a:lnTo>
                      <a:pt x="8454" y="4227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9050">
                <a:solidFill>
                  <a:schemeClr val="accent6">
                    <a:lumMod val="25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153;p53">
                <a:extLst>
                  <a:ext uri="{FF2B5EF4-FFF2-40B4-BE49-F238E27FC236}">
                    <a16:creationId xmlns:a16="http://schemas.microsoft.com/office/drawing/2014/main" id="{01673209-D0C4-4654-8B41-D6077B755259}"/>
                  </a:ext>
                </a:extLst>
              </p:cNvPr>
              <p:cNvSpPr/>
              <p:nvPr/>
            </p:nvSpPr>
            <p:spPr>
              <a:xfrm>
                <a:off x="1369200" y="316092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9050">
                <a:solidFill>
                  <a:schemeClr val="accent6">
                    <a:lumMod val="25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154;p53">
                <a:extLst>
                  <a:ext uri="{FF2B5EF4-FFF2-40B4-BE49-F238E27FC236}">
                    <a16:creationId xmlns:a16="http://schemas.microsoft.com/office/drawing/2014/main" id="{213962FD-BB05-40BC-8526-5AAD104F3A2C}"/>
                  </a:ext>
                </a:extLst>
              </p:cNvPr>
              <p:cNvSpPr/>
              <p:nvPr/>
            </p:nvSpPr>
            <p:spPr>
              <a:xfrm>
                <a:off x="1346875" y="3183550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9050">
                <a:solidFill>
                  <a:schemeClr val="accent6">
                    <a:lumMod val="25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155;p53">
                <a:extLst>
                  <a:ext uri="{FF2B5EF4-FFF2-40B4-BE49-F238E27FC236}">
                    <a16:creationId xmlns:a16="http://schemas.microsoft.com/office/drawing/2014/main" id="{F80ED344-2A71-4410-9717-AA576F8DB043}"/>
                  </a:ext>
                </a:extLst>
              </p:cNvPr>
              <p:cNvSpPr/>
              <p:nvPr/>
            </p:nvSpPr>
            <p:spPr>
              <a:xfrm>
                <a:off x="1369200" y="320587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9050">
                <a:solidFill>
                  <a:schemeClr val="accent6">
                    <a:lumMod val="25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156;p53">
                <a:extLst>
                  <a:ext uri="{FF2B5EF4-FFF2-40B4-BE49-F238E27FC236}">
                    <a16:creationId xmlns:a16="http://schemas.microsoft.com/office/drawing/2014/main" id="{30190D16-E795-4FB8-AB7A-AE5B606B4D9D}"/>
                  </a:ext>
                </a:extLst>
              </p:cNvPr>
              <p:cNvSpPr/>
              <p:nvPr/>
            </p:nvSpPr>
            <p:spPr>
              <a:xfrm>
                <a:off x="1391825" y="3183550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9050">
                <a:solidFill>
                  <a:schemeClr val="accent6">
                    <a:lumMod val="25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157;p53">
                <a:extLst>
                  <a:ext uri="{FF2B5EF4-FFF2-40B4-BE49-F238E27FC236}">
                    <a16:creationId xmlns:a16="http://schemas.microsoft.com/office/drawing/2014/main" id="{3A331314-0183-4B67-8FCE-09EA3D450C65}"/>
                  </a:ext>
                </a:extLst>
              </p:cNvPr>
              <p:cNvSpPr/>
              <p:nvPr/>
            </p:nvSpPr>
            <p:spPr>
              <a:xfrm>
                <a:off x="1207275" y="3021925"/>
                <a:ext cx="346200" cy="345900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13836" extrusionOk="0">
                    <a:moveTo>
                      <a:pt x="6942" y="1263"/>
                    </a:moveTo>
                    <a:lnTo>
                      <a:pt x="12598" y="6918"/>
                    </a:lnTo>
                    <a:lnTo>
                      <a:pt x="6942" y="12574"/>
                    </a:lnTo>
                    <a:lnTo>
                      <a:pt x="1287" y="6918"/>
                    </a:lnTo>
                    <a:lnTo>
                      <a:pt x="6942" y="1263"/>
                    </a:lnTo>
                    <a:close/>
                    <a:moveTo>
                      <a:pt x="6930" y="1"/>
                    </a:moveTo>
                    <a:lnTo>
                      <a:pt x="1" y="6918"/>
                    </a:lnTo>
                    <a:lnTo>
                      <a:pt x="6930" y="13836"/>
                    </a:lnTo>
                    <a:lnTo>
                      <a:pt x="13848" y="6918"/>
                    </a:lnTo>
                    <a:lnTo>
                      <a:pt x="6930" y="1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9050">
                <a:solidFill>
                  <a:schemeClr val="accent6">
                    <a:lumMod val="25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0421F3AC-92BE-446D-97D4-23F7094A08E7}"/>
              </a:ext>
            </a:extLst>
          </p:cNvPr>
          <p:cNvSpPr txBox="1"/>
          <p:nvPr/>
        </p:nvSpPr>
        <p:spPr>
          <a:xfrm>
            <a:off x="0" y="3289312"/>
            <a:ext cx="6056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F2A660"/>
                </a:solidFill>
                <a:effectLst>
                  <a:glow rad="114300">
                    <a:srgbClr val="4C2100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دون أسماء أخرى للسورة من خلال الأحاديث الواردة في فضلها .</a:t>
            </a:r>
            <a:endParaRPr lang="en-US" sz="1800" b="1" dirty="0">
              <a:solidFill>
                <a:srgbClr val="F2A660"/>
              </a:solidFill>
              <a:effectLst>
                <a:glow rad="114300">
                  <a:srgbClr val="4C2100"/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CDE0FE95-0F74-4B07-A159-51FDD4735BDB}"/>
              </a:ext>
            </a:extLst>
          </p:cNvPr>
          <p:cNvSpPr txBox="1"/>
          <p:nvPr/>
        </p:nvSpPr>
        <p:spPr>
          <a:xfrm>
            <a:off x="4114224" y="3743047"/>
            <a:ext cx="1955028" cy="1722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spcAft>
                <a:spcPts val="800"/>
              </a:spcAft>
            </a:pPr>
            <a:r>
              <a:rPr lang="ar-SA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rgbClr val="7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1- فاتحة الكتاب : </a:t>
            </a:r>
            <a:r>
              <a:rPr lang="ar-SA" b="1" dirty="0">
                <a:solidFill>
                  <a:schemeClr val="accent5"/>
                </a:solidFill>
                <a:effectLst>
                  <a:glow rad="88900">
                    <a:srgbClr val="7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روى عن أبي هريرة أن رسول الله أمره أن يخرج فينادي: أن لا صلاة إلا بقراءة فاتحة الكتاب فما زاد</a:t>
            </a:r>
            <a:endParaRPr lang="en-US" b="1" dirty="0">
              <a:solidFill>
                <a:schemeClr val="accent5"/>
              </a:solidFill>
              <a:effectLst>
                <a:glow rad="88900">
                  <a:srgbClr val="7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rtl="1">
              <a:lnSpc>
                <a:spcPct val="120000"/>
              </a:lnSpc>
              <a:spcAft>
                <a:spcPts val="800"/>
              </a:spcAft>
            </a:pPr>
            <a:endParaRPr lang="en-US" b="1" dirty="0">
              <a:solidFill>
                <a:schemeClr val="accent5">
                  <a:lumMod val="90000"/>
                </a:schemeClr>
              </a:solidFill>
              <a:effectLst>
                <a:glow rad="88900">
                  <a:srgbClr val="7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EF506611-30BF-4437-95F7-5ED20CAB1D12}"/>
              </a:ext>
            </a:extLst>
          </p:cNvPr>
          <p:cNvSpPr txBox="1"/>
          <p:nvPr/>
        </p:nvSpPr>
        <p:spPr>
          <a:xfrm>
            <a:off x="2210553" y="3721157"/>
            <a:ext cx="1962457" cy="1619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</a:pPr>
            <a:r>
              <a:rPr lang="ar-SA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rgbClr val="7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2- أم القرآن أو أم الكتاب: </a:t>
            </a:r>
            <a:r>
              <a:rPr lang="ar-SA" b="1" dirty="0">
                <a:solidFill>
                  <a:schemeClr val="accent5"/>
                </a:solidFill>
                <a:effectLst>
                  <a:glow rad="88900">
                    <a:srgbClr val="7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روى أبو هريرة عن النبي قال: من صلى صلاة لم يقرأ فيها القرآن فهي خداج- ثالثاً- غير تمام</a:t>
            </a:r>
            <a:endParaRPr lang="en-US" b="1" dirty="0">
              <a:solidFill>
                <a:schemeClr val="accent5"/>
              </a:solidFill>
              <a:effectLst>
                <a:glow rad="88900">
                  <a:srgbClr val="7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rtl="1">
              <a:lnSpc>
                <a:spcPct val="120000"/>
              </a:lnSpc>
              <a:spcAft>
                <a:spcPts val="800"/>
              </a:spcAft>
            </a:pPr>
            <a:endParaRPr lang="en-US" b="1" dirty="0">
              <a:solidFill>
                <a:schemeClr val="accent5">
                  <a:lumMod val="90000"/>
                </a:schemeClr>
              </a:solidFill>
              <a:effectLst>
                <a:glow rad="88900">
                  <a:srgbClr val="7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0C1BC0EA-FEC0-4C34-83EB-47CC7E9F4BF7}"/>
              </a:ext>
            </a:extLst>
          </p:cNvPr>
          <p:cNvSpPr txBox="1"/>
          <p:nvPr/>
        </p:nvSpPr>
        <p:spPr>
          <a:xfrm>
            <a:off x="-51855" y="3598371"/>
            <a:ext cx="2283382" cy="1786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0000"/>
              </a:lnSpc>
            </a:pPr>
            <a:r>
              <a:rPr lang="ar-SA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rgbClr val="7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3- السبع المثاني: </a:t>
            </a:r>
            <a:r>
              <a:rPr lang="ar-SA" sz="1220" b="1" dirty="0">
                <a:solidFill>
                  <a:schemeClr val="accent5"/>
                </a:solidFill>
                <a:effectLst>
                  <a:glow rad="88900">
                    <a:srgbClr val="7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 أبي بن كعب أنه قرأ على النبي أم القرآن فقال رسول الله: (والذي نفسي بيده ما أنزل في التوراة ولا في الانجيل ولا في الزبور ولا في الفرقان مثلها، وهي السبع المثاني والقرآن العظيم الذي أوتيته)</a:t>
            </a:r>
            <a:endParaRPr lang="en-US" sz="1220" b="1" dirty="0">
              <a:solidFill>
                <a:schemeClr val="accent5"/>
              </a:solidFill>
              <a:effectLst>
                <a:glow rad="88900">
                  <a:srgbClr val="7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rtl="1">
              <a:lnSpc>
                <a:spcPct val="110000"/>
              </a:lnSpc>
              <a:spcAft>
                <a:spcPts val="800"/>
              </a:spcAft>
            </a:pPr>
            <a:endParaRPr lang="en-US" b="1" dirty="0">
              <a:solidFill>
                <a:schemeClr val="accent5">
                  <a:lumMod val="90000"/>
                </a:schemeClr>
              </a:solidFill>
              <a:effectLst>
                <a:glow rad="88900">
                  <a:srgbClr val="7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 tmFilter="0,0; .5, 1; 1, 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4" grpId="0"/>
      <p:bldP spid="95" grpId="0"/>
      <p:bldP spid="97" grpId="0"/>
      <p:bldP spid="98" grpId="0"/>
      <p:bldP spid="109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4">
              <a:lumMod val="40000"/>
              <a:lumOff val="60000"/>
            </a:schemeClr>
          </a:solidFill>
          <a:effectLst>
            <a:glow rad="127000">
              <a:schemeClr val="accent4">
                <a:lumMod val="50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56;p52">
            <a:extLst>
              <a:ext uri="{FF2B5EF4-FFF2-40B4-BE49-F238E27FC236}">
                <a16:creationId xmlns:a16="http://schemas.microsoft.com/office/drawing/2014/main" id="{5D333CEC-B67A-489E-B450-F06C30B999CC}"/>
              </a:ext>
            </a:extLst>
          </p:cNvPr>
          <p:cNvSpPr txBox="1">
            <a:spLocks/>
          </p:cNvSpPr>
          <p:nvPr/>
        </p:nvSpPr>
        <p:spPr>
          <a:xfrm>
            <a:off x="1233735" y="1299757"/>
            <a:ext cx="6518428" cy="90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erkshire Swash"/>
              <a:buNone/>
              <a:defRPr sz="1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rtl="1"/>
            <a:r>
              <a:rPr lang="ar-SA" sz="40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  <a:sym typeface="Taviraj"/>
              </a:rPr>
              <a:t>رابعاً:</a:t>
            </a: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227" y="2058112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موضوع السورة</a:t>
            </a:r>
            <a:endParaRPr sz="4800" dirty="0">
              <a:solidFill>
                <a:schemeClr val="accent6">
                  <a:lumMod val="90000"/>
                </a:schemeClr>
              </a:solidFill>
              <a:effectLst>
                <a:glow rad="88900">
                  <a:schemeClr val="accent6">
                    <a:lumMod val="25000"/>
                  </a:schemeClr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4" name="Google Shape;1097;p26">
            <a:extLst>
              <a:ext uri="{FF2B5EF4-FFF2-40B4-BE49-F238E27FC236}">
                <a16:creationId xmlns:a16="http://schemas.microsoft.com/office/drawing/2014/main" id="{685B1B24-474D-4457-AA19-7DFD11B80F59}"/>
              </a:ext>
            </a:extLst>
          </p:cNvPr>
          <p:cNvGrpSpPr/>
          <p:nvPr/>
        </p:nvGrpSpPr>
        <p:grpSpPr>
          <a:xfrm>
            <a:off x="3910584" y="3081173"/>
            <a:ext cx="1167212" cy="1018410"/>
            <a:chOff x="6535925" y="-2669850"/>
            <a:chExt cx="558125" cy="536100"/>
          </a:xfrm>
        </p:grpSpPr>
        <p:sp>
          <p:nvSpPr>
            <p:cNvPr id="85" name="Google Shape;1098;p26">
              <a:extLst>
                <a:ext uri="{FF2B5EF4-FFF2-40B4-BE49-F238E27FC236}">
                  <a16:creationId xmlns:a16="http://schemas.microsoft.com/office/drawing/2014/main" id="{B00824AA-0951-4EA0-A0D8-9EA6FD79393B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rgbClr val="FFC193"/>
                </a:gs>
                <a:gs pos="100000">
                  <a:schemeClr val="accent6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99;p26">
              <a:extLst>
                <a:ext uri="{FF2B5EF4-FFF2-40B4-BE49-F238E27FC236}">
                  <a16:creationId xmlns:a16="http://schemas.microsoft.com/office/drawing/2014/main" id="{472C4769-7524-4397-9156-12DCE62D0169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FF2C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00;p26">
              <a:extLst>
                <a:ext uri="{FF2B5EF4-FFF2-40B4-BE49-F238E27FC236}">
                  <a16:creationId xmlns:a16="http://schemas.microsoft.com/office/drawing/2014/main" id="{2A36EB78-BD21-4A40-9CB4-6EB8C06E6CF1}"/>
                </a:ext>
              </a:extLst>
            </p:cNvPr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9CB9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220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906;p50">
            <a:extLst>
              <a:ext uri="{FF2B5EF4-FFF2-40B4-BE49-F238E27FC236}">
                <a16:creationId xmlns:a16="http://schemas.microsoft.com/office/drawing/2014/main" id="{A74B5A77-EB05-4DD0-89B8-81E4EF393286}"/>
              </a:ext>
            </a:extLst>
          </p:cNvPr>
          <p:cNvGrpSpPr/>
          <p:nvPr/>
        </p:nvGrpSpPr>
        <p:grpSpPr>
          <a:xfrm rot="-5400000">
            <a:off x="-2948062" y="483524"/>
            <a:ext cx="7149986" cy="4176452"/>
            <a:chOff x="997007" y="-364201"/>
            <a:chExt cx="7149986" cy="4176452"/>
          </a:xfrm>
        </p:grpSpPr>
        <p:sp>
          <p:nvSpPr>
            <p:cNvPr id="84" name="Google Shape;1907;p50">
              <a:extLst>
                <a:ext uri="{FF2B5EF4-FFF2-40B4-BE49-F238E27FC236}">
                  <a16:creationId xmlns:a16="http://schemas.microsoft.com/office/drawing/2014/main" id="{A0DF3E59-BD84-4093-A5A7-2FF3A3B829C5}"/>
                </a:ext>
              </a:extLst>
            </p:cNvPr>
            <p:cNvSpPr/>
            <p:nvPr/>
          </p:nvSpPr>
          <p:spPr>
            <a:xfrm>
              <a:off x="1103284" y="-306240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908;p50">
              <a:extLst>
                <a:ext uri="{FF2B5EF4-FFF2-40B4-BE49-F238E27FC236}">
                  <a16:creationId xmlns:a16="http://schemas.microsoft.com/office/drawing/2014/main" id="{58EA29FD-684B-4163-9285-AC1F370AE90F}"/>
                </a:ext>
              </a:extLst>
            </p:cNvPr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92" name="Google Shape;1909;p50">
                <a:extLst>
                  <a:ext uri="{FF2B5EF4-FFF2-40B4-BE49-F238E27FC236}">
                    <a16:creationId xmlns:a16="http://schemas.microsoft.com/office/drawing/2014/main" id="{02867822-0A30-496C-95F2-9AC6863D198C}"/>
                  </a:ext>
                </a:extLst>
              </p:cNvPr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10;p50">
                <a:extLst>
                  <a:ext uri="{FF2B5EF4-FFF2-40B4-BE49-F238E27FC236}">
                    <a16:creationId xmlns:a16="http://schemas.microsoft.com/office/drawing/2014/main" id="{D115242C-8C50-49FE-B5E7-306DAC0E8FAB}"/>
                  </a:ext>
                </a:extLst>
              </p:cNvPr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11;p50">
                <a:extLst>
                  <a:ext uri="{FF2B5EF4-FFF2-40B4-BE49-F238E27FC236}">
                    <a16:creationId xmlns:a16="http://schemas.microsoft.com/office/drawing/2014/main" id="{B628B66A-9DCC-4E05-AA18-51AA163CD15E}"/>
                  </a:ext>
                </a:extLst>
              </p:cNvPr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12;p50">
                <a:extLst>
                  <a:ext uri="{FF2B5EF4-FFF2-40B4-BE49-F238E27FC236}">
                    <a16:creationId xmlns:a16="http://schemas.microsoft.com/office/drawing/2014/main" id="{BF598ED6-22BD-47BF-827C-119B6E846974}"/>
                  </a:ext>
                </a:extLst>
              </p:cNvPr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13;p50">
                <a:extLst>
                  <a:ext uri="{FF2B5EF4-FFF2-40B4-BE49-F238E27FC236}">
                    <a16:creationId xmlns:a16="http://schemas.microsoft.com/office/drawing/2014/main" id="{16A4A5D6-69ED-4A34-88EA-F88B0563EED6}"/>
                  </a:ext>
                </a:extLst>
              </p:cNvPr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14;p50">
                <a:extLst>
                  <a:ext uri="{FF2B5EF4-FFF2-40B4-BE49-F238E27FC236}">
                    <a16:creationId xmlns:a16="http://schemas.microsoft.com/office/drawing/2014/main" id="{EF81DABA-29E6-4D91-9ABA-F92FBB1400A0}"/>
                  </a:ext>
                </a:extLst>
              </p:cNvPr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15;p50">
                <a:extLst>
                  <a:ext uri="{FF2B5EF4-FFF2-40B4-BE49-F238E27FC236}">
                    <a16:creationId xmlns:a16="http://schemas.microsoft.com/office/drawing/2014/main" id="{4D8900D0-C293-4265-A235-B2B76734FD85}"/>
                  </a:ext>
                </a:extLst>
              </p:cNvPr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16;p50">
                <a:extLst>
                  <a:ext uri="{FF2B5EF4-FFF2-40B4-BE49-F238E27FC236}">
                    <a16:creationId xmlns:a16="http://schemas.microsoft.com/office/drawing/2014/main" id="{B66A191F-F2A2-4EF8-BFAC-EAF1D553F926}"/>
                  </a:ext>
                </a:extLst>
              </p:cNvPr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17;p50">
                <a:extLst>
                  <a:ext uri="{FF2B5EF4-FFF2-40B4-BE49-F238E27FC236}">
                    <a16:creationId xmlns:a16="http://schemas.microsoft.com/office/drawing/2014/main" id="{23422361-AF0B-4597-9A0A-033B913E12A5}"/>
                  </a:ext>
                </a:extLst>
              </p:cNvPr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18;p50">
                <a:extLst>
                  <a:ext uri="{FF2B5EF4-FFF2-40B4-BE49-F238E27FC236}">
                    <a16:creationId xmlns:a16="http://schemas.microsoft.com/office/drawing/2014/main" id="{383FBB5E-2485-4D14-BCF5-790B10D2CA7E}"/>
                  </a:ext>
                </a:extLst>
              </p:cNvPr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19;p50">
                <a:extLst>
                  <a:ext uri="{FF2B5EF4-FFF2-40B4-BE49-F238E27FC236}">
                    <a16:creationId xmlns:a16="http://schemas.microsoft.com/office/drawing/2014/main" id="{0CBDF12A-4421-4BF8-AF2D-5F773E76AC5B}"/>
                  </a:ext>
                </a:extLst>
              </p:cNvPr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20;p50">
                <a:extLst>
                  <a:ext uri="{FF2B5EF4-FFF2-40B4-BE49-F238E27FC236}">
                    <a16:creationId xmlns:a16="http://schemas.microsoft.com/office/drawing/2014/main" id="{96BA1F50-C6D6-4763-A05D-673A37245CC5}"/>
                  </a:ext>
                </a:extLst>
              </p:cNvPr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21;p50">
                <a:extLst>
                  <a:ext uri="{FF2B5EF4-FFF2-40B4-BE49-F238E27FC236}">
                    <a16:creationId xmlns:a16="http://schemas.microsoft.com/office/drawing/2014/main" id="{79445E13-2E68-4BBB-AC97-83DC7E00C9AE}"/>
                  </a:ext>
                </a:extLst>
              </p:cNvPr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22;p50">
                <a:extLst>
                  <a:ext uri="{FF2B5EF4-FFF2-40B4-BE49-F238E27FC236}">
                    <a16:creationId xmlns:a16="http://schemas.microsoft.com/office/drawing/2014/main" id="{6E0F300A-C802-46A8-ADFE-BA9A84A42ED6}"/>
                  </a:ext>
                </a:extLst>
              </p:cNvPr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23;p50">
                <a:extLst>
                  <a:ext uri="{FF2B5EF4-FFF2-40B4-BE49-F238E27FC236}">
                    <a16:creationId xmlns:a16="http://schemas.microsoft.com/office/drawing/2014/main" id="{728D0746-C317-4BA8-9B6C-FC80AF300BA3}"/>
                  </a:ext>
                </a:extLst>
              </p:cNvPr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24;p50">
                <a:extLst>
                  <a:ext uri="{FF2B5EF4-FFF2-40B4-BE49-F238E27FC236}">
                    <a16:creationId xmlns:a16="http://schemas.microsoft.com/office/drawing/2014/main" id="{46CDC7EC-FEA2-4554-A6F1-30B716B91576}"/>
                  </a:ext>
                </a:extLst>
              </p:cNvPr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25;p50">
                <a:extLst>
                  <a:ext uri="{FF2B5EF4-FFF2-40B4-BE49-F238E27FC236}">
                    <a16:creationId xmlns:a16="http://schemas.microsoft.com/office/drawing/2014/main" id="{A5C9B3A2-17ED-4D68-A373-67B4C691B612}"/>
                  </a:ext>
                </a:extLst>
              </p:cNvPr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26;p50">
                <a:extLst>
                  <a:ext uri="{FF2B5EF4-FFF2-40B4-BE49-F238E27FC236}">
                    <a16:creationId xmlns:a16="http://schemas.microsoft.com/office/drawing/2014/main" id="{BD03ABC3-1E2B-4B08-B874-D7470A53B2B1}"/>
                  </a:ext>
                </a:extLst>
              </p:cNvPr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27;p50">
                <a:extLst>
                  <a:ext uri="{FF2B5EF4-FFF2-40B4-BE49-F238E27FC236}">
                    <a16:creationId xmlns:a16="http://schemas.microsoft.com/office/drawing/2014/main" id="{3B2ECC91-60F4-41DC-B46B-A750C4AEFA20}"/>
                  </a:ext>
                </a:extLst>
              </p:cNvPr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928;p50">
                <a:extLst>
                  <a:ext uri="{FF2B5EF4-FFF2-40B4-BE49-F238E27FC236}">
                    <a16:creationId xmlns:a16="http://schemas.microsoft.com/office/drawing/2014/main" id="{F93AD90A-911E-4254-A11C-C138CA4195F0}"/>
                  </a:ext>
                </a:extLst>
              </p:cNvPr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29;p50">
                <a:extLst>
                  <a:ext uri="{FF2B5EF4-FFF2-40B4-BE49-F238E27FC236}">
                    <a16:creationId xmlns:a16="http://schemas.microsoft.com/office/drawing/2014/main" id="{B7628B4C-A278-456B-8CDB-84EA0E1E74F8}"/>
                  </a:ext>
                </a:extLst>
              </p:cNvPr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30;p50">
                <a:extLst>
                  <a:ext uri="{FF2B5EF4-FFF2-40B4-BE49-F238E27FC236}">
                    <a16:creationId xmlns:a16="http://schemas.microsoft.com/office/drawing/2014/main" id="{FD9B568B-35FC-4002-9F0A-88F9DDD78740}"/>
                  </a:ext>
                </a:extLst>
              </p:cNvPr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31;p50">
                <a:extLst>
                  <a:ext uri="{FF2B5EF4-FFF2-40B4-BE49-F238E27FC236}">
                    <a16:creationId xmlns:a16="http://schemas.microsoft.com/office/drawing/2014/main" id="{E02C9C40-340C-46DD-98C4-B793B322040E}"/>
                  </a:ext>
                </a:extLst>
              </p:cNvPr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32;p50">
                <a:extLst>
                  <a:ext uri="{FF2B5EF4-FFF2-40B4-BE49-F238E27FC236}">
                    <a16:creationId xmlns:a16="http://schemas.microsoft.com/office/drawing/2014/main" id="{9DA835A6-8BB8-4346-AD91-B45E9C6333C9}"/>
                  </a:ext>
                </a:extLst>
              </p:cNvPr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3;p50">
                <a:extLst>
                  <a:ext uri="{FF2B5EF4-FFF2-40B4-BE49-F238E27FC236}">
                    <a16:creationId xmlns:a16="http://schemas.microsoft.com/office/drawing/2014/main" id="{B4B48D75-EFC7-4FEB-9901-7EE889452A25}"/>
                  </a:ext>
                </a:extLst>
              </p:cNvPr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34;p50">
                <a:extLst>
                  <a:ext uri="{FF2B5EF4-FFF2-40B4-BE49-F238E27FC236}">
                    <a16:creationId xmlns:a16="http://schemas.microsoft.com/office/drawing/2014/main" id="{BFD82B0E-8119-4D43-8F5F-3F34F2247BD5}"/>
                  </a:ext>
                </a:extLst>
              </p:cNvPr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35;p50">
                <a:extLst>
                  <a:ext uri="{FF2B5EF4-FFF2-40B4-BE49-F238E27FC236}">
                    <a16:creationId xmlns:a16="http://schemas.microsoft.com/office/drawing/2014/main" id="{50168EBE-10B1-480B-906B-CB3A978D3733}"/>
                  </a:ext>
                </a:extLst>
              </p:cNvPr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36;p50">
                <a:extLst>
                  <a:ext uri="{FF2B5EF4-FFF2-40B4-BE49-F238E27FC236}">
                    <a16:creationId xmlns:a16="http://schemas.microsoft.com/office/drawing/2014/main" id="{2F76D890-8A0F-4F72-8CF8-1652919ABD50}"/>
                  </a:ext>
                </a:extLst>
              </p:cNvPr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37;p50">
                <a:extLst>
                  <a:ext uri="{FF2B5EF4-FFF2-40B4-BE49-F238E27FC236}">
                    <a16:creationId xmlns:a16="http://schemas.microsoft.com/office/drawing/2014/main" id="{E987B103-538C-47CB-8A2D-010A40ED179A}"/>
                  </a:ext>
                </a:extLst>
              </p:cNvPr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38;p50">
                <a:extLst>
                  <a:ext uri="{FF2B5EF4-FFF2-40B4-BE49-F238E27FC236}">
                    <a16:creationId xmlns:a16="http://schemas.microsoft.com/office/drawing/2014/main" id="{69588E36-716B-4F8B-A420-A320AFF1DFE1}"/>
                  </a:ext>
                </a:extLst>
              </p:cNvPr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39;p50">
                <a:extLst>
                  <a:ext uri="{FF2B5EF4-FFF2-40B4-BE49-F238E27FC236}">
                    <a16:creationId xmlns:a16="http://schemas.microsoft.com/office/drawing/2014/main" id="{6DFF6E3D-9AD8-426E-A51B-3C895ED27098}"/>
                  </a:ext>
                </a:extLst>
              </p:cNvPr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0;p50">
                <a:extLst>
                  <a:ext uri="{FF2B5EF4-FFF2-40B4-BE49-F238E27FC236}">
                    <a16:creationId xmlns:a16="http://schemas.microsoft.com/office/drawing/2014/main" id="{B7DEF5C6-5E22-40FB-B272-D3D16D6E3E5C}"/>
                  </a:ext>
                </a:extLst>
              </p:cNvPr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1;p50">
                <a:extLst>
                  <a:ext uri="{FF2B5EF4-FFF2-40B4-BE49-F238E27FC236}">
                    <a16:creationId xmlns:a16="http://schemas.microsoft.com/office/drawing/2014/main" id="{F321CEC2-2B0D-4087-B1F6-2F17287A6CC5}"/>
                  </a:ext>
                </a:extLst>
              </p:cNvPr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2;p50">
                <a:extLst>
                  <a:ext uri="{FF2B5EF4-FFF2-40B4-BE49-F238E27FC236}">
                    <a16:creationId xmlns:a16="http://schemas.microsoft.com/office/drawing/2014/main" id="{43BE028F-1687-469B-9300-FCBBF0E20AF5}"/>
                  </a:ext>
                </a:extLst>
              </p:cNvPr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3;p50">
                <a:extLst>
                  <a:ext uri="{FF2B5EF4-FFF2-40B4-BE49-F238E27FC236}">
                    <a16:creationId xmlns:a16="http://schemas.microsoft.com/office/drawing/2014/main" id="{9C6AD551-94D3-463C-B532-F24E57A31645}"/>
                  </a:ext>
                </a:extLst>
              </p:cNvPr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44;p50">
                <a:extLst>
                  <a:ext uri="{FF2B5EF4-FFF2-40B4-BE49-F238E27FC236}">
                    <a16:creationId xmlns:a16="http://schemas.microsoft.com/office/drawing/2014/main" id="{D5930565-FD40-49CB-889E-920170F4DA8B}"/>
                  </a:ext>
                </a:extLst>
              </p:cNvPr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45;p50">
                <a:extLst>
                  <a:ext uri="{FF2B5EF4-FFF2-40B4-BE49-F238E27FC236}">
                    <a16:creationId xmlns:a16="http://schemas.microsoft.com/office/drawing/2014/main" id="{473E9102-8EC9-4F96-85EB-BDDF5C91E52A}"/>
                  </a:ext>
                </a:extLst>
              </p:cNvPr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46;p50">
                <a:extLst>
                  <a:ext uri="{FF2B5EF4-FFF2-40B4-BE49-F238E27FC236}">
                    <a16:creationId xmlns:a16="http://schemas.microsoft.com/office/drawing/2014/main" id="{DCE78A6D-D92E-4816-9B98-16868276652A}"/>
                  </a:ext>
                </a:extLst>
              </p:cNvPr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47;p50">
                <a:extLst>
                  <a:ext uri="{FF2B5EF4-FFF2-40B4-BE49-F238E27FC236}">
                    <a16:creationId xmlns:a16="http://schemas.microsoft.com/office/drawing/2014/main" id="{23DA0549-6F8B-40FF-AAF8-0EB24361CBDF}"/>
                  </a:ext>
                </a:extLst>
              </p:cNvPr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48;p50">
                <a:extLst>
                  <a:ext uri="{FF2B5EF4-FFF2-40B4-BE49-F238E27FC236}">
                    <a16:creationId xmlns:a16="http://schemas.microsoft.com/office/drawing/2014/main" id="{828DEB5E-005F-4FF2-A682-BEFEDDD7C4C0}"/>
                  </a:ext>
                </a:extLst>
              </p:cNvPr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49;p50">
                <a:extLst>
                  <a:ext uri="{FF2B5EF4-FFF2-40B4-BE49-F238E27FC236}">
                    <a16:creationId xmlns:a16="http://schemas.microsoft.com/office/drawing/2014/main" id="{B6099A1D-E306-4924-B1AC-B9606C60ECB6}"/>
                  </a:ext>
                </a:extLst>
              </p:cNvPr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0;p50">
                <a:extLst>
                  <a:ext uri="{FF2B5EF4-FFF2-40B4-BE49-F238E27FC236}">
                    <a16:creationId xmlns:a16="http://schemas.microsoft.com/office/drawing/2014/main" id="{631AE148-4D69-49CC-B519-4FBB7FB503C4}"/>
                  </a:ext>
                </a:extLst>
              </p:cNvPr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1;p50">
                <a:extLst>
                  <a:ext uri="{FF2B5EF4-FFF2-40B4-BE49-F238E27FC236}">
                    <a16:creationId xmlns:a16="http://schemas.microsoft.com/office/drawing/2014/main" id="{3AF5AA39-D096-4F97-A24E-0A72C1F97445}"/>
                  </a:ext>
                </a:extLst>
              </p:cNvPr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2;p50">
                <a:extLst>
                  <a:ext uri="{FF2B5EF4-FFF2-40B4-BE49-F238E27FC236}">
                    <a16:creationId xmlns:a16="http://schemas.microsoft.com/office/drawing/2014/main" id="{87B5E3B1-37FA-4CDB-9BCA-AAE12E1D7861}"/>
                  </a:ext>
                </a:extLst>
              </p:cNvPr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3;p50">
                <a:extLst>
                  <a:ext uri="{FF2B5EF4-FFF2-40B4-BE49-F238E27FC236}">
                    <a16:creationId xmlns:a16="http://schemas.microsoft.com/office/drawing/2014/main" id="{CBF18CD2-789D-4CF4-AD22-C076C425EB45}"/>
                  </a:ext>
                </a:extLst>
              </p:cNvPr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54;p50">
                <a:extLst>
                  <a:ext uri="{FF2B5EF4-FFF2-40B4-BE49-F238E27FC236}">
                    <a16:creationId xmlns:a16="http://schemas.microsoft.com/office/drawing/2014/main" id="{5B25B4F4-BA67-4A36-961F-B4D668DBAD30}"/>
                  </a:ext>
                </a:extLst>
              </p:cNvPr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55;p50">
                <a:extLst>
                  <a:ext uri="{FF2B5EF4-FFF2-40B4-BE49-F238E27FC236}">
                    <a16:creationId xmlns:a16="http://schemas.microsoft.com/office/drawing/2014/main" id="{1406EC13-26D3-4C92-8D7B-FBEA59CA4C34}"/>
                  </a:ext>
                </a:extLst>
              </p:cNvPr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56;p50">
                <a:extLst>
                  <a:ext uri="{FF2B5EF4-FFF2-40B4-BE49-F238E27FC236}">
                    <a16:creationId xmlns:a16="http://schemas.microsoft.com/office/drawing/2014/main" id="{C7C6D34D-0E44-4CEC-BBFF-8C84C3ED0218}"/>
                  </a:ext>
                </a:extLst>
              </p:cNvPr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57;p50">
                <a:extLst>
                  <a:ext uri="{FF2B5EF4-FFF2-40B4-BE49-F238E27FC236}">
                    <a16:creationId xmlns:a16="http://schemas.microsoft.com/office/drawing/2014/main" id="{B9E7E349-46B8-45CA-9F9C-E37E10F266EC}"/>
                  </a:ext>
                </a:extLst>
              </p:cNvPr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58;p50">
                <a:extLst>
                  <a:ext uri="{FF2B5EF4-FFF2-40B4-BE49-F238E27FC236}">
                    <a16:creationId xmlns:a16="http://schemas.microsoft.com/office/drawing/2014/main" id="{5EF364B6-DCE4-4752-9333-6A87660C2660}"/>
                  </a:ext>
                </a:extLst>
              </p:cNvPr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959;p50">
              <a:extLst>
                <a:ext uri="{FF2B5EF4-FFF2-40B4-BE49-F238E27FC236}">
                  <a16:creationId xmlns:a16="http://schemas.microsoft.com/office/drawing/2014/main" id="{08095925-1FF2-487B-856E-B3E2A9A55C5E}"/>
                </a:ext>
              </a:extLst>
            </p:cNvPr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2910539" y="-585146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3625304" y="-152094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صورة 1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205D1B-E608-497D-ABDF-B990E119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8" y="4200947"/>
            <a:ext cx="1438002" cy="849730"/>
          </a:xfrm>
          <a:prstGeom prst="rect">
            <a:avLst/>
          </a:prstGeom>
          <a:effectLst/>
        </p:spPr>
      </p:pic>
      <p:sp>
        <p:nvSpPr>
          <p:cNvPr id="144" name="Google Shape;126;p26">
            <a:extLst>
              <a:ext uri="{FF2B5EF4-FFF2-40B4-BE49-F238E27FC236}">
                <a16:creationId xmlns:a16="http://schemas.microsoft.com/office/drawing/2014/main" id="{C8496006-F386-46CB-B1C2-B629187CCB3D}"/>
              </a:ext>
            </a:extLst>
          </p:cNvPr>
          <p:cNvSpPr txBox="1">
            <a:spLocks/>
          </p:cNvSpPr>
          <p:nvPr/>
        </p:nvSpPr>
        <p:spPr>
          <a:xfrm>
            <a:off x="26258" y="2964470"/>
            <a:ext cx="2597180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6600" dirty="0">
                <a:solidFill>
                  <a:schemeClr val="accent5"/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الفاتحة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4A08720-0ABC-417F-AA93-3F159BD2D3D1}"/>
              </a:ext>
            </a:extLst>
          </p:cNvPr>
          <p:cNvGrpSpPr/>
          <p:nvPr/>
        </p:nvGrpSpPr>
        <p:grpSpPr>
          <a:xfrm>
            <a:off x="5328584" y="172717"/>
            <a:ext cx="3639236" cy="901560"/>
            <a:chOff x="5362570" y="96389"/>
            <a:chExt cx="3639236" cy="901560"/>
          </a:xfrm>
        </p:grpSpPr>
        <p:grpSp>
          <p:nvGrpSpPr>
            <p:cNvPr id="146" name="Google Shape;1418;p36">
              <a:extLst>
                <a:ext uri="{FF2B5EF4-FFF2-40B4-BE49-F238E27FC236}">
                  <a16:creationId xmlns:a16="http://schemas.microsoft.com/office/drawing/2014/main" id="{4EC1AD63-2E71-42D9-87D9-E72C80985E52}"/>
                </a:ext>
              </a:extLst>
            </p:cNvPr>
            <p:cNvGrpSpPr/>
            <p:nvPr/>
          </p:nvGrpSpPr>
          <p:grpSpPr>
            <a:xfrm>
              <a:off x="5362570" y="312354"/>
              <a:ext cx="3269710" cy="556771"/>
              <a:chOff x="9633035" y="1472420"/>
              <a:chExt cx="31901367" cy="3283010"/>
            </a:xfrm>
            <a:gradFill flip="none" rotWithShape="1">
              <a:gsLst>
                <a:gs pos="100000">
                  <a:srgbClr val="AD3979"/>
                </a:gs>
                <a:gs pos="0">
                  <a:srgbClr val="AD3979"/>
                </a:gs>
                <a:gs pos="52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effectLst>
              <a:glow rad="76200">
                <a:schemeClr val="accent4">
                  <a:alpha val="92000"/>
                </a:schemeClr>
              </a:glow>
            </a:effectLst>
          </p:grpSpPr>
          <p:sp>
            <p:nvSpPr>
              <p:cNvPr id="149" name="Google Shape;1420;p36">
                <a:extLst>
                  <a:ext uri="{FF2B5EF4-FFF2-40B4-BE49-F238E27FC236}">
                    <a16:creationId xmlns:a16="http://schemas.microsoft.com/office/drawing/2014/main" id="{F90CC2C1-0207-4C72-A817-99299B3AAC8A}"/>
                  </a:ext>
                </a:extLst>
              </p:cNvPr>
              <p:cNvSpPr/>
              <p:nvPr/>
            </p:nvSpPr>
            <p:spPr>
              <a:xfrm rot="16200000">
                <a:off x="9111661" y="1993794"/>
                <a:ext cx="3282998" cy="2240250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19;p36">
                <a:extLst>
                  <a:ext uri="{FF2B5EF4-FFF2-40B4-BE49-F238E27FC236}">
                    <a16:creationId xmlns:a16="http://schemas.microsoft.com/office/drawing/2014/main" id="{7CF50734-1C6A-4D75-B45D-C3838842156B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21;p36">
                <a:extLst>
                  <a:ext uri="{FF2B5EF4-FFF2-40B4-BE49-F238E27FC236}">
                    <a16:creationId xmlns:a16="http://schemas.microsoft.com/office/drawing/2014/main" id="{09FBDC64-C567-4195-B208-5A02A1B61532}"/>
                  </a:ext>
                </a:extLst>
              </p:cNvPr>
              <p:cNvSpPr/>
              <p:nvPr/>
            </p:nvSpPr>
            <p:spPr>
              <a:xfrm>
                <a:off x="11867889" y="1472440"/>
                <a:ext cx="27644372" cy="3282599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148A6C21-386B-4174-B125-4314EDA24648}"/>
                </a:ext>
              </a:extLst>
            </p:cNvPr>
            <p:cNvSpPr/>
            <p:nvPr/>
          </p:nvSpPr>
          <p:spPr>
            <a:xfrm rot="800819">
              <a:off x="8312518" y="388489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  <a:alpha val="68000"/>
                </a:scheme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1B6DE383-1F21-41BD-BBFB-5BDCC4416800}"/>
                </a:ext>
              </a:extLst>
            </p:cNvPr>
            <p:cNvSpPr/>
            <p:nvPr/>
          </p:nvSpPr>
          <p:spPr>
            <a:xfrm rot="860049">
              <a:off x="8033339" y="96389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4">
                  <a:lumMod val="75000"/>
                  <a:alpha val="78000"/>
                </a:schemeClr>
              </a:solidFill>
            </a:ln>
            <a:effectLst>
              <a:glow rad="63500">
                <a:schemeClr val="accent4">
                  <a:lumMod val="75000"/>
                  <a:alpha val="79000"/>
                </a:scheme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612CCC5A-CE2D-4B3E-8794-2B5314CB0EC3}"/>
              </a:ext>
            </a:extLst>
          </p:cNvPr>
          <p:cNvSpPr txBox="1"/>
          <p:nvPr/>
        </p:nvSpPr>
        <p:spPr>
          <a:xfrm>
            <a:off x="5266900" y="287874"/>
            <a:ext cx="283339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400" b="1" dirty="0">
                <a:ln w="3175">
                  <a:noFill/>
                </a:ln>
                <a:gradFill>
                  <a:gsLst>
                    <a:gs pos="0">
                      <a:srgbClr val="CD659E"/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glow rad="889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موضوع السورة</a:t>
            </a:r>
            <a:endParaRPr lang="en-US" sz="3400" b="1" dirty="0">
              <a:ln w="3175">
                <a:noFill/>
              </a:ln>
              <a:gradFill>
                <a:gsLst>
                  <a:gs pos="0">
                    <a:srgbClr val="CD659E"/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glow rad="889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5F93FBBA-5C6E-47C0-8365-831782234962}"/>
              </a:ext>
            </a:extLst>
          </p:cNvPr>
          <p:cNvSpPr txBox="1"/>
          <p:nvPr/>
        </p:nvSpPr>
        <p:spPr>
          <a:xfrm>
            <a:off x="2447760" y="2308971"/>
            <a:ext cx="6726877" cy="277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+mj-lt"/>
              <a:buAutoNum type="arabicParenR"/>
            </a:pPr>
            <a:r>
              <a:rPr lang="ar-SA" sz="20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ذكر أنواع التوحيد الثلاثة.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+mj-lt"/>
              <a:buAutoNum type="arabicParenR"/>
            </a:pPr>
            <a:r>
              <a:rPr lang="ar-SA" sz="20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تذكير الخلق بالبعث والجزاء.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+mj-lt"/>
              <a:buAutoNum type="arabicParenR"/>
            </a:pPr>
            <a:r>
              <a:rPr lang="ar-SA" sz="20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ذكر الغاية من الخلق وهي إفراد الله بالعبادة والاستعانة و الالتزام بها.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+mj-lt"/>
              <a:buAutoNum type="arabicParenR"/>
            </a:pPr>
            <a:r>
              <a:rPr lang="ar-SA" sz="20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أن الصراط المستقيم هو الدين الذي لا يقبل الله سواه.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+mj-lt"/>
              <a:buAutoNum type="arabicParenR"/>
            </a:pPr>
            <a:r>
              <a:rPr lang="ar-SA" sz="20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التحذير من سلوك طريق المغضوب عليهم والضالين.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E406FEAB-672A-40BA-A8F8-B9996C905423}"/>
              </a:ext>
            </a:extLst>
          </p:cNvPr>
          <p:cNvSpPr txBox="1"/>
          <p:nvPr/>
        </p:nvSpPr>
        <p:spPr>
          <a:xfrm>
            <a:off x="2476675" y="1171839"/>
            <a:ext cx="6703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Liner Screen Bd" panose="02000000000000000000" pitchFamily="2" charset="-78"/>
                <a:cs typeface="Hacen Liner Screen Bd" panose="02000000000000000000" pitchFamily="2" charset="-78"/>
              </a:rPr>
              <a:t>لقد تضمنت هذه السورة بيان معاني القرآن                        العظيم، وهذا سر عظمتها، وافتتاح القرآن بها، والأمر         بتكرارها في كل ركعة. </a:t>
            </a:r>
            <a:r>
              <a:rPr lang="ar-SA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Liner Screen Bd" panose="02000000000000000000" pitchFamily="2" charset="-78"/>
                <a:cs typeface="Hacen Liner Screen Bd" panose="02000000000000000000" pitchFamily="2" charset="-78"/>
              </a:rPr>
              <a:t>ومن أبرز موضوعاتها: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Liner Screen Bd" panose="02000000000000000000" pitchFamily="2" charset="-78"/>
              <a:cs typeface="Hacen Liner Screen B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04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75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75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75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75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75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 uiExpand="1" build="allAtOnce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6">
              <a:lumMod val="90000"/>
            </a:schemeClr>
          </a:solidFill>
          <a:effectLst>
            <a:glow rad="127000">
              <a:schemeClr val="accent6">
                <a:lumMod val="25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227" y="1432038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15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التقويم</a:t>
            </a:r>
            <a:endParaRPr sz="115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rgbClr val="7E2A58"/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0" name="Google Shape;1097;p26">
            <a:extLst>
              <a:ext uri="{FF2B5EF4-FFF2-40B4-BE49-F238E27FC236}">
                <a16:creationId xmlns:a16="http://schemas.microsoft.com/office/drawing/2014/main" id="{5C98F484-FD33-4B3E-8F3F-51D8A7937F45}"/>
              </a:ext>
            </a:extLst>
          </p:cNvPr>
          <p:cNvGrpSpPr/>
          <p:nvPr/>
        </p:nvGrpSpPr>
        <p:grpSpPr>
          <a:xfrm>
            <a:off x="4038439" y="3072308"/>
            <a:ext cx="1067120" cy="981130"/>
            <a:chOff x="6535927" y="-2669851"/>
            <a:chExt cx="558125" cy="536101"/>
          </a:xfrm>
        </p:grpSpPr>
        <p:sp>
          <p:nvSpPr>
            <p:cNvPr id="81" name="Google Shape;1098;p26">
              <a:extLst>
                <a:ext uri="{FF2B5EF4-FFF2-40B4-BE49-F238E27FC236}">
                  <a16:creationId xmlns:a16="http://schemas.microsoft.com/office/drawing/2014/main" id="{8265DE67-D6B3-4994-838A-847C335C7E6D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99;p26">
              <a:extLst>
                <a:ext uri="{FF2B5EF4-FFF2-40B4-BE49-F238E27FC236}">
                  <a16:creationId xmlns:a16="http://schemas.microsoft.com/office/drawing/2014/main" id="{CA493E9D-A1E1-4143-94F1-D3273AC5203D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00;p26">
              <a:extLst>
                <a:ext uri="{FF2B5EF4-FFF2-40B4-BE49-F238E27FC236}">
                  <a16:creationId xmlns:a16="http://schemas.microsoft.com/office/drawing/2014/main" id="{FD806869-5723-4874-8425-308C3C94E0AC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20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E33CADD-CFBE-44A9-B1FA-E3D0ECA827F7}"/>
              </a:ext>
            </a:extLst>
          </p:cNvPr>
          <p:cNvSpPr/>
          <p:nvPr/>
        </p:nvSpPr>
        <p:spPr>
          <a:xfrm>
            <a:off x="2406650" y="120650"/>
            <a:ext cx="4330700" cy="4902200"/>
          </a:xfrm>
          <a:prstGeom prst="roundRect">
            <a:avLst>
              <a:gd name="adj" fmla="val 3008"/>
            </a:avLst>
          </a:prstGeom>
          <a:gradFill>
            <a:gsLst>
              <a:gs pos="0">
                <a:srgbClr val="FFB57D"/>
              </a:gs>
              <a:gs pos="100000">
                <a:srgbClr val="C75593"/>
              </a:gs>
            </a:gsLst>
            <a:lin ang="5400012" scaled="0"/>
          </a:gradFill>
          <a:ln w="38100">
            <a:solidFill>
              <a:schemeClr val="accent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B656BF-5D93-48E8-A117-CA7E48ACB9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2508249" y="1314908"/>
            <a:ext cx="4127498" cy="2438974"/>
          </a:xfrm>
          <a:prstGeom prst="rect">
            <a:avLst/>
          </a:prstGeom>
          <a:effectLst/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C353968-31B3-4B16-A76E-84B6ED471C5E}"/>
              </a:ext>
            </a:extLst>
          </p:cNvPr>
          <p:cNvSpPr txBox="1"/>
          <p:nvPr/>
        </p:nvSpPr>
        <p:spPr>
          <a:xfrm>
            <a:off x="2203449" y="267758"/>
            <a:ext cx="45339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س1/ </a:t>
            </a:r>
            <a:r>
              <a:rPr lang="ar-SA" sz="20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علام يدل كثرة أسماء الفاتحة ؟ </a:t>
            </a:r>
            <a:endParaRPr lang="en-US" sz="2000" dirty="0">
              <a:solidFill>
                <a:schemeClr val="accent6">
                  <a:lumMod val="90000"/>
                </a:schemeClr>
              </a:solidFill>
              <a:effectLst>
                <a:glow rad="88900">
                  <a:schemeClr val="tx1"/>
                </a:glow>
              </a:effectLst>
              <a:latin typeface="Hacen Tunisia Bold" panose="02000000000000000000" pitchFamily="2" charset="-78"/>
              <a:cs typeface="Hacen Tunisia Bold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B9FAC29-3E94-457B-AE56-7906D855ACB6}"/>
              </a:ext>
            </a:extLst>
          </p:cNvPr>
          <p:cNvSpPr txBox="1"/>
          <p:nvPr/>
        </p:nvSpPr>
        <p:spPr>
          <a:xfrm>
            <a:off x="3175000" y="677686"/>
            <a:ext cx="2560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FFC497"/>
                </a:solidFill>
                <a:effectLst>
                  <a:glow rad="88900">
                    <a:schemeClr val="accent6">
                      <a:lumMod val="10000"/>
                    </a:schemeClr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على فضلها وأهميتها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6FD074-B76C-4110-98EA-03AA9B1AD02B}"/>
              </a:ext>
            </a:extLst>
          </p:cNvPr>
          <p:cNvSpPr txBox="1"/>
          <p:nvPr/>
        </p:nvSpPr>
        <p:spPr>
          <a:xfrm>
            <a:off x="2203448" y="1171522"/>
            <a:ext cx="45339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>
                <a:ln w="19050">
                  <a:noFill/>
                </a:ln>
                <a:solidFill>
                  <a:srgbClr val="DD9BC1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س2/ </a:t>
            </a:r>
            <a:r>
              <a:rPr lang="ar-SA" sz="2000" dirty="0">
                <a:solidFill>
                  <a:srgbClr val="EDCBDE"/>
                </a:solidFill>
                <a:effectLst>
                  <a:glow rad="88900">
                    <a:schemeClr val="tx1"/>
                  </a:glo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علل لما يأتي: </a:t>
            </a:r>
            <a:endParaRPr lang="en-US" sz="2000" dirty="0">
              <a:solidFill>
                <a:srgbClr val="EDCBDE"/>
              </a:solidFill>
              <a:effectLst>
                <a:glow rad="88900">
                  <a:schemeClr val="tx1"/>
                </a:glow>
              </a:effectLst>
              <a:latin typeface="Hacen Tunisia Bold" panose="02000000000000000000" pitchFamily="2" charset="-78"/>
              <a:cs typeface="Hacen Tunisia Bold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3CDDB6F-05D7-44A2-B300-B3CE79E7DBD7}"/>
              </a:ext>
            </a:extLst>
          </p:cNvPr>
          <p:cNvSpPr txBox="1"/>
          <p:nvPr/>
        </p:nvSpPr>
        <p:spPr>
          <a:xfrm>
            <a:off x="2402118" y="2057518"/>
            <a:ext cx="4330701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dirty="0">
                <a:solidFill>
                  <a:srgbClr val="E1A7C7"/>
                </a:solidFill>
                <a:effectLst>
                  <a:glow rad="88900">
                    <a:srgbClr val="3F152C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لأنها ركن من أركان الصلاة لا تتم إلا بها.</a:t>
            </a:r>
            <a:endParaRPr lang="en-US" sz="1600" dirty="0">
              <a:solidFill>
                <a:srgbClr val="E1A7C7"/>
              </a:solidFill>
              <a:effectLst>
                <a:glow rad="88900">
                  <a:srgbClr val="3F152C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algn="r" rtl="1"/>
            <a:endParaRPr lang="ar-SA" sz="1800" dirty="0">
              <a:solidFill>
                <a:srgbClr val="E1A7C7"/>
              </a:solidFill>
              <a:effectLst>
                <a:glow rad="88900">
                  <a:srgbClr val="3F152C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80948BB8-E5AD-42AE-80B5-9DD8C95C54A1}"/>
              </a:ext>
            </a:extLst>
          </p:cNvPr>
          <p:cNvGrpSpPr/>
          <p:nvPr/>
        </p:nvGrpSpPr>
        <p:grpSpPr>
          <a:xfrm>
            <a:off x="6279172" y="1702744"/>
            <a:ext cx="370467" cy="363157"/>
            <a:chOff x="163828" y="2031213"/>
            <a:chExt cx="719553" cy="713195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528A02F2-1EA8-42BF-962C-3D491BE935E6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92DD7AC2-40AA-4A61-B00E-6AC9741C949D}"/>
                </a:ext>
              </a:extLst>
            </p:cNvPr>
            <p:cNvSpPr txBox="1">
              <a:spLocks/>
            </p:cNvSpPr>
            <p:nvPr/>
          </p:nvSpPr>
          <p:spPr>
            <a:xfrm>
              <a:off x="163828" y="2100288"/>
              <a:ext cx="600283" cy="644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447B74D-1B86-4996-999B-25CF9F967A17}"/>
              </a:ext>
            </a:extLst>
          </p:cNvPr>
          <p:cNvSpPr txBox="1"/>
          <p:nvPr/>
        </p:nvSpPr>
        <p:spPr>
          <a:xfrm>
            <a:off x="2397588" y="1695457"/>
            <a:ext cx="3911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dirty="0">
                <a:solidFill>
                  <a:srgbClr val="EDCBDE"/>
                </a:solidFill>
                <a:effectLst>
                  <a:glow rad="88900">
                    <a:schemeClr val="tx1"/>
                  </a:glo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بطلان صلاة الإمام والمنفرة عند ترك قراءة الفاتحة.</a:t>
            </a:r>
            <a:endParaRPr lang="en-US" sz="1600" dirty="0">
              <a:solidFill>
                <a:srgbClr val="EDCBDE"/>
              </a:solidFill>
              <a:effectLst>
                <a:glow rad="88900">
                  <a:schemeClr val="tx1"/>
                </a:glow>
              </a:effectLst>
              <a:latin typeface="Hacen Tunisia Bold" panose="02000000000000000000" pitchFamily="2" charset="-78"/>
              <a:cs typeface="Hacen Tunisia Bold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447A34F-56CF-4142-905A-5BB455FFE43B}"/>
              </a:ext>
            </a:extLst>
          </p:cNvPr>
          <p:cNvSpPr txBox="1"/>
          <p:nvPr/>
        </p:nvSpPr>
        <p:spPr>
          <a:xfrm>
            <a:off x="2397588" y="2821039"/>
            <a:ext cx="4330701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dirty="0">
                <a:solidFill>
                  <a:srgbClr val="E1A7C7"/>
                </a:solidFill>
                <a:effectLst>
                  <a:glow rad="88900">
                    <a:srgbClr val="3F152C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لأن الحمد أول مذكور في السورة</a:t>
            </a:r>
            <a:endParaRPr lang="en-US" sz="1600" dirty="0">
              <a:solidFill>
                <a:srgbClr val="E1A7C7"/>
              </a:solidFill>
              <a:effectLst>
                <a:glow rad="88900">
                  <a:srgbClr val="3F152C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algn="r" rtl="1"/>
            <a:endParaRPr lang="ar-SA" sz="1800" dirty="0">
              <a:solidFill>
                <a:srgbClr val="E1A7C7"/>
              </a:solidFill>
              <a:effectLst>
                <a:glow rad="88900">
                  <a:srgbClr val="3F152C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5AD565D-7075-4AE2-A01B-C441D1CC3BC7}"/>
              </a:ext>
            </a:extLst>
          </p:cNvPr>
          <p:cNvGrpSpPr/>
          <p:nvPr/>
        </p:nvGrpSpPr>
        <p:grpSpPr>
          <a:xfrm>
            <a:off x="6304464" y="2449780"/>
            <a:ext cx="340645" cy="327984"/>
            <a:chOff x="221752" y="1998840"/>
            <a:chExt cx="661631" cy="64412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19C77C49-A267-48BA-9607-2E591E20DF8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Google Shape;556;p52">
              <a:extLst>
                <a:ext uri="{FF2B5EF4-FFF2-40B4-BE49-F238E27FC236}">
                  <a16:creationId xmlns:a16="http://schemas.microsoft.com/office/drawing/2014/main" id="{7DA14AE1-2AC0-4C34-9349-F5DD726821F3}"/>
                </a:ext>
              </a:extLst>
            </p:cNvPr>
            <p:cNvSpPr txBox="1">
              <a:spLocks/>
            </p:cNvSpPr>
            <p:nvPr/>
          </p:nvSpPr>
          <p:spPr>
            <a:xfrm>
              <a:off x="283100" y="1998840"/>
              <a:ext cx="600283" cy="644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951DC7C-455F-4B36-B2A3-F6C80C840BDE}"/>
              </a:ext>
            </a:extLst>
          </p:cNvPr>
          <p:cNvSpPr txBox="1"/>
          <p:nvPr/>
        </p:nvSpPr>
        <p:spPr>
          <a:xfrm>
            <a:off x="2393058" y="2458978"/>
            <a:ext cx="3911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dirty="0">
                <a:solidFill>
                  <a:srgbClr val="EDCBDE"/>
                </a:solidFill>
                <a:effectLst>
                  <a:glow rad="88900">
                    <a:schemeClr val="tx1"/>
                  </a:glo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تسمية سورة الفاتحة بالحمد.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3768760-E16F-435B-80EF-0A4059EE9C9E}"/>
              </a:ext>
            </a:extLst>
          </p:cNvPr>
          <p:cNvSpPr txBox="1"/>
          <p:nvPr/>
        </p:nvSpPr>
        <p:spPr>
          <a:xfrm>
            <a:off x="2406648" y="3572234"/>
            <a:ext cx="433070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dirty="0">
                <a:solidFill>
                  <a:srgbClr val="E1A7C7"/>
                </a:solidFill>
                <a:effectLst>
                  <a:glow rad="88900">
                    <a:srgbClr val="3F152C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لأنها ليست من الفاتحة على القول الراجح.</a:t>
            </a:r>
            <a:endParaRPr lang="en-US" sz="1600" dirty="0">
              <a:solidFill>
                <a:srgbClr val="E1A7C7"/>
              </a:solidFill>
              <a:effectLst>
                <a:glow rad="88900">
                  <a:srgbClr val="3F152C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5569060-1401-404C-96F5-70F03923F248}"/>
              </a:ext>
            </a:extLst>
          </p:cNvPr>
          <p:cNvGrpSpPr/>
          <p:nvPr/>
        </p:nvGrpSpPr>
        <p:grpSpPr>
          <a:xfrm>
            <a:off x="6313524" y="3180470"/>
            <a:ext cx="340644" cy="356570"/>
            <a:chOff x="221752" y="1942701"/>
            <a:chExt cx="661629" cy="700259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552F3692-AFBE-486A-B005-3DD2E891F9C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Google Shape;556;p52">
              <a:extLst>
                <a:ext uri="{FF2B5EF4-FFF2-40B4-BE49-F238E27FC236}">
                  <a16:creationId xmlns:a16="http://schemas.microsoft.com/office/drawing/2014/main" id="{7FDD174C-B5F1-4A26-8829-277607ED9B49}"/>
                </a:ext>
              </a:extLst>
            </p:cNvPr>
            <p:cNvSpPr txBox="1">
              <a:spLocks/>
            </p:cNvSpPr>
            <p:nvPr/>
          </p:nvSpPr>
          <p:spPr>
            <a:xfrm>
              <a:off x="252009" y="1942701"/>
              <a:ext cx="600284" cy="644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273C28E-3B27-4A31-AD5A-5754831DC5F9}"/>
              </a:ext>
            </a:extLst>
          </p:cNvPr>
          <p:cNvSpPr txBox="1"/>
          <p:nvPr/>
        </p:nvSpPr>
        <p:spPr>
          <a:xfrm>
            <a:off x="2402118" y="3218253"/>
            <a:ext cx="3911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dirty="0">
                <a:solidFill>
                  <a:srgbClr val="EDCBDE"/>
                </a:solidFill>
                <a:effectLst>
                  <a:glow rad="88900">
                    <a:schemeClr val="tx1"/>
                  </a:glo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جواز ترك البسملة في الصلاة.</a:t>
            </a:r>
          </a:p>
        </p:txBody>
      </p:sp>
    </p:spTree>
    <p:extLst>
      <p:ext uri="{BB962C8B-B14F-4D97-AF65-F5344CB8AC3E}">
        <p14:creationId xmlns:p14="http://schemas.microsoft.com/office/powerpoint/2010/main" val="11113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2" grpId="0"/>
      <p:bldP spid="23" grpId="0"/>
      <p:bldP spid="27" grpId="0"/>
      <p:bldP spid="28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4">
              <a:lumMod val="40000"/>
              <a:lumOff val="60000"/>
            </a:schemeClr>
          </a:solidFill>
          <a:effectLst>
            <a:glow rad="127000">
              <a:schemeClr val="accent4">
                <a:lumMod val="50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639" y="1641162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15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أسئلة</a:t>
            </a:r>
            <a:endParaRPr sz="11500" dirty="0">
              <a:solidFill>
                <a:schemeClr val="accent6">
                  <a:lumMod val="90000"/>
                </a:schemeClr>
              </a:solidFill>
              <a:effectLst>
                <a:glow rad="88900">
                  <a:schemeClr val="accent6">
                    <a:lumMod val="25000"/>
                  </a:schemeClr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4" name="Google Shape;1097;p26">
            <a:extLst>
              <a:ext uri="{FF2B5EF4-FFF2-40B4-BE49-F238E27FC236}">
                <a16:creationId xmlns:a16="http://schemas.microsoft.com/office/drawing/2014/main" id="{685B1B24-474D-4457-AA19-7DFD11B80F59}"/>
              </a:ext>
            </a:extLst>
          </p:cNvPr>
          <p:cNvGrpSpPr/>
          <p:nvPr/>
        </p:nvGrpSpPr>
        <p:grpSpPr>
          <a:xfrm>
            <a:off x="3910584" y="3081173"/>
            <a:ext cx="1167212" cy="1018410"/>
            <a:chOff x="6535925" y="-2669850"/>
            <a:chExt cx="558125" cy="536100"/>
          </a:xfrm>
        </p:grpSpPr>
        <p:sp>
          <p:nvSpPr>
            <p:cNvPr id="85" name="Google Shape;1098;p26">
              <a:extLst>
                <a:ext uri="{FF2B5EF4-FFF2-40B4-BE49-F238E27FC236}">
                  <a16:creationId xmlns:a16="http://schemas.microsoft.com/office/drawing/2014/main" id="{B00824AA-0951-4EA0-A0D8-9EA6FD79393B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rgbClr val="FFC193"/>
                </a:gs>
                <a:gs pos="100000">
                  <a:schemeClr val="accent6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99;p26">
              <a:extLst>
                <a:ext uri="{FF2B5EF4-FFF2-40B4-BE49-F238E27FC236}">
                  <a16:creationId xmlns:a16="http://schemas.microsoft.com/office/drawing/2014/main" id="{472C4769-7524-4397-9156-12DCE62D0169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FF2C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00;p26">
              <a:extLst>
                <a:ext uri="{FF2B5EF4-FFF2-40B4-BE49-F238E27FC236}">
                  <a16:creationId xmlns:a16="http://schemas.microsoft.com/office/drawing/2014/main" id="{2A36EB78-BD21-4A40-9CB4-6EB8C06E6CF1}"/>
                </a:ext>
              </a:extLst>
            </p:cNvPr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9CB9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37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36"/>
          <p:cNvGrpSpPr/>
          <p:nvPr/>
        </p:nvGrpSpPr>
        <p:grpSpPr>
          <a:xfrm>
            <a:off x="3916027" y="1290382"/>
            <a:ext cx="1301062" cy="1249722"/>
            <a:chOff x="6535925" y="-2669850"/>
            <a:chExt cx="558125" cy="536100"/>
          </a:xfrm>
        </p:grpSpPr>
        <p:sp>
          <p:nvSpPr>
            <p:cNvPr id="1438" name="Google Shape;1438;p36"/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9CB9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3356076" y="3921721"/>
            <a:ext cx="2431847" cy="1259703"/>
            <a:chOff x="3427418" y="4001037"/>
            <a:chExt cx="2304413" cy="1141966"/>
          </a:xfrm>
        </p:grpSpPr>
        <p:sp>
          <p:nvSpPr>
            <p:cNvPr id="1442" name="Google Shape;1442;p36"/>
            <p:cNvSpPr/>
            <p:nvPr/>
          </p:nvSpPr>
          <p:spPr>
            <a:xfrm>
              <a:off x="3427418" y="4066996"/>
              <a:ext cx="2304413" cy="1076007"/>
            </a:xfrm>
            <a:custGeom>
              <a:avLst/>
              <a:gdLst/>
              <a:ahLst/>
              <a:cxnLst/>
              <a:rect l="l" t="t" r="r" b="b"/>
              <a:pathLst>
                <a:path w="62782" h="29315" extrusionOk="0">
                  <a:moveTo>
                    <a:pt x="11514" y="1"/>
                  </a:moveTo>
                  <a:lnTo>
                    <a:pt x="11406" y="1608"/>
                  </a:lnTo>
                  <a:cubicBezTo>
                    <a:pt x="11002" y="2061"/>
                    <a:pt x="9870" y="3394"/>
                    <a:pt x="9823" y="3942"/>
                  </a:cubicBezTo>
                  <a:cubicBezTo>
                    <a:pt x="9787" y="4442"/>
                    <a:pt x="10144" y="4799"/>
                    <a:pt x="10335" y="4966"/>
                  </a:cubicBezTo>
                  <a:lnTo>
                    <a:pt x="9680" y="4966"/>
                  </a:lnTo>
                  <a:lnTo>
                    <a:pt x="9680" y="5335"/>
                  </a:lnTo>
                  <a:lnTo>
                    <a:pt x="10275" y="5335"/>
                  </a:lnTo>
                  <a:lnTo>
                    <a:pt x="10275" y="7026"/>
                  </a:lnTo>
                  <a:lnTo>
                    <a:pt x="9466" y="7026"/>
                  </a:lnTo>
                  <a:lnTo>
                    <a:pt x="9466" y="7264"/>
                  </a:lnTo>
                  <a:cubicBezTo>
                    <a:pt x="9466" y="7264"/>
                    <a:pt x="9966" y="7633"/>
                    <a:pt x="10049" y="7978"/>
                  </a:cubicBezTo>
                  <a:cubicBezTo>
                    <a:pt x="10085" y="8073"/>
                    <a:pt x="10037" y="9681"/>
                    <a:pt x="9978" y="11883"/>
                  </a:cubicBezTo>
                  <a:lnTo>
                    <a:pt x="9263" y="11883"/>
                  </a:lnTo>
                  <a:lnTo>
                    <a:pt x="9263" y="12610"/>
                  </a:lnTo>
                  <a:lnTo>
                    <a:pt x="9966" y="12610"/>
                  </a:lnTo>
                  <a:cubicBezTo>
                    <a:pt x="9882" y="15146"/>
                    <a:pt x="9787" y="18253"/>
                    <a:pt x="9704" y="20742"/>
                  </a:cubicBezTo>
                  <a:lnTo>
                    <a:pt x="9013" y="20742"/>
                  </a:lnTo>
                  <a:lnTo>
                    <a:pt x="9013" y="21468"/>
                  </a:lnTo>
                  <a:lnTo>
                    <a:pt x="9680" y="21468"/>
                  </a:lnTo>
                  <a:cubicBezTo>
                    <a:pt x="9644" y="22516"/>
                    <a:pt x="9620" y="23409"/>
                    <a:pt x="9585" y="24040"/>
                  </a:cubicBezTo>
                  <a:lnTo>
                    <a:pt x="8620" y="24040"/>
                  </a:lnTo>
                  <a:lnTo>
                    <a:pt x="8620" y="26278"/>
                  </a:lnTo>
                  <a:lnTo>
                    <a:pt x="7382" y="26278"/>
                  </a:lnTo>
                  <a:lnTo>
                    <a:pt x="7382" y="26230"/>
                  </a:lnTo>
                  <a:cubicBezTo>
                    <a:pt x="7382" y="26230"/>
                    <a:pt x="7894" y="25992"/>
                    <a:pt x="7858" y="25099"/>
                  </a:cubicBezTo>
                  <a:cubicBezTo>
                    <a:pt x="7835" y="24206"/>
                    <a:pt x="6882" y="23051"/>
                    <a:pt x="6049" y="22408"/>
                  </a:cubicBezTo>
                  <a:cubicBezTo>
                    <a:pt x="5227" y="21766"/>
                    <a:pt x="3965" y="20944"/>
                    <a:pt x="3953" y="20920"/>
                  </a:cubicBezTo>
                  <a:cubicBezTo>
                    <a:pt x="3917" y="20932"/>
                    <a:pt x="2667" y="21754"/>
                    <a:pt x="1846" y="22408"/>
                  </a:cubicBezTo>
                  <a:cubicBezTo>
                    <a:pt x="1012" y="23063"/>
                    <a:pt x="60" y="24218"/>
                    <a:pt x="36" y="25099"/>
                  </a:cubicBezTo>
                  <a:cubicBezTo>
                    <a:pt x="0" y="25992"/>
                    <a:pt x="512" y="26230"/>
                    <a:pt x="512" y="26230"/>
                  </a:cubicBezTo>
                  <a:lnTo>
                    <a:pt x="512" y="26278"/>
                  </a:lnTo>
                  <a:lnTo>
                    <a:pt x="36" y="26278"/>
                  </a:lnTo>
                  <a:lnTo>
                    <a:pt x="36" y="29314"/>
                  </a:lnTo>
                  <a:lnTo>
                    <a:pt x="62782" y="29314"/>
                  </a:lnTo>
                  <a:lnTo>
                    <a:pt x="62782" y="26278"/>
                  </a:lnTo>
                  <a:lnTo>
                    <a:pt x="62258" y="26278"/>
                  </a:lnTo>
                  <a:lnTo>
                    <a:pt x="62258" y="26254"/>
                  </a:lnTo>
                  <a:cubicBezTo>
                    <a:pt x="62258" y="26254"/>
                    <a:pt x="62770" y="26004"/>
                    <a:pt x="62734" y="25111"/>
                  </a:cubicBezTo>
                  <a:cubicBezTo>
                    <a:pt x="62710" y="24218"/>
                    <a:pt x="61758" y="23063"/>
                    <a:pt x="60924" y="22420"/>
                  </a:cubicBezTo>
                  <a:cubicBezTo>
                    <a:pt x="60103" y="21789"/>
                    <a:pt x="58841" y="20968"/>
                    <a:pt x="58817" y="20932"/>
                  </a:cubicBezTo>
                  <a:cubicBezTo>
                    <a:pt x="58793" y="20944"/>
                    <a:pt x="57543" y="21766"/>
                    <a:pt x="56722" y="22420"/>
                  </a:cubicBezTo>
                  <a:cubicBezTo>
                    <a:pt x="55888" y="23075"/>
                    <a:pt x="54936" y="24242"/>
                    <a:pt x="54912" y="25111"/>
                  </a:cubicBezTo>
                  <a:cubicBezTo>
                    <a:pt x="54876" y="26004"/>
                    <a:pt x="55388" y="26254"/>
                    <a:pt x="55388" y="26254"/>
                  </a:cubicBezTo>
                  <a:lnTo>
                    <a:pt x="55388" y="26290"/>
                  </a:lnTo>
                  <a:lnTo>
                    <a:pt x="54281" y="26290"/>
                  </a:lnTo>
                  <a:lnTo>
                    <a:pt x="54281" y="24063"/>
                  </a:lnTo>
                  <a:lnTo>
                    <a:pt x="53197" y="24063"/>
                  </a:lnTo>
                  <a:cubicBezTo>
                    <a:pt x="53185" y="23420"/>
                    <a:pt x="53150" y="22528"/>
                    <a:pt x="53102" y="21492"/>
                  </a:cubicBezTo>
                  <a:lnTo>
                    <a:pt x="53781" y="21492"/>
                  </a:lnTo>
                  <a:lnTo>
                    <a:pt x="53781" y="20753"/>
                  </a:lnTo>
                  <a:lnTo>
                    <a:pt x="53078" y="20753"/>
                  </a:lnTo>
                  <a:cubicBezTo>
                    <a:pt x="53007" y="18265"/>
                    <a:pt x="52900" y="15158"/>
                    <a:pt x="52828" y="12633"/>
                  </a:cubicBezTo>
                  <a:lnTo>
                    <a:pt x="53519" y="12633"/>
                  </a:lnTo>
                  <a:lnTo>
                    <a:pt x="53519" y="11907"/>
                  </a:lnTo>
                  <a:lnTo>
                    <a:pt x="52804" y="11907"/>
                  </a:lnTo>
                  <a:cubicBezTo>
                    <a:pt x="52745" y="9716"/>
                    <a:pt x="52709" y="8097"/>
                    <a:pt x="52733" y="7990"/>
                  </a:cubicBezTo>
                  <a:cubicBezTo>
                    <a:pt x="52804" y="7645"/>
                    <a:pt x="53316" y="7276"/>
                    <a:pt x="53316" y="7276"/>
                  </a:cubicBezTo>
                  <a:lnTo>
                    <a:pt x="53316" y="7038"/>
                  </a:lnTo>
                  <a:lnTo>
                    <a:pt x="52507" y="7038"/>
                  </a:lnTo>
                  <a:lnTo>
                    <a:pt x="52507" y="5359"/>
                  </a:lnTo>
                  <a:lnTo>
                    <a:pt x="53102" y="5359"/>
                  </a:lnTo>
                  <a:lnTo>
                    <a:pt x="53102" y="4978"/>
                  </a:lnTo>
                  <a:lnTo>
                    <a:pt x="52447" y="4978"/>
                  </a:lnTo>
                  <a:cubicBezTo>
                    <a:pt x="52650" y="4823"/>
                    <a:pt x="53007" y="4466"/>
                    <a:pt x="52959" y="3954"/>
                  </a:cubicBezTo>
                  <a:cubicBezTo>
                    <a:pt x="52912" y="3406"/>
                    <a:pt x="51780" y="2085"/>
                    <a:pt x="51376" y="1620"/>
                  </a:cubicBezTo>
                  <a:lnTo>
                    <a:pt x="51280" y="13"/>
                  </a:lnTo>
                  <a:lnTo>
                    <a:pt x="51197" y="13"/>
                  </a:lnTo>
                  <a:lnTo>
                    <a:pt x="51102" y="1620"/>
                  </a:lnTo>
                  <a:cubicBezTo>
                    <a:pt x="50697" y="2085"/>
                    <a:pt x="49566" y="3406"/>
                    <a:pt x="49518" y="3954"/>
                  </a:cubicBezTo>
                  <a:cubicBezTo>
                    <a:pt x="49471" y="4466"/>
                    <a:pt x="49828" y="4823"/>
                    <a:pt x="50030" y="4978"/>
                  </a:cubicBezTo>
                  <a:lnTo>
                    <a:pt x="49375" y="4978"/>
                  </a:lnTo>
                  <a:lnTo>
                    <a:pt x="49375" y="5359"/>
                  </a:lnTo>
                  <a:lnTo>
                    <a:pt x="49995" y="5359"/>
                  </a:lnTo>
                  <a:lnTo>
                    <a:pt x="49995" y="7038"/>
                  </a:lnTo>
                  <a:lnTo>
                    <a:pt x="49268" y="7038"/>
                  </a:lnTo>
                  <a:lnTo>
                    <a:pt x="49268" y="7276"/>
                  </a:lnTo>
                  <a:cubicBezTo>
                    <a:pt x="49268" y="7276"/>
                    <a:pt x="49756" y="7645"/>
                    <a:pt x="49852" y="7990"/>
                  </a:cubicBezTo>
                  <a:cubicBezTo>
                    <a:pt x="49875" y="8097"/>
                    <a:pt x="49828" y="9705"/>
                    <a:pt x="49768" y="11907"/>
                  </a:cubicBezTo>
                  <a:lnTo>
                    <a:pt x="48935" y="11907"/>
                  </a:lnTo>
                  <a:lnTo>
                    <a:pt x="48935" y="12633"/>
                  </a:lnTo>
                  <a:lnTo>
                    <a:pt x="49756" y="12633"/>
                  </a:lnTo>
                  <a:cubicBezTo>
                    <a:pt x="49685" y="15158"/>
                    <a:pt x="49578" y="18265"/>
                    <a:pt x="49506" y="20753"/>
                  </a:cubicBezTo>
                  <a:lnTo>
                    <a:pt x="48744" y="20753"/>
                  </a:lnTo>
                  <a:lnTo>
                    <a:pt x="48744" y="21492"/>
                  </a:lnTo>
                  <a:lnTo>
                    <a:pt x="49471" y="21492"/>
                  </a:lnTo>
                  <a:cubicBezTo>
                    <a:pt x="49447" y="22528"/>
                    <a:pt x="49411" y="23420"/>
                    <a:pt x="49387" y="24063"/>
                  </a:cubicBezTo>
                  <a:lnTo>
                    <a:pt x="48875" y="24063"/>
                  </a:lnTo>
                  <a:cubicBezTo>
                    <a:pt x="48911" y="23944"/>
                    <a:pt x="48935" y="23790"/>
                    <a:pt x="48923" y="23611"/>
                  </a:cubicBezTo>
                  <a:cubicBezTo>
                    <a:pt x="48899" y="22885"/>
                    <a:pt x="48125" y="21920"/>
                    <a:pt x="47423" y="21385"/>
                  </a:cubicBezTo>
                  <a:cubicBezTo>
                    <a:pt x="46732" y="20849"/>
                    <a:pt x="45708" y="20170"/>
                    <a:pt x="45684" y="20158"/>
                  </a:cubicBezTo>
                  <a:cubicBezTo>
                    <a:pt x="45649" y="20170"/>
                    <a:pt x="44625" y="20861"/>
                    <a:pt x="43934" y="21385"/>
                  </a:cubicBezTo>
                  <a:cubicBezTo>
                    <a:pt x="43256" y="21920"/>
                    <a:pt x="42470" y="22885"/>
                    <a:pt x="42434" y="23611"/>
                  </a:cubicBezTo>
                  <a:cubicBezTo>
                    <a:pt x="42434" y="23790"/>
                    <a:pt x="42446" y="23944"/>
                    <a:pt x="42482" y="24063"/>
                  </a:cubicBezTo>
                  <a:lnTo>
                    <a:pt x="41851" y="24063"/>
                  </a:lnTo>
                  <a:cubicBezTo>
                    <a:pt x="41839" y="23647"/>
                    <a:pt x="41827" y="23123"/>
                    <a:pt x="41815" y="22528"/>
                  </a:cubicBezTo>
                  <a:lnTo>
                    <a:pt x="42303" y="22528"/>
                  </a:lnTo>
                  <a:lnTo>
                    <a:pt x="42303" y="22004"/>
                  </a:lnTo>
                  <a:lnTo>
                    <a:pt x="41791" y="22004"/>
                  </a:lnTo>
                  <a:cubicBezTo>
                    <a:pt x="41732" y="20218"/>
                    <a:pt x="41672" y="17991"/>
                    <a:pt x="41613" y="16170"/>
                  </a:cubicBezTo>
                  <a:lnTo>
                    <a:pt x="42172" y="16170"/>
                  </a:lnTo>
                  <a:lnTo>
                    <a:pt x="42172" y="15646"/>
                  </a:lnTo>
                  <a:lnTo>
                    <a:pt x="41601" y="15646"/>
                  </a:lnTo>
                  <a:cubicBezTo>
                    <a:pt x="41553" y="14074"/>
                    <a:pt x="41541" y="12931"/>
                    <a:pt x="41553" y="12860"/>
                  </a:cubicBezTo>
                  <a:cubicBezTo>
                    <a:pt x="41613" y="12610"/>
                    <a:pt x="41946" y="12348"/>
                    <a:pt x="41946" y="12348"/>
                  </a:cubicBezTo>
                  <a:lnTo>
                    <a:pt x="41946" y="12181"/>
                  </a:lnTo>
                  <a:lnTo>
                    <a:pt x="41458" y="12181"/>
                  </a:lnTo>
                  <a:lnTo>
                    <a:pt x="41458" y="11050"/>
                  </a:lnTo>
                  <a:lnTo>
                    <a:pt x="41874" y="11050"/>
                  </a:lnTo>
                  <a:lnTo>
                    <a:pt x="41874" y="10800"/>
                  </a:lnTo>
                  <a:lnTo>
                    <a:pt x="41422" y="10800"/>
                  </a:lnTo>
                  <a:cubicBezTo>
                    <a:pt x="41553" y="10693"/>
                    <a:pt x="41791" y="10443"/>
                    <a:pt x="41767" y="10109"/>
                  </a:cubicBezTo>
                  <a:cubicBezTo>
                    <a:pt x="41732" y="9740"/>
                    <a:pt x="40993" y="8859"/>
                    <a:pt x="40708" y="8550"/>
                  </a:cubicBezTo>
                  <a:lnTo>
                    <a:pt x="40636" y="7466"/>
                  </a:lnTo>
                  <a:lnTo>
                    <a:pt x="40589" y="7466"/>
                  </a:lnTo>
                  <a:lnTo>
                    <a:pt x="40517" y="8550"/>
                  </a:lnTo>
                  <a:cubicBezTo>
                    <a:pt x="40231" y="8859"/>
                    <a:pt x="39493" y="9740"/>
                    <a:pt x="39458" y="10109"/>
                  </a:cubicBezTo>
                  <a:cubicBezTo>
                    <a:pt x="39434" y="10455"/>
                    <a:pt x="39672" y="10693"/>
                    <a:pt x="39803" y="10800"/>
                  </a:cubicBezTo>
                  <a:lnTo>
                    <a:pt x="39374" y="10800"/>
                  </a:lnTo>
                  <a:lnTo>
                    <a:pt x="39374" y="11050"/>
                  </a:lnTo>
                  <a:lnTo>
                    <a:pt x="39767" y="11050"/>
                  </a:lnTo>
                  <a:lnTo>
                    <a:pt x="39767" y="12181"/>
                  </a:lnTo>
                  <a:lnTo>
                    <a:pt x="39231" y="12181"/>
                  </a:lnTo>
                  <a:lnTo>
                    <a:pt x="39231" y="12348"/>
                  </a:lnTo>
                  <a:cubicBezTo>
                    <a:pt x="39231" y="12348"/>
                    <a:pt x="39565" y="12610"/>
                    <a:pt x="39624" y="12860"/>
                  </a:cubicBezTo>
                  <a:cubicBezTo>
                    <a:pt x="39636" y="12931"/>
                    <a:pt x="39612" y="14086"/>
                    <a:pt x="39577" y="15646"/>
                  </a:cubicBezTo>
                  <a:lnTo>
                    <a:pt x="39088" y="15646"/>
                  </a:lnTo>
                  <a:lnTo>
                    <a:pt x="39088" y="16170"/>
                  </a:lnTo>
                  <a:lnTo>
                    <a:pt x="39565" y="16170"/>
                  </a:lnTo>
                  <a:cubicBezTo>
                    <a:pt x="39517" y="17991"/>
                    <a:pt x="39446" y="20218"/>
                    <a:pt x="39386" y="22004"/>
                  </a:cubicBezTo>
                  <a:lnTo>
                    <a:pt x="38910" y="22004"/>
                  </a:lnTo>
                  <a:lnTo>
                    <a:pt x="38910" y="22528"/>
                  </a:lnTo>
                  <a:lnTo>
                    <a:pt x="39374" y="22528"/>
                  </a:lnTo>
                  <a:cubicBezTo>
                    <a:pt x="39350" y="23111"/>
                    <a:pt x="39338" y="23623"/>
                    <a:pt x="39327" y="24063"/>
                  </a:cubicBezTo>
                  <a:lnTo>
                    <a:pt x="38517" y="24063"/>
                  </a:lnTo>
                  <a:lnTo>
                    <a:pt x="38517" y="21325"/>
                  </a:lnTo>
                  <a:lnTo>
                    <a:pt x="37957" y="21325"/>
                  </a:lnTo>
                  <a:lnTo>
                    <a:pt x="37957" y="20813"/>
                  </a:lnTo>
                  <a:cubicBezTo>
                    <a:pt x="37957" y="20813"/>
                    <a:pt x="38910" y="20372"/>
                    <a:pt x="38862" y="18670"/>
                  </a:cubicBezTo>
                  <a:cubicBezTo>
                    <a:pt x="38803" y="16979"/>
                    <a:pt x="37005" y="14777"/>
                    <a:pt x="35421" y="13538"/>
                  </a:cubicBezTo>
                  <a:cubicBezTo>
                    <a:pt x="34159" y="12538"/>
                    <a:pt x="32373" y="11348"/>
                    <a:pt x="31695" y="10895"/>
                  </a:cubicBezTo>
                  <a:lnTo>
                    <a:pt x="31516" y="8216"/>
                  </a:lnTo>
                  <a:lnTo>
                    <a:pt x="31373" y="8216"/>
                  </a:lnTo>
                  <a:lnTo>
                    <a:pt x="31183" y="10859"/>
                  </a:lnTo>
                  <a:cubicBezTo>
                    <a:pt x="30540" y="11276"/>
                    <a:pt x="28694" y="12514"/>
                    <a:pt x="27408" y="13526"/>
                  </a:cubicBezTo>
                  <a:cubicBezTo>
                    <a:pt x="25825" y="14753"/>
                    <a:pt x="24027" y="16967"/>
                    <a:pt x="23967" y="18658"/>
                  </a:cubicBezTo>
                  <a:cubicBezTo>
                    <a:pt x="23908" y="20349"/>
                    <a:pt x="24872" y="20801"/>
                    <a:pt x="24872" y="20801"/>
                  </a:cubicBezTo>
                  <a:lnTo>
                    <a:pt x="24872" y="21301"/>
                  </a:lnTo>
                  <a:lnTo>
                    <a:pt x="24313" y="21301"/>
                  </a:lnTo>
                  <a:lnTo>
                    <a:pt x="24313" y="24040"/>
                  </a:lnTo>
                  <a:lnTo>
                    <a:pt x="23444" y="24040"/>
                  </a:lnTo>
                  <a:cubicBezTo>
                    <a:pt x="23432" y="23623"/>
                    <a:pt x="23420" y="23111"/>
                    <a:pt x="23396" y="22516"/>
                  </a:cubicBezTo>
                  <a:lnTo>
                    <a:pt x="23860" y="22516"/>
                  </a:lnTo>
                  <a:lnTo>
                    <a:pt x="23860" y="21992"/>
                  </a:lnTo>
                  <a:lnTo>
                    <a:pt x="23384" y="21992"/>
                  </a:lnTo>
                  <a:cubicBezTo>
                    <a:pt x="23325" y="20206"/>
                    <a:pt x="23265" y="17967"/>
                    <a:pt x="23205" y="16158"/>
                  </a:cubicBezTo>
                  <a:lnTo>
                    <a:pt x="23682" y="16158"/>
                  </a:lnTo>
                  <a:lnTo>
                    <a:pt x="23682" y="15634"/>
                  </a:lnTo>
                  <a:lnTo>
                    <a:pt x="23194" y="15634"/>
                  </a:lnTo>
                  <a:cubicBezTo>
                    <a:pt x="23146" y="14062"/>
                    <a:pt x="23134" y="12907"/>
                    <a:pt x="23146" y="12836"/>
                  </a:cubicBezTo>
                  <a:cubicBezTo>
                    <a:pt x="23205" y="12598"/>
                    <a:pt x="23539" y="12336"/>
                    <a:pt x="23539" y="12336"/>
                  </a:cubicBezTo>
                  <a:lnTo>
                    <a:pt x="23539" y="12169"/>
                  </a:lnTo>
                  <a:lnTo>
                    <a:pt x="23003" y="12169"/>
                  </a:lnTo>
                  <a:lnTo>
                    <a:pt x="23003" y="11038"/>
                  </a:lnTo>
                  <a:lnTo>
                    <a:pt x="23396" y="11038"/>
                  </a:lnTo>
                  <a:lnTo>
                    <a:pt x="23396" y="10788"/>
                  </a:lnTo>
                  <a:lnTo>
                    <a:pt x="22967" y="10788"/>
                  </a:lnTo>
                  <a:cubicBezTo>
                    <a:pt x="23098" y="10681"/>
                    <a:pt x="23336" y="10431"/>
                    <a:pt x="23313" y="10097"/>
                  </a:cubicBezTo>
                  <a:cubicBezTo>
                    <a:pt x="23277" y="9728"/>
                    <a:pt x="22491" y="8823"/>
                    <a:pt x="22241" y="8526"/>
                  </a:cubicBezTo>
                  <a:lnTo>
                    <a:pt x="22182" y="7454"/>
                  </a:lnTo>
                  <a:lnTo>
                    <a:pt x="22134" y="7454"/>
                  </a:lnTo>
                  <a:lnTo>
                    <a:pt x="22086" y="8502"/>
                  </a:lnTo>
                  <a:cubicBezTo>
                    <a:pt x="21836" y="8788"/>
                    <a:pt x="21039" y="9728"/>
                    <a:pt x="21003" y="10097"/>
                  </a:cubicBezTo>
                  <a:cubicBezTo>
                    <a:pt x="20979" y="10443"/>
                    <a:pt x="21217" y="10681"/>
                    <a:pt x="21348" y="10788"/>
                  </a:cubicBezTo>
                  <a:lnTo>
                    <a:pt x="20896" y="10788"/>
                  </a:lnTo>
                  <a:lnTo>
                    <a:pt x="20896" y="11038"/>
                  </a:lnTo>
                  <a:lnTo>
                    <a:pt x="21312" y="11038"/>
                  </a:lnTo>
                  <a:lnTo>
                    <a:pt x="21312" y="12169"/>
                  </a:lnTo>
                  <a:lnTo>
                    <a:pt x="20824" y="12169"/>
                  </a:lnTo>
                  <a:lnTo>
                    <a:pt x="20824" y="12336"/>
                  </a:lnTo>
                  <a:cubicBezTo>
                    <a:pt x="20824" y="12336"/>
                    <a:pt x="21158" y="12598"/>
                    <a:pt x="21217" y="12836"/>
                  </a:cubicBezTo>
                  <a:cubicBezTo>
                    <a:pt x="21229" y="12907"/>
                    <a:pt x="21193" y="14074"/>
                    <a:pt x="21170" y="15634"/>
                  </a:cubicBezTo>
                  <a:lnTo>
                    <a:pt x="20598" y="15634"/>
                  </a:lnTo>
                  <a:lnTo>
                    <a:pt x="20598" y="16158"/>
                  </a:lnTo>
                  <a:lnTo>
                    <a:pt x="21158" y="16158"/>
                  </a:lnTo>
                  <a:cubicBezTo>
                    <a:pt x="21110" y="17967"/>
                    <a:pt x="21039" y="20206"/>
                    <a:pt x="20979" y="21992"/>
                  </a:cubicBezTo>
                  <a:lnTo>
                    <a:pt x="20467" y="21992"/>
                  </a:lnTo>
                  <a:lnTo>
                    <a:pt x="20467" y="22516"/>
                  </a:lnTo>
                  <a:lnTo>
                    <a:pt x="20955" y="22516"/>
                  </a:lnTo>
                  <a:cubicBezTo>
                    <a:pt x="20943" y="23087"/>
                    <a:pt x="20931" y="23611"/>
                    <a:pt x="20919" y="24040"/>
                  </a:cubicBezTo>
                  <a:lnTo>
                    <a:pt x="20300" y="24040"/>
                  </a:lnTo>
                  <a:cubicBezTo>
                    <a:pt x="20336" y="23921"/>
                    <a:pt x="20360" y="23778"/>
                    <a:pt x="20348" y="23599"/>
                  </a:cubicBezTo>
                  <a:cubicBezTo>
                    <a:pt x="20324" y="22873"/>
                    <a:pt x="19550" y="21896"/>
                    <a:pt x="18848" y="21361"/>
                  </a:cubicBezTo>
                  <a:cubicBezTo>
                    <a:pt x="18157" y="20825"/>
                    <a:pt x="17133" y="20158"/>
                    <a:pt x="17109" y="20146"/>
                  </a:cubicBezTo>
                  <a:cubicBezTo>
                    <a:pt x="17074" y="20158"/>
                    <a:pt x="16050" y="20849"/>
                    <a:pt x="15359" y="21361"/>
                  </a:cubicBezTo>
                  <a:cubicBezTo>
                    <a:pt x="14681" y="21896"/>
                    <a:pt x="13895" y="22873"/>
                    <a:pt x="13859" y="23599"/>
                  </a:cubicBezTo>
                  <a:cubicBezTo>
                    <a:pt x="13859" y="23778"/>
                    <a:pt x="13871" y="23921"/>
                    <a:pt x="13907" y="24040"/>
                  </a:cubicBezTo>
                  <a:lnTo>
                    <a:pt x="13395" y="24040"/>
                  </a:lnTo>
                  <a:cubicBezTo>
                    <a:pt x="13383" y="23409"/>
                    <a:pt x="13359" y="22516"/>
                    <a:pt x="13311" y="21468"/>
                  </a:cubicBezTo>
                  <a:lnTo>
                    <a:pt x="14038" y="21468"/>
                  </a:lnTo>
                  <a:lnTo>
                    <a:pt x="14038" y="20742"/>
                  </a:lnTo>
                  <a:lnTo>
                    <a:pt x="13276" y="20742"/>
                  </a:lnTo>
                  <a:cubicBezTo>
                    <a:pt x="13204" y="18253"/>
                    <a:pt x="13097" y="15146"/>
                    <a:pt x="13026" y="12610"/>
                  </a:cubicBezTo>
                  <a:lnTo>
                    <a:pt x="13847" y="12610"/>
                  </a:lnTo>
                  <a:lnTo>
                    <a:pt x="13847" y="11883"/>
                  </a:lnTo>
                  <a:lnTo>
                    <a:pt x="13014" y="11883"/>
                  </a:lnTo>
                  <a:cubicBezTo>
                    <a:pt x="12954" y="9693"/>
                    <a:pt x="12907" y="8073"/>
                    <a:pt x="12942" y="7978"/>
                  </a:cubicBezTo>
                  <a:cubicBezTo>
                    <a:pt x="13014" y="7633"/>
                    <a:pt x="13514" y="7264"/>
                    <a:pt x="13514" y="7264"/>
                  </a:cubicBezTo>
                  <a:lnTo>
                    <a:pt x="13514" y="7026"/>
                  </a:lnTo>
                  <a:lnTo>
                    <a:pt x="12788" y="7026"/>
                  </a:lnTo>
                  <a:lnTo>
                    <a:pt x="12788" y="5335"/>
                  </a:lnTo>
                  <a:lnTo>
                    <a:pt x="13419" y="5335"/>
                  </a:lnTo>
                  <a:lnTo>
                    <a:pt x="13419" y="4966"/>
                  </a:lnTo>
                  <a:lnTo>
                    <a:pt x="12764" y="4966"/>
                  </a:lnTo>
                  <a:cubicBezTo>
                    <a:pt x="12954" y="4799"/>
                    <a:pt x="13311" y="4442"/>
                    <a:pt x="13264" y="3942"/>
                  </a:cubicBezTo>
                  <a:cubicBezTo>
                    <a:pt x="13216" y="3394"/>
                    <a:pt x="12085" y="2061"/>
                    <a:pt x="11692" y="1608"/>
                  </a:cubicBezTo>
                  <a:lnTo>
                    <a:pt x="1158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7D386F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824639" y="4001037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51" y="167"/>
                    <a:pt x="1" y="512"/>
                    <a:pt x="1" y="929"/>
                  </a:cubicBezTo>
                  <a:cubicBezTo>
                    <a:pt x="1" y="1476"/>
                    <a:pt x="453" y="1941"/>
                    <a:pt x="1013" y="1941"/>
                  </a:cubicBezTo>
                  <a:cubicBezTo>
                    <a:pt x="1358" y="1941"/>
                    <a:pt x="1656" y="1774"/>
                    <a:pt x="1835" y="1524"/>
                  </a:cubicBezTo>
                  <a:lnTo>
                    <a:pt x="1835" y="1524"/>
                  </a:lnTo>
                  <a:cubicBezTo>
                    <a:pt x="1715" y="1584"/>
                    <a:pt x="1561" y="1607"/>
                    <a:pt x="1418" y="1607"/>
                  </a:cubicBezTo>
                  <a:cubicBezTo>
                    <a:pt x="870" y="1607"/>
                    <a:pt x="406" y="1167"/>
                    <a:pt x="406" y="595"/>
                  </a:cubicBezTo>
                  <a:cubicBezTo>
                    <a:pt x="406" y="381"/>
                    <a:pt x="477" y="179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5265053" y="4005405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358" y="191"/>
                    <a:pt x="1430" y="381"/>
                    <a:pt x="1430" y="595"/>
                  </a:cubicBezTo>
                  <a:cubicBezTo>
                    <a:pt x="1430" y="1167"/>
                    <a:pt x="977" y="1607"/>
                    <a:pt x="418" y="1607"/>
                  </a:cubicBezTo>
                  <a:cubicBezTo>
                    <a:pt x="275" y="1607"/>
                    <a:pt x="120" y="1584"/>
                    <a:pt x="1" y="1524"/>
                  </a:cubicBezTo>
                  <a:lnTo>
                    <a:pt x="1" y="1524"/>
                  </a:lnTo>
                  <a:cubicBezTo>
                    <a:pt x="180" y="1774"/>
                    <a:pt x="477" y="1941"/>
                    <a:pt x="823" y="1941"/>
                  </a:cubicBezTo>
                  <a:cubicBezTo>
                    <a:pt x="1394" y="1941"/>
                    <a:pt x="1835" y="1477"/>
                    <a:pt x="1835" y="929"/>
                  </a:cubicBezTo>
                  <a:cubicBezTo>
                    <a:pt x="1835" y="512"/>
                    <a:pt x="1585" y="167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4211436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833" y="0"/>
                  </a:moveTo>
                  <a:cubicBezTo>
                    <a:pt x="929" y="119"/>
                    <a:pt x="964" y="250"/>
                    <a:pt x="964" y="393"/>
                  </a:cubicBezTo>
                  <a:cubicBezTo>
                    <a:pt x="964" y="786"/>
                    <a:pt x="655" y="1084"/>
                    <a:pt x="286" y="1084"/>
                  </a:cubicBezTo>
                  <a:cubicBezTo>
                    <a:pt x="191" y="1084"/>
                    <a:pt x="83" y="1072"/>
                    <a:pt x="0" y="1024"/>
                  </a:cubicBezTo>
                  <a:lnTo>
                    <a:pt x="0" y="1024"/>
                  </a:lnTo>
                  <a:cubicBezTo>
                    <a:pt x="119" y="1191"/>
                    <a:pt x="333" y="1310"/>
                    <a:pt x="548" y="1310"/>
                  </a:cubicBezTo>
                  <a:cubicBezTo>
                    <a:pt x="941" y="1310"/>
                    <a:pt x="1238" y="988"/>
                    <a:pt x="1238" y="619"/>
                  </a:cubicBezTo>
                  <a:cubicBezTo>
                    <a:pt x="1238" y="333"/>
                    <a:pt x="1072" y="95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4895361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405" y="0"/>
                  </a:moveTo>
                  <a:lnTo>
                    <a:pt x="405" y="0"/>
                  </a:lnTo>
                  <a:cubicBezTo>
                    <a:pt x="167" y="95"/>
                    <a:pt x="0" y="333"/>
                    <a:pt x="0" y="619"/>
                  </a:cubicBezTo>
                  <a:cubicBezTo>
                    <a:pt x="0" y="988"/>
                    <a:pt x="298" y="1310"/>
                    <a:pt x="691" y="1310"/>
                  </a:cubicBezTo>
                  <a:cubicBezTo>
                    <a:pt x="905" y="1310"/>
                    <a:pt x="1119" y="1191"/>
                    <a:pt x="1239" y="1024"/>
                  </a:cubicBezTo>
                  <a:lnTo>
                    <a:pt x="1239" y="1024"/>
                  </a:lnTo>
                  <a:cubicBezTo>
                    <a:pt x="1143" y="1072"/>
                    <a:pt x="1060" y="1084"/>
                    <a:pt x="953" y="1084"/>
                  </a:cubicBezTo>
                  <a:cubicBezTo>
                    <a:pt x="584" y="1084"/>
                    <a:pt x="274" y="786"/>
                    <a:pt x="274" y="393"/>
                  </a:cubicBezTo>
                  <a:cubicBezTo>
                    <a:pt x="274" y="250"/>
                    <a:pt x="310" y="119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4529999" y="4244427"/>
              <a:ext cx="128541" cy="135515"/>
            </a:xfrm>
            <a:custGeom>
              <a:avLst/>
              <a:gdLst/>
              <a:ahLst/>
              <a:cxnLst/>
              <a:rect l="l" t="t" r="r" b="b"/>
              <a:pathLst>
                <a:path w="3502" h="3692" extrusionOk="0">
                  <a:moveTo>
                    <a:pt x="1132" y="1"/>
                  </a:moveTo>
                  <a:lnTo>
                    <a:pt x="1132" y="1"/>
                  </a:lnTo>
                  <a:cubicBezTo>
                    <a:pt x="465" y="299"/>
                    <a:pt x="1" y="965"/>
                    <a:pt x="1" y="1751"/>
                  </a:cubicBezTo>
                  <a:cubicBezTo>
                    <a:pt x="1" y="2823"/>
                    <a:pt x="858" y="3692"/>
                    <a:pt x="1929" y="3692"/>
                  </a:cubicBezTo>
                  <a:cubicBezTo>
                    <a:pt x="2572" y="3692"/>
                    <a:pt x="3144" y="3370"/>
                    <a:pt x="3501" y="2882"/>
                  </a:cubicBezTo>
                  <a:lnTo>
                    <a:pt x="3501" y="2882"/>
                  </a:lnTo>
                  <a:cubicBezTo>
                    <a:pt x="3263" y="2989"/>
                    <a:pt x="2977" y="3049"/>
                    <a:pt x="2691" y="3049"/>
                  </a:cubicBezTo>
                  <a:cubicBezTo>
                    <a:pt x="1620" y="3049"/>
                    <a:pt x="763" y="2180"/>
                    <a:pt x="763" y="1132"/>
                  </a:cubicBezTo>
                  <a:cubicBezTo>
                    <a:pt x="763" y="715"/>
                    <a:pt x="894" y="322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592;p38"/>
          <p:cNvGrpSpPr/>
          <p:nvPr/>
        </p:nvGrpSpPr>
        <p:grpSpPr>
          <a:xfrm rot="5400000">
            <a:off x="-583941" y="927499"/>
            <a:ext cx="4888800" cy="3368337"/>
            <a:chOff x="1074165" y="1907849"/>
            <a:chExt cx="1594361" cy="931299"/>
          </a:xfrm>
        </p:grpSpPr>
        <p:sp>
          <p:nvSpPr>
            <p:cNvPr id="40" name="Google Shape;1593;p38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94;p38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92;p38"/>
          <p:cNvGrpSpPr/>
          <p:nvPr/>
        </p:nvGrpSpPr>
        <p:grpSpPr>
          <a:xfrm rot="5400000">
            <a:off x="4792512" y="927499"/>
            <a:ext cx="4888800" cy="3368337"/>
            <a:chOff x="1074165" y="1907849"/>
            <a:chExt cx="1594361" cy="931299"/>
          </a:xfrm>
        </p:grpSpPr>
        <p:sp>
          <p:nvSpPr>
            <p:cNvPr id="44" name="Google Shape;1593;p38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94;p38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ربع نص 3"/>
          <p:cNvSpPr txBox="1"/>
          <p:nvPr/>
        </p:nvSpPr>
        <p:spPr>
          <a:xfrm>
            <a:off x="6868682" y="415442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1 </a:t>
            </a:r>
          </a:p>
        </p:txBody>
      </p:sp>
      <p:grpSp>
        <p:nvGrpSpPr>
          <p:cNvPr id="26" name="Google Shape;1418;p36">
            <a:extLst>
              <a:ext uri="{FF2B5EF4-FFF2-40B4-BE49-F238E27FC236}">
                <a16:creationId xmlns:a16="http://schemas.microsoft.com/office/drawing/2014/main" id="{5E0F84EC-01F8-483F-9550-6FB258C58A30}"/>
              </a:ext>
            </a:extLst>
          </p:cNvPr>
          <p:cNvGrpSpPr/>
          <p:nvPr/>
        </p:nvGrpSpPr>
        <p:grpSpPr>
          <a:xfrm>
            <a:off x="3241009" y="291507"/>
            <a:ext cx="2661980" cy="739407"/>
            <a:chOff x="463763" y="1472421"/>
            <a:chExt cx="41070633" cy="3283010"/>
          </a:xfrm>
          <a:solidFill>
            <a:schemeClr val="accent4">
              <a:lumMod val="40000"/>
              <a:lumOff val="60000"/>
            </a:schemeClr>
          </a:solidFill>
          <a:effectLst>
            <a:glow rad="88900">
              <a:schemeClr val="accent4">
                <a:lumMod val="50000"/>
              </a:schemeClr>
            </a:glow>
          </a:effectLst>
        </p:grpSpPr>
        <p:sp>
          <p:nvSpPr>
            <p:cNvPr id="27" name="Google Shape;1419;p36">
              <a:extLst>
                <a:ext uri="{FF2B5EF4-FFF2-40B4-BE49-F238E27FC236}">
                  <a16:creationId xmlns:a16="http://schemas.microsoft.com/office/drawing/2014/main" id="{4112A95E-F3A5-45A9-9C2B-18457DF8C26C}"/>
                </a:ext>
              </a:extLst>
            </p:cNvPr>
            <p:cNvSpPr/>
            <p:nvPr/>
          </p:nvSpPr>
          <p:spPr>
            <a:xfrm rot="5400000">
              <a:off x="38773639" y="1994672"/>
              <a:ext cx="3283008" cy="2238506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0;p36">
              <a:extLst>
                <a:ext uri="{FF2B5EF4-FFF2-40B4-BE49-F238E27FC236}">
                  <a16:creationId xmlns:a16="http://schemas.microsoft.com/office/drawing/2014/main" id="{CD26CE8F-05D0-4627-8AA3-C0D67885CD36}"/>
                </a:ext>
              </a:extLst>
            </p:cNvPr>
            <p:cNvSpPr/>
            <p:nvPr/>
          </p:nvSpPr>
          <p:spPr>
            <a:xfrm rot="16200000">
              <a:off x="-57616" y="1993802"/>
              <a:ext cx="3283008" cy="2240249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1;p36">
              <a:extLst>
                <a:ext uri="{FF2B5EF4-FFF2-40B4-BE49-F238E27FC236}">
                  <a16:creationId xmlns:a16="http://schemas.microsoft.com/office/drawing/2014/main" id="{5299861C-2A5A-4629-A847-72FB93470898}"/>
                </a:ext>
              </a:extLst>
            </p:cNvPr>
            <p:cNvSpPr/>
            <p:nvPr/>
          </p:nvSpPr>
          <p:spPr>
            <a:xfrm>
              <a:off x="1990054" y="1472440"/>
              <a:ext cx="37522199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27;p36">
            <a:extLst>
              <a:ext uri="{FF2B5EF4-FFF2-40B4-BE49-F238E27FC236}">
                <a16:creationId xmlns:a16="http://schemas.microsoft.com/office/drawing/2014/main" id="{E81FD9B1-FA73-4320-B447-AEB2D09F3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1809" y="272084"/>
            <a:ext cx="1960380" cy="758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  <a:sym typeface="Berkshire Swash"/>
              </a:rPr>
              <a:t>اسئلة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Mikhak Bold" panose="02000803000000000000" pitchFamily="2" charset="-78"/>
              <a:cs typeface="Mikhak Bold" panose="02000803000000000000" pitchFamily="2" charset="-78"/>
              <a:sym typeface="Berkshire Swash"/>
            </a:endParaRPr>
          </a:p>
        </p:txBody>
      </p:sp>
      <p:pic>
        <p:nvPicPr>
          <p:cNvPr id="32" name="صورة 3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05523D-6E63-4854-9862-2CDD1C6AF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97" y="2698774"/>
            <a:ext cx="1853463" cy="1095226"/>
          </a:xfrm>
          <a:prstGeom prst="rect">
            <a:avLst/>
          </a:prstGeom>
          <a:effectLst/>
        </p:spPr>
      </p:pic>
      <p:sp>
        <p:nvSpPr>
          <p:cNvPr id="65" name="مربع نص 64"/>
          <p:cNvSpPr txBox="1"/>
          <p:nvPr/>
        </p:nvSpPr>
        <p:spPr>
          <a:xfrm>
            <a:off x="5554954" y="908401"/>
            <a:ext cx="3373767" cy="90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SA" sz="24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عدد آيات                                سورة الفاتحة هي ........ ؟</a:t>
            </a:r>
          </a:p>
        </p:txBody>
      </p:sp>
      <p:grpSp>
        <p:nvGrpSpPr>
          <p:cNvPr id="59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85857" y="3243273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60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د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61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سبعة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56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85857" y="2774901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57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60000"/>
                </a:lnSpc>
                <a:buFont typeface="Arial"/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ج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58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خمسة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35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74427" y="2305625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36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ب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37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ستة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62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68993" y="1835326"/>
            <a:ext cx="3122084" cy="421200"/>
            <a:chOff x="4476565" y="2464088"/>
            <a:chExt cx="580440" cy="171076"/>
          </a:xfrm>
          <a:solidFill>
            <a:schemeClr val="accent5">
              <a:lumMod val="75000"/>
            </a:schemeClr>
          </a:solidFill>
        </p:grpSpPr>
        <p:sp>
          <p:nvSpPr>
            <p:cNvPr id="63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5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أ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64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عشرة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D32F347-214C-4387-A8D8-5E661F0059AE}"/>
              </a:ext>
            </a:extLst>
          </p:cNvPr>
          <p:cNvSpPr txBox="1"/>
          <p:nvPr/>
        </p:nvSpPr>
        <p:spPr>
          <a:xfrm>
            <a:off x="1492250" y="415442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2</a:t>
            </a:r>
            <a:r>
              <a:rPr lang="ar-SA" sz="2000" b="1" dirty="0">
                <a:solidFill>
                  <a:schemeClr val="accent5"/>
                </a:solidFill>
                <a:effectLst>
                  <a:glow rad="127000">
                    <a:srgbClr val="5C27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31604D5-44A8-405C-B1FE-32F08334FD5C}"/>
              </a:ext>
            </a:extLst>
          </p:cNvPr>
          <p:cNvSpPr txBox="1"/>
          <p:nvPr/>
        </p:nvSpPr>
        <p:spPr>
          <a:xfrm>
            <a:off x="85161" y="881396"/>
            <a:ext cx="3554670" cy="90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SA" sz="24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من أسماء سورة            الفاتحة هي .......... ؟ </a:t>
            </a:r>
          </a:p>
        </p:txBody>
      </p:sp>
      <p:grpSp>
        <p:nvGrpSpPr>
          <p:cNvPr id="55" name="Google Shape;2317;p59">
            <a:extLst>
              <a:ext uri="{FF2B5EF4-FFF2-40B4-BE49-F238E27FC236}">
                <a16:creationId xmlns:a16="http://schemas.microsoft.com/office/drawing/2014/main" id="{09FFD95C-B691-483D-8D6B-FD15853C9865}"/>
              </a:ext>
            </a:extLst>
          </p:cNvPr>
          <p:cNvGrpSpPr/>
          <p:nvPr/>
        </p:nvGrpSpPr>
        <p:grpSpPr>
          <a:xfrm flipH="1">
            <a:off x="309425" y="3243273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67" name="Google Shape;2318;p59">
              <a:extLst>
                <a:ext uri="{FF2B5EF4-FFF2-40B4-BE49-F238E27FC236}">
                  <a16:creationId xmlns:a16="http://schemas.microsoft.com/office/drawing/2014/main" id="{401C38BD-03B0-47F4-A844-F9C4B4019C8F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د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68" name="Google Shape;2319;p59">
              <a:extLst>
                <a:ext uri="{FF2B5EF4-FFF2-40B4-BE49-F238E27FC236}">
                  <a16:creationId xmlns:a16="http://schemas.microsoft.com/office/drawing/2014/main" id="{9A6D66B9-DC3A-48FF-846C-8583ADF6B17A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الشافية</a:t>
              </a:r>
            </a:p>
          </p:txBody>
        </p:sp>
      </p:grpSp>
      <p:grpSp>
        <p:nvGrpSpPr>
          <p:cNvPr id="69" name="Google Shape;2317;p59">
            <a:extLst>
              <a:ext uri="{FF2B5EF4-FFF2-40B4-BE49-F238E27FC236}">
                <a16:creationId xmlns:a16="http://schemas.microsoft.com/office/drawing/2014/main" id="{CF7E8E3B-2C1D-40B4-868A-7110F52B9FB6}"/>
              </a:ext>
            </a:extLst>
          </p:cNvPr>
          <p:cNvGrpSpPr/>
          <p:nvPr/>
        </p:nvGrpSpPr>
        <p:grpSpPr>
          <a:xfrm flipH="1">
            <a:off x="309425" y="2774901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70" name="Google Shape;2318;p59">
              <a:extLst>
                <a:ext uri="{FF2B5EF4-FFF2-40B4-BE49-F238E27FC236}">
                  <a16:creationId xmlns:a16="http://schemas.microsoft.com/office/drawing/2014/main" id="{49E24BE8-91AC-42E0-86B6-E229E0A1127F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60000"/>
                </a:lnSpc>
                <a:buFont typeface="Arial"/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ج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71" name="Google Shape;2319;p59">
              <a:extLst>
                <a:ext uri="{FF2B5EF4-FFF2-40B4-BE49-F238E27FC236}">
                  <a16:creationId xmlns:a16="http://schemas.microsoft.com/office/drawing/2014/main" id="{C53E29BF-9D5D-4CD2-9C69-91F3B24E8056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قلب القرآن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72" name="Google Shape;2317;p59">
            <a:extLst>
              <a:ext uri="{FF2B5EF4-FFF2-40B4-BE49-F238E27FC236}">
                <a16:creationId xmlns:a16="http://schemas.microsoft.com/office/drawing/2014/main" id="{D0D12903-9913-46C3-AC4A-C0FBB252E038}"/>
              </a:ext>
            </a:extLst>
          </p:cNvPr>
          <p:cNvGrpSpPr/>
          <p:nvPr/>
        </p:nvGrpSpPr>
        <p:grpSpPr>
          <a:xfrm flipH="1">
            <a:off x="297995" y="2305625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73" name="Google Shape;2318;p59">
              <a:extLst>
                <a:ext uri="{FF2B5EF4-FFF2-40B4-BE49-F238E27FC236}">
                  <a16:creationId xmlns:a16="http://schemas.microsoft.com/office/drawing/2014/main" id="{28AD50B3-19D8-4B99-B389-C4F1214EBB3B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ب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74" name="Google Shape;2319;p59">
              <a:extLst>
                <a:ext uri="{FF2B5EF4-FFF2-40B4-BE49-F238E27FC236}">
                  <a16:creationId xmlns:a16="http://schemas.microsoft.com/office/drawing/2014/main" id="{F78CD4A1-6C90-46B6-B3F8-8CE2522D2D75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الحمد</a:t>
              </a:r>
            </a:p>
          </p:txBody>
        </p:sp>
      </p:grpSp>
      <p:grpSp>
        <p:nvGrpSpPr>
          <p:cNvPr id="75" name="Google Shape;2317;p59">
            <a:extLst>
              <a:ext uri="{FF2B5EF4-FFF2-40B4-BE49-F238E27FC236}">
                <a16:creationId xmlns:a16="http://schemas.microsoft.com/office/drawing/2014/main" id="{BA1F47B4-01D2-4779-9905-0A17BA3A1046}"/>
              </a:ext>
            </a:extLst>
          </p:cNvPr>
          <p:cNvGrpSpPr/>
          <p:nvPr/>
        </p:nvGrpSpPr>
        <p:grpSpPr>
          <a:xfrm flipH="1">
            <a:off x="292561" y="1835326"/>
            <a:ext cx="3122084" cy="421200"/>
            <a:chOff x="4476565" y="2464088"/>
            <a:chExt cx="580440" cy="171076"/>
          </a:xfrm>
          <a:solidFill>
            <a:schemeClr val="accent5">
              <a:lumMod val="75000"/>
            </a:schemeClr>
          </a:solidFill>
        </p:grpSpPr>
        <p:sp>
          <p:nvSpPr>
            <p:cNvPr id="76" name="Google Shape;2318;p59">
              <a:extLst>
                <a:ext uri="{FF2B5EF4-FFF2-40B4-BE49-F238E27FC236}">
                  <a16:creationId xmlns:a16="http://schemas.microsoft.com/office/drawing/2014/main" id="{63E1977C-1828-41CB-A790-BE07C3D2AFCD}"/>
                </a:ext>
              </a:extLst>
            </p:cNvPr>
            <p:cNvSpPr/>
            <p:nvPr/>
          </p:nvSpPr>
          <p:spPr>
            <a:xfrm>
              <a:off x="4476565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أ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77" name="Google Shape;2319;p59">
              <a:extLst>
                <a:ext uri="{FF2B5EF4-FFF2-40B4-BE49-F238E27FC236}">
                  <a16:creationId xmlns:a16="http://schemas.microsoft.com/office/drawing/2014/main" id="{E2528F46-C810-4F43-A96A-FF61C6EABB91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عروس القرآن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3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65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4646988" y="1378141"/>
            <a:ext cx="4497012" cy="3026784"/>
            <a:chOff x="4960248" y="1944631"/>
            <a:chExt cx="3384707" cy="1977076"/>
          </a:xfrm>
        </p:grpSpPr>
        <p:sp>
          <p:nvSpPr>
            <p:cNvPr id="1424" name="Google Shape;1424;p36"/>
            <p:cNvSpPr/>
            <p:nvPr/>
          </p:nvSpPr>
          <p:spPr>
            <a:xfrm>
              <a:off x="5010463" y="1972069"/>
              <a:ext cx="3284094" cy="1922567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171450" dist="95250" dir="5520000" algn="bl" rotWithShape="0">
                <a:srgbClr val="CEA37C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 rot="5400000">
              <a:off x="5664064" y="1240815"/>
              <a:ext cx="1977076" cy="3384707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C05200"/>
                </a:gs>
                <a:gs pos="50000">
                  <a:srgbClr val="FFE18B"/>
                </a:gs>
                <a:gs pos="100000">
                  <a:srgbClr val="C0520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36"/>
          <p:cNvGrpSpPr/>
          <p:nvPr/>
        </p:nvGrpSpPr>
        <p:grpSpPr>
          <a:xfrm>
            <a:off x="2341035" y="291507"/>
            <a:ext cx="4611903" cy="739407"/>
            <a:chOff x="463764" y="1472422"/>
            <a:chExt cx="41070639" cy="3283008"/>
          </a:xfrm>
          <a:solidFill>
            <a:schemeClr val="accent4">
              <a:lumMod val="40000"/>
              <a:lumOff val="60000"/>
            </a:schemeClr>
          </a:solidFill>
          <a:effectLst>
            <a:glow rad="88900">
              <a:schemeClr val="accent4">
                <a:lumMod val="50000"/>
              </a:schemeClr>
            </a:glow>
          </a:effectLst>
        </p:grpSpPr>
        <p:sp>
          <p:nvSpPr>
            <p:cNvPr id="1419" name="Google Shape;1419;p36"/>
            <p:cNvSpPr/>
            <p:nvPr/>
          </p:nvSpPr>
          <p:spPr>
            <a:xfrm rot="5400000">
              <a:off x="38773646" y="1994673"/>
              <a:ext cx="3283008" cy="2238505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 rot="-5400000">
              <a:off x="-57616" y="1993802"/>
              <a:ext cx="3283008" cy="2240248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1990050" y="1472439"/>
              <a:ext cx="375222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" name="Google Shape;1427;p36"/>
          <p:cNvSpPr txBox="1">
            <a:spLocks noGrp="1"/>
          </p:cNvSpPr>
          <p:nvPr>
            <p:ph type="title"/>
          </p:nvPr>
        </p:nvSpPr>
        <p:spPr>
          <a:xfrm>
            <a:off x="2680439" y="291507"/>
            <a:ext cx="3949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  <a:sym typeface="Berkshire Swash"/>
              </a:rPr>
              <a:t>اسئلة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Mikhak Bold" panose="02000803000000000000" pitchFamily="2" charset="-78"/>
              <a:cs typeface="Mikhak Bold" panose="02000803000000000000" pitchFamily="2" charset="-78"/>
              <a:sym typeface="Berkshire Swash"/>
            </a:endParaRPr>
          </a:p>
        </p:txBody>
      </p:sp>
      <p:sp>
        <p:nvSpPr>
          <p:cNvPr id="1433" name="Google Shape;1433;p36"/>
          <p:cNvSpPr/>
          <p:nvPr/>
        </p:nvSpPr>
        <p:spPr>
          <a:xfrm>
            <a:off x="7540396" y="4918857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6"/>
          <p:cNvSpPr/>
          <p:nvPr/>
        </p:nvSpPr>
        <p:spPr>
          <a:xfrm>
            <a:off x="8751437" y="484171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6"/>
          <p:cNvSpPr/>
          <p:nvPr/>
        </p:nvSpPr>
        <p:spPr>
          <a:xfrm>
            <a:off x="8049476" y="4839807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7" name="Google Shape;1437;p36"/>
          <p:cNvGrpSpPr/>
          <p:nvPr/>
        </p:nvGrpSpPr>
        <p:grpSpPr>
          <a:xfrm>
            <a:off x="4039875" y="1198789"/>
            <a:ext cx="1064250" cy="1022252"/>
            <a:chOff x="6535925" y="-2669850"/>
            <a:chExt cx="558125" cy="536100"/>
          </a:xfrm>
        </p:grpSpPr>
        <p:sp>
          <p:nvSpPr>
            <p:cNvPr id="1438" name="Google Shape;1438;p36"/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9CB9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3356076" y="3921721"/>
            <a:ext cx="2431847" cy="1259703"/>
            <a:chOff x="3427418" y="4001037"/>
            <a:chExt cx="2304413" cy="1141966"/>
          </a:xfrm>
        </p:grpSpPr>
        <p:sp>
          <p:nvSpPr>
            <p:cNvPr id="1442" name="Google Shape;1442;p36"/>
            <p:cNvSpPr/>
            <p:nvPr/>
          </p:nvSpPr>
          <p:spPr>
            <a:xfrm>
              <a:off x="3427418" y="4066996"/>
              <a:ext cx="2304413" cy="1076007"/>
            </a:xfrm>
            <a:custGeom>
              <a:avLst/>
              <a:gdLst/>
              <a:ahLst/>
              <a:cxnLst/>
              <a:rect l="l" t="t" r="r" b="b"/>
              <a:pathLst>
                <a:path w="62782" h="29315" extrusionOk="0">
                  <a:moveTo>
                    <a:pt x="11514" y="1"/>
                  </a:moveTo>
                  <a:lnTo>
                    <a:pt x="11406" y="1608"/>
                  </a:lnTo>
                  <a:cubicBezTo>
                    <a:pt x="11002" y="2061"/>
                    <a:pt x="9870" y="3394"/>
                    <a:pt x="9823" y="3942"/>
                  </a:cubicBezTo>
                  <a:cubicBezTo>
                    <a:pt x="9787" y="4442"/>
                    <a:pt x="10144" y="4799"/>
                    <a:pt x="10335" y="4966"/>
                  </a:cubicBezTo>
                  <a:lnTo>
                    <a:pt x="9680" y="4966"/>
                  </a:lnTo>
                  <a:lnTo>
                    <a:pt x="9680" y="5335"/>
                  </a:lnTo>
                  <a:lnTo>
                    <a:pt x="10275" y="5335"/>
                  </a:lnTo>
                  <a:lnTo>
                    <a:pt x="10275" y="7026"/>
                  </a:lnTo>
                  <a:lnTo>
                    <a:pt x="9466" y="7026"/>
                  </a:lnTo>
                  <a:lnTo>
                    <a:pt x="9466" y="7264"/>
                  </a:lnTo>
                  <a:cubicBezTo>
                    <a:pt x="9466" y="7264"/>
                    <a:pt x="9966" y="7633"/>
                    <a:pt x="10049" y="7978"/>
                  </a:cubicBezTo>
                  <a:cubicBezTo>
                    <a:pt x="10085" y="8073"/>
                    <a:pt x="10037" y="9681"/>
                    <a:pt x="9978" y="11883"/>
                  </a:cubicBezTo>
                  <a:lnTo>
                    <a:pt x="9263" y="11883"/>
                  </a:lnTo>
                  <a:lnTo>
                    <a:pt x="9263" y="12610"/>
                  </a:lnTo>
                  <a:lnTo>
                    <a:pt x="9966" y="12610"/>
                  </a:lnTo>
                  <a:cubicBezTo>
                    <a:pt x="9882" y="15146"/>
                    <a:pt x="9787" y="18253"/>
                    <a:pt x="9704" y="20742"/>
                  </a:cubicBezTo>
                  <a:lnTo>
                    <a:pt x="9013" y="20742"/>
                  </a:lnTo>
                  <a:lnTo>
                    <a:pt x="9013" y="21468"/>
                  </a:lnTo>
                  <a:lnTo>
                    <a:pt x="9680" y="21468"/>
                  </a:lnTo>
                  <a:cubicBezTo>
                    <a:pt x="9644" y="22516"/>
                    <a:pt x="9620" y="23409"/>
                    <a:pt x="9585" y="24040"/>
                  </a:cubicBezTo>
                  <a:lnTo>
                    <a:pt x="8620" y="24040"/>
                  </a:lnTo>
                  <a:lnTo>
                    <a:pt x="8620" y="26278"/>
                  </a:lnTo>
                  <a:lnTo>
                    <a:pt x="7382" y="26278"/>
                  </a:lnTo>
                  <a:lnTo>
                    <a:pt x="7382" y="26230"/>
                  </a:lnTo>
                  <a:cubicBezTo>
                    <a:pt x="7382" y="26230"/>
                    <a:pt x="7894" y="25992"/>
                    <a:pt x="7858" y="25099"/>
                  </a:cubicBezTo>
                  <a:cubicBezTo>
                    <a:pt x="7835" y="24206"/>
                    <a:pt x="6882" y="23051"/>
                    <a:pt x="6049" y="22408"/>
                  </a:cubicBezTo>
                  <a:cubicBezTo>
                    <a:pt x="5227" y="21766"/>
                    <a:pt x="3965" y="20944"/>
                    <a:pt x="3953" y="20920"/>
                  </a:cubicBezTo>
                  <a:cubicBezTo>
                    <a:pt x="3917" y="20932"/>
                    <a:pt x="2667" y="21754"/>
                    <a:pt x="1846" y="22408"/>
                  </a:cubicBezTo>
                  <a:cubicBezTo>
                    <a:pt x="1012" y="23063"/>
                    <a:pt x="60" y="24218"/>
                    <a:pt x="36" y="25099"/>
                  </a:cubicBezTo>
                  <a:cubicBezTo>
                    <a:pt x="0" y="25992"/>
                    <a:pt x="512" y="26230"/>
                    <a:pt x="512" y="26230"/>
                  </a:cubicBezTo>
                  <a:lnTo>
                    <a:pt x="512" y="26278"/>
                  </a:lnTo>
                  <a:lnTo>
                    <a:pt x="36" y="26278"/>
                  </a:lnTo>
                  <a:lnTo>
                    <a:pt x="36" y="29314"/>
                  </a:lnTo>
                  <a:lnTo>
                    <a:pt x="62782" y="29314"/>
                  </a:lnTo>
                  <a:lnTo>
                    <a:pt x="62782" y="26278"/>
                  </a:lnTo>
                  <a:lnTo>
                    <a:pt x="62258" y="26278"/>
                  </a:lnTo>
                  <a:lnTo>
                    <a:pt x="62258" y="26254"/>
                  </a:lnTo>
                  <a:cubicBezTo>
                    <a:pt x="62258" y="26254"/>
                    <a:pt x="62770" y="26004"/>
                    <a:pt x="62734" y="25111"/>
                  </a:cubicBezTo>
                  <a:cubicBezTo>
                    <a:pt x="62710" y="24218"/>
                    <a:pt x="61758" y="23063"/>
                    <a:pt x="60924" y="22420"/>
                  </a:cubicBezTo>
                  <a:cubicBezTo>
                    <a:pt x="60103" y="21789"/>
                    <a:pt x="58841" y="20968"/>
                    <a:pt x="58817" y="20932"/>
                  </a:cubicBezTo>
                  <a:cubicBezTo>
                    <a:pt x="58793" y="20944"/>
                    <a:pt x="57543" y="21766"/>
                    <a:pt x="56722" y="22420"/>
                  </a:cubicBezTo>
                  <a:cubicBezTo>
                    <a:pt x="55888" y="23075"/>
                    <a:pt x="54936" y="24242"/>
                    <a:pt x="54912" y="25111"/>
                  </a:cubicBezTo>
                  <a:cubicBezTo>
                    <a:pt x="54876" y="26004"/>
                    <a:pt x="55388" y="26254"/>
                    <a:pt x="55388" y="26254"/>
                  </a:cubicBezTo>
                  <a:lnTo>
                    <a:pt x="55388" y="26290"/>
                  </a:lnTo>
                  <a:lnTo>
                    <a:pt x="54281" y="26290"/>
                  </a:lnTo>
                  <a:lnTo>
                    <a:pt x="54281" y="24063"/>
                  </a:lnTo>
                  <a:lnTo>
                    <a:pt x="53197" y="24063"/>
                  </a:lnTo>
                  <a:cubicBezTo>
                    <a:pt x="53185" y="23420"/>
                    <a:pt x="53150" y="22528"/>
                    <a:pt x="53102" y="21492"/>
                  </a:cubicBezTo>
                  <a:lnTo>
                    <a:pt x="53781" y="21492"/>
                  </a:lnTo>
                  <a:lnTo>
                    <a:pt x="53781" y="20753"/>
                  </a:lnTo>
                  <a:lnTo>
                    <a:pt x="53078" y="20753"/>
                  </a:lnTo>
                  <a:cubicBezTo>
                    <a:pt x="53007" y="18265"/>
                    <a:pt x="52900" y="15158"/>
                    <a:pt x="52828" y="12633"/>
                  </a:cubicBezTo>
                  <a:lnTo>
                    <a:pt x="53519" y="12633"/>
                  </a:lnTo>
                  <a:lnTo>
                    <a:pt x="53519" y="11907"/>
                  </a:lnTo>
                  <a:lnTo>
                    <a:pt x="52804" y="11907"/>
                  </a:lnTo>
                  <a:cubicBezTo>
                    <a:pt x="52745" y="9716"/>
                    <a:pt x="52709" y="8097"/>
                    <a:pt x="52733" y="7990"/>
                  </a:cubicBezTo>
                  <a:cubicBezTo>
                    <a:pt x="52804" y="7645"/>
                    <a:pt x="53316" y="7276"/>
                    <a:pt x="53316" y="7276"/>
                  </a:cubicBezTo>
                  <a:lnTo>
                    <a:pt x="53316" y="7038"/>
                  </a:lnTo>
                  <a:lnTo>
                    <a:pt x="52507" y="7038"/>
                  </a:lnTo>
                  <a:lnTo>
                    <a:pt x="52507" y="5359"/>
                  </a:lnTo>
                  <a:lnTo>
                    <a:pt x="53102" y="5359"/>
                  </a:lnTo>
                  <a:lnTo>
                    <a:pt x="53102" y="4978"/>
                  </a:lnTo>
                  <a:lnTo>
                    <a:pt x="52447" y="4978"/>
                  </a:lnTo>
                  <a:cubicBezTo>
                    <a:pt x="52650" y="4823"/>
                    <a:pt x="53007" y="4466"/>
                    <a:pt x="52959" y="3954"/>
                  </a:cubicBezTo>
                  <a:cubicBezTo>
                    <a:pt x="52912" y="3406"/>
                    <a:pt x="51780" y="2085"/>
                    <a:pt x="51376" y="1620"/>
                  </a:cubicBezTo>
                  <a:lnTo>
                    <a:pt x="51280" y="13"/>
                  </a:lnTo>
                  <a:lnTo>
                    <a:pt x="51197" y="13"/>
                  </a:lnTo>
                  <a:lnTo>
                    <a:pt x="51102" y="1620"/>
                  </a:lnTo>
                  <a:cubicBezTo>
                    <a:pt x="50697" y="2085"/>
                    <a:pt x="49566" y="3406"/>
                    <a:pt x="49518" y="3954"/>
                  </a:cubicBezTo>
                  <a:cubicBezTo>
                    <a:pt x="49471" y="4466"/>
                    <a:pt x="49828" y="4823"/>
                    <a:pt x="50030" y="4978"/>
                  </a:cubicBezTo>
                  <a:lnTo>
                    <a:pt x="49375" y="4978"/>
                  </a:lnTo>
                  <a:lnTo>
                    <a:pt x="49375" y="5359"/>
                  </a:lnTo>
                  <a:lnTo>
                    <a:pt x="49995" y="5359"/>
                  </a:lnTo>
                  <a:lnTo>
                    <a:pt x="49995" y="7038"/>
                  </a:lnTo>
                  <a:lnTo>
                    <a:pt x="49268" y="7038"/>
                  </a:lnTo>
                  <a:lnTo>
                    <a:pt x="49268" y="7276"/>
                  </a:lnTo>
                  <a:cubicBezTo>
                    <a:pt x="49268" y="7276"/>
                    <a:pt x="49756" y="7645"/>
                    <a:pt x="49852" y="7990"/>
                  </a:cubicBezTo>
                  <a:cubicBezTo>
                    <a:pt x="49875" y="8097"/>
                    <a:pt x="49828" y="9705"/>
                    <a:pt x="49768" y="11907"/>
                  </a:cubicBezTo>
                  <a:lnTo>
                    <a:pt x="48935" y="11907"/>
                  </a:lnTo>
                  <a:lnTo>
                    <a:pt x="48935" y="12633"/>
                  </a:lnTo>
                  <a:lnTo>
                    <a:pt x="49756" y="12633"/>
                  </a:lnTo>
                  <a:cubicBezTo>
                    <a:pt x="49685" y="15158"/>
                    <a:pt x="49578" y="18265"/>
                    <a:pt x="49506" y="20753"/>
                  </a:cubicBezTo>
                  <a:lnTo>
                    <a:pt x="48744" y="20753"/>
                  </a:lnTo>
                  <a:lnTo>
                    <a:pt x="48744" y="21492"/>
                  </a:lnTo>
                  <a:lnTo>
                    <a:pt x="49471" y="21492"/>
                  </a:lnTo>
                  <a:cubicBezTo>
                    <a:pt x="49447" y="22528"/>
                    <a:pt x="49411" y="23420"/>
                    <a:pt x="49387" y="24063"/>
                  </a:cubicBezTo>
                  <a:lnTo>
                    <a:pt x="48875" y="24063"/>
                  </a:lnTo>
                  <a:cubicBezTo>
                    <a:pt x="48911" y="23944"/>
                    <a:pt x="48935" y="23790"/>
                    <a:pt x="48923" y="23611"/>
                  </a:cubicBezTo>
                  <a:cubicBezTo>
                    <a:pt x="48899" y="22885"/>
                    <a:pt x="48125" y="21920"/>
                    <a:pt x="47423" y="21385"/>
                  </a:cubicBezTo>
                  <a:cubicBezTo>
                    <a:pt x="46732" y="20849"/>
                    <a:pt x="45708" y="20170"/>
                    <a:pt x="45684" y="20158"/>
                  </a:cubicBezTo>
                  <a:cubicBezTo>
                    <a:pt x="45649" y="20170"/>
                    <a:pt x="44625" y="20861"/>
                    <a:pt x="43934" y="21385"/>
                  </a:cubicBezTo>
                  <a:cubicBezTo>
                    <a:pt x="43256" y="21920"/>
                    <a:pt x="42470" y="22885"/>
                    <a:pt x="42434" y="23611"/>
                  </a:cubicBezTo>
                  <a:cubicBezTo>
                    <a:pt x="42434" y="23790"/>
                    <a:pt x="42446" y="23944"/>
                    <a:pt x="42482" y="24063"/>
                  </a:cubicBezTo>
                  <a:lnTo>
                    <a:pt x="41851" y="24063"/>
                  </a:lnTo>
                  <a:cubicBezTo>
                    <a:pt x="41839" y="23647"/>
                    <a:pt x="41827" y="23123"/>
                    <a:pt x="41815" y="22528"/>
                  </a:cubicBezTo>
                  <a:lnTo>
                    <a:pt x="42303" y="22528"/>
                  </a:lnTo>
                  <a:lnTo>
                    <a:pt x="42303" y="22004"/>
                  </a:lnTo>
                  <a:lnTo>
                    <a:pt x="41791" y="22004"/>
                  </a:lnTo>
                  <a:cubicBezTo>
                    <a:pt x="41732" y="20218"/>
                    <a:pt x="41672" y="17991"/>
                    <a:pt x="41613" y="16170"/>
                  </a:cubicBezTo>
                  <a:lnTo>
                    <a:pt x="42172" y="16170"/>
                  </a:lnTo>
                  <a:lnTo>
                    <a:pt x="42172" y="15646"/>
                  </a:lnTo>
                  <a:lnTo>
                    <a:pt x="41601" y="15646"/>
                  </a:lnTo>
                  <a:cubicBezTo>
                    <a:pt x="41553" y="14074"/>
                    <a:pt x="41541" y="12931"/>
                    <a:pt x="41553" y="12860"/>
                  </a:cubicBezTo>
                  <a:cubicBezTo>
                    <a:pt x="41613" y="12610"/>
                    <a:pt x="41946" y="12348"/>
                    <a:pt x="41946" y="12348"/>
                  </a:cubicBezTo>
                  <a:lnTo>
                    <a:pt x="41946" y="12181"/>
                  </a:lnTo>
                  <a:lnTo>
                    <a:pt x="41458" y="12181"/>
                  </a:lnTo>
                  <a:lnTo>
                    <a:pt x="41458" y="11050"/>
                  </a:lnTo>
                  <a:lnTo>
                    <a:pt x="41874" y="11050"/>
                  </a:lnTo>
                  <a:lnTo>
                    <a:pt x="41874" y="10800"/>
                  </a:lnTo>
                  <a:lnTo>
                    <a:pt x="41422" y="10800"/>
                  </a:lnTo>
                  <a:cubicBezTo>
                    <a:pt x="41553" y="10693"/>
                    <a:pt x="41791" y="10443"/>
                    <a:pt x="41767" y="10109"/>
                  </a:cubicBezTo>
                  <a:cubicBezTo>
                    <a:pt x="41732" y="9740"/>
                    <a:pt x="40993" y="8859"/>
                    <a:pt x="40708" y="8550"/>
                  </a:cubicBezTo>
                  <a:lnTo>
                    <a:pt x="40636" y="7466"/>
                  </a:lnTo>
                  <a:lnTo>
                    <a:pt x="40589" y="7466"/>
                  </a:lnTo>
                  <a:lnTo>
                    <a:pt x="40517" y="8550"/>
                  </a:lnTo>
                  <a:cubicBezTo>
                    <a:pt x="40231" y="8859"/>
                    <a:pt x="39493" y="9740"/>
                    <a:pt x="39458" y="10109"/>
                  </a:cubicBezTo>
                  <a:cubicBezTo>
                    <a:pt x="39434" y="10455"/>
                    <a:pt x="39672" y="10693"/>
                    <a:pt x="39803" y="10800"/>
                  </a:cubicBezTo>
                  <a:lnTo>
                    <a:pt x="39374" y="10800"/>
                  </a:lnTo>
                  <a:lnTo>
                    <a:pt x="39374" y="11050"/>
                  </a:lnTo>
                  <a:lnTo>
                    <a:pt x="39767" y="11050"/>
                  </a:lnTo>
                  <a:lnTo>
                    <a:pt x="39767" y="12181"/>
                  </a:lnTo>
                  <a:lnTo>
                    <a:pt x="39231" y="12181"/>
                  </a:lnTo>
                  <a:lnTo>
                    <a:pt x="39231" y="12348"/>
                  </a:lnTo>
                  <a:cubicBezTo>
                    <a:pt x="39231" y="12348"/>
                    <a:pt x="39565" y="12610"/>
                    <a:pt x="39624" y="12860"/>
                  </a:cubicBezTo>
                  <a:cubicBezTo>
                    <a:pt x="39636" y="12931"/>
                    <a:pt x="39612" y="14086"/>
                    <a:pt x="39577" y="15646"/>
                  </a:cubicBezTo>
                  <a:lnTo>
                    <a:pt x="39088" y="15646"/>
                  </a:lnTo>
                  <a:lnTo>
                    <a:pt x="39088" y="16170"/>
                  </a:lnTo>
                  <a:lnTo>
                    <a:pt x="39565" y="16170"/>
                  </a:lnTo>
                  <a:cubicBezTo>
                    <a:pt x="39517" y="17991"/>
                    <a:pt x="39446" y="20218"/>
                    <a:pt x="39386" y="22004"/>
                  </a:cubicBezTo>
                  <a:lnTo>
                    <a:pt x="38910" y="22004"/>
                  </a:lnTo>
                  <a:lnTo>
                    <a:pt x="38910" y="22528"/>
                  </a:lnTo>
                  <a:lnTo>
                    <a:pt x="39374" y="22528"/>
                  </a:lnTo>
                  <a:cubicBezTo>
                    <a:pt x="39350" y="23111"/>
                    <a:pt x="39338" y="23623"/>
                    <a:pt x="39327" y="24063"/>
                  </a:cubicBezTo>
                  <a:lnTo>
                    <a:pt x="38517" y="24063"/>
                  </a:lnTo>
                  <a:lnTo>
                    <a:pt x="38517" y="21325"/>
                  </a:lnTo>
                  <a:lnTo>
                    <a:pt x="37957" y="21325"/>
                  </a:lnTo>
                  <a:lnTo>
                    <a:pt x="37957" y="20813"/>
                  </a:lnTo>
                  <a:cubicBezTo>
                    <a:pt x="37957" y="20813"/>
                    <a:pt x="38910" y="20372"/>
                    <a:pt x="38862" y="18670"/>
                  </a:cubicBezTo>
                  <a:cubicBezTo>
                    <a:pt x="38803" y="16979"/>
                    <a:pt x="37005" y="14777"/>
                    <a:pt x="35421" y="13538"/>
                  </a:cubicBezTo>
                  <a:cubicBezTo>
                    <a:pt x="34159" y="12538"/>
                    <a:pt x="32373" y="11348"/>
                    <a:pt x="31695" y="10895"/>
                  </a:cubicBezTo>
                  <a:lnTo>
                    <a:pt x="31516" y="8216"/>
                  </a:lnTo>
                  <a:lnTo>
                    <a:pt x="31373" y="8216"/>
                  </a:lnTo>
                  <a:lnTo>
                    <a:pt x="31183" y="10859"/>
                  </a:lnTo>
                  <a:cubicBezTo>
                    <a:pt x="30540" y="11276"/>
                    <a:pt x="28694" y="12514"/>
                    <a:pt x="27408" y="13526"/>
                  </a:cubicBezTo>
                  <a:cubicBezTo>
                    <a:pt x="25825" y="14753"/>
                    <a:pt x="24027" y="16967"/>
                    <a:pt x="23967" y="18658"/>
                  </a:cubicBezTo>
                  <a:cubicBezTo>
                    <a:pt x="23908" y="20349"/>
                    <a:pt x="24872" y="20801"/>
                    <a:pt x="24872" y="20801"/>
                  </a:cubicBezTo>
                  <a:lnTo>
                    <a:pt x="24872" y="21301"/>
                  </a:lnTo>
                  <a:lnTo>
                    <a:pt x="24313" y="21301"/>
                  </a:lnTo>
                  <a:lnTo>
                    <a:pt x="24313" y="24040"/>
                  </a:lnTo>
                  <a:lnTo>
                    <a:pt x="23444" y="24040"/>
                  </a:lnTo>
                  <a:cubicBezTo>
                    <a:pt x="23432" y="23623"/>
                    <a:pt x="23420" y="23111"/>
                    <a:pt x="23396" y="22516"/>
                  </a:cubicBezTo>
                  <a:lnTo>
                    <a:pt x="23860" y="22516"/>
                  </a:lnTo>
                  <a:lnTo>
                    <a:pt x="23860" y="21992"/>
                  </a:lnTo>
                  <a:lnTo>
                    <a:pt x="23384" y="21992"/>
                  </a:lnTo>
                  <a:cubicBezTo>
                    <a:pt x="23325" y="20206"/>
                    <a:pt x="23265" y="17967"/>
                    <a:pt x="23205" y="16158"/>
                  </a:cubicBezTo>
                  <a:lnTo>
                    <a:pt x="23682" y="16158"/>
                  </a:lnTo>
                  <a:lnTo>
                    <a:pt x="23682" y="15634"/>
                  </a:lnTo>
                  <a:lnTo>
                    <a:pt x="23194" y="15634"/>
                  </a:lnTo>
                  <a:cubicBezTo>
                    <a:pt x="23146" y="14062"/>
                    <a:pt x="23134" y="12907"/>
                    <a:pt x="23146" y="12836"/>
                  </a:cubicBezTo>
                  <a:cubicBezTo>
                    <a:pt x="23205" y="12598"/>
                    <a:pt x="23539" y="12336"/>
                    <a:pt x="23539" y="12336"/>
                  </a:cubicBezTo>
                  <a:lnTo>
                    <a:pt x="23539" y="12169"/>
                  </a:lnTo>
                  <a:lnTo>
                    <a:pt x="23003" y="12169"/>
                  </a:lnTo>
                  <a:lnTo>
                    <a:pt x="23003" y="11038"/>
                  </a:lnTo>
                  <a:lnTo>
                    <a:pt x="23396" y="11038"/>
                  </a:lnTo>
                  <a:lnTo>
                    <a:pt x="23396" y="10788"/>
                  </a:lnTo>
                  <a:lnTo>
                    <a:pt x="22967" y="10788"/>
                  </a:lnTo>
                  <a:cubicBezTo>
                    <a:pt x="23098" y="10681"/>
                    <a:pt x="23336" y="10431"/>
                    <a:pt x="23313" y="10097"/>
                  </a:cubicBezTo>
                  <a:cubicBezTo>
                    <a:pt x="23277" y="9728"/>
                    <a:pt x="22491" y="8823"/>
                    <a:pt x="22241" y="8526"/>
                  </a:cubicBezTo>
                  <a:lnTo>
                    <a:pt x="22182" y="7454"/>
                  </a:lnTo>
                  <a:lnTo>
                    <a:pt x="22134" y="7454"/>
                  </a:lnTo>
                  <a:lnTo>
                    <a:pt x="22086" y="8502"/>
                  </a:lnTo>
                  <a:cubicBezTo>
                    <a:pt x="21836" y="8788"/>
                    <a:pt x="21039" y="9728"/>
                    <a:pt x="21003" y="10097"/>
                  </a:cubicBezTo>
                  <a:cubicBezTo>
                    <a:pt x="20979" y="10443"/>
                    <a:pt x="21217" y="10681"/>
                    <a:pt x="21348" y="10788"/>
                  </a:cubicBezTo>
                  <a:lnTo>
                    <a:pt x="20896" y="10788"/>
                  </a:lnTo>
                  <a:lnTo>
                    <a:pt x="20896" y="11038"/>
                  </a:lnTo>
                  <a:lnTo>
                    <a:pt x="21312" y="11038"/>
                  </a:lnTo>
                  <a:lnTo>
                    <a:pt x="21312" y="12169"/>
                  </a:lnTo>
                  <a:lnTo>
                    <a:pt x="20824" y="12169"/>
                  </a:lnTo>
                  <a:lnTo>
                    <a:pt x="20824" y="12336"/>
                  </a:lnTo>
                  <a:cubicBezTo>
                    <a:pt x="20824" y="12336"/>
                    <a:pt x="21158" y="12598"/>
                    <a:pt x="21217" y="12836"/>
                  </a:cubicBezTo>
                  <a:cubicBezTo>
                    <a:pt x="21229" y="12907"/>
                    <a:pt x="21193" y="14074"/>
                    <a:pt x="21170" y="15634"/>
                  </a:cubicBezTo>
                  <a:lnTo>
                    <a:pt x="20598" y="15634"/>
                  </a:lnTo>
                  <a:lnTo>
                    <a:pt x="20598" y="16158"/>
                  </a:lnTo>
                  <a:lnTo>
                    <a:pt x="21158" y="16158"/>
                  </a:lnTo>
                  <a:cubicBezTo>
                    <a:pt x="21110" y="17967"/>
                    <a:pt x="21039" y="20206"/>
                    <a:pt x="20979" y="21992"/>
                  </a:cubicBezTo>
                  <a:lnTo>
                    <a:pt x="20467" y="21992"/>
                  </a:lnTo>
                  <a:lnTo>
                    <a:pt x="20467" y="22516"/>
                  </a:lnTo>
                  <a:lnTo>
                    <a:pt x="20955" y="22516"/>
                  </a:lnTo>
                  <a:cubicBezTo>
                    <a:pt x="20943" y="23087"/>
                    <a:pt x="20931" y="23611"/>
                    <a:pt x="20919" y="24040"/>
                  </a:cubicBezTo>
                  <a:lnTo>
                    <a:pt x="20300" y="24040"/>
                  </a:lnTo>
                  <a:cubicBezTo>
                    <a:pt x="20336" y="23921"/>
                    <a:pt x="20360" y="23778"/>
                    <a:pt x="20348" y="23599"/>
                  </a:cubicBezTo>
                  <a:cubicBezTo>
                    <a:pt x="20324" y="22873"/>
                    <a:pt x="19550" y="21896"/>
                    <a:pt x="18848" y="21361"/>
                  </a:cubicBezTo>
                  <a:cubicBezTo>
                    <a:pt x="18157" y="20825"/>
                    <a:pt x="17133" y="20158"/>
                    <a:pt x="17109" y="20146"/>
                  </a:cubicBezTo>
                  <a:cubicBezTo>
                    <a:pt x="17074" y="20158"/>
                    <a:pt x="16050" y="20849"/>
                    <a:pt x="15359" y="21361"/>
                  </a:cubicBezTo>
                  <a:cubicBezTo>
                    <a:pt x="14681" y="21896"/>
                    <a:pt x="13895" y="22873"/>
                    <a:pt x="13859" y="23599"/>
                  </a:cubicBezTo>
                  <a:cubicBezTo>
                    <a:pt x="13859" y="23778"/>
                    <a:pt x="13871" y="23921"/>
                    <a:pt x="13907" y="24040"/>
                  </a:cubicBezTo>
                  <a:lnTo>
                    <a:pt x="13395" y="24040"/>
                  </a:lnTo>
                  <a:cubicBezTo>
                    <a:pt x="13383" y="23409"/>
                    <a:pt x="13359" y="22516"/>
                    <a:pt x="13311" y="21468"/>
                  </a:cubicBezTo>
                  <a:lnTo>
                    <a:pt x="14038" y="21468"/>
                  </a:lnTo>
                  <a:lnTo>
                    <a:pt x="14038" y="20742"/>
                  </a:lnTo>
                  <a:lnTo>
                    <a:pt x="13276" y="20742"/>
                  </a:lnTo>
                  <a:cubicBezTo>
                    <a:pt x="13204" y="18253"/>
                    <a:pt x="13097" y="15146"/>
                    <a:pt x="13026" y="12610"/>
                  </a:cubicBezTo>
                  <a:lnTo>
                    <a:pt x="13847" y="12610"/>
                  </a:lnTo>
                  <a:lnTo>
                    <a:pt x="13847" y="11883"/>
                  </a:lnTo>
                  <a:lnTo>
                    <a:pt x="13014" y="11883"/>
                  </a:lnTo>
                  <a:cubicBezTo>
                    <a:pt x="12954" y="9693"/>
                    <a:pt x="12907" y="8073"/>
                    <a:pt x="12942" y="7978"/>
                  </a:cubicBezTo>
                  <a:cubicBezTo>
                    <a:pt x="13014" y="7633"/>
                    <a:pt x="13514" y="7264"/>
                    <a:pt x="13514" y="7264"/>
                  </a:cubicBezTo>
                  <a:lnTo>
                    <a:pt x="13514" y="7026"/>
                  </a:lnTo>
                  <a:lnTo>
                    <a:pt x="12788" y="7026"/>
                  </a:lnTo>
                  <a:lnTo>
                    <a:pt x="12788" y="5335"/>
                  </a:lnTo>
                  <a:lnTo>
                    <a:pt x="13419" y="5335"/>
                  </a:lnTo>
                  <a:lnTo>
                    <a:pt x="13419" y="4966"/>
                  </a:lnTo>
                  <a:lnTo>
                    <a:pt x="12764" y="4966"/>
                  </a:lnTo>
                  <a:cubicBezTo>
                    <a:pt x="12954" y="4799"/>
                    <a:pt x="13311" y="4442"/>
                    <a:pt x="13264" y="3942"/>
                  </a:cubicBezTo>
                  <a:cubicBezTo>
                    <a:pt x="13216" y="3394"/>
                    <a:pt x="12085" y="2061"/>
                    <a:pt x="11692" y="1608"/>
                  </a:cubicBezTo>
                  <a:lnTo>
                    <a:pt x="1158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7D386F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824639" y="4001037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51" y="167"/>
                    <a:pt x="1" y="512"/>
                    <a:pt x="1" y="929"/>
                  </a:cubicBezTo>
                  <a:cubicBezTo>
                    <a:pt x="1" y="1476"/>
                    <a:pt x="453" y="1941"/>
                    <a:pt x="1013" y="1941"/>
                  </a:cubicBezTo>
                  <a:cubicBezTo>
                    <a:pt x="1358" y="1941"/>
                    <a:pt x="1656" y="1774"/>
                    <a:pt x="1835" y="1524"/>
                  </a:cubicBezTo>
                  <a:lnTo>
                    <a:pt x="1835" y="1524"/>
                  </a:lnTo>
                  <a:cubicBezTo>
                    <a:pt x="1715" y="1584"/>
                    <a:pt x="1561" y="1607"/>
                    <a:pt x="1418" y="1607"/>
                  </a:cubicBezTo>
                  <a:cubicBezTo>
                    <a:pt x="870" y="1607"/>
                    <a:pt x="406" y="1167"/>
                    <a:pt x="406" y="595"/>
                  </a:cubicBezTo>
                  <a:cubicBezTo>
                    <a:pt x="406" y="381"/>
                    <a:pt x="477" y="179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5265053" y="4005405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358" y="191"/>
                    <a:pt x="1430" y="381"/>
                    <a:pt x="1430" y="595"/>
                  </a:cubicBezTo>
                  <a:cubicBezTo>
                    <a:pt x="1430" y="1167"/>
                    <a:pt x="977" y="1607"/>
                    <a:pt x="418" y="1607"/>
                  </a:cubicBezTo>
                  <a:cubicBezTo>
                    <a:pt x="275" y="1607"/>
                    <a:pt x="120" y="1584"/>
                    <a:pt x="1" y="1524"/>
                  </a:cubicBezTo>
                  <a:lnTo>
                    <a:pt x="1" y="1524"/>
                  </a:lnTo>
                  <a:cubicBezTo>
                    <a:pt x="180" y="1774"/>
                    <a:pt x="477" y="1941"/>
                    <a:pt x="823" y="1941"/>
                  </a:cubicBezTo>
                  <a:cubicBezTo>
                    <a:pt x="1394" y="1941"/>
                    <a:pt x="1835" y="1477"/>
                    <a:pt x="1835" y="929"/>
                  </a:cubicBezTo>
                  <a:cubicBezTo>
                    <a:pt x="1835" y="512"/>
                    <a:pt x="1585" y="167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4211436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833" y="0"/>
                  </a:moveTo>
                  <a:cubicBezTo>
                    <a:pt x="929" y="119"/>
                    <a:pt x="964" y="250"/>
                    <a:pt x="964" y="393"/>
                  </a:cubicBezTo>
                  <a:cubicBezTo>
                    <a:pt x="964" y="786"/>
                    <a:pt x="655" y="1084"/>
                    <a:pt x="286" y="1084"/>
                  </a:cubicBezTo>
                  <a:cubicBezTo>
                    <a:pt x="191" y="1084"/>
                    <a:pt x="83" y="1072"/>
                    <a:pt x="0" y="1024"/>
                  </a:cubicBezTo>
                  <a:lnTo>
                    <a:pt x="0" y="1024"/>
                  </a:lnTo>
                  <a:cubicBezTo>
                    <a:pt x="119" y="1191"/>
                    <a:pt x="333" y="1310"/>
                    <a:pt x="548" y="1310"/>
                  </a:cubicBezTo>
                  <a:cubicBezTo>
                    <a:pt x="941" y="1310"/>
                    <a:pt x="1238" y="988"/>
                    <a:pt x="1238" y="619"/>
                  </a:cubicBezTo>
                  <a:cubicBezTo>
                    <a:pt x="1238" y="333"/>
                    <a:pt x="1072" y="95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4895361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405" y="0"/>
                  </a:moveTo>
                  <a:lnTo>
                    <a:pt x="405" y="0"/>
                  </a:lnTo>
                  <a:cubicBezTo>
                    <a:pt x="167" y="95"/>
                    <a:pt x="0" y="333"/>
                    <a:pt x="0" y="619"/>
                  </a:cubicBezTo>
                  <a:cubicBezTo>
                    <a:pt x="0" y="988"/>
                    <a:pt x="298" y="1310"/>
                    <a:pt x="691" y="1310"/>
                  </a:cubicBezTo>
                  <a:cubicBezTo>
                    <a:pt x="905" y="1310"/>
                    <a:pt x="1119" y="1191"/>
                    <a:pt x="1239" y="1024"/>
                  </a:cubicBezTo>
                  <a:lnTo>
                    <a:pt x="1239" y="1024"/>
                  </a:lnTo>
                  <a:cubicBezTo>
                    <a:pt x="1143" y="1072"/>
                    <a:pt x="1060" y="1084"/>
                    <a:pt x="953" y="1084"/>
                  </a:cubicBezTo>
                  <a:cubicBezTo>
                    <a:pt x="584" y="1084"/>
                    <a:pt x="274" y="786"/>
                    <a:pt x="274" y="393"/>
                  </a:cubicBezTo>
                  <a:cubicBezTo>
                    <a:pt x="274" y="250"/>
                    <a:pt x="310" y="119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4529999" y="4244427"/>
              <a:ext cx="128541" cy="135515"/>
            </a:xfrm>
            <a:custGeom>
              <a:avLst/>
              <a:gdLst/>
              <a:ahLst/>
              <a:cxnLst/>
              <a:rect l="l" t="t" r="r" b="b"/>
              <a:pathLst>
                <a:path w="3502" h="3692" extrusionOk="0">
                  <a:moveTo>
                    <a:pt x="1132" y="1"/>
                  </a:moveTo>
                  <a:lnTo>
                    <a:pt x="1132" y="1"/>
                  </a:lnTo>
                  <a:cubicBezTo>
                    <a:pt x="465" y="299"/>
                    <a:pt x="1" y="965"/>
                    <a:pt x="1" y="1751"/>
                  </a:cubicBezTo>
                  <a:cubicBezTo>
                    <a:pt x="1" y="2823"/>
                    <a:pt x="858" y="3692"/>
                    <a:pt x="1929" y="3692"/>
                  </a:cubicBezTo>
                  <a:cubicBezTo>
                    <a:pt x="2572" y="3692"/>
                    <a:pt x="3144" y="3370"/>
                    <a:pt x="3501" y="2882"/>
                  </a:cubicBezTo>
                  <a:lnTo>
                    <a:pt x="3501" y="2882"/>
                  </a:lnTo>
                  <a:cubicBezTo>
                    <a:pt x="3263" y="2989"/>
                    <a:pt x="2977" y="3049"/>
                    <a:pt x="2691" y="3049"/>
                  </a:cubicBezTo>
                  <a:cubicBezTo>
                    <a:pt x="1620" y="3049"/>
                    <a:pt x="763" y="2180"/>
                    <a:pt x="763" y="1132"/>
                  </a:cubicBezTo>
                  <a:cubicBezTo>
                    <a:pt x="763" y="715"/>
                    <a:pt x="894" y="322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خطط انسيابي: بيانات مخزّنة 3">
            <a:extLst>
              <a:ext uri="{FF2B5EF4-FFF2-40B4-BE49-F238E27FC236}">
                <a16:creationId xmlns:a16="http://schemas.microsoft.com/office/drawing/2014/main" id="{BFE770CE-5D7B-4816-A82E-E8F913E39F9C}"/>
              </a:ext>
            </a:extLst>
          </p:cNvPr>
          <p:cNvSpPr/>
          <p:nvPr/>
        </p:nvSpPr>
        <p:spPr>
          <a:xfrm>
            <a:off x="5546206" y="3172976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خطط انسيابي: بيانات مخزّنة 36">
            <a:extLst>
              <a:ext uri="{FF2B5EF4-FFF2-40B4-BE49-F238E27FC236}">
                <a16:creationId xmlns:a16="http://schemas.microsoft.com/office/drawing/2014/main" id="{08D472D6-1FBB-4953-AD62-063A9D2ECE73}"/>
              </a:ext>
            </a:extLst>
          </p:cNvPr>
          <p:cNvSpPr/>
          <p:nvPr/>
        </p:nvSpPr>
        <p:spPr>
          <a:xfrm flipH="1">
            <a:off x="6898387" y="3172245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Picture 2" descr="نتيجة بحث الصور عن ‪right answer‬‏">
            <a:hlinkClick r:id="" action="ppaction://noaction"/>
            <a:extLst>
              <a:ext uri="{FF2B5EF4-FFF2-40B4-BE49-F238E27FC236}">
                <a16:creationId xmlns:a16="http://schemas.microsoft.com/office/drawing/2014/main" id="{B82B3F61-A2D1-4DE5-A3F9-E33C439F6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19135"/>
          <a:stretch/>
        </p:blipFill>
        <p:spPr bwMode="auto">
          <a:xfrm rot="396356">
            <a:off x="7210989" y="3136562"/>
            <a:ext cx="816914" cy="8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 descr="صورة تحتوي على المصباح&#10;&#10;تم إنشاء الوصف تلقائياً">
            <a:hlinkClick r:id="" action="ppaction://noaction"/>
            <a:extLst>
              <a:ext uri="{FF2B5EF4-FFF2-40B4-BE49-F238E27FC236}">
                <a16:creationId xmlns:a16="http://schemas.microsoft.com/office/drawing/2014/main" id="{8555127D-A836-4B41-B80D-4503BE10B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46" y="3220885"/>
            <a:ext cx="655383" cy="739862"/>
          </a:xfrm>
          <a:prstGeom prst="rect">
            <a:avLst/>
          </a:prstGeom>
        </p:spPr>
      </p:pic>
      <p:grpSp>
        <p:nvGrpSpPr>
          <p:cNvPr id="44" name="Google Shape;1097;p26">
            <a:extLst>
              <a:ext uri="{FF2B5EF4-FFF2-40B4-BE49-F238E27FC236}">
                <a16:creationId xmlns:a16="http://schemas.microsoft.com/office/drawing/2014/main" id="{0248EEC3-8723-432E-96B8-9F47F8E17463}"/>
              </a:ext>
            </a:extLst>
          </p:cNvPr>
          <p:cNvGrpSpPr/>
          <p:nvPr/>
        </p:nvGrpSpPr>
        <p:grpSpPr>
          <a:xfrm>
            <a:off x="207219" y="170679"/>
            <a:ext cx="1067120" cy="981130"/>
            <a:chOff x="6535927" y="-2669851"/>
            <a:chExt cx="558125" cy="536101"/>
          </a:xfrm>
        </p:grpSpPr>
        <p:sp>
          <p:nvSpPr>
            <p:cNvPr id="45" name="Google Shape;1098;p26">
              <a:extLst>
                <a:ext uri="{FF2B5EF4-FFF2-40B4-BE49-F238E27FC236}">
                  <a16:creationId xmlns:a16="http://schemas.microsoft.com/office/drawing/2014/main" id="{E6CDD2A4-0671-472F-9D5B-4A95C09451B9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99;p26">
              <a:extLst>
                <a:ext uri="{FF2B5EF4-FFF2-40B4-BE49-F238E27FC236}">
                  <a16:creationId xmlns:a16="http://schemas.microsoft.com/office/drawing/2014/main" id="{87DD5E81-47CD-4A0C-B272-DF2142855240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00;p26">
              <a:extLst>
                <a:ext uri="{FF2B5EF4-FFF2-40B4-BE49-F238E27FC236}">
                  <a16:creationId xmlns:a16="http://schemas.microsoft.com/office/drawing/2014/main" id="{DBCF503A-08E9-4AFA-A1EB-61D0485233D2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097;p26">
            <a:extLst>
              <a:ext uri="{FF2B5EF4-FFF2-40B4-BE49-F238E27FC236}">
                <a16:creationId xmlns:a16="http://schemas.microsoft.com/office/drawing/2014/main" id="{9949FF83-F04D-49A2-B767-A4AE72B454E1}"/>
              </a:ext>
            </a:extLst>
          </p:cNvPr>
          <p:cNvGrpSpPr/>
          <p:nvPr/>
        </p:nvGrpSpPr>
        <p:grpSpPr>
          <a:xfrm>
            <a:off x="7869832" y="108814"/>
            <a:ext cx="1067120" cy="981130"/>
            <a:chOff x="6535927" y="-2669851"/>
            <a:chExt cx="558125" cy="536101"/>
          </a:xfrm>
        </p:grpSpPr>
        <p:sp>
          <p:nvSpPr>
            <p:cNvPr id="49" name="Google Shape;1098;p26">
              <a:extLst>
                <a:ext uri="{FF2B5EF4-FFF2-40B4-BE49-F238E27FC236}">
                  <a16:creationId xmlns:a16="http://schemas.microsoft.com/office/drawing/2014/main" id="{D55BBC4C-0436-45E5-A902-6332BC4B3A11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99;p26">
              <a:extLst>
                <a:ext uri="{FF2B5EF4-FFF2-40B4-BE49-F238E27FC236}">
                  <a16:creationId xmlns:a16="http://schemas.microsoft.com/office/drawing/2014/main" id="{F5714935-A6F3-437C-ABA2-DD53581BCB89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0;p26">
              <a:extLst>
                <a:ext uri="{FF2B5EF4-FFF2-40B4-BE49-F238E27FC236}">
                  <a16:creationId xmlns:a16="http://schemas.microsoft.com/office/drawing/2014/main" id="{868C5D59-B342-481D-AA0E-3E33C1C76B4F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صورة 4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B80E5DA-4D3E-4386-8CDC-D0EE9F823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7" y="3381882"/>
            <a:ext cx="1352180" cy="799014"/>
          </a:xfrm>
          <a:prstGeom prst="rect">
            <a:avLst/>
          </a:prstGeom>
          <a:effectLst/>
        </p:spPr>
      </p:pic>
      <p:sp>
        <p:nvSpPr>
          <p:cNvPr id="2" name="مربع نص 1"/>
          <p:cNvSpPr txBox="1"/>
          <p:nvPr/>
        </p:nvSpPr>
        <p:spPr>
          <a:xfrm>
            <a:off x="5041343" y="2026014"/>
            <a:ext cx="3710094" cy="10125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3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من موضوعات سورة الفاتحة     أنها تذكر الخلق بالبعث والجزاء ؟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65DA4CD-EB47-42D1-85E9-E3DE8890637E}"/>
              </a:ext>
            </a:extLst>
          </p:cNvPr>
          <p:cNvSpPr txBox="1"/>
          <p:nvPr/>
        </p:nvSpPr>
        <p:spPr>
          <a:xfrm>
            <a:off x="6548469" y="1484380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3 </a:t>
            </a: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C5FD08BD-5260-4744-A317-56943A301A78}"/>
              </a:ext>
            </a:extLst>
          </p:cNvPr>
          <p:cNvGrpSpPr/>
          <p:nvPr/>
        </p:nvGrpSpPr>
        <p:grpSpPr>
          <a:xfrm>
            <a:off x="-1314" y="1378141"/>
            <a:ext cx="4497012" cy="3026784"/>
            <a:chOff x="4960248" y="1944631"/>
            <a:chExt cx="3384707" cy="1977076"/>
          </a:xfrm>
        </p:grpSpPr>
        <p:sp>
          <p:nvSpPr>
            <p:cNvPr id="54" name="Google Shape;1424;p36">
              <a:extLst>
                <a:ext uri="{FF2B5EF4-FFF2-40B4-BE49-F238E27FC236}">
                  <a16:creationId xmlns:a16="http://schemas.microsoft.com/office/drawing/2014/main" id="{41BE08F0-4A05-4E4A-9905-C0B05767652B}"/>
                </a:ext>
              </a:extLst>
            </p:cNvPr>
            <p:cNvSpPr/>
            <p:nvPr/>
          </p:nvSpPr>
          <p:spPr>
            <a:xfrm>
              <a:off x="5010463" y="1972069"/>
              <a:ext cx="3284094" cy="1922567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171450" dist="95250" dir="5520000" algn="bl" rotWithShape="0">
                <a:srgbClr val="CEA37C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25;p36">
              <a:extLst>
                <a:ext uri="{FF2B5EF4-FFF2-40B4-BE49-F238E27FC236}">
                  <a16:creationId xmlns:a16="http://schemas.microsoft.com/office/drawing/2014/main" id="{6C6DA45F-A817-4D4A-ABAD-190122D30346}"/>
                </a:ext>
              </a:extLst>
            </p:cNvPr>
            <p:cNvSpPr/>
            <p:nvPr/>
          </p:nvSpPr>
          <p:spPr>
            <a:xfrm rot="5400000">
              <a:off x="5664064" y="1240815"/>
              <a:ext cx="1977076" cy="3384707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C05200"/>
                </a:gs>
                <a:gs pos="50000">
                  <a:srgbClr val="FFE18B"/>
                </a:gs>
                <a:gs pos="100000">
                  <a:srgbClr val="C0520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مخطط انسيابي: بيانات مخزّنة 55">
            <a:extLst>
              <a:ext uri="{FF2B5EF4-FFF2-40B4-BE49-F238E27FC236}">
                <a16:creationId xmlns:a16="http://schemas.microsoft.com/office/drawing/2014/main" id="{48EDBBE4-571E-4533-9509-0399738075BF}"/>
              </a:ext>
            </a:extLst>
          </p:cNvPr>
          <p:cNvSpPr/>
          <p:nvPr/>
        </p:nvSpPr>
        <p:spPr>
          <a:xfrm>
            <a:off x="897904" y="3172976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بيانات مخزّنة 56">
            <a:extLst>
              <a:ext uri="{FF2B5EF4-FFF2-40B4-BE49-F238E27FC236}">
                <a16:creationId xmlns:a16="http://schemas.microsoft.com/office/drawing/2014/main" id="{E0D0FA16-4E83-49C0-BF13-49BC803C424E}"/>
              </a:ext>
            </a:extLst>
          </p:cNvPr>
          <p:cNvSpPr/>
          <p:nvPr/>
        </p:nvSpPr>
        <p:spPr>
          <a:xfrm flipH="1">
            <a:off x="2250085" y="3172245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8" name="Picture 2" descr="نتيجة بحث الصور عن ‪right answer‬‏">
            <a:hlinkClick r:id="" action="ppaction://noaction"/>
            <a:extLst>
              <a:ext uri="{FF2B5EF4-FFF2-40B4-BE49-F238E27FC236}">
                <a16:creationId xmlns:a16="http://schemas.microsoft.com/office/drawing/2014/main" id="{6E78EFEA-36D0-4271-868D-0DCFEEFB3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19135"/>
          <a:stretch/>
        </p:blipFill>
        <p:spPr bwMode="auto">
          <a:xfrm rot="396356">
            <a:off x="2562687" y="3136562"/>
            <a:ext cx="816914" cy="8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صورة 58" descr="صورة تحتوي على المصباح&#10;&#10;تم إنشاء الوصف تلقائياً">
            <a:hlinkClick r:id="" action="ppaction://noaction"/>
            <a:extLst>
              <a:ext uri="{FF2B5EF4-FFF2-40B4-BE49-F238E27FC236}">
                <a16:creationId xmlns:a16="http://schemas.microsoft.com/office/drawing/2014/main" id="{20B28803-800F-47E4-A6E9-D90F0FE19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44" y="3220885"/>
            <a:ext cx="655383" cy="739862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E1F26308-5E74-4957-90E4-A8D21183CB17}"/>
              </a:ext>
            </a:extLst>
          </p:cNvPr>
          <p:cNvSpPr txBox="1"/>
          <p:nvPr/>
        </p:nvSpPr>
        <p:spPr>
          <a:xfrm>
            <a:off x="501604" y="2077301"/>
            <a:ext cx="3544382" cy="9787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سورة الفاتحة هي سورة مدنية ؟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047B1098-0792-45EE-BF21-7E15AFF89945}"/>
              </a:ext>
            </a:extLst>
          </p:cNvPr>
          <p:cNvSpPr txBox="1"/>
          <p:nvPr/>
        </p:nvSpPr>
        <p:spPr>
          <a:xfrm>
            <a:off x="1900167" y="1484380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4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" grpId="0"/>
      <p:bldP spid="4" grpId="0" animBg="1"/>
      <p:bldP spid="37" grpId="0" animBg="1"/>
      <p:bldP spid="37" grpId="1" animBg="1"/>
      <p:bldP spid="2" grpId="0"/>
      <p:bldP spid="52" grpId="0"/>
      <p:bldP spid="56" grpId="0" animBg="1"/>
      <p:bldP spid="57" grpId="0" animBg="1"/>
      <p:bldP spid="60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685;p43">
            <a:extLst>
              <a:ext uri="{FF2B5EF4-FFF2-40B4-BE49-F238E27FC236}">
                <a16:creationId xmlns:a16="http://schemas.microsoft.com/office/drawing/2014/main" id="{E7D8F339-0E38-43A4-A187-1580BF1427A1}"/>
              </a:ext>
            </a:extLst>
          </p:cNvPr>
          <p:cNvGrpSpPr/>
          <p:nvPr/>
        </p:nvGrpSpPr>
        <p:grpSpPr>
          <a:xfrm>
            <a:off x="1522151" y="539400"/>
            <a:ext cx="454448" cy="1887747"/>
            <a:chOff x="3846700" y="-166175"/>
            <a:chExt cx="454448" cy="1887747"/>
          </a:xfrm>
        </p:grpSpPr>
        <p:sp>
          <p:nvSpPr>
            <p:cNvPr id="15" name="Google Shape;1686;p43">
              <a:extLst>
                <a:ext uri="{FF2B5EF4-FFF2-40B4-BE49-F238E27FC236}">
                  <a16:creationId xmlns:a16="http://schemas.microsoft.com/office/drawing/2014/main" id="{C3A0B090-766C-496A-A219-C7F8AACFB2BB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87;p43">
              <a:extLst>
                <a:ext uri="{FF2B5EF4-FFF2-40B4-BE49-F238E27FC236}">
                  <a16:creationId xmlns:a16="http://schemas.microsoft.com/office/drawing/2014/main" id="{46A92E42-D98A-461F-8215-90B97E708D97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88;p43">
              <a:extLst>
                <a:ext uri="{FF2B5EF4-FFF2-40B4-BE49-F238E27FC236}">
                  <a16:creationId xmlns:a16="http://schemas.microsoft.com/office/drawing/2014/main" id="{8AC5F6F8-F1DE-4B9D-8144-53034B719383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689;p43">
            <a:extLst>
              <a:ext uri="{FF2B5EF4-FFF2-40B4-BE49-F238E27FC236}">
                <a16:creationId xmlns:a16="http://schemas.microsoft.com/office/drawing/2014/main" id="{BF7F48C9-46B5-4119-8AEF-2AB29479AAF7}"/>
              </a:ext>
            </a:extLst>
          </p:cNvPr>
          <p:cNvGrpSpPr/>
          <p:nvPr/>
        </p:nvGrpSpPr>
        <p:grpSpPr>
          <a:xfrm>
            <a:off x="7167401" y="539400"/>
            <a:ext cx="454448" cy="1887747"/>
            <a:chOff x="3846700" y="-166175"/>
            <a:chExt cx="454448" cy="1887747"/>
          </a:xfrm>
        </p:grpSpPr>
        <p:sp>
          <p:nvSpPr>
            <p:cNvPr id="19" name="Google Shape;1690;p43">
              <a:extLst>
                <a:ext uri="{FF2B5EF4-FFF2-40B4-BE49-F238E27FC236}">
                  <a16:creationId xmlns:a16="http://schemas.microsoft.com/office/drawing/2014/main" id="{FB704E47-7F4B-4057-8C6E-3D44BBFF2FB1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91;p43">
              <a:extLst>
                <a:ext uri="{FF2B5EF4-FFF2-40B4-BE49-F238E27FC236}">
                  <a16:creationId xmlns:a16="http://schemas.microsoft.com/office/drawing/2014/main" id="{82A65A2C-71BC-499D-A8A2-8EDAB8863A0B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92;p43">
              <a:extLst>
                <a:ext uri="{FF2B5EF4-FFF2-40B4-BE49-F238E27FC236}">
                  <a16:creationId xmlns:a16="http://schemas.microsoft.com/office/drawing/2014/main" id="{C5DA914C-5F35-4CEA-BBE7-D1A4B58CEAEA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693;p43">
            <a:extLst>
              <a:ext uri="{FF2B5EF4-FFF2-40B4-BE49-F238E27FC236}">
                <a16:creationId xmlns:a16="http://schemas.microsoft.com/office/drawing/2014/main" id="{D6185311-4377-497A-933D-247B936AD40D}"/>
              </a:ext>
            </a:extLst>
          </p:cNvPr>
          <p:cNvGrpSpPr/>
          <p:nvPr/>
        </p:nvGrpSpPr>
        <p:grpSpPr>
          <a:xfrm>
            <a:off x="491632" y="258212"/>
            <a:ext cx="8160736" cy="763518"/>
            <a:chOff x="463764" y="1472422"/>
            <a:chExt cx="41070639" cy="3283008"/>
          </a:xfrm>
          <a:solidFill>
            <a:schemeClr val="accent5">
              <a:lumMod val="90000"/>
            </a:schemeClr>
          </a:solidFill>
          <a:effectLst>
            <a:glow rad="76200">
              <a:srgbClr val="964000">
                <a:alpha val="90980"/>
              </a:srgbClr>
            </a:glow>
          </a:effectLst>
        </p:grpSpPr>
        <p:sp>
          <p:nvSpPr>
            <p:cNvPr id="23" name="Google Shape;1694;p43">
              <a:extLst>
                <a:ext uri="{FF2B5EF4-FFF2-40B4-BE49-F238E27FC236}">
                  <a16:creationId xmlns:a16="http://schemas.microsoft.com/office/drawing/2014/main" id="{B3C83FF0-4D72-4FA4-9552-AC308470E599}"/>
                </a:ext>
              </a:extLst>
            </p:cNvPr>
            <p:cNvSpPr/>
            <p:nvPr/>
          </p:nvSpPr>
          <p:spPr>
            <a:xfrm rot="5400000">
              <a:off x="38773646" y="1994673"/>
              <a:ext cx="3283008" cy="2238505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95;p43">
              <a:extLst>
                <a:ext uri="{FF2B5EF4-FFF2-40B4-BE49-F238E27FC236}">
                  <a16:creationId xmlns:a16="http://schemas.microsoft.com/office/drawing/2014/main" id="{94B2ED52-44AA-4EAE-9626-68943AE5CE79}"/>
                </a:ext>
              </a:extLst>
            </p:cNvPr>
            <p:cNvSpPr/>
            <p:nvPr/>
          </p:nvSpPr>
          <p:spPr>
            <a:xfrm rot="-5400000">
              <a:off x="-57616" y="1993802"/>
              <a:ext cx="3283008" cy="2240248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96;p43">
              <a:extLst>
                <a:ext uri="{FF2B5EF4-FFF2-40B4-BE49-F238E27FC236}">
                  <a16:creationId xmlns:a16="http://schemas.microsoft.com/office/drawing/2014/main" id="{B41F3677-3F27-48EA-A014-E9E1B82045B7}"/>
                </a:ext>
              </a:extLst>
            </p:cNvPr>
            <p:cNvSpPr/>
            <p:nvPr/>
          </p:nvSpPr>
          <p:spPr>
            <a:xfrm>
              <a:off x="1990050" y="1472439"/>
              <a:ext cx="375222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704;p43">
            <a:extLst>
              <a:ext uri="{FF2B5EF4-FFF2-40B4-BE49-F238E27FC236}">
                <a16:creationId xmlns:a16="http://schemas.microsoft.com/office/drawing/2014/main" id="{CEACA1D7-05E2-4A68-A2F5-233260020502}"/>
              </a:ext>
            </a:extLst>
          </p:cNvPr>
          <p:cNvGrpSpPr/>
          <p:nvPr/>
        </p:nvGrpSpPr>
        <p:grpSpPr>
          <a:xfrm>
            <a:off x="801426" y="1021725"/>
            <a:ext cx="454448" cy="1887747"/>
            <a:chOff x="3846700" y="-166175"/>
            <a:chExt cx="454448" cy="1887747"/>
          </a:xfrm>
        </p:grpSpPr>
        <p:sp>
          <p:nvSpPr>
            <p:cNvPr id="27" name="Google Shape;1705;p43">
              <a:extLst>
                <a:ext uri="{FF2B5EF4-FFF2-40B4-BE49-F238E27FC236}">
                  <a16:creationId xmlns:a16="http://schemas.microsoft.com/office/drawing/2014/main" id="{16791D1B-9987-4925-B5A6-8024E7473325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06;p43">
              <a:extLst>
                <a:ext uri="{FF2B5EF4-FFF2-40B4-BE49-F238E27FC236}">
                  <a16:creationId xmlns:a16="http://schemas.microsoft.com/office/drawing/2014/main" id="{173302C9-2E5F-4C78-BCB6-B4914E8B0FF0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07;p43">
              <a:extLst>
                <a:ext uri="{FF2B5EF4-FFF2-40B4-BE49-F238E27FC236}">
                  <a16:creationId xmlns:a16="http://schemas.microsoft.com/office/drawing/2014/main" id="{C2FF0D49-37F7-4FD9-B706-A0A9FF798EBF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708;p43">
            <a:extLst>
              <a:ext uri="{FF2B5EF4-FFF2-40B4-BE49-F238E27FC236}">
                <a16:creationId xmlns:a16="http://schemas.microsoft.com/office/drawing/2014/main" id="{B002DF61-16F2-4818-BA61-505D1965AB68}"/>
              </a:ext>
            </a:extLst>
          </p:cNvPr>
          <p:cNvGrpSpPr/>
          <p:nvPr/>
        </p:nvGrpSpPr>
        <p:grpSpPr>
          <a:xfrm>
            <a:off x="7903376" y="1021725"/>
            <a:ext cx="454448" cy="1887747"/>
            <a:chOff x="3846700" y="-166175"/>
            <a:chExt cx="454448" cy="1887747"/>
          </a:xfrm>
        </p:grpSpPr>
        <p:sp>
          <p:nvSpPr>
            <p:cNvPr id="31" name="Google Shape;1709;p43">
              <a:extLst>
                <a:ext uri="{FF2B5EF4-FFF2-40B4-BE49-F238E27FC236}">
                  <a16:creationId xmlns:a16="http://schemas.microsoft.com/office/drawing/2014/main" id="{DAC73470-D802-40DE-8062-5165B336601E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10;p43">
              <a:extLst>
                <a:ext uri="{FF2B5EF4-FFF2-40B4-BE49-F238E27FC236}">
                  <a16:creationId xmlns:a16="http://schemas.microsoft.com/office/drawing/2014/main" id="{87183BDF-D5BB-4A04-90E8-BD8542F64413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11;p43">
              <a:extLst>
                <a:ext uri="{FF2B5EF4-FFF2-40B4-BE49-F238E27FC236}">
                  <a16:creationId xmlns:a16="http://schemas.microsoft.com/office/drawing/2014/main" id="{71C2B15A-90F1-49C8-867F-1A20CEAFBCBC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96C4A77-CB1C-4488-B5D6-DB873B8B5EFA}"/>
              </a:ext>
            </a:extLst>
          </p:cNvPr>
          <p:cNvSpPr txBox="1"/>
          <p:nvPr/>
        </p:nvSpPr>
        <p:spPr>
          <a:xfrm>
            <a:off x="5860142" y="2909472"/>
            <a:ext cx="3421705" cy="21729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32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الطلاب: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  -مازن إياد أبوزيد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  -محمد علي باخشوين    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  -محمد مراد أبوزيد    </a:t>
            </a:r>
          </a:p>
        </p:txBody>
      </p:sp>
      <p:sp>
        <p:nvSpPr>
          <p:cNvPr id="35" name="Google Shape;126;p26">
            <a:extLst>
              <a:ext uri="{FF2B5EF4-FFF2-40B4-BE49-F238E27FC236}">
                <a16:creationId xmlns:a16="http://schemas.microsoft.com/office/drawing/2014/main" id="{AEF38D7E-6118-4B54-9284-B3D79432B556}"/>
              </a:ext>
            </a:extLst>
          </p:cNvPr>
          <p:cNvSpPr txBox="1">
            <a:spLocks/>
          </p:cNvSpPr>
          <p:nvPr/>
        </p:nvSpPr>
        <p:spPr>
          <a:xfrm>
            <a:off x="1394799" y="227284"/>
            <a:ext cx="5863772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44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انتهى الدرس 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61849350-0C56-4A6B-8FDB-B85A554F66C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ffectLst>
            <a:glow rad="139700">
              <a:srgbClr val="EE8C32">
                <a:alpha val="6078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2B31E75-93BF-49A6-85EC-7F1F4846AE6F}"/>
              </a:ext>
            </a:extLst>
          </p:cNvPr>
          <p:cNvSpPr txBox="1"/>
          <p:nvPr/>
        </p:nvSpPr>
        <p:spPr>
          <a:xfrm>
            <a:off x="-204875" y="2987492"/>
            <a:ext cx="3454051" cy="1212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32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معلم المادة: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أ. أحمد جمعان الغامدي </a:t>
            </a:r>
          </a:p>
        </p:txBody>
      </p:sp>
      <p:pic>
        <p:nvPicPr>
          <p:cNvPr id="42" name="صورة 4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3142C52-DEB1-4553-94AE-6D8161B8A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992" y="1449383"/>
            <a:ext cx="3606016" cy="2130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56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26;p26">
            <a:extLst>
              <a:ext uri="{FF2B5EF4-FFF2-40B4-BE49-F238E27FC236}">
                <a16:creationId xmlns:a16="http://schemas.microsoft.com/office/drawing/2014/main" id="{59760E0C-B17B-4003-BCB6-14B12FF7C6C7}"/>
              </a:ext>
            </a:extLst>
          </p:cNvPr>
          <p:cNvSpPr txBox="1">
            <a:spLocks/>
          </p:cNvSpPr>
          <p:nvPr/>
        </p:nvSpPr>
        <p:spPr>
          <a:xfrm>
            <a:off x="1069110" y="1987002"/>
            <a:ext cx="3474035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/>
            <a:r>
              <a:rPr lang="ar-SA" sz="28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نزول السورة وعدد آياتها</a:t>
            </a:r>
          </a:p>
        </p:txBody>
      </p:sp>
      <p:sp>
        <p:nvSpPr>
          <p:cNvPr id="38" name="Google Shape;126;p26">
            <a:extLst>
              <a:ext uri="{FF2B5EF4-FFF2-40B4-BE49-F238E27FC236}">
                <a16:creationId xmlns:a16="http://schemas.microsoft.com/office/drawing/2014/main" id="{4B01C705-6DC0-4344-9E1E-EC1548EC1E65}"/>
              </a:ext>
            </a:extLst>
          </p:cNvPr>
          <p:cNvSpPr txBox="1">
            <a:spLocks/>
          </p:cNvSpPr>
          <p:nvPr/>
        </p:nvSpPr>
        <p:spPr>
          <a:xfrm>
            <a:off x="213036" y="2594305"/>
            <a:ext cx="427219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/>
            <a:r>
              <a:rPr lang="ar-SA" sz="28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فضل السورة</a:t>
            </a:r>
          </a:p>
        </p:txBody>
      </p:sp>
      <p:sp>
        <p:nvSpPr>
          <p:cNvPr id="41" name="Google Shape;126;p26">
            <a:extLst>
              <a:ext uri="{FF2B5EF4-FFF2-40B4-BE49-F238E27FC236}">
                <a16:creationId xmlns:a16="http://schemas.microsoft.com/office/drawing/2014/main" id="{3F9F5F52-9DE2-4C9F-89CF-2831C3732693}"/>
              </a:ext>
            </a:extLst>
          </p:cNvPr>
          <p:cNvSpPr txBox="1">
            <a:spLocks/>
          </p:cNvSpPr>
          <p:nvPr/>
        </p:nvSpPr>
        <p:spPr>
          <a:xfrm>
            <a:off x="213036" y="3150939"/>
            <a:ext cx="427219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/>
            <a:r>
              <a:rPr lang="ar-SA" sz="28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أسماء السورة</a:t>
            </a:r>
          </a:p>
        </p:txBody>
      </p:sp>
      <p:sp>
        <p:nvSpPr>
          <p:cNvPr id="43" name="Google Shape;126;p26">
            <a:extLst>
              <a:ext uri="{FF2B5EF4-FFF2-40B4-BE49-F238E27FC236}">
                <a16:creationId xmlns:a16="http://schemas.microsoft.com/office/drawing/2014/main" id="{E865722A-E582-44B2-B2A1-99DCB21F193A}"/>
              </a:ext>
            </a:extLst>
          </p:cNvPr>
          <p:cNvSpPr txBox="1">
            <a:spLocks/>
          </p:cNvSpPr>
          <p:nvPr/>
        </p:nvSpPr>
        <p:spPr>
          <a:xfrm>
            <a:off x="213036" y="3726781"/>
            <a:ext cx="427219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/>
            <a:r>
              <a:rPr lang="ar-SA" sz="28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موضوع السورة</a:t>
            </a:r>
          </a:p>
        </p:txBody>
      </p:sp>
      <p:pic>
        <p:nvPicPr>
          <p:cNvPr id="1235" name="Google Shape;1235;p31"/>
          <p:cNvPicPr preferRelativeResize="0"/>
          <p:nvPr/>
        </p:nvPicPr>
        <p:blipFill rotWithShape="1">
          <a:blip r:embed="rId3">
            <a:alphaModFix/>
          </a:blip>
          <a:srcRect l="14990" t="2963" r="7339" b="2972"/>
          <a:stretch/>
        </p:blipFill>
        <p:spPr>
          <a:xfrm>
            <a:off x="4657725" y="152400"/>
            <a:ext cx="3867150" cy="4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31"/>
          <p:cNvSpPr/>
          <p:nvPr/>
        </p:nvSpPr>
        <p:spPr>
          <a:xfrm>
            <a:off x="4462264" y="4"/>
            <a:ext cx="4272192" cy="5143520"/>
          </a:xfrm>
          <a:custGeom>
            <a:avLst/>
            <a:gdLst/>
            <a:ahLst/>
            <a:cxnLst/>
            <a:rect l="l" t="t" r="r" b="b"/>
            <a:pathLst>
              <a:path w="133506" h="160735" extrusionOk="0">
                <a:moveTo>
                  <a:pt x="66759" y="9240"/>
                </a:moveTo>
                <a:cubicBezTo>
                  <a:pt x="67474" y="10169"/>
                  <a:pt x="69200" y="11740"/>
                  <a:pt x="72951" y="12800"/>
                </a:cubicBezTo>
                <a:cubicBezTo>
                  <a:pt x="79320" y="14586"/>
                  <a:pt x="86107" y="17991"/>
                  <a:pt x="86107" y="22194"/>
                </a:cubicBezTo>
                <a:lnTo>
                  <a:pt x="86107" y="22611"/>
                </a:lnTo>
                <a:lnTo>
                  <a:pt x="86643" y="22563"/>
                </a:lnTo>
                <a:cubicBezTo>
                  <a:pt x="86643" y="22563"/>
                  <a:pt x="87048" y="22527"/>
                  <a:pt x="87679" y="22527"/>
                </a:cubicBezTo>
                <a:cubicBezTo>
                  <a:pt x="89357" y="22527"/>
                  <a:pt x="92620" y="22742"/>
                  <a:pt x="95453" y="24123"/>
                </a:cubicBezTo>
                <a:cubicBezTo>
                  <a:pt x="98954" y="25837"/>
                  <a:pt x="100740" y="28802"/>
                  <a:pt x="100740" y="32921"/>
                </a:cubicBezTo>
                <a:lnTo>
                  <a:pt x="100740" y="33302"/>
                </a:lnTo>
                <a:lnTo>
                  <a:pt x="101252" y="33290"/>
                </a:lnTo>
                <a:lnTo>
                  <a:pt x="101311" y="33290"/>
                </a:lnTo>
                <a:cubicBezTo>
                  <a:pt x="102204" y="33290"/>
                  <a:pt x="110003" y="33517"/>
                  <a:pt x="110003" y="41125"/>
                </a:cubicBezTo>
                <a:lnTo>
                  <a:pt x="110003" y="41434"/>
                </a:lnTo>
                <a:lnTo>
                  <a:pt x="110408" y="41494"/>
                </a:lnTo>
                <a:cubicBezTo>
                  <a:pt x="110431" y="41494"/>
                  <a:pt x="113003" y="41863"/>
                  <a:pt x="115527" y="43185"/>
                </a:cubicBezTo>
                <a:cubicBezTo>
                  <a:pt x="118873" y="44935"/>
                  <a:pt x="120552" y="48923"/>
                  <a:pt x="120552" y="52102"/>
                </a:cubicBezTo>
                <a:lnTo>
                  <a:pt x="120552" y="108633"/>
                </a:lnTo>
                <a:cubicBezTo>
                  <a:pt x="120552" y="111812"/>
                  <a:pt x="118861" y="115801"/>
                  <a:pt x="115527" y="117539"/>
                </a:cubicBezTo>
                <a:cubicBezTo>
                  <a:pt x="112991" y="118872"/>
                  <a:pt x="110420" y="119241"/>
                  <a:pt x="110408" y="119241"/>
                </a:cubicBezTo>
                <a:lnTo>
                  <a:pt x="110003" y="119301"/>
                </a:lnTo>
                <a:lnTo>
                  <a:pt x="110003" y="119611"/>
                </a:lnTo>
                <a:cubicBezTo>
                  <a:pt x="110003" y="122825"/>
                  <a:pt x="108645" y="125099"/>
                  <a:pt x="105955" y="126397"/>
                </a:cubicBezTo>
                <a:cubicBezTo>
                  <a:pt x="103883" y="127397"/>
                  <a:pt x="101728" y="127445"/>
                  <a:pt x="101311" y="127445"/>
                </a:cubicBezTo>
                <a:lnTo>
                  <a:pt x="101252" y="127445"/>
                </a:lnTo>
                <a:lnTo>
                  <a:pt x="100740" y="127421"/>
                </a:lnTo>
                <a:lnTo>
                  <a:pt x="100740" y="127814"/>
                </a:lnTo>
                <a:cubicBezTo>
                  <a:pt x="100740" y="131934"/>
                  <a:pt x="98966" y="134898"/>
                  <a:pt x="95453" y="136613"/>
                </a:cubicBezTo>
                <a:cubicBezTo>
                  <a:pt x="92620" y="138006"/>
                  <a:pt x="89357" y="138196"/>
                  <a:pt x="87679" y="138196"/>
                </a:cubicBezTo>
                <a:cubicBezTo>
                  <a:pt x="87036" y="138196"/>
                  <a:pt x="86643" y="138172"/>
                  <a:pt x="86643" y="138172"/>
                </a:cubicBezTo>
                <a:lnTo>
                  <a:pt x="86107" y="138125"/>
                </a:lnTo>
                <a:lnTo>
                  <a:pt x="86107" y="138541"/>
                </a:lnTo>
                <a:cubicBezTo>
                  <a:pt x="86107" y="142744"/>
                  <a:pt x="79308" y="146150"/>
                  <a:pt x="72951" y="147935"/>
                </a:cubicBezTo>
                <a:cubicBezTo>
                  <a:pt x="69200" y="148995"/>
                  <a:pt x="67474" y="150567"/>
                  <a:pt x="66759" y="151495"/>
                </a:cubicBezTo>
                <a:cubicBezTo>
                  <a:pt x="66045" y="150567"/>
                  <a:pt x="64319" y="148995"/>
                  <a:pt x="60568" y="147935"/>
                </a:cubicBezTo>
                <a:cubicBezTo>
                  <a:pt x="54198" y="146150"/>
                  <a:pt x="47412" y="142744"/>
                  <a:pt x="47412" y="138541"/>
                </a:cubicBezTo>
                <a:lnTo>
                  <a:pt x="47412" y="138125"/>
                </a:lnTo>
                <a:lnTo>
                  <a:pt x="46876" y="138172"/>
                </a:lnTo>
                <a:cubicBezTo>
                  <a:pt x="46876" y="138172"/>
                  <a:pt x="46483" y="138196"/>
                  <a:pt x="45852" y="138196"/>
                </a:cubicBezTo>
                <a:cubicBezTo>
                  <a:pt x="44173" y="138196"/>
                  <a:pt x="40911" y="137994"/>
                  <a:pt x="38065" y="136589"/>
                </a:cubicBezTo>
                <a:cubicBezTo>
                  <a:pt x="34577" y="134886"/>
                  <a:pt x="32791" y="131922"/>
                  <a:pt x="32791" y="127802"/>
                </a:cubicBezTo>
                <a:lnTo>
                  <a:pt x="32791" y="127409"/>
                </a:lnTo>
                <a:lnTo>
                  <a:pt x="32279" y="127421"/>
                </a:lnTo>
                <a:lnTo>
                  <a:pt x="32219" y="127421"/>
                </a:lnTo>
                <a:cubicBezTo>
                  <a:pt x="31326" y="127421"/>
                  <a:pt x="23528" y="127207"/>
                  <a:pt x="23528" y="119599"/>
                </a:cubicBezTo>
                <a:lnTo>
                  <a:pt x="23528" y="119289"/>
                </a:lnTo>
                <a:lnTo>
                  <a:pt x="23123" y="119230"/>
                </a:lnTo>
                <a:cubicBezTo>
                  <a:pt x="23099" y="119230"/>
                  <a:pt x="20527" y="118849"/>
                  <a:pt x="18003" y="117527"/>
                </a:cubicBezTo>
                <a:cubicBezTo>
                  <a:pt x="14658" y="115789"/>
                  <a:pt x="12979" y="111800"/>
                  <a:pt x="12979" y="108609"/>
                </a:cubicBezTo>
                <a:lnTo>
                  <a:pt x="12979" y="52102"/>
                </a:lnTo>
                <a:cubicBezTo>
                  <a:pt x="12979" y="48923"/>
                  <a:pt x="14669" y="44935"/>
                  <a:pt x="18003" y="43185"/>
                </a:cubicBezTo>
                <a:cubicBezTo>
                  <a:pt x="20539" y="41863"/>
                  <a:pt x="23111" y="41494"/>
                  <a:pt x="23123" y="41494"/>
                </a:cubicBezTo>
                <a:lnTo>
                  <a:pt x="23528" y="41434"/>
                </a:lnTo>
                <a:lnTo>
                  <a:pt x="23528" y="41125"/>
                </a:lnTo>
                <a:cubicBezTo>
                  <a:pt x="23528" y="33517"/>
                  <a:pt x="31326" y="33290"/>
                  <a:pt x="32219" y="33290"/>
                </a:cubicBezTo>
                <a:lnTo>
                  <a:pt x="32279" y="33290"/>
                </a:lnTo>
                <a:lnTo>
                  <a:pt x="32791" y="33302"/>
                </a:lnTo>
                <a:lnTo>
                  <a:pt x="32791" y="32921"/>
                </a:lnTo>
                <a:cubicBezTo>
                  <a:pt x="32791" y="28802"/>
                  <a:pt x="34553" y="25837"/>
                  <a:pt x="38065" y="24123"/>
                </a:cubicBezTo>
                <a:cubicBezTo>
                  <a:pt x="40911" y="22730"/>
                  <a:pt x="44173" y="22527"/>
                  <a:pt x="45852" y="22527"/>
                </a:cubicBezTo>
                <a:cubicBezTo>
                  <a:pt x="46495" y="22527"/>
                  <a:pt x="46876" y="22563"/>
                  <a:pt x="46876" y="22563"/>
                </a:cubicBezTo>
                <a:lnTo>
                  <a:pt x="47412" y="22611"/>
                </a:lnTo>
                <a:lnTo>
                  <a:pt x="47412" y="22194"/>
                </a:lnTo>
                <a:cubicBezTo>
                  <a:pt x="47412" y="17991"/>
                  <a:pt x="54222" y="14586"/>
                  <a:pt x="60568" y="12800"/>
                </a:cubicBezTo>
                <a:cubicBezTo>
                  <a:pt x="64319" y="11740"/>
                  <a:pt x="66045" y="10169"/>
                  <a:pt x="66759" y="9240"/>
                </a:cubicBezTo>
                <a:close/>
                <a:moveTo>
                  <a:pt x="1" y="1"/>
                </a:moveTo>
                <a:lnTo>
                  <a:pt x="1" y="160735"/>
                </a:lnTo>
                <a:lnTo>
                  <a:pt x="133506" y="160735"/>
                </a:lnTo>
                <a:lnTo>
                  <a:pt x="133506" y="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rgbClr val="FEEAD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1"/>
          <p:cNvSpPr/>
          <p:nvPr/>
        </p:nvSpPr>
        <p:spPr>
          <a:xfrm>
            <a:off x="4853176" y="256036"/>
            <a:ext cx="3491136" cy="4631072"/>
          </a:xfrm>
          <a:custGeom>
            <a:avLst/>
            <a:gdLst/>
            <a:ahLst/>
            <a:cxnLst/>
            <a:rect l="l" t="t" r="r" b="b"/>
            <a:pathLst>
              <a:path w="109098" h="144721" extrusionOk="0">
                <a:moveTo>
                  <a:pt x="54519" y="2322"/>
                </a:moveTo>
                <a:cubicBezTo>
                  <a:pt x="55484" y="3299"/>
                  <a:pt x="57306" y="4585"/>
                  <a:pt x="60508" y="5501"/>
                </a:cubicBezTo>
                <a:cubicBezTo>
                  <a:pt x="66319" y="7132"/>
                  <a:pt x="73117" y="10395"/>
                  <a:pt x="73117" y="14169"/>
                </a:cubicBezTo>
                <a:lnTo>
                  <a:pt x="73117" y="15395"/>
                </a:lnTo>
                <a:lnTo>
                  <a:pt x="74462" y="15288"/>
                </a:lnTo>
                <a:cubicBezTo>
                  <a:pt x="74462" y="15288"/>
                  <a:pt x="74832" y="15264"/>
                  <a:pt x="75427" y="15264"/>
                </a:cubicBezTo>
                <a:cubicBezTo>
                  <a:pt x="77046" y="15264"/>
                  <a:pt x="80177" y="15455"/>
                  <a:pt x="82880" y="16776"/>
                </a:cubicBezTo>
                <a:cubicBezTo>
                  <a:pt x="86119" y="18360"/>
                  <a:pt x="87750" y="21098"/>
                  <a:pt x="87750" y="24908"/>
                </a:cubicBezTo>
                <a:lnTo>
                  <a:pt x="87750" y="26051"/>
                </a:lnTo>
                <a:lnTo>
                  <a:pt x="89000" y="26016"/>
                </a:lnTo>
                <a:lnTo>
                  <a:pt x="89048" y="26016"/>
                </a:lnTo>
                <a:cubicBezTo>
                  <a:pt x="89441" y="26016"/>
                  <a:pt x="91476" y="26063"/>
                  <a:pt x="93393" y="27004"/>
                </a:cubicBezTo>
                <a:cubicBezTo>
                  <a:pt x="95787" y="28159"/>
                  <a:pt x="97001" y="30219"/>
                  <a:pt x="97001" y="33100"/>
                </a:cubicBezTo>
                <a:lnTo>
                  <a:pt x="97001" y="34076"/>
                </a:lnTo>
                <a:lnTo>
                  <a:pt x="98037" y="34219"/>
                </a:lnTo>
                <a:cubicBezTo>
                  <a:pt x="98049" y="34231"/>
                  <a:pt x="100525" y="34588"/>
                  <a:pt x="102918" y="35838"/>
                </a:cubicBezTo>
                <a:cubicBezTo>
                  <a:pt x="106109" y="37505"/>
                  <a:pt x="107562" y="41291"/>
                  <a:pt x="107562" y="44101"/>
                </a:cubicBezTo>
                <a:lnTo>
                  <a:pt x="107562" y="100632"/>
                </a:lnTo>
                <a:cubicBezTo>
                  <a:pt x="107562" y="103442"/>
                  <a:pt x="106109" y="107216"/>
                  <a:pt x="102918" y="108883"/>
                </a:cubicBezTo>
                <a:cubicBezTo>
                  <a:pt x="100525" y="110133"/>
                  <a:pt x="98073" y="110514"/>
                  <a:pt x="98037" y="110514"/>
                </a:cubicBezTo>
                <a:lnTo>
                  <a:pt x="97001" y="110657"/>
                </a:lnTo>
                <a:lnTo>
                  <a:pt x="97001" y="111621"/>
                </a:lnTo>
                <a:cubicBezTo>
                  <a:pt x="97001" y="114574"/>
                  <a:pt x="95822" y="116563"/>
                  <a:pt x="93381" y="117741"/>
                </a:cubicBezTo>
                <a:cubicBezTo>
                  <a:pt x="91465" y="118670"/>
                  <a:pt x="89452" y="118706"/>
                  <a:pt x="89060" y="118706"/>
                </a:cubicBezTo>
                <a:lnTo>
                  <a:pt x="87774" y="118682"/>
                </a:lnTo>
                <a:lnTo>
                  <a:pt x="87774" y="119825"/>
                </a:lnTo>
                <a:cubicBezTo>
                  <a:pt x="87774" y="123635"/>
                  <a:pt x="86131" y="126373"/>
                  <a:pt x="82904" y="127957"/>
                </a:cubicBezTo>
                <a:cubicBezTo>
                  <a:pt x="80189" y="129278"/>
                  <a:pt x="77070" y="129469"/>
                  <a:pt x="75451" y="129469"/>
                </a:cubicBezTo>
                <a:cubicBezTo>
                  <a:pt x="74867" y="129469"/>
                  <a:pt x="74498" y="129445"/>
                  <a:pt x="74474" y="129445"/>
                </a:cubicBezTo>
                <a:lnTo>
                  <a:pt x="73141" y="129338"/>
                </a:lnTo>
                <a:lnTo>
                  <a:pt x="73141" y="130552"/>
                </a:lnTo>
                <a:cubicBezTo>
                  <a:pt x="73141" y="134339"/>
                  <a:pt x="66342" y="137601"/>
                  <a:pt x="60520" y="139232"/>
                </a:cubicBezTo>
                <a:cubicBezTo>
                  <a:pt x="57317" y="140137"/>
                  <a:pt x="55520" y="141435"/>
                  <a:pt x="54531" y="142399"/>
                </a:cubicBezTo>
                <a:cubicBezTo>
                  <a:pt x="53567" y="141435"/>
                  <a:pt x="51757" y="140137"/>
                  <a:pt x="48554" y="139232"/>
                </a:cubicBezTo>
                <a:cubicBezTo>
                  <a:pt x="42732" y="137601"/>
                  <a:pt x="35934" y="134339"/>
                  <a:pt x="35934" y="130552"/>
                </a:cubicBezTo>
                <a:lnTo>
                  <a:pt x="35934" y="129338"/>
                </a:lnTo>
                <a:lnTo>
                  <a:pt x="34588" y="129445"/>
                </a:lnTo>
                <a:cubicBezTo>
                  <a:pt x="34565" y="129445"/>
                  <a:pt x="34207" y="129469"/>
                  <a:pt x="33624" y="129469"/>
                </a:cubicBezTo>
                <a:cubicBezTo>
                  <a:pt x="32005" y="129469"/>
                  <a:pt x="28873" y="129278"/>
                  <a:pt x="26171" y="127957"/>
                </a:cubicBezTo>
                <a:cubicBezTo>
                  <a:pt x="22932" y="126373"/>
                  <a:pt x="21301" y="123635"/>
                  <a:pt x="21301" y="119825"/>
                </a:cubicBezTo>
                <a:lnTo>
                  <a:pt x="21301" y="118682"/>
                </a:lnTo>
                <a:lnTo>
                  <a:pt x="20051" y="118706"/>
                </a:lnTo>
                <a:lnTo>
                  <a:pt x="20003" y="118706"/>
                </a:lnTo>
                <a:cubicBezTo>
                  <a:pt x="19622" y="118706"/>
                  <a:pt x="17574" y="118670"/>
                  <a:pt x="15657" y="117729"/>
                </a:cubicBezTo>
                <a:cubicBezTo>
                  <a:pt x="13264" y="116563"/>
                  <a:pt x="12062" y="114515"/>
                  <a:pt x="12062" y="111621"/>
                </a:cubicBezTo>
                <a:lnTo>
                  <a:pt x="12062" y="110657"/>
                </a:lnTo>
                <a:lnTo>
                  <a:pt x="11014" y="110514"/>
                </a:lnTo>
                <a:cubicBezTo>
                  <a:pt x="10990" y="110490"/>
                  <a:pt x="8526" y="110133"/>
                  <a:pt x="6132" y="108883"/>
                </a:cubicBezTo>
                <a:cubicBezTo>
                  <a:pt x="2954" y="107216"/>
                  <a:pt x="1489" y="103442"/>
                  <a:pt x="1489" y="100632"/>
                </a:cubicBezTo>
                <a:lnTo>
                  <a:pt x="1489" y="44101"/>
                </a:lnTo>
                <a:cubicBezTo>
                  <a:pt x="1489" y="41291"/>
                  <a:pt x="2954" y="37505"/>
                  <a:pt x="6132" y="35838"/>
                </a:cubicBezTo>
                <a:cubicBezTo>
                  <a:pt x="8514" y="34588"/>
                  <a:pt x="10990" y="34219"/>
                  <a:pt x="11014" y="34219"/>
                </a:cubicBezTo>
                <a:lnTo>
                  <a:pt x="12062" y="34076"/>
                </a:lnTo>
                <a:lnTo>
                  <a:pt x="12062" y="33100"/>
                </a:lnTo>
                <a:cubicBezTo>
                  <a:pt x="12062" y="30219"/>
                  <a:pt x="13276" y="28159"/>
                  <a:pt x="15657" y="27004"/>
                </a:cubicBezTo>
                <a:cubicBezTo>
                  <a:pt x="17586" y="26063"/>
                  <a:pt x="19622" y="26016"/>
                  <a:pt x="20003" y="26016"/>
                </a:cubicBezTo>
                <a:lnTo>
                  <a:pt x="21301" y="26051"/>
                </a:lnTo>
                <a:lnTo>
                  <a:pt x="21301" y="24908"/>
                </a:lnTo>
                <a:cubicBezTo>
                  <a:pt x="21301" y="21098"/>
                  <a:pt x="22944" y="18360"/>
                  <a:pt x="26171" y="16776"/>
                </a:cubicBezTo>
                <a:cubicBezTo>
                  <a:pt x="28873" y="15455"/>
                  <a:pt x="32005" y="15264"/>
                  <a:pt x="33624" y="15264"/>
                </a:cubicBezTo>
                <a:cubicBezTo>
                  <a:pt x="34219" y="15264"/>
                  <a:pt x="34588" y="15288"/>
                  <a:pt x="34588" y="15288"/>
                </a:cubicBezTo>
                <a:lnTo>
                  <a:pt x="35934" y="15395"/>
                </a:lnTo>
                <a:lnTo>
                  <a:pt x="35934" y="14169"/>
                </a:lnTo>
                <a:cubicBezTo>
                  <a:pt x="35934" y="10395"/>
                  <a:pt x="42732" y="7132"/>
                  <a:pt x="48554" y="5501"/>
                </a:cubicBezTo>
                <a:cubicBezTo>
                  <a:pt x="51757" y="4608"/>
                  <a:pt x="53567" y="3299"/>
                  <a:pt x="54519" y="2322"/>
                </a:cubicBezTo>
                <a:close/>
                <a:moveTo>
                  <a:pt x="54555" y="1"/>
                </a:moveTo>
                <a:lnTo>
                  <a:pt x="53972" y="751"/>
                </a:lnTo>
                <a:cubicBezTo>
                  <a:pt x="53341" y="1548"/>
                  <a:pt x="51769" y="3037"/>
                  <a:pt x="48162" y="4049"/>
                </a:cubicBezTo>
                <a:cubicBezTo>
                  <a:pt x="45030" y="4930"/>
                  <a:pt x="34922" y="8204"/>
                  <a:pt x="34469" y="13764"/>
                </a:cubicBezTo>
                <a:cubicBezTo>
                  <a:pt x="34279" y="13764"/>
                  <a:pt x="33993" y="13752"/>
                  <a:pt x="33624" y="13752"/>
                </a:cubicBezTo>
                <a:cubicBezTo>
                  <a:pt x="31886" y="13752"/>
                  <a:pt x="28492" y="13979"/>
                  <a:pt x="25516" y="15431"/>
                </a:cubicBezTo>
                <a:cubicBezTo>
                  <a:pt x="21837" y="17241"/>
                  <a:pt x="19920" y="20301"/>
                  <a:pt x="19813" y="24539"/>
                </a:cubicBezTo>
                <a:cubicBezTo>
                  <a:pt x="19086" y="24563"/>
                  <a:pt x="16991" y="24694"/>
                  <a:pt x="14991" y="25670"/>
                </a:cubicBezTo>
                <a:cubicBezTo>
                  <a:pt x="13026" y="26647"/>
                  <a:pt x="10693" y="28647"/>
                  <a:pt x="10574" y="32790"/>
                </a:cubicBezTo>
                <a:cubicBezTo>
                  <a:pt x="9859" y="32909"/>
                  <a:pt x="7656" y="33374"/>
                  <a:pt x="5430" y="34517"/>
                </a:cubicBezTo>
                <a:cubicBezTo>
                  <a:pt x="1703" y="36469"/>
                  <a:pt x="1" y="40863"/>
                  <a:pt x="1" y="44101"/>
                </a:cubicBezTo>
                <a:lnTo>
                  <a:pt x="1" y="100632"/>
                </a:lnTo>
                <a:cubicBezTo>
                  <a:pt x="1" y="103882"/>
                  <a:pt x="1703" y="108264"/>
                  <a:pt x="5430" y="110217"/>
                </a:cubicBezTo>
                <a:cubicBezTo>
                  <a:pt x="7656" y="111360"/>
                  <a:pt x="9859" y="111824"/>
                  <a:pt x="10574" y="111943"/>
                </a:cubicBezTo>
                <a:cubicBezTo>
                  <a:pt x="10693" y="116074"/>
                  <a:pt x="13026" y="118087"/>
                  <a:pt x="14991" y="119051"/>
                </a:cubicBezTo>
                <a:cubicBezTo>
                  <a:pt x="16991" y="120015"/>
                  <a:pt x="19086" y="120170"/>
                  <a:pt x="19813" y="120182"/>
                </a:cubicBezTo>
                <a:cubicBezTo>
                  <a:pt x="19908" y="124444"/>
                  <a:pt x="21825" y="127492"/>
                  <a:pt x="25504" y="129290"/>
                </a:cubicBezTo>
                <a:cubicBezTo>
                  <a:pt x="28481" y="130755"/>
                  <a:pt x="31850" y="130969"/>
                  <a:pt x="33612" y="130969"/>
                </a:cubicBezTo>
                <a:cubicBezTo>
                  <a:pt x="33981" y="130969"/>
                  <a:pt x="34267" y="130969"/>
                  <a:pt x="34457" y="130957"/>
                </a:cubicBezTo>
                <a:cubicBezTo>
                  <a:pt x="34910" y="136505"/>
                  <a:pt x="45006" y="139804"/>
                  <a:pt x="48150" y="140673"/>
                </a:cubicBezTo>
                <a:cubicBezTo>
                  <a:pt x="51757" y="141685"/>
                  <a:pt x="53329" y="143173"/>
                  <a:pt x="53960" y="143983"/>
                </a:cubicBezTo>
                <a:lnTo>
                  <a:pt x="54531" y="144721"/>
                </a:lnTo>
                <a:lnTo>
                  <a:pt x="55127" y="143983"/>
                </a:lnTo>
                <a:cubicBezTo>
                  <a:pt x="55758" y="143173"/>
                  <a:pt x="57329" y="141685"/>
                  <a:pt x="60937" y="140673"/>
                </a:cubicBezTo>
                <a:cubicBezTo>
                  <a:pt x="64080" y="139804"/>
                  <a:pt x="74177" y="136529"/>
                  <a:pt x="74629" y="130957"/>
                </a:cubicBezTo>
                <a:cubicBezTo>
                  <a:pt x="74832" y="130957"/>
                  <a:pt x="75117" y="130969"/>
                  <a:pt x="75474" y="130969"/>
                </a:cubicBezTo>
                <a:cubicBezTo>
                  <a:pt x="77213" y="130969"/>
                  <a:pt x="80606" y="130755"/>
                  <a:pt x="83583" y="129290"/>
                </a:cubicBezTo>
                <a:cubicBezTo>
                  <a:pt x="87262" y="127492"/>
                  <a:pt x="89179" y="124421"/>
                  <a:pt x="89286" y="120182"/>
                </a:cubicBezTo>
                <a:cubicBezTo>
                  <a:pt x="90000" y="120170"/>
                  <a:pt x="92072" y="120015"/>
                  <a:pt x="94060" y="119063"/>
                </a:cubicBezTo>
                <a:cubicBezTo>
                  <a:pt x="96894" y="117717"/>
                  <a:pt x="98442" y="115241"/>
                  <a:pt x="98525" y="111943"/>
                </a:cubicBezTo>
                <a:cubicBezTo>
                  <a:pt x="99263" y="111824"/>
                  <a:pt x="101466" y="111360"/>
                  <a:pt x="103668" y="110217"/>
                </a:cubicBezTo>
                <a:cubicBezTo>
                  <a:pt x="107395" y="108264"/>
                  <a:pt x="109098" y="103871"/>
                  <a:pt x="109098" y="100632"/>
                </a:cubicBezTo>
                <a:lnTo>
                  <a:pt x="109098" y="44101"/>
                </a:lnTo>
                <a:cubicBezTo>
                  <a:pt x="109098" y="40839"/>
                  <a:pt x="107395" y="36469"/>
                  <a:pt x="103668" y="34517"/>
                </a:cubicBezTo>
                <a:cubicBezTo>
                  <a:pt x="101442" y="33374"/>
                  <a:pt x="99239" y="32909"/>
                  <a:pt x="98525" y="32790"/>
                </a:cubicBezTo>
                <a:cubicBezTo>
                  <a:pt x="98406" y="28647"/>
                  <a:pt x="96072" y="26647"/>
                  <a:pt x="94108" y="25670"/>
                </a:cubicBezTo>
                <a:cubicBezTo>
                  <a:pt x="92108" y="24706"/>
                  <a:pt x="90012" y="24563"/>
                  <a:pt x="89286" y="24539"/>
                </a:cubicBezTo>
                <a:cubicBezTo>
                  <a:pt x="89179" y="20301"/>
                  <a:pt x="87262" y="17241"/>
                  <a:pt x="83583" y="15431"/>
                </a:cubicBezTo>
                <a:cubicBezTo>
                  <a:pt x="80606" y="13979"/>
                  <a:pt x="77225" y="13752"/>
                  <a:pt x="75474" y="13752"/>
                </a:cubicBezTo>
                <a:cubicBezTo>
                  <a:pt x="75105" y="13752"/>
                  <a:pt x="74820" y="13752"/>
                  <a:pt x="74629" y="13764"/>
                </a:cubicBezTo>
                <a:cubicBezTo>
                  <a:pt x="74177" y="8216"/>
                  <a:pt x="64080" y="4942"/>
                  <a:pt x="60937" y="4049"/>
                </a:cubicBezTo>
                <a:cubicBezTo>
                  <a:pt x="57329" y="3037"/>
                  <a:pt x="55758" y="1548"/>
                  <a:pt x="55127" y="751"/>
                </a:cubicBezTo>
                <a:lnTo>
                  <a:pt x="54555" y="1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2500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1" name="Google Shape;1241;p31"/>
          <p:cNvGrpSpPr/>
          <p:nvPr/>
        </p:nvGrpSpPr>
        <p:grpSpPr>
          <a:xfrm>
            <a:off x="326729" y="255623"/>
            <a:ext cx="793319" cy="762013"/>
            <a:chOff x="6535925" y="-2669850"/>
            <a:chExt cx="558125" cy="536100"/>
          </a:xfrm>
        </p:grpSpPr>
        <p:sp>
          <p:nvSpPr>
            <p:cNvPr id="1242" name="Google Shape;1242;p31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4000">
                  <a:srgbClr val="7D386F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31"/>
          <p:cNvSpPr/>
          <p:nvPr/>
        </p:nvSpPr>
        <p:spPr>
          <a:xfrm>
            <a:off x="790125" y="361400"/>
            <a:ext cx="247245" cy="229948"/>
          </a:xfrm>
          <a:custGeom>
            <a:avLst/>
            <a:gdLst/>
            <a:ahLst/>
            <a:cxnLst/>
            <a:rect l="l" t="t" r="r" b="b"/>
            <a:pathLst>
              <a:path w="4383" h="4076" extrusionOk="0">
                <a:moveTo>
                  <a:pt x="2203" y="0"/>
                </a:moveTo>
                <a:cubicBezTo>
                  <a:pt x="2168" y="0"/>
                  <a:pt x="2126" y="15"/>
                  <a:pt x="2084" y="45"/>
                </a:cubicBezTo>
                <a:lnTo>
                  <a:pt x="1489" y="1247"/>
                </a:lnTo>
                <a:cubicBezTo>
                  <a:pt x="1489" y="1283"/>
                  <a:pt x="1465" y="1295"/>
                  <a:pt x="1429" y="1295"/>
                </a:cubicBezTo>
                <a:lnTo>
                  <a:pt x="96" y="1485"/>
                </a:lnTo>
                <a:cubicBezTo>
                  <a:pt x="13" y="1509"/>
                  <a:pt x="1" y="1593"/>
                  <a:pt x="48" y="1640"/>
                </a:cubicBezTo>
                <a:lnTo>
                  <a:pt x="1013" y="2581"/>
                </a:lnTo>
                <a:cubicBezTo>
                  <a:pt x="1048" y="2593"/>
                  <a:pt x="1048" y="2617"/>
                  <a:pt x="1048" y="2652"/>
                </a:cubicBezTo>
                <a:lnTo>
                  <a:pt x="822" y="3974"/>
                </a:lnTo>
                <a:cubicBezTo>
                  <a:pt x="822" y="4033"/>
                  <a:pt x="871" y="4075"/>
                  <a:pt x="921" y="4075"/>
                </a:cubicBezTo>
                <a:cubicBezTo>
                  <a:pt x="932" y="4075"/>
                  <a:pt x="943" y="4073"/>
                  <a:pt x="953" y="4069"/>
                </a:cubicBezTo>
                <a:lnTo>
                  <a:pt x="2144" y="3438"/>
                </a:lnTo>
                <a:cubicBezTo>
                  <a:pt x="2156" y="3432"/>
                  <a:pt x="2168" y="3429"/>
                  <a:pt x="2181" y="3429"/>
                </a:cubicBezTo>
                <a:cubicBezTo>
                  <a:pt x="2194" y="3429"/>
                  <a:pt x="2209" y="3432"/>
                  <a:pt x="2227" y="3438"/>
                </a:cubicBezTo>
                <a:lnTo>
                  <a:pt x="3418" y="4069"/>
                </a:lnTo>
                <a:cubicBezTo>
                  <a:pt x="3430" y="4073"/>
                  <a:pt x="3443" y="4075"/>
                  <a:pt x="3455" y="4075"/>
                </a:cubicBezTo>
                <a:cubicBezTo>
                  <a:pt x="3512" y="4075"/>
                  <a:pt x="3559" y="4033"/>
                  <a:pt x="3549" y="3974"/>
                </a:cubicBezTo>
                <a:lnTo>
                  <a:pt x="3322" y="2652"/>
                </a:lnTo>
                <a:cubicBezTo>
                  <a:pt x="3322" y="2617"/>
                  <a:pt x="3334" y="2593"/>
                  <a:pt x="3358" y="2581"/>
                </a:cubicBezTo>
                <a:lnTo>
                  <a:pt x="4323" y="1640"/>
                </a:lnTo>
                <a:cubicBezTo>
                  <a:pt x="4382" y="1593"/>
                  <a:pt x="4346" y="1509"/>
                  <a:pt x="4275" y="1485"/>
                </a:cubicBezTo>
                <a:lnTo>
                  <a:pt x="2941" y="1295"/>
                </a:lnTo>
                <a:cubicBezTo>
                  <a:pt x="2918" y="1295"/>
                  <a:pt x="2894" y="1283"/>
                  <a:pt x="2882" y="1247"/>
                </a:cubicBezTo>
                <a:lnTo>
                  <a:pt x="2287" y="45"/>
                </a:lnTo>
                <a:cubicBezTo>
                  <a:pt x="2269" y="15"/>
                  <a:pt x="2239" y="0"/>
                  <a:pt x="220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1"/>
          <p:cNvSpPr/>
          <p:nvPr/>
        </p:nvSpPr>
        <p:spPr>
          <a:xfrm>
            <a:off x="7488075" y="25562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1"/>
          <p:cNvSpPr/>
          <p:nvPr/>
        </p:nvSpPr>
        <p:spPr>
          <a:xfrm>
            <a:off x="8524875" y="136052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1"/>
          <p:cNvSpPr/>
          <p:nvPr/>
        </p:nvSpPr>
        <p:spPr>
          <a:xfrm>
            <a:off x="4947902" y="485320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1"/>
          <p:cNvSpPr/>
          <p:nvPr/>
        </p:nvSpPr>
        <p:spPr>
          <a:xfrm>
            <a:off x="5454133" y="449306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1"/>
          <p:cNvSpPr/>
          <p:nvPr/>
        </p:nvSpPr>
        <p:spPr>
          <a:xfrm>
            <a:off x="6048839" y="491665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1"/>
          <p:cNvSpPr/>
          <p:nvPr/>
        </p:nvSpPr>
        <p:spPr>
          <a:xfrm>
            <a:off x="7600950" y="448237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1"/>
          <p:cNvSpPr/>
          <p:nvPr/>
        </p:nvSpPr>
        <p:spPr>
          <a:xfrm>
            <a:off x="8734450" y="326317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6;p26">
            <a:extLst>
              <a:ext uri="{FF2B5EF4-FFF2-40B4-BE49-F238E27FC236}">
                <a16:creationId xmlns:a16="http://schemas.microsoft.com/office/drawing/2014/main" id="{7BA0CCDA-3408-4C57-AC4C-84084D6BED9C}"/>
              </a:ext>
            </a:extLst>
          </p:cNvPr>
          <p:cNvSpPr txBox="1">
            <a:spLocks/>
          </p:cNvSpPr>
          <p:nvPr/>
        </p:nvSpPr>
        <p:spPr>
          <a:xfrm>
            <a:off x="-425605" y="885323"/>
            <a:ext cx="5863772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3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ما سنأخذه في الدرس :</a:t>
            </a:r>
          </a:p>
        </p:txBody>
      </p: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BC17853-F39C-4155-AC65-448C2363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345" y="38808"/>
            <a:ext cx="1497059" cy="884625"/>
          </a:xfrm>
          <a:prstGeom prst="rect">
            <a:avLst/>
          </a:prstGeom>
          <a:effectLst/>
        </p:spPr>
      </p:pic>
      <p:sp>
        <p:nvSpPr>
          <p:cNvPr id="39" name="Google Shape;2442;p59">
            <a:extLst>
              <a:ext uri="{FF2B5EF4-FFF2-40B4-BE49-F238E27FC236}">
                <a16:creationId xmlns:a16="http://schemas.microsoft.com/office/drawing/2014/main" id="{5315F1C5-92AD-4596-B69D-B75CD098AC02}"/>
              </a:ext>
            </a:extLst>
          </p:cNvPr>
          <p:cNvSpPr/>
          <p:nvPr/>
        </p:nvSpPr>
        <p:spPr>
          <a:xfrm flipH="1">
            <a:off x="4507346" y="2055406"/>
            <a:ext cx="223303" cy="221218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19050" cap="flat" cmpd="sng">
            <a:solidFill>
              <a:srgbClr val="8E3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442;p59">
            <a:extLst>
              <a:ext uri="{FF2B5EF4-FFF2-40B4-BE49-F238E27FC236}">
                <a16:creationId xmlns:a16="http://schemas.microsoft.com/office/drawing/2014/main" id="{5346CB1C-C292-424E-A789-81BF34622490}"/>
              </a:ext>
            </a:extLst>
          </p:cNvPr>
          <p:cNvSpPr/>
          <p:nvPr/>
        </p:nvSpPr>
        <p:spPr>
          <a:xfrm flipH="1">
            <a:off x="4501570" y="2636550"/>
            <a:ext cx="223303" cy="221218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19050" cap="flat" cmpd="sng">
            <a:solidFill>
              <a:srgbClr val="8E3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2442;p59">
            <a:extLst>
              <a:ext uri="{FF2B5EF4-FFF2-40B4-BE49-F238E27FC236}">
                <a16:creationId xmlns:a16="http://schemas.microsoft.com/office/drawing/2014/main" id="{43AB5326-326C-44BB-BED3-6CBA097A32A3}"/>
              </a:ext>
            </a:extLst>
          </p:cNvPr>
          <p:cNvSpPr/>
          <p:nvPr/>
        </p:nvSpPr>
        <p:spPr>
          <a:xfrm flipH="1">
            <a:off x="4501570" y="3193184"/>
            <a:ext cx="223303" cy="221218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19050" cap="flat" cmpd="sng">
            <a:solidFill>
              <a:srgbClr val="8E3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2442;p59">
            <a:extLst>
              <a:ext uri="{FF2B5EF4-FFF2-40B4-BE49-F238E27FC236}">
                <a16:creationId xmlns:a16="http://schemas.microsoft.com/office/drawing/2014/main" id="{A2BEFE41-0502-4430-9116-B5E8C21F4BFD}"/>
              </a:ext>
            </a:extLst>
          </p:cNvPr>
          <p:cNvSpPr/>
          <p:nvPr/>
        </p:nvSpPr>
        <p:spPr>
          <a:xfrm flipH="1">
            <a:off x="4501570" y="3769026"/>
            <a:ext cx="223303" cy="221218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19050" cap="flat" cmpd="sng">
            <a:solidFill>
              <a:srgbClr val="8E3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4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3" grpId="0"/>
      <p:bldP spid="25" grpId="0"/>
      <p:bldP spid="39" grpId="0" animBg="1"/>
      <p:bldP spid="40" grpId="0" animBg="1"/>
      <p:bldP spid="42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2" name="Google Shape;1882;p48"/>
          <p:cNvPicPr preferRelativeResize="0"/>
          <p:nvPr/>
        </p:nvPicPr>
        <p:blipFill rotWithShape="1">
          <a:blip r:embed="rId3">
            <a:alphaModFix/>
          </a:blip>
          <a:srcRect b="8256"/>
          <a:stretch/>
        </p:blipFill>
        <p:spPr>
          <a:xfrm>
            <a:off x="832600" y="25"/>
            <a:ext cx="3739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3" name="Google Shape;1883;p48"/>
          <p:cNvSpPr/>
          <p:nvPr/>
        </p:nvSpPr>
        <p:spPr>
          <a:xfrm>
            <a:off x="587364" y="4"/>
            <a:ext cx="4272192" cy="5143520"/>
          </a:xfrm>
          <a:custGeom>
            <a:avLst/>
            <a:gdLst/>
            <a:ahLst/>
            <a:cxnLst/>
            <a:rect l="l" t="t" r="r" b="b"/>
            <a:pathLst>
              <a:path w="133506" h="160735" extrusionOk="0">
                <a:moveTo>
                  <a:pt x="66759" y="9240"/>
                </a:moveTo>
                <a:cubicBezTo>
                  <a:pt x="67474" y="10169"/>
                  <a:pt x="69200" y="11740"/>
                  <a:pt x="72951" y="12800"/>
                </a:cubicBezTo>
                <a:cubicBezTo>
                  <a:pt x="79320" y="14586"/>
                  <a:pt x="86107" y="17991"/>
                  <a:pt x="86107" y="22194"/>
                </a:cubicBezTo>
                <a:lnTo>
                  <a:pt x="86107" y="22611"/>
                </a:lnTo>
                <a:lnTo>
                  <a:pt x="86643" y="22563"/>
                </a:lnTo>
                <a:cubicBezTo>
                  <a:pt x="86643" y="22563"/>
                  <a:pt x="87048" y="22527"/>
                  <a:pt x="87679" y="22527"/>
                </a:cubicBezTo>
                <a:cubicBezTo>
                  <a:pt x="89357" y="22527"/>
                  <a:pt x="92620" y="22742"/>
                  <a:pt x="95453" y="24123"/>
                </a:cubicBezTo>
                <a:cubicBezTo>
                  <a:pt x="98954" y="25837"/>
                  <a:pt x="100740" y="28802"/>
                  <a:pt x="100740" y="32921"/>
                </a:cubicBezTo>
                <a:lnTo>
                  <a:pt x="100740" y="33302"/>
                </a:lnTo>
                <a:lnTo>
                  <a:pt x="101252" y="33290"/>
                </a:lnTo>
                <a:lnTo>
                  <a:pt x="101311" y="33290"/>
                </a:lnTo>
                <a:cubicBezTo>
                  <a:pt x="102204" y="33290"/>
                  <a:pt x="110003" y="33517"/>
                  <a:pt x="110003" y="41125"/>
                </a:cubicBezTo>
                <a:lnTo>
                  <a:pt x="110003" y="41434"/>
                </a:lnTo>
                <a:lnTo>
                  <a:pt x="110408" y="41494"/>
                </a:lnTo>
                <a:cubicBezTo>
                  <a:pt x="110431" y="41494"/>
                  <a:pt x="113003" y="41863"/>
                  <a:pt x="115527" y="43185"/>
                </a:cubicBezTo>
                <a:cubicBezTo>
                  <a:pt x="118873" y="44935"/>
                  <a:pt x="120552" y="48923"/>
                  <a:pt x="120552" y="52102"/>
                </a:cubicBezTo>
                <a:lnTo>
                  <a:pt x="120552" y="108633"/>
                </a:lnTo>
                <a:cubicBezTo>
                  <a:pt x="120552" y="111812"/>
                  <a:pt x="118861" y="115801"/>
                  <a:pt x="115527" y="117539"/>
                </a:cubicBezTo>
                <a:cubicBezTo>
                  <a:pt x="112991" y="118872"/>
                  <a:pt x="110420" y="119241"/>
                  <a:pt x="110408" y="119241"/>
                </a:cubicBezTo>
                <a:lnTo>
                  <a:pt x="110003" y="119301"/>
                </a:lnTo>
                <a:lnTo>
                  <a:pt x="110003" y="119611"/>
                </a:lnTo>
                <a:cubicBezTo>
                  <a:pt x="110003" y="122825"/>
                  <a:pt x="108645" y="125099"/>
                  <a:pt x="105955" y="126397"/>
                </a:cubicBezTo>
                <a:cubicBezTo>
                  <a:pt x="103883" y="127397"/>
                  <a:pt x="101728" y="127445"/>
                  <a:pt x="101311" y="127445"/>
                </a:cubicBezTo>
                <a:lnTo>
                  <a:pt x="101252" y="127445"/>
                </a:lnTo>
                <a:lnTo>
                  <a:pt x="100740" y="127421"/>
                </a:lnTo>
                <a:lnTo>
                  <a:pt x="100740" y="127814"/>
                </a:lnTo>
                <a:cubicBezTo>
                  <a:pt x="100740" y="131934"/>
                  <a:pt x="98966" y="134898"/>
                  <a:pt x="95453" y="136613"/>
                </a:cubicBezTo>
                <a:cubicBezTo>
                  <a:pt x="92620" y="138006"/>
                  <a:pt x="89357" y="138196"/>
                  <a:pt x="87679" y="138196"/>
                </a:cubicBezTo>
                <a:cubicBezTo>
                  <a:pt x="87036" y="138196"/>
                  <a:pt x="86643" y="138172"/>
                  <a:pt x="86643" y="138172"/>
                </a:cubicBezTo>
                <a:lnTo>
                  <a:pt x="86107" y="138125"/>
                </a:lnTo>
                <a:lnTo>
                  <a:pt x="86107" y="138541"/>
                </a:lnTo>
                <a:cubicBezTo>
                  <a:pt x="86107" y="142744"/>
                  <a:pt x="79308" y="146150"/>
                  <a:pt x="72951" y="147935"/>
                </a:cubicBezTo>
                <a:cubicBezTo>
                  <a:pt x="69200" y="148995"/>
                  <a:pt x="67474" y="150567"/>
                  <a:pt x="66759" y="151495"/>
                </a:cubicBezTo>
                <a:cubicBezTo>
                  <a:pt x="66045" y="150567"/>
                  <a:pt x="64319" y="148995"/>
                  <a:pt x="60568" y="147935"/>
                </a:cubicBezTo>
                <a:cubicBezTo>
                  <a:pt x="54198" y="146150"/>
                  <a:pt x="47412" y="142744"/>
                  <a:pt x="47412" y="138541"/>
                </a:cubicBezTo>
                <a:lnTo>
                  <a:pt x="47412" y="138125"/>
                </a:lnTo>
                <a:lnTo>
                  <a:pt x="46876" y="138172"/>
                </a:lnTo>
                <a:cubicBezTo>
                  <a:pt x="46876" y="138172"/>
                  <a:pt x="46483" y="138196"/>
                  <a:pt x="45852" y="138196"/>
                </a:cubicBezTo>
                <a:cubicBezTo>
                  <a:pt x="44173" y="138196"/>
                  <a:pt x="40911" y="137994"/>
                  <a:pt x="38065" y="136589"/>
                </a:cubicBezTo>
                <a:cubicBezTo>
                  <a:pt x="34577" y="134886"/>
                  <a:pt x="32791" y="131922"/>
                  <a:pt x="32791" y="127802"/>
                </a:cubicBezTo>
                <a:lnTo>
                  <a:pt x="32791" y="127409"/>
                </a:lnTo>
                <a:lnTo>
                  <a:pt x="32279" y="127421"/>
                </a:lnTo>
                <a:lnTo>
                  <a:pt x="32219" y="127421"/>
                </a:lnTo>
                <a:cubicBezTo>
                  <a:pt x="31326" y="127421"/>
                  <a:pt x="23528" y="127207"/>
                  <a:pt x="23528" y="119599"/>
                </a:cubicBezTo>
                <a:lnTo>
                  <a:pt x="23528" y="119289"/>
                </a:lnTo>
                <a:lnTo>
                  <a:pt x="23123" y="119230"/>
                </a:lnTo>
                <a:cubicBezTo>
                  <a:pt x="23099" y="119230"/>
                  <a:pt x="20527" y="118849"/>
                  <a:pt x="18003" y="117527"/>
                </a:cubicBezTo>
                <a:cubicBezTo>
                  <a:pt x="14658" y="115789"/>
                  <a:pt x="12979" y="111800"/>
                  <a:pt x="12979" y="108609"/>
                </a:cubicBezTo>
                <a:lnTo>
                  <a:pt x="12979" y="52102"/>
                </a:lnTo>
                <a:cubicBezTo>
                  <a:pt x="12979" y="48923"/>
                  <a:pt x="14669" y="44935"/>
                  <a:pt x="18003" y="43185"/>
                </a:cubicBezTo>
                <a:cubicBezTo>
                  <a:pt x="20539" y="41863"/>
                  <a:pt x="23111" y="41494"/>
                  <a:pt x="23123" y="41494"/>
                </a:cubicBezTo>
                <a:lnTo>
                  <a:pt x="23528" y="41434"/>
                </a:lnTo>
                <a:lnTo>
                  <a:pt x="23528" y="41125"/>
                </a:lnTo>
                <a:cubicBezTo>
                  <a:pt x="23528" y="33517"/>
                  <a:pt x="31326" y="33290"/>
                  <a:pt x="32219" y="33290"/>
                </a:cubicBezTo>
                <a:lnTo>
                  <a:pt x="32279" y="33290"/>
                </a:lnTo>
                <a:lnTo>
                  <a:pt x="32791" y="33302"/>
                </a:lnTo>
                <a:lnTo>
                  <a:pt x="32791" y="32921"/>
                </a:lnTo>
                <a:cubicBezTo>
                  <a:pt x="32791" y="28802"/>
                  <a:pt x="34553" y="25837"/>
                  <a:pt x="38065" y="24123"/>
                </a:cubicBezTo>
                <a:cubicBezTo>
                  <a:pt x="40911" y="22730"/>
                  <a:pt x="44173" y="22527"/>
                  <a:pt x="45852" y="22527"/>
                </a:cubicBezTo>
                <a:cubicBezTo>
                  <a:pt x="46495" y="22527"/>
                  <a:pt x="46876" y="22563"/>
                  <a:pt x="46876" y="22563"/>
                </a:cubicBezTo>
                <a:lnTo>
                  <a:pt x="47412" y="22611"/>
                </a:lnTo>
                <a:lnTo>
                  <a:pt x="47412" y="22194"/>
                </a:lnTo>
                <a:cubicBezTo>
                  <a:pt x="47412" y="17991"/>
                  <a:pt x="54222" y="14586"/>
                  <a:pt x="60568" y="12800"/>
                </a:cubicBezTo>
                <a:cubicBezTo>
                  <a:pt x="64319" y="11740"/>
                  <a:pt x="66045" y="10169"/>
                  <a:pt x="66759" y="9240"/>
                </a:cubicBezTo>
                <a:close/>
                <a:moveTo>
                  <a:pt x="1" y="1"/>
                </a:moveTo>
                <a:lnTo>
                  <a:pt x="1" y="160735"/>
                </a:lnTo>
                <a:lnTo>
                  <a:pt x="133506" y="160735"/>
                </a:lnTo>
                <a:lnTo>
                  <a:pt x="133506" y="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rgbClr val="FEEAD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48"/>
          <p:cNvSpPr/>
          <p:nvPr/>
        </p:nvSpPr>
        <p:spPr>
          <a:xfrm>
            <a:off x="978276" y="256036"/>
            <a:ext cx="3491136" cy="4631072"/>
          </a:xfrm>
          <a:custGeom>
            <a:avLst/>
            <a:gdLst/>
            <a:ahLst/>
            <a:cxnLst/>
            <a:rect l="l" t="t" r="r" b="b"/>
            <a:pathLst>
              <a:path w="109098" h="144721" extrusionOk="0">
                <a:moveTo>
                  <a:pt x="54519" y="2322"/>
                </a:moveTo>
                <a:cubicBezTo>
                  <a:pt x="55484" y="3299"/>
                  <a:pt x="57306" y="4585"/>
                  <a:pt x="60508" y="5501"/>
                </a:cubicBezTo>
                <a:cubicBezTo>
                  <a:pt x="66319" y="7132"/>
                  <a:pt x="73117" y="10395"/>
                  <a:pt x="73117" y="14169"/>
                </a:cubicBezTo>
                <a:lnTo>
                  <a:pt x="73117" y="15395"/>
                </a:lnTo>
                <a:lnTo>
                  <a:pt x="74462" y="15288"/>
                </a:lnTo>
                <a:cubicBezTo>
                  <a:pt x="74462" y="15288"/>
                  <a:pt x="74832" y="15264"/>
                  <a:pt x="75427" y="15264"/>
                </a:cubicBezTo>
                <a:cubicBezTo>
                  <a:pt x="77046" y="15264"/>
                  <a:pt x="80177" y="15455"/>
                  <a:pt x="82880" y="16776"/>
                </a:cubicBezTo>
                <a:cubicBezTo>
                  <a:pt x="86119" y="18360"/>
                  <a:pt x="87750" y="21098"/>
                  <a:pt x="87750" y="24908"/>
                </a:cubicBezTo>
                <a:lnTo>
                  <a:pt x="87750" y="26051"/>
                </a:lnTo>
                <a:lnTo>
                  <a:pt x="89000" y="26016"/>
                </a:lnTo>
                <a:lnTo>
                  <a:pt x="89048" y="26016"/>
                </a:lnTo>
                <a:cubicBezTo>
                  <a:pt x="89441" y="26016"/>
                  <a:pt x="91476" y="26063"/>
                  <a:pt x="93393" y="27004"/>
                </a:cubicBezTo>
                <a:cubicBezTo>
                  <a:pt x="95787" y="28159"/>
                  <a:pt x="97001" y="30219"/>
                  <a:pt x="97001" y="33100"/>
                </a:cubicBezTo>
                <a:lnTo>
                  <a:pt x="97001" y="34076"/>
                </a:lnTo>
                <a:lnTo>
                  <a:pt x="98037" y="34219"/>
                </a:lnTo>
                <a:cubicBezTo>
                  <a:pt x="98049" y="34231"/>
                  <a:pt x="100525" y="34588"/>
                  <a:pt x="102918" y="35838"/>
                </a:cubicBezTo>
                <a:cubicBezTo>
                  <a:pt x="106109" y="37505"/>
                  <a:pt x="107562" y="41291"/>
                  <a:pt x="107562" y="44101"/>
                </a:cubicBezTo>
                <a:lnTo>
                  <a:pt x="107562" y="100632"/>
                </a:lnTo>
                <a:cubicBezTo>
                  <a:pt x="107562" y="103442"/>
                  <a:pt x="106109" y="107216"/>
                  <a:pt x="102918" y="108883"/>
                </a:cubicBezTo>
                <a:cubicBezTo>
                  <a:pt x="100525" y="110133"/>
                  <a:pt x="98073" y="110514"/>
                  <a:pt x="98037" y="110514"/>
                </a:cubicBezTo>
                <a:lnTo>
                  <a:pt x="97001" y="110657"/>
                </a:lnTo>
                <a:lnTo>
                  <a:pt x="97001" y="111621"/>
                </a:lnTo>
                <a:cubicBezTo>
                  <a:pt x="97001" y="114574"/>
                  <a:pt x="95822" y="116563"/>
                  <a:pt x="93381" y="117741"/>
                </a:cubicBezTo>
                <a:cubicBezTo>
                  <a:pt x="91465" y="118670"/>
                  <a:pt x="89452" y="118706"/>
                  <a:pt x="89060" y="118706"/>
                </a:cubicBezTo>
                <a:lnTo>
                  <a:pt x="87774" y="118682"/>
                </a:lnTo>
                <a:lnTo>
                  <a:pt x="87774" y="119825"/>
                </a:lnTo>
                <a:cubicBezTo>
                  <a:pt x="87774" y="123635"/>
                  <a:pt x="86131" y="126373"/>
                  <a:pt x="82904" y="127957"/>
                </a:cubicBezTo>
                <a:cubicBezTo>
                  <a:pt x="80189" y="129278"/>
                  <a:pt x="77070" y="129469"/>
                  <a:pt x="75451" y="129469"/>
                </a:cubicBezTo>
                <a:cubicBezTo>
                  <a:pt x="74867" y="129469"/>
                  <a:pt x="74498" y="129445"/>
                  <a:pt x="74474" y="129445"/>
                </a:cubicBezTo>
                <a:lnTo>
                  <a:pt x="73141" y="129338"/>
                </a:lnTo>
                <a:lnTo>
                  <a:pt x="73141" y="130552"/>
                </a:lnTo>
                <a:cubicBezTo>
                  <a:pt x="73141" y="134339"/>
                  <a:pt x="66342" y="137601"/>
                  <a:pt x="60520" y="139232"/>
                </a:cubicBezTo>
                <a:cubicBezTo>
                  <a:pt x="57317" y="140137"/>
                  <a:pt x="55520" y="141435"/>
                  <a:pt x="54531" y="142399"/>
                </a:cubicBezTo>
                <a:cubicBezTo>
                  <a:pt x="53567" y="141435"/>
                  <a:pt x="51757" y="140137"/>
                  <a:pt x="48554" y="139232"/>
                </a:cubicBezTo>
                <a:cubicBezTo>
                  <a:pt x="42732" y="137601"/>
                  <a:pt x="35934" y="134339"/>
                  <a:pt x="35934" y="130552"/>
                </a:cubicBezTo>
                <a:lnTo>
                  <a:pt x="35934" y="129338"/>
                </a:lnTo>
                <a:lnTo>
                  <a:pt x="34588" y="129445"/>
                </a:lnTo>
                <a:cubicBezTo>
                  <a:pt x="34565" y="129445"/>
                  <a:pt x="34207" y="129469"/>
                  <a:pt x="33624" y="129469"/>
                </a:cubicBezTo>
                <a:cubicBezTo>
                  <a:pt x="32005" y="129469"/>
                  <a:pt x="28873" y="129278"/>
                  <a:pt x="26171" y="127957"/>
                </a:cubicBezTo>
                <a:cubicBezTo>
                  <a:pt x="22932" y="126373"/>
                  <a:pt x="21301" y="123635"/>
                  <a:pt x="21301" y="119825"/>
                </a:cubicBezTo>
                <a:lnTo>
                  <a:pt x="21301" y="118682"/>
                </a:lnTo>
                <a:lnTo>
                  <a:pt x="20051" y="118706"/>
                </a:lnTo>
                <a:lnTo>
                  <a:pt x="20003" y="118706"/>
                </a:lnTo>
                <a:cubicBezTo>
                  <a:pt x="19622" y="118706"/>
                  <a:pt x="17574" y="118670"/>
                  <a:pt x="15657" y="117729"/>
                </a:cubicBezTo>
                <a:cubicBezTo>
                  <a:pt x="13264" y="116563"/>
                  <a:pt x="12062" y="114515"/>
                  <a:pt x="12062" y="111621"/>
                </a:cubicBezTo>
                <a:lnTo>
                  <a:pt x="12062" y="110657"/>
                </a:lnTo>
                <a:lnTo>
                  <a:pt x="11014" y="110514"/>
                </a:lnTo>
                <a:cubicBezTo>
                  <a:pt x="10990" y="110490"/>
                  <a:pt x="8526" y="110133"/>
                  <a:pt x="6132" y="108883"/>
                </a:cubicBezTo>
                <a:cubicBezTo>
                  <a:pt x="2954" y="107216"/>
                  <a:pt x="1489" y="103442"/>
                  <a:pt x="1489" y="100632"/>
                </a:cubicBezTo>
                <a:lnTo>
                  <a:pt x="1489" y="44101"/>
                </a:lnTo>
                <a:cubicBezTo>
                  <a:pt x="1489" y="41291"/>
                  <a:pt x="2954" y="37505"/>
                  <a:pt x="6132" y="35838"/>
                </a:cubicBezTo>
                <a:cubicBezTo>
                  <a:pt x="8514" y="34588"/>
                  <a:pt x="10990" y="34219"/>
                  <a:pt x="11014" y="34219"/>
                </a:cubicBezTo>
                <a:lnTo>
                  <a:pt x="12062" y="34076"/>
                </a:lnTo>
                <a:lnTo>
                  <a:pt x="12062" y="33100"/>
                </a:lnTo>
                <a:cubicBezTo>
                  <a:pt x="12062" y="30219"/>
                  <a:pt x="13276" y="28159"/>
                  <a:pt x="15657" y="27004"/>
                </a:cubicBezTo>
                <a:cubicBezTo>
                  <a:pt x="17586" y="26063"/>
                  <a:pt x="19622" y="26016"/>
                  <a:pt x="20003" y="26016"/>
                </a:cubicBezTo>
                <a:lnTo>
                  <a:pt x="21301" y="26051"/>
                </a:lnTo>
                <a:lnTo>
                  <a:pt x="21301" y="24908"/>
                </a:lnTo>
                <a:cubicBezTo>
                  <a:pt x="21301" y="21098"/>
                  <a:pt x="22944" y="18360"/>
                  <a:pt x="26171" y="16776"/>
                </a:cubicBezTo>
                <a:cubicBezTo>
                  <a:pt x="28873" y="15455"/>
                  <a:pt x="32005" y="15264"/>
                  <a:pt x="33624" y="15264"/>
                </a:cubicBezTo>
                <a:cubicBezTo>
                  <a:pt x="34219" y="15264"/>
                  <a:pt x="34588" y="15288"/>
                  <a:pt x="34588" y="15288"/>
                </a:cubicBezTo>
                <a:lnTo>
                  <a:pt x="35934" y="15395"/>
                </a:lnTo>
                <a:lnTo>
                  <a:pt x="35934" y="14169"/>
                </a:lnTo>
                <a:cubicBezTo>
                  <a:pt x="35934" y="10395"/>
                  <a:pt x="42732" y="7132"/>
                  <a:pt x="48554" y="5501"/>
                </a:cubicBezTo>
                <a:cubicBezTo>
                  <a:pt x="51757" y="4608"/>
                  <a:pt x="53567" y="3299"/>
                  <a:pt x="54519" y="2322"/>
                </a:cubicBezTo>
                <a:close/>
                <a:moveTo>
                  <a:pt x="54555" y="1"/>
                </a:moveTo>
                <a:lnTo>
                  <a:pt x="53972" y="751"/>
                </a:lnTo>
                <a:cubicBezTo>
                  <a:pt x="53341" y="1548"/>
                  <a:pt x="51769" y="3037"/>
                  <a:pt x="48162" y="4049"/>
                </a:cubicBezTo>
                <a:cubicBezTo>
                  <a:pt x="45030" y="4930"/>
                  <a:pt x="34922" y="8204"/>
                  <a:pt x="34469" y="13764"/>
                </a:cubicBezTo>
                <a:cubicBezTo>
                  <a:pt x="34279" y="13764"/>
                  <a:pt x="33993" y="13752"/>
                  <a:pt x="33624" y="13752"/>
                </a:cubicBezTo>
                <a:cubicBezTo>
                  <a:pt x="31886" y="13752"/>
                  <a:pt x="28492" y="13979"/>
                  <a:pt x="25516" y="15431"/>
                </a:cubicBezTo>
                <a:cubicBezTo>
                  <a:pt x="21837" y="17241"/>
                  <a:pt x="19920" y="20301"/>
                  <a:pt x="19813" y="24539"/>
                </a:cubicBezTo>
                <a:cubicBezTo>
                  <a:pt x="19086" y="24563"/>
                  <a:pt x="16991" y="24694"/>
                  <a:pt x="14991" y="25670"/>
                </a:cubicBezTo>
                <a:cubicBezTo>
                  <a:pt x="13026" y="26647"/>
                  <a:pt x="10693" y="28647"/>
                  <a:pt x="10574" y="32790"/>
                </a:cubicBezTo>
                <a:cubicBezTo>
                  <a:pt x="9859" y="32909"/>
                  <a:pt x="7656" y="33374"/>
                  <a:pt x="5430" y="34517"/>
                </a:cubicBezTo>
                <a:cubicBezTo>
                  <a:pt x="1703" y="36469"/>
                  <a:pt x="1" y="40863"/>
                  <a:pt x="1" y="44101"/>
                </a:cubicBezTo>
                <a:lnTo>
                  <a:pt x="1" y="100632"/>
                </a:lnTo>
                <a:cubicBezTo>
                  <a:pt x="1" y="103882"/>
                  <a:pt x="1703" y="108264"/>
                  <a:pt x="5430" y="110217"/>
                </a:cubicBezTo>
                <a:cubicBezTo>
                  <a:pt x="7656" y="111360"/>
                  <a:pt x="9859" y="111824"/>
                  <a:pt x="10574" y="111943"/>
                </a:cubicBezTo>
                <a:cubicBezTo>
                  <a:pt x="10693" y="116074"/>
                  <a:pt x="13026" y="118087"/>
                  <a:pt x="14991" y="119051"/>
                </a:cubicBezTo>
                <a:cubicBezTo>
                  <a:pt x="16991" y="120015"/>
                  <a:pt x="19086" y="120170"/>
                  <a:pt x="19813" y="120182"/>
                </a:cubicBezTo>
                <a:cubicBezTo>
                  <a:pt x="19908" y="124444"/>
                  <a:pt x="21825" y="127492"/>
                  <a:pt x="25504" y="129290"/>
                </a:cubicBezTo>
                <a:cubicBezTo>
                  <a:pt x="28481" y="130755"/>
                  <a:pt x="31850" y="130969"/>
                  <a:pt x="33612" y="130969"/>
                </a:cubicBezTo>
                <a:cubicBezTo>
                  <a:pt x="33981" y="130969"/>
                  <a:pt x="34267" y="130969"/>
                  <a:pt x="34457" y="130957"/>
                </a:cubicBezTo>
                <a:cubicBezTo>
                  <a:pt x="34910" y="136505"/>
                  <a:pt x="45006" y="139804"/>
                  <a:pt x="48150" y="140673"/>
                </a:cubicBezTo>
                <a:cubicBezTo>
                  <a:pt x="51757" y="141685"/>
                  <a:pt x="53329" y="143173"/>
                  <a:pt x="53960" y="143983"/>
                </a:cubicBezTo>
                <a:lnTo>
                  <a:pt x="54531" y="144721"/>
                </a:lnTo>
                <a:lnTo>
                  <a:pt x="55127" y="143983"/>
                </a:lnTo>
                <a:cubicBezTo>
                  <a:pt x="55758" y="143173"/>
                  <a:pt x="57329" y="141685"/>
                  <a:pt x="60937" y="140673"/>
                </a:cubicBezTo>
                <a:cubicBezTo>
                  <a:pt x="64080" y="139804"/>
                  <a:pt x="74177" y="136529"/>
                  <a:pt x="74629" y="130957"/>
                </a:cubicBezTo>
                <a:cubicBezTo>
                  <a:pt x="74832" y="130957"/>
                  <a:pt x="75117" y="130969"/>
                  <a:pt x="75474" y="130969"/>
                </a:cubicBezTo>
                <a:cubicBezTo>
                  <a:pt x="77213" y="130969"/>
                  <a:pt x="80606" y="130755"/>
                  <a:pt x="83583" y="129290"/>
                </a:cubicBezTo>
                <a:cubicBezTo>
                  <a:pt x="87262" y="127492"/>
                  <a:pt x="89179" y="124421"/>
                  <a:pt x="89286" y="120182"/>
                </a:cubicBezTo>
                <a:cubicBezTo>
                  <a:pt x="90000" y="120170"/>
                  <a:pt x="92072" y="120015"/>
                  <a:pt x="94060" y="119063"/>
                </a:cubicBezTo>
                <a:cubicBezTo>
                  <a:pt x="96894" y="117717"/>
                  <a:pt x="98442" y="115241"/>
                  <a:pt x="98525" y="111943"/>
                </a:cubicBezTo>
                <a:cubicBezTo>
                  <a:pt x="99263" y="111824"/>
                  <a:pt x="101466" y="111360"/>
                  <a:pt x="103668" y="110217"/>
                </a:cubicBezTo>
                <a:cubicBezTo>
                  <a:pt x="107395" y="108264"/>
                  <a:pt x="109098" y="103871"/>
                  <a:pt x="109098" y="100632"/>
                </a:cubicBezTo>
                <a:lnTo>
                  <a:pt x="109098" y="44101"/>
                </a:lnTo>
                <a:cubicBezTo>
                  <a:pt x="109098" y="40839"/>
                  <a:pt x="107395" y="36469"/>
                  <a:pt x="103668" y="34517"/>
                </a:cubicBezTo>
                <a:cubicBezTo>
                  <a:pt x="101442" y="33374"/>
                  <a:pt x="99239" y="32909"/>
                  <a:pt x="98525" y="32790"/>
                </a:cubicBezTo>
                <a:cubicBezTo>
                  <a:pt x="98406" y="28647"/>
                  <a:pt x="96072" y="26647"/>
                  <a:pt x="94108" y="25670"/>
                </a:cubicBezTo>
                <a:cubicBezTo>
                  <a:pt x="92108" y="24706"/>
                  <a:pt x="90012" y="24563"/>
                  <a:pt x="89286" y="24539"/>
                </a:cubicBezTo>
                <a:cubicBezTo>
                  <a:pt x="89179" y="20301"/>
                  <a:pt x="87262" y="17241"/>
                  <a:pt x="83583" y="15431"/>
                </a:cubicBezTo>
                <a:cubicBezTo>
                  <a:pt x="80606" y="13979"/>
                  <a:pt x="77225" y="13752"/>
                  <a:pt x="75474" y="13752"/>
                </a:cubicBezTo>
                <a:cubicBezTo>
                  <a:pt x="75105" y="13752"/>
                  <a:pt x="74820" y="13752"/>
                  <a:pt x="74629" y="13764"/>
                </a:cubicBezTo>
                <a:cubicBezTo>
                  <a:pt x="74177" y="8216"/>
                  <a:pt x="64080" y="4942"/>
                  <a:pt x="60937" y="4049"/>
                </a:cubicBezTo>
                <a:cubicBezTo>
                  <a:pt x="57329" y="3037"/>
                  <a:pt x="55758" y="1548"/>
                  <a:pt x="55127" y="751"/>
                </a:cubicBezTo>
                <a:lnTo>
                  <a:pt x="54555" y="1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2500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48"/>
          <p:cNvGrpSpPr/>
          <p:nvPr/>
        </p:nvGrpSpPr>
        <p:grpSpPr>
          <a:xfrm>
            <a:off x="-1281154" y="-896044"/>
            <a:ext cx="2565009" cy="1800573"/>
            <a:chOff x="1074165" y="1907849"/>
            <a:chExt cx="1594361" cy="931299"/>
          </a:xfrm>
        </p:grpSpPr>
        <p:sp>
          <p:nvSpPr>
            <p:cNvPr id="1888" name="Google Shape;1888;p48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26;p26">
            <a:extLst>
              <a:ext uri="{FF2B5EF4-FFF2-40B4-BE49-F238E27FC236}">
                <a16:creationId xmlns:a16="http://schemas.microsoft.com/office/drawing/2014/main" id="{47E750A8-CC91-4A50-8354-389B0930451C}"/>
              </a:ext>
            </a:extLst>
          </p:cNvPr>
          <p:cNvSpPr txBox="1">
            <a:spLocks/>
          </p:cNvSpPr>
          <p:nvPr/>
        </p:nvSpPr>
        <p:spPr>
          <a:xfrm>
            <a:off x="3796188" y="312712"/>
            <a:ext cx="5863772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54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تمهيد</a:t>
            </a:r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6426922-6C23-479A-BC07-3E376EBD0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0" y="4025901"/>
            <a:ext cx="1674398" cy="989416"/>
          </a:xfrm>
          <a:prstGeom prst="rect">
            <a:avLst/>
          </a:prstGeom>
          <a:effectLst/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72A9118-5725-48A4-A1BD-59D85E576CBC}"/>
              </a:ext>
            </a:extLst>
          </p:cNvPr>
          <p:cNvGrpSpPr/>
          <p:nvPr/>
        </p:nvGrpSpPr>
        <p:grpSpPr>
          <a:xfrm>
            <a:off x="6713059" y="1101999"/>
            <a:ext cx="2369140" cy="890899"/>
            <a:chOff x="3212745" y="50949"/>
            <a:chExt cx="2909142" cy="1093961"/>
          </a:xfrm>
        </p:grpSpPr>
        <p:sp>
          <p:nvSpPr>
            <p:cNvPr id="16" name="سحابة 15">
              <a:extLst>
                <a:ext uri="{FF2B5EF4-FFF2-40B4-BE49-F238E27FC236}">
                  <a16:creationId xmlns:a16="http://schemas.microsoft.com/office/drawing/2014/main" id="{B4755B40-B1F7-42DE-AD8B-3A6B81F0C2B2}"/>
                </a:ext>
              </a:extLst>
            </p:cNvPr>
            <p:cNvSpPr/>
            <p:nvPr/>
          </p:nvSpPr>
          <p:spPr>
            <a:xfrm>
              <a:off x="3212745" y="160449"/>
              <a:ext cx="2784731" cy="951431"/>
            </a:xfrm>
            <a:prstGeom prst="cloud">
              <a:avLst/>
            </a:prstGeom>
            <a:solidFill>
              <a:srgbClr val="E7B7D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63500">
                <a:schemeClr val="accent4">
                  <a:lumMod val="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5A9CD453-AA62-4509-995A-09873A8681F5}"/>
                </a:ext>
              </a:extLst>
            </p:cNvPr>
            <p:cNvSpPr txBox="1"/>
            <p:nvPr/>
          </p:nvSpPr>
          <p:spPr>
            <a:xfrm>
              <a:off x="3253552" y="275676"/>
              <a:ext cx="1804982" cy="8692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4000" b="1" dirty="0">
                  <a:ln w="19050"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4">
                        <a:lumMod val="5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acen Liner XL" panose="02000000000000000000" pitchFamily="2" charset="-78"/>
                  <a:cs typeface="Hacen Liner XL" panose="02000000000000000000" pitchFamily="2" charset="-78"/>
                </a:rPr>
                <a:t>نشاط</a:t>
              </a:r>
            </a:p>
          </p:txBody>
        </p:sp>
        <p:grpSp>
          <p:nvGrpSpPr>
            <p:cNvPr id="18" name="Google Shape;2151;p53">
              <a:extLst>
                <a:ext uri="{FF2B5EF4-FFF2-40B4-BE49-F238E27FC236}">
                  <a16:creationId xmlns:a16="http://schemas.microsoft.com/office/drawing/2014/main" id="{B41F0E38-3DE6-4A72-9755-24845F4B6AAD}"/>
                </a:ext>
              </a:extLst>
            </p:cNvPr>
            <p:cNvGrpSpPr/>
            <p:nvPr/>
          </p:nvGrpSpPr>
          <p:grpSpPr>
            <a:xfrm>
              <a:off x="5092145" y="50949"/>
              <a:ext cx="1029742" cy="1028850"/>
              <a:chOff x="1207275" y="3021925"/>
              <a:chExt cx="346200" cy="345900"/>
            </a:xfrm>
            <a:solidFill>
              <a:srgbClr val="DFA1C3"/>
            </a:solidFill>
            <a:effectLst>
              <a:glow rad="50800">
                <a:schemeClr val="accent4">
                  <a:lumMod val="75000"/>
                  <a:alpha val="64000"/>
                </a:schemeClr>
              </a:glow>
            </a:effectLst>
          </p:grpSpPr>
          <p:sp>
            <p:nvSpPr>
              <p:cNvPr id="19" name="Google Shape;2152;p53">
                <a:extLst>
                  <a:ext uri="{FF2B5EF4-FFF2-40B4-BE49-F238E27FC236}">
                    <a16:creationId xmlns:a16="http://schemas.microsoft.com/office/drawing/2014/main" id="{F14C232C-A268-4B9B-B2AC-0BF63119B8BB}"/>
                  </a:ext>
                </a:extLst>
              </p:cNvPr>
              <p:cNvSpPr/>
              <p:nvPr/>
            </p:nvSpPr>
            <p:spPr>
              <a:xfrm>
                <a:off x="1274850" y="3089200"/>
                <a:ext cx="211350" cy="21135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4" extrusionOk="0">
                    <a:moveTo>
                      <a:pt x="4239" y="1263"/>
                    </a:moveTo>
                    <a:lnTo>
                      <a:pt x="7192" y="4227"/>
                    </a:lnTo>
                    <a:lnTo>
                      <a:pt x="4227" y="7168"/>
                    </a:lnTo>
                    <a:lnTo>
                      <a:pt x="1274" y="4227"/>
                    </a:lnTo>
                    <a:lnTo>
                      <a:pt x="4239" y="1263"/>
                    </a:lnTo>
                    <a:close/>
                    <a:moveTo>
                      <a:pt x="4227" y="0"/>
                    </a:moveTo>
                    <a:lnTo>
                      <a:pt x="0" y="4227"/>
                    </a:lnTo>
                    <a:lnTo>
                      <a:pt x="4227" y="8454"/>
                    </a:lnTo>
                    <a:lnTo>
                      <a:pt x="8454" y="4227"/>
                    </a:lnTo>
                    <a:lnTo>
                      <a:pt x="4227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2153;p53">
                <a:extLst>
                  <a:ext uri="{FF2B5EF4-FFF2-40B4-BE49-F238E27FC236}">
                    <a16:creationId xmlns:a16="http://schemas.microsoft.com/office/drawing/2014/main" id="{43B28022-03FA-43F7-962D-B338174218E2}"/>
                  </a:ext>
                </a:extLst>
              </p:cNvPr>
              <p:cNvSpPr/>
              <p:nvPr/>
            </p:nvSpPr>
            <p:spPr>
              <a:xfrm>
                <a:off x="1369200" y="316092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2154;p53">
                <a:extLst>
                  <a:ext uri="{FF2B5EF4-FFF2-40B4-BE49-F238E27FC236}">
                    <a16:creationId xmlns:a16="http://schemas.microsoft.com/office/drawing/2014/main" id="{298DFCA5-8953-4ADD-A26A-3F9D655E8C60}"/>
                  </a:ext>
                </a:extLst>
              </p:cNvPr>
              <p:cNvSpPr/>
              <p:nvPr/>
            </p:nvSpPr>
            <p:spPr>
              <a:xfrm>
                <a:off x="1346875" y="3183550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2155;p53">
                <a:extLst>
                  <a:ext uri="{FF2B5EF4-FFF2-40B4-BE49-F238E27FC236}">
                    <a16:creationId xmlns:a16="http://schemas.microsoft.com/office/drawing/2014/main" id="{F9034D12-F7E9-4CE8-BACE-ED69436F0E32}"/>
                  </a:ext>
                </a:extLst>
              </p:cNvPr>
              <p:cNvSpPr/>
              <p:nvPr/>
            </p:nvSpPr>
            <p:spPr>
              <a:xfrm>
                <a:off x="1369200" y="320587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2156;p53">
                <a:extLst>
                  <a:ext uri="{FF2B5EF4-FFF2-40B4-BE49-F238E27FC236}">
                    <a16:creationId xmlns:a16="http://schemas.microsoft.com/office/drawing/2014/main" id="{742DC850-3A31-43A4-993F-1C930E6B43FF}"/>
                  </a:ext>
                </a:extLst>
              </p:cNvPr>
              <p:cNvSpPr/>
              <p:nvPr/>
            </p:nvSpPr>
            <p:spPr>
              <a:xfrm>
                <a:off x="1391825" y="3183550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2157;p53">
                <a:extLst>
                  <a:ext uri="{FF2B5EF4-FFF2-40B4-BE49-F238E27FC236}">
                    <a16:creationId xmlns:a16="http://schemas.microsoft.com/office/drawing/2014/main" id="{3FEA0DF9-0419-46BC-96BA-6F2D37183292}"/>
                  </a:ext>
                </a:extLst>
              </p:cNvPr>
              <p:cNvSpPr/>
              <p:nvPr/>
            </p:nvSpPr>
            <p:spPr>
              <a:xfrm>
                <a:off x="1207275" y="3021925"/>
                <a:ext cx="346200" cy="345900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13836" extrusionOk="0">
                    <a:moveTo>
                      <a:pt x="6942" y="1263"/>
                    </a:moveTo>
                    <a:lnTo>
                      <a:pt x="12598" y="6918"/>
                    </a:lnTo>
                    <a:lnTo>
                      <a:pt x="6942" y="12574"/>
                    </a:lnTo>
                    <a:lnTo>
                      <a:pt x="1287" y="6918"/>
                    </a:lnTo>
                    <a:lnTo>
                      <a:pt x="6942" y="1263"/>
                    </a:lnTo>
                    <a:close/>
                    <a:moveTo>
                      <a:pt x="6930" y="1"/>
                    </a:moveTo>
                    <a:lnTo>
                      <a:pt x="1" y="6918"/>
                    </a:lnTo>
                    <a:lnTo>
                      <a:pt x="6930" y="13836"/>
                    </a:lnTo>
                    <a:lnTo>
                      <a:pt x="13848" y="6918"/>
                    </a:lnTo>
                    <a:lnTo>
                      <a:pt x="6930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F4F7DEC-57E2-4DE8-9F88-3B9BC3662A0E}"/>
              </a:ext>
            </a:extLst>
          </p:cNvPr>
          <p:cNvSpPr txBox="1"/>
          <p:nvPr/>
        </p:nvSpPr>
        <p:spPr>
          <a:xfrm>
            <a:off x="4859556" y="1953676"/>
            <a:ext cx="4222643" cy="5724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ar-SA" sz="2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اذكر ما تعرفه عن سورة الفاتحة 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24876DB-C4DE-45BD-9BDA-581FA8F54E09}"/>
              </a:ext>
            </a:extLst>
          </p:cNvPr>
          <p:cNvSpPr txBox="1"/>
          <p:nvPr/>
        </p:nvSpPr>
        <p:spPr>
          <a:xfrm>
            <a:off x="4469412" y="2435684"/>
            <a:ext cx="4674588" cy="128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سورة من القرآن الكريم عدد آياتها ( 7 ) وهي فاتحة الكتاب، وهي ركن عظيم من أركان الصلاة, وأعظم سورة في القرآن الكريم. 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6">
              <a:lumMod val="90000"/>
            </a:schemeClr>
          </a:solidFill>
          <a:effectLst>
            <a:glow rad="127000">
              <a:schemeClr val="accent6">
                <a:lumMod val="25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56;p52">
            <a:extLst>
              <a:ext uri="{FF2B5EF4-FFF2-40B4-BE49-F238E27FC236}">
                <a16:creationId xmlns:a16="http://schemas.microsoft.com/office/drawing/2014/main" id="{5D333CEC-B67A-489E-B450-F06C30B999CC}"/>
              </a:ext>
            </a:extLst>
          </p:cNvPr>
          <p:cNvSpPr txBox="1">
            <a:spLocks/>
          </p:cNvSpPr>
          <p:nvPr/>
        </p:nvSpPr>
        <p:spPr>
          <a:xfrm>
            <a:off x="1233735" y="1299757"/>
            <a:ext cx="6518428" cy="90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erkshire Swash"/>
              <a:buNone/>
              <a:defRPr sz="1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rtl="1"/>
            <a:r>
              <a:rPr lang="ar-SA" sz="4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  <a:sym typeface="Taviraj"/>
              </a:rPr>
              <a:t>أولاً:</a:t>
            </a: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3603" y="2043824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نزول السورة وعدد آياتها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rgbClr val="7E2A58"/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0" name="Google Shape;1097;p26">
            <a:extLst>
              <a:ext uri="{FF2B5EF4-FFF2-40B4-BE49-F238E27FC236}">
                <a16:creationId xmlns:a16="http://schemas.microsoft.com/office/drawing/2014/main" id="{5C98F484-FD33-4B3E-8F3F-51D8A7937F45}"/>
              </a:ext>
            </a:extLst>
          </p:cNvPr>
          <p:cNvGrpSpPr/>
          <p:nvPr/>
        </p:nvGrpSpPr>
        <p:grpSpPr>
          <a:xfrm>
            <a:off x="4038439" y="3072308"/>
            <a:ext cx="1067120" cy="981130"/>
            <a:chOff x="6535927" y="-2669851"/>
            <a:chExt cx="558125" cy="536101"/>
          </a:xfrm>
        </p:grpSpPr>
        <p:sp>
          <p:nvSpPr>
            <p:cNvPr id="81" name="Google Shape;1098;p26">
              <a:extLst>
                <a:ext uri="{FF2B5EF4-FFF2-40B4-BE49-F238E27FC236}">
                  <a16:creationId xmlns:a16="http://schemas.microsoft.com/office/drawing/2014/main" id="{8265DE67-D6B3-4994-838A-847C335C7E6D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99;p26">
              <a:extLst>
                <a:ext uri="{FF2B5EF4-FFF2-40B4-BE49-F238E27FC236}">
                  <a16:creationId xmlns:a16="http://schemas.microsoft.com/office/drawing/2014/main" id="{CA493E9D-A1E1-4143-94F1-D3273AC5203D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00;p26">
              <a:extLst>
                <a:ext uri="{FF2B5EF4-FFF2-40B4-BE49-F238E27FC236}">
                  <a16:creationId xmlns:a16="http://schemas.microsoft.com/office/drawing/2014/main" id="{FD806869-5723-4874-8425-308C3C94E0AC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25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مربع نص 88">
            <a:extLst>
              <a:ext uri="{FF2B5EF4-FFF2-40B4-BE49-F238E27FC236}">
                <a16:creationId xmlns:a16="http://schemas.microsoft.com/office/drawing/2014/main" id="{E03FA719-DA53-468F-88FC-F1E10D8AFFF5}"/>
              </a:ext>
            </a:extLst>
          </p:cNvPr>
          <p:cNvSpPr txBox="1"/>
          <p:nvPr/>
        </p:nvSpPr>
        <p:spPr>
          <a:xfrm>
            <a:off x="-74428" y="1417588"/>
            <a:ext cx="6158819" cy="216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spcAft>
                <a:spcPts val="800"/>
              </a:spcAft>
            </a:pPr>
            <a:r>
              <a:rPr lang="ar-SA" sz="22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سورة الفاتحة مكية، وعدد آياتها سبع وهي أول سورة         نزلت كاملة. والبسملة ليست من الفاتحة على القول الراجح بدلالة الحديث القدسي: (قسمت الصلاة بيني وبين عبدي...) الحديث، فبدأ ب </a:t>
            </a:r>
            <a:r>
              <a:rPr lang="ar-SA" sz="22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﴿ </a:t>
            </a:r>
            <a:r>
              <a:rPr lang="ar-SA" sz="22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الْحَمْدُ لِلَّهِ رَبِّ الْعَالَمِينَ </a:t>
            </a:r>
            <a:r>
              <a:rPr lang="ar-SA" sz="22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﴾ </a:t>
            </a:r>
            <a:r>
              <a:rPr lang="ar-SA" sz="22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،</a:t>
            </a:r>
            <a:r>
              <a:rPr lang="ar-SA" sz="24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 </a:t>
            </a:r>
            <a:r>
              <a:rPr lang="ar-SA" sz="22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وعلى هذا القول من ترك البسملة في الصلاة فصلاته صحيحة. </a:t>
            </a:r>
            <a:endParaRPr lang="en-US" sz="2200" dirty="0">
              <a:solidFill>
                <a:schemeClr val="accent6">
                  <a:lumMod val="90000"/>
                </a:schemeClr>
              </a:solidFill>
              <a:effectLst>
                <a:glow rad="88900">
                  <a:srgbClr val="743200"/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grpSp>
        <p:nvGrpSpPr>
          <p:cNvPr id="1906" name="Google Shape;1906;p50"/>
          <p:cNvGrpSpPr/>
          <p:nvPr/>
        </p:nvGrpSpPr>
        <p:grpSpPr>
          <a:xfrm rot="-5400000">
            <a:off x="4579282" y="483524"/>
            <a:ext cx="7149986" cy="4176452"/>
            <a:chOff x="997007" y="-364201"/>
            <a:chExt cx="7149986" cy="4176452"/>
          </a:xfrm>
        </p:grpSpPr>
        <p:sp>
          <p:nvSpPr>
            <p:cNvPr id="1907" name="Google Shape;1907;p50"/>
            <p:cNvSpPr/>
            <p:nvPr/>
          </p:nvSpPr>
          <p:spPr>
            <a:xfrm>
              <a:off x="1103283" y="-306239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50"/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1909" name="Google Shape;1909;p50"/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0"/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0"/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0"/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0"/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0"/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0"/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0"/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0"/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0"/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0"/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0"/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0"/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0"/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0"/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0"/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0"/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0"/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0"/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0"/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0"/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0"/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0"/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0"/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0"/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0"/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0"/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0"/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0"/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0"/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0"/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0"/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0"/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0"/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0"/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0"/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0"/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0"/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9" name="Google Shape;1959;p50"/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chemeClr val="accent5">
                    <a:lumMod val="90000"/>
                  </a:schemeClr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887176" y="-492475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166451" y="-10150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26;p26">
            <a:extLst>
              <a:ext uri="{FF2B5EF4-FFF2-40B4-BE49-F238E27FC236}">
                <a16:creationId xmlns:a16="http://schemas.microsoft.com/office/drawing/2014/main" id="{B20CAF17-9B14-403B-9682-918556AF4DE0}"/>
              </a:ext>
            </a:extLst>
          </p:cNvPr>
          <p:cNvSpPr txBox="1">
            <a:spLocks/>
          </p:cNvSpPr>
          <p:nvPr/>
        </p:nvSpPr>
        <p:spPr>
          <a:xfrm>
            <a:off x="6439976" y="3090838"/>
            <a:ext cx="2597180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الفاتحة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8D449DE-8E77-46BA-89E8-D1045DA9B3D2}"/>
              </a:ext>
            </a:extLst>
          </p:cNvPr>
          <p:cNvGrpSpPr/>
          <p:nvPr/>
        </p:nvGrpSpPr>
        <p:grpSpPr>
          <a:xfrm>
            <a:off x="1454798" y="428162"/>
            <a:ext cx="4579034" cy="901560"/>
            <a:chOff x="1454798" y="428162"/>
            <a:chExt cx="4579034" cy="901560"/>
          </a:xfrm>
        </p:grpSpPr>
        <p:grpSp>
          <p:nvGrpSpPr>
            <p:cNvPr id="66" name="Google Shape;1418;p36">
              <a:extLst>
                <a:ext uri="{FF2B5EF4-FFF2-40B4-BE49-F238E27FC236}">
                  <a16:creationId xmlns:a16="http://schemas.microsoft.com/office/drawing/2014/main" id="{22ECB225-D935-4AD6-A0CA-083CB92B78C5}"/>
                </a:ext>
              </a:extLst>
            </p:cNvPr>
            <p:cNvGrpSpPr/>
            <p:nvPr/>
          </p:nvGrpSpPr>
          <p:grpSpPr>
            <a:xfrm>
              <a:off x="1454798" y="644128"/>
              <a:ext cx="4209508" cy="556770"/>
              <a:chOff x="463764" y="1472422"/>
              <a:chExt cx="41070638" cy="3283008"/>
            </a:xfrm>
            <a:gradFill flip="none" rotWithShape="1">
              <a:gsLst>
                <a:gs pos="100000">
                  <a:srgbClr val="D46E12"/>
                </a:gs>
                <a:gs pos="0">
                  <a:srgbClr val="D46E12"/>
                </a:gs>
                <a:gs pos="52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effectLst>
              <a:glow rad="88900">
                <a:srgbClr val="C06E00">
                  <a:alpha val="91765"/>
                </a:srgbClr>
              </a:glow>
            </a:effectLst>
          </p:grpSpPr>
          <p:sp>
            <p:nvSpPr>
              <p:cNvPr id="68" name="Google Shape;1420;p36">
                <a:extLst>
                  <a:ext uri="{FF2B5EF4-FFF2-40B4-BE49-F238E27FC236}">
                    <a16:creationId xmlns:a16="http://schemas.microsoft.com/office/drawing/2014/main" id="{027E334A-9594-47D9-87A4-5FBFC0DCFDDA}"/>
                  </a:ext>
                </a:extLst>
              </p:cNvPr>
              <p:cNvSpPr/>
              <p:nvPr/>
            </p:nvSpPr>
            <p:spPr>
              <a:xfrm rot="-5400000">
                <a:off x="-57616" y="1993802"/>
                <a:ext cx="3283008" cy="2240248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19;p36">
                <a:extLst>
                  <a:ext uri="{FF2B5EF4-FFF2-40B4-BE49-F238E27FC236}">
                    <a16:creationId xmlns:a16="http://schemas.microsoft.com/office/drawing/2014/main" id="{58B58A30-CCCA-4F62-9CDF-232C75AC5B78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421;p36">
                <a:extLst>
                  <a:ext uri="{FF2B5EF4-FFF2-40B4-BE49-F238E27FC236}">
                    <a16:creationId xmlns:a16="http://schemas.microsoft.com/office/drawing/2014/main" id="{8C2AAF5C-2F11-4547-BF4C-C6D1CC992DAE}"/>
                  </a:ext>
                </a:extLst>
              </p:cNvPr>
              <p:cNvSpPr/>
              <p:nvPr/>
            </p:nvSpPr>
            <p:spPr>
              <a:xfrm>
                <a:off x="1990049" y="1472439"/>
                <a:ext cx="37522203" cy="328260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D2EFBC31-D32F-4F99-8AA9-B99F822A6336}"/>
                </a:ext>
              </a:extLst>
            </p:cNvPr>
            <p:cNvSpPr/>
            <p:nvPr/>
          </p:nvSpPr>
          <p:spPr>
            <a:xfrm rot="800819">
              <a:off x="5333908" y="719096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rgbClr val="F2A55F"/>
            </a:solidFill>
            <a:ln w="19050">
              <a:solidFill>
                <a:srgbClr val="D77013">
                  <a:alpha val="68000"/>
                </a:srgb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91C2F905-D541-4472-879A-F23934DD3B97}"/>
                </a:ext>
              </a:extLst>
            </p:cNvPr>
            <p:cNvSpPr/>
            <p:nvPr/>
          </p:nvSpPr>
          <p:spPr>
            <a:xfrm rot="860049">
              <a:off x="5065365" y="428162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5">
                  <a:lumMod val="50000"/>
                  <a:alpha val="78000"/>
                </a:schemeClr>
              </a:solidFill>
            </a:ln>
            <a:effectLst>
              <a:glow rad="63500">
                <a:srgbClr val="B86900">
                  <a:alpha val="78824"/>
                </a:srgb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32BF98A-A4F8-4DFB-B4CE-27A59065EE9D}"/>
              </a:ext>
            </a:extLst>
          </p:cNvPr>
          <p:cNvSpPr txBox="1"/>
          <p:nvPr/>
        </p:nvSpPr>
        <p:spPr>
          <a:xfrm>
            <a:off x="1181790" y="601943"/>
            <a:ext cx="39668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000" b="1" dirty="0">
                <a:ln w="3175">
                  <a:noFill/>
                </a:ln>
                <a:gradFill>
                  <a:gsLst>
                    <a:gs pos="0">
                      <a:srgbClr val="E67814"/>
                    </a:gs>
                    <a:gs pos="74000">
                      <a:schemeClr val="accent5"/>
                    </a:gs>
                    <a:gs pos="83000">
                      <a:schemeClr val="accent5"/>
                    </a:gs>
                    <a:gs pos="100000">
                      <a:schemeClr val="accent5">
                        <a:lumMod val="90000"/>
                      </a:schemeClr>
                    </a:gs>
                  </a:gsLst>
                  <a:lin ang="5400000" scaled="1"/>
                </a:gradFill>
                <a:effectLst>
                  <a:glow rad="88900">
                    <a:srgbClr val="9E3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نزول السورة وعدد آياتها</a:t>
            </a:r>
            <a:endParaRPr lang="en-US" sz="3000" b="1" dirty="0">
              <a:ln w="3175">
                <a:noFill/>
              </a:ln>
              <a:gradFill>
                <a:gsLst>
                  <a:gs pos="0">
                    <a:srgbClr val="E67814"/>
                  </a:gs>
                  <a:gs pos="74000">
                    <a:schemeClr val="accent5"/>
                  </a:gs>
                  <a:gs pos="83000">
                    <a:schemeClr val="accent5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1"/>
              </a:gradFill>
              <a:effectLst>
                <a:glow rad="88900">
                  <a:srgbClr val="9E3C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grpSp>
        <p:nvGrpSpPr>
          <p:cNvPr id="91" name="Google Shape;1978;p51">
            <a:extLst>
              <a:ext uri="{FF2B5EF4-FFF2-40B4-BE49-F238E27FC236}">
                <a16:creationId xmlns:a16="http://schemas.microsoft.com/office/drawing/2014/main" id="{302CD27A-7C41-4BA0-B56C-946EFAA7750E}"/>
              </a:ext>
            </a:extLst>
          </p:cNvPr>
          <p:cNvGrpSpPr/>
          <p:nvPr/>
        </p:nvGrpSpPr>
        <p:grpSpPr>
          <a:xfrm>
            <a:off x="106844" y="3090838"/>
            <a:ext cx="3429240" cy="1952395"/>
            <a:chOff x="1074165" y="1907849"/>
            <a:chExt cx="1594361" cy="931299"/>
          </a:xfrm>
        </p:grpSpPr>
        <p:sp>
          <p:nvSpPr>
            <p:cNvPr id="92" name="Google Shape;1979;p51">
              <a:extLst>
                <a:ext uri="{FF2B5EF4-FFF2-40B4-BE49-F238E27FC236}">
                  <a16:creationId xmlns:a16="http://schemas.microsoft.com/office/drawing/2014/main" id="{D59384A2-846C-4D76-AA42-59688CDA7C1A}"/>
                </a:ext>
              </a:extLst>
            </p:cNvPr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rgbClr val="DB7213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0;p51">
              <a:extLst>
                <a:ext uri="{FF2B5EF4-FFF2-40B4-BE49-F238E27FC236}">
                  <a16:creationId xmlns:a16="http://schemas.microsoft.com/office/drawing/2014/main" id="{B500BD95-3B45-42F7-8DF7-F57C085EC4EE}"/>
                </a:ext>
              </a:extLst>
            </p:cNvPr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B86900"/>
                </a:gs>
                <a:gs pos="50000">
                  <a:schemeClr val="accent5">
                    <a:lumMod val="90000"/>
                  </a:schemeClr>
                </a:gs>
                <a:gs pos="100000">
                  <a:srgbClr val="B86900"/>
                </a:gs>
              </a:gsLst>
              <a:lin ang="2698631" scaled="0"/>
            </a:gra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7F4A0F31-FCD1-440C-BB62-1ADB3AC30569}"/>
              </a:ext>
            </a:extLst>
          </p:cNvPr>
          <p:cNvSpPr txBox="1"/>
          <p:nvPr/>
        </p:nvSpPr>
        <p:spPr>
          <a:xfrm>
            <a:off x="663603" y="3092521"/>
            <a:ext cx="234137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  <a:spcAft>
                <a:spcPts val="800"/>
              </a:spcAft>
            </a:pPr>
            <a:r>
              <a:rPr lang="ar-SA" sz="2000" dirty="0"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rgbClr val="743200"/>
                  </a:glow>
                </a:effectLst>
                <a:latin typeface="Hacen Algeria Bd" panose="02000500000000000000" pitchFamily="2" charset="-78"/>
                <a:cs typeface="Hacen Algeria Bd" panose="02000500000000000000" pitchFamily="2" charset="-78"/>
              </a:rPr>
              <a:t>معلومة إثرائية</a:t>
            </a:r>
            <a:endParaRPr lang="en-US" sz="2000" dirty="0">
              <a:solidFill>
                <a:schemeClr val="accent5">
                  <a:lumMod val="90000"/>
                </a:schemeClr>
              </a:solidFill>
              <a:effectLst>
                <a:glow rad="101600">
                  <a:srgbClr val="743200"/>
                </a:glow>
              </a:effectLst>
              <a:latin typeface="Hacen Algeria Bd" panose="02000500000000000000" pitchFamily="2" charset="-78"/>
              <a:cs typeface="Hacen Algeria Bd" panose="02000500000000000000" pitchFamily="2" charset="-78"/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C05AC163-9472-4A74-8D05-A3DBE4D4EB19}"/>
              </a:ext>
            </a:extLst>
          </p:cNvPr>
          <p:cNvSpPr txBox="1"/>
          <p:nvPr/>
        </p:nvSpPr>
        <p:spPr>
          <a:xfrm>
            <a:off x="457469" y="3501762"/>
            <a:ext cx="2727269" cy="1511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  <a:spcAft>
                <a:spcPts val="800"/>
              </a:spcAft>
            </a:pPr>
            <a:r>
              <a:rPr lang="ar-SA" sz="1800" dirty="0">
                <a:solidFill>
                  <a:schemeClr val="accent5"/>
                </a:solidFill>
                <a:effectLst>
                  <a:glow rad="101600">
                    <a:srgbClr val="743200"/>
                  </a:glow>
                </a:effectLst>
                <a:latin typeface="Hacen Beirut Light" panose="02000000000000000000" pitchFamily="2" charset="-78"/>
                <a:cs typeface="Hacen Beirut Light" panose="02000000000000000000" pitchFamily="2" charset="-78"/>
              </a:rPr>
              <a:t>السور المكية هي ما نزلت قبل الهجرة ولو في غير مكة, والمدنية ما نزلت بعد الهجرة ولو في غير المدينة.</a:t>
            </a:r>
            <a:endParaRPr lang="en-US" sz="1800" dirty="0">
              <a:solidFill>
                <a:schemeClr val="accent5"/>
              </a:solidFill>
              <a:effectLst>
                <a:glow rad="101600">
                  <a:srgbClr val="743200"/>
                </a:glow>
              </a:effectLst>
              <a:latin typeface="Hacen Beirut Light" panose="02000000000000000000" pitchFamily="2" charset="-78"/>
              <a:cs typeface="Hacen Beirut Light" panose="02000000000000000000" pitchFamily="2" charset="-78"/>
            </a:endParaRPr>
          </a:p>
        </p:txBody>
      </p:sp>
      <p:pic>
        <p:nvPicPr>
          <p:cNvPr id="96" name="صورة 9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3FB4EF-E993-4451-8BD8-8015E004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28" y="4200947"/>
            <a:ext cx="1438002" cy="84973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2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4">
              <a:lumMod val="40000"/>
              <a:lumOff val="60000"/>
            </a:schemeClr>
          </a:solidFill>
          <a:effectLst>
            <a:glow rad="127000">
              <a:schemeClr val="accent4">
                <a:lumMod val="50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56;p52">
            <a:extLst>
              <a:ext uri="{FF2B5EF4-FFF2-40B4-BE49-F238E27FC236}">
                <a16:creationId xmlns:a16="http://schemas.microsoft.com/office/drawing/2014/main" id="{5D333CEC-B67A-489E-B450-F06C30B999CC}"/>
              </a:ext>
            </a:extLst>
          </p:cNvPr>
          <p:cNvSpPr txBox="1">
            <a:spLocks/>
          </p:cNvSpPr>
          <p:nvPr/>
        </p:nvSpPr>
        <p:spPr>
          <a:xfrm>
            <a:off x="1233735" y="1299757"/>
            <a:ext cx="6518428" cy="90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erkshire Swash"/>
              <a:buNone/>
              <a:defRPr sz="1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rtl="1"/>
            <a:r>
              <a:rPr lang="ar-SA" sz="40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  <a:sym typeface="Taviraj"/>
              </a:rPr>
              <a:t>ثانياً:</a:t>
            </a: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227" y="2058112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فضل السورة</a:t>
            </a:r>
            <a:endParaRPr sz="4800" dirty="0">
              <a:solidFill>
                <a:schemeClr val="accent6">
                  <a:lumMod val="90000"/>
                </a:schemeClr>
              </a:solidFill>
              <a:effectLst>
                <a:glow rad="88900">
                  <a:schemeClr val="accent6">
                    <a:lumMod val="25000"/>
                  </a:schemeClr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4" name="Google Shape;1097;p26">
            <a:extLst>
              <a:ext uri="{FF2B5EF4-FFF2-40B4-BE49-F238E27FC236}">
                <a16:creationId xmlns:a16="http://schemas.microsoft.com/office/drawing/2014/main" id="{685B1B24-474D-4457-AA19-7DFD11B80F59}"/>
              </a:ext>
            </a:extLst>
          </p:cNvPr>
          <p:cNvGrpSpPr/>
          <p:nvPr/>
        </p:nvGrpSpPr>
        <p:grpSpPr>
          <a:xfrm>
            <a:off x="3910584" y="3081173"/>
            <a:ext cx="1167212" cy="1018410"/>
            <a:chOff x="6535925" y="-2669850"/>
            <a:chExt cx="558125" cy="536100"/>
          </a:xfrm>
        </p:grpSpPr>
        <p:sp>
          <p:nvSpPr>
            <p:cNvPr id="85" name="Google Shape;1098;p26">
              <a:extLst>
                <a:ext uri="{FF2B5EF4-FFF2-40B4-BE49-F238E27FC236}">
                  <a16:creationId xmlns:a16="http://schemas.microsoft.com/office/drawing/2014/main" id="{B00824AA-0951-4EA0-A0D8-9EA6FD79393B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rgbClr val="FFC193"/>
                </a:gs>
                <a:gs pos="100000">
                  <a:schemeClr val="accent6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99;p26">
              <a:extLst>
                <a:ext uri="{FF2B5EF4-FFF2-40B4-BE49-F238E27FC236}">
                  <a16:creationId xmlns:a16="http://schemas.microsoft.com/office/drawing/2014/main" id="{472C4769-7524-4397-9156-12DCE62D0169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FF2C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00;p26">
              <a:extLst>
                <a:ext uri="{FF2B5EF4-FFF2-40B4-BE49-F238E27FC236}">
                  <a16:creationId xmlns:a16="http://schemas.microsoft.com/office/drawing/2014/main" id="{2A36EB78-BD21-4A40-9CB4-6EB8C06E6CF1}"/>
                </a:ext>
              </a:extLst>
            </p:cNvPr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9CB9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724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906;p50">
            <a:extLst>
              <a:ext uri="{FF2B5EF4-FFF2-40B4-BE49-F238E27FC236}">
                <a16:creationId xmlns:a16="http://schemas.microsoft.com/office/drawing/2014/main" id="{A74B5A77-EB05-4DD0-89B8-81E4EF393286}"/>
              </a:ext>
            </a:extLst>
          </p:cNvPr>
          <p:cNvGrpSpPr/>
          <p:nvPr/>
        </p:nvGrpSpPr>
        <p:grpSpPr>
          <a:xfrm rot="-5400000">
            <a:off x="-2948062" y="483524"/>
            <a:ext cx="7149986" cy="4176452"/>
            <a:chOff x="997007" y="-364201"/>
            <a:chExt cx="7149986" cy="4176452"/>
          </a:xfrm>
        </p:grpSpPr>
        <p:sp>
          <p:nvSpPr>
            <p:cNvPr id="84" name="Google Shape;1907;p50">
              <a:extLst>
                <a:ext uri="{FF2B5EF4-FFF2-40B4-BE49-F238E27FC236}">
                  <a16:creationId xmlns:a16="http://schemas.microsoft.com/office/drawing/2014/main" id="{A0DF3E59-BD84-4093-A5A7-2FF3A3B829C5}"/>
                </a:ext>
              </a:extLst>
            </p:cNvPr>
            <p:cNvSpPr/>
            <p:nvPr/>
          </p:nvSpPr>
          <p:spPr>
            <a:xfrm>
              <a:off x="1103284" y="-306240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908;p50">
              <a:extLst>
                <a:ext uri="{FF2B5EF4-FFF2-40B4-BE49-F238E27FC236}">
                  <a16:creationId xmlns:a16="http://schemas.microsoft.com/office/drawing/2014/main" id="{58EA29FD-684B-4163-9285-AC1F370AE90F}"/>
                </a:ext>
              </a:extLst>
            </p:cNvPr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92" name="Google Shape;1909;p50">
                <a:extLst>
                  <a:ext uri="{FF2B5EF4-FFF2-40B4-BE49-F238E27FC236}">
                    <a16:creationId xmlns:a16="http://schemas.microsoft.com/office/drawing/2014/main" id="{02867822-0A30-496C-95F2-9AC6863D198C}"/>
                  </a:ext>
                </a:extLst>
              </p:cNvPr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10;p50">
                <a:extLst>
                  <a:ext uri="{FF2B5EF4-FFF2-40B4-BE49-F238E27FC236}">
                    <a16:creationId xmlns:a16="http://schemas.microsoft.com/office/drawing/2014/main" id="{D115242C-8C50-49FE-B5E7-306DAC0E8FAB}"/>
                  </a:ext>
                </a:extLst>
              </p:cNvPr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11;p50">
                <a:extLst>
                  <a:ext uri="{FF2B5EF4-FFF2-40B4-BE49-F238E27FC236}">
                    <a16:creationId xmlns:a16="http://schemas.microsoft.com/office/drawing/2014/main" id="{B628B66A-9DCC-4E05-AA18-51AA163CD15E}"/>
                  </a:ext>
                </a:extLst>
              </p:cNvPr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12;p50">
                <a:extLst>
                  <a:ext uri="{FF2B5EF4-FFF2-40B4-BE49-F238E27FC236}">
                    <a16:creationId xmlns:a16="http://schemas.microsoft.com/office/drawing/2014/main" id="{BF598ED6-22BD-47BF-827C-119B6E846974}"/>
                  </a:ext>
                </a:extLst>
              </p:cNvPr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13;p50">
                <a:extLst>
                  <a:ext uri="{FF2B5EF4-FFF2-40B4-BE49-F238E27FC236}">
                    <a16:creationId xmlns:a16="http://schemas.microsoft.com/office/drawing/2014/main" id="{16A4A5D6-69ED-4A34-88EA-F88B0563EED6}"/>
                  </a:ext>
                </a:extLst>
              </p:cNvPr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14;p50">
                <a:extLst>
                  <a:ext uri="{FF2B5EF4-FFF2-40B4-BE49-F238E27FC236}">
                    <a16:creationId xmlns:a16="http://schemas.microsoft.com/office/drawing/2014/main" id="{EF81DABA-29E6-4D91-9ABA-F92FBB1400A0}"/>
                  </a:ext>
                </a:extLst>
              </p:cNvPr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15;p50">
                <a:extLst>
                  <a:ext uri="{FF2B5EF4-FFF2-40B4-BE49-F238E27FC236}">
                    <a16:creationId xmlns:a16="http://schemas.microsoft.com/office/drawing/2014/main" id="{4D8900D0-C293-4265-A235-B2B76734FD85}"/>
                  </a:ext>
                </a:extLst>
              </p:cNvPr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16;p50">
                <a:extLst>
                  <a:ext uri="{FF2B5EF4-FFF2-40B4-BE49-F238E27FC236}">
                    <a16:creationId xmlns:a16="http://schemas.microsoft.com/office/drawing/2014/main" id="{B66A191F-F2A2-4EF8-BFAC-EAF1D553F926}"/>
                  </a:ext>
                </a:extLst>
              </p:cNvPr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17;p50">
                <a:extLst>
                  <a:ext uri="{FF2B5EF4-FFF2-40B4-BE49-F238E27FC236}">
                    <a16:creationId xmlns:a16="http://schemas.microsoft.com/office/drawing/2014/main" id="{23422361-AF0B-4597-9A0A-033B913E12A5}"/>
                  </a:ext>
                </a:extLst>
              </p:cNvPr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18;p50">
                <a:extLst>
                  <a:ext uri="{FF2B5EF4-FFF2-40B4-BE49-F238E27FC236}">
                    <a16:creationId xmlns:a16="http://schemas.microsoft.com/office/drawing/2014/main" id="{383FBB5E-2485-4D14-BCF5-790B10D2CA7E}"/>
                  </a:ext>
                </a:extLst>
              </p:cNvPr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19;p50">
                <a:extLst>
                  <a:ext uri="{FF2B5EF4-FFF2-40B4-BE49-F238E27FC236}">
                    <a16:creationId xmlns:a16="http://schemas.microsoft.com/office/drawing/2014/main" id="{0CBDF12A-4421-4BF8-AF2D-5F773E76AC5B}"/>
                  </a:ext>
                </a:extLst>
              </p:cNvPr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20;p50">
                <a:extLst>
                  <a:ext uri="{FF2B5EF4-FFF2-40B4-BE49-F238E27FC236}">
                    <a16:creationId xmlns:a16="http://schemas.microsoft.com/office/drawing/2014/main" id="{96BA1F50-C6D6-4763-A05D-673A37245CC5}"/>
                  </a:ext>
                </a:extLst>
              </p:cNvPr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21;p50">
                <a:extLst>
                  <a:ext uri="{FF2B5EF4-FFF2-40B4-BE49-F238E27FC236}">
                    <a16:creationId xmlns:a16="http://schemas.microsoft.com/office/drawing/2014/main" id="{79445E13-2E68-4BBB-AC97-83DC7E00C9AE}"/>
                  </a:ext>
                </a:extLst>
              </p:cNvPr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22;p50">
                <a:extLst>
                  <a:ext uri="{FF2B5EF4-FFF2-40B4-BE49-F238E27FC236}">
                    <a16:creationId xmlns:a16="http://schemas.microsoft.com/office/drawing/2014/main" id="{6E0F300A-C802-46A8-ADFE-BA9A84A42ED6}"/>
                  </a:ext>
                </a:extLst>
              </p:cNvPr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23;p50">
                <a:extLst>
                  <a:ext uri="{FF2B5EF4-FFF2-40B4-BE49-F238E27FC236}">
                    <a16:creationId xmlns:a16="http://schemas.microsoft.com/office/drawing/2014/main" id="{728D0746-C317-4BA8-9B6C-FC80AF300BA3}"/>
                  </a:ext>
                </a:extLst>
              </p:cNvPr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24;p50">
                <a:extLst>
                  <a:ext uri="{FF2B5EF4-FFF2-40B4-BE49-F238E27FC236}">
                    <a16:creationId xmlns:a16="http://schemas.microsoft.com/office/drawing/2014/main" id="{46CDC7EC-FEA2-4554-A6F1-30B716B91576}"/>
                  </a:ext>
                </a:extLst>
              </p:cNvPr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25;p50">
                <a:extLst>
                  <a:ext uri="{FF2B5EF4-FFF2-40B4-BE49-F238E27FC236}">
                    <a16:creationId xmlns:a16="http://schemas.microsoft.com/office/drawing/2014/main" id="{A5C9B3A2-17ED-4D68-A373-67B4C691B612}"/>
                  </a:ext>
                </a:extLst>
              </p:cNvPr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26;p50">
                <a:extLst>
                  <a:ext uri="{FF2B5EF4-FFF2-40B4-BE49-F238E27FC236}">
                    <a16:creationId xmlns:a16="http://schemas.microsoft.com/office/drawing/2014/main" id="{BD03ABC3-1E2B-4B08-B874-D7470A53B2B1}"/>
                  </a:ext>
                </a:extLst>
              </p:cNvPr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27;p50">
                <a:extLst>
                  <a:ext uri="{FF2B5EF4-FFF2-40B4-BE49-F238E27FC236}">
                    <a16:creationId xmlns:a16="http://schemas.microsoft.com/office/drawing/2014/main" id="{3B2ECC91-60F4-41DC-B46B-A750C4AEFA20}"/>
                  </a:ext>
                </a:extLst>
              </p:cNvPr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928;p50">
                <a:extLst>
                  <a:ext uri="{FF2B5EF4-FFF2-40B4-BE49-F238E27FC236}">
                    <a16:creationId xmlns:a16="http://schemas.microsoft.com/office/drawing/2014/main" id="{F93AD90A-911E-4254-A11C-C138CA4195F0}"/>
                  </a:ext>
                </a:extLst>
              </p:cNvPr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29;p50">
                <a:extLst>
                  <a:ext uri="{FF2B5EF4-FFF2-40B4-BE49-F238E27FC236}">
                    <a16:creationId xmlns:a16="http://schemas.microsoft.com/office/drawing/2014/main" id="{B7628B4C-A278-456B-8CDB-84EA0E1E74F8}"/>
                  </a:ext>
                </a:extLst>
              </p:cNvPr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30;p50">
                <a:extLst>
                  <a:ext uri="{FF2B5EF4-FFF2-40B4-BE49-F238E27FC236}">
                    <a16:creationId xmlns:a16="http://schemas.microsoft.com/office/drawing/2014/main" id="{FD9B568B-35FC-4002-9F0A-88F9DDD78740}"/>
                  </a:ext>
                </a:extLst>
              </p:cNvPr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31;p50">
                <a:extLst>
                  <a:ext uri="{FF2B5EF4-FFF2-40B4-BE49-F238E27FC236}">
                    <a16:creationId xmlns:a16="http://schemas.microsoft.com/office/drawing/2014/main" id="{E02C9C40-340C-46DD-98C4-B793B322040E}"/>
                  </a:ext>
                </a:extLst>
              </p:cNvPr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32;p50">
                <a:extLst>
                  <a:ext uri="{FF2B5EF4-FFF2-40B4-BE49-F238E27FC236}">
                    <a16:creationId xmlns:a16="http://schemas.microsoft.com/office/drawing/2014/main" id="{9DA835A6-8BB8-4346-AD91-B45E9C6333C9}"/>
                  </a:ext>
                </a:extLst>
              </p:cNvPr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3;p50">
                <a:extLst>
                  <a:ext uri="{FF2B5EF4-FFF2-40B4-BE49-F238E27FC236}">
                    <a16:creationId xmlns:a16="http://schemas.microsoft.com/office/drawing/2014/main" id="{B4B48D75-EFC7-4FEB-9901-7EE889452A25}"/>
                  </a:ext>
                </a:extLst>
              </p:cNvPr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34;p50">
                <a:extLst>
                  <a:ext uri="{FF2B5EF4-FFF2-40B4-BE49-F238E27FC236}">
                    <a16:creationId xmlns:a16="http://schemas.microsoft.com/office/drawing/2014/main" id="{BFD82B0E-8119-4D43-8F5F-3F34F2247BD5}"/>
                  </a:ext>
                </a:extLst>
              </p:cNvPr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35;p50">
                <a:extLst>
                  <a:ext uri="{FF2B5EF4-FFF2-40B4-BE49-F238E27FC236}">
                    <a16:creationId xmlns:a16="http://schemas.microsoft.com/office/drawing/2014/main" id="{50168EBE-10B1-480B-906B-CB3A978D3733}"/>
                  </a:ext>
                </a:extLst>
              </p:cNvPr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36;p50">
                <a:extLst>
                  <a:ext uri="{FF2B5EF4-FFF2-40B4-BE49-F238E27FC236}">
                    <a16:creationId xmlns:a16="http://schemas.microsoft.com/office/drawing/2014/main" id="{2F76D890-8A0F-4F72-8CF8-1652919ABD50}"/>
                  </a:ext>
                </a:extLst>
              </p:cNvPr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37;p50">
                <a:extLst>
                  <a:ext uri="{FF2B5EF4-FFF2-40B4-BE49-F238E27FC236}">
                    <a16:creationId xmlns:a16="http://schemas.microsoft.com/office/drawing/2014/main" id="{E987B103-538C-47CB-8A2D-010A40ED179A}"/>
                  </a:ext>
                </a:extLst>
              </p:cNvPr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38;p50">
                <a:extLst>
                  <a:ext uri="{FF2B5EF4-FFF2-40B4-BE49-F238E27FC236}">
                    <a16:creationId xmlns:a16="http://schemas.microsoft.com/office/drawing/2014/main" id="{69588E36-716B-4F8B-A420-A320AFF1DFE1}"/>
                  </a:ext>
                </a:extLst>
              </p:cNvPr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39;p50">
                <a:extLst>
                  <a:ext uri="{FF2B5EF4-FFF2-40B4-BE49-F238E27FC236}">
                    <a16:creationId xmlns:a16="http://schemas.microsoft.com/office/drawing/2014/main" id="{6DFF6E3D-9AD8-426E-A51B-3C895ED27098}"/>
                  </a:ext>
                </a:extLst>
              </p:cNvPr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0;p50">
                <a:extLst>
                  <a:ext uri="{FF2B5EF4-FFF2-40B4-BE49-F238E27FC236}">
                    <a16:creationId xmlns:a16="http://schemas.microsoft.com/office/drawing/2014/main" id="{B7DEF5C6-5E22-40FB-B272-D3D16D6E3E5C}"/>
                  </a:ext>
                </a:extLst>
              </p:cNvPr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1;p50">
                <a:extLst>
                  <a:ext uri="{FF2B5EF4-FFF2-40B4-BE49-F238E27FC236}">
                    <a16:creationId xmlns:a16="http://schemas.microsoft.com/office/drawing/2014/main" id="{F321CEC2-2B0D-4087-B1F6-2F17287A6CC5}"/>
                  </a:ext>
                </a:extLst>
              </p:cNvPr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2;p50">
                <a:extLst>
                  <a:ext uri="{FF2B5EF4-FFF2-40B4-BE49-F238E27FC236}">
                    <a16:creationId xmlns:a16="http://schemas.microsoft.com/office/drawing/2014/main" id="{43BE028F-1687-469B-9300-FCBBF0E20AF5}"/>
                  </a:ext>
                </a:extLst>
              </p:cNvPr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3;p50">
                <a:extLst>
                  <a:ext uri="{FF2B5EF4-FFF2-40B4-BE49-F238E27FC236}">
                    <a16:creationId xmlns:a16="http://schemas.microsoft.com/office/drawing/2014/main" id="{9C6AD551-94D3-463C-B532-F24E57A31645}"/>
                  </a:ext>
                </a:extLst>
              </p:cNvPr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44;p50">
                <a:extLst>
                  <a:ext uri="{FF2B5EF4-FFF2-40B4-BE49-F238E27FC236}">
                    <a16:creationId xmlns:a16="http://schemas.microsoft.com/office/drawing/2014/main" id="{D5930565-FD40-49CB-889E-920170F4DA8B}"/>
                  </a:ext>
                </a:extLst>
              </p:cNvPr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45;p50">
                <a:extLst>
                  <a:ext uri="{FF2B5EF4-FFF2-40B4-BE49-F238E27FC236}">
                    <a16:creationId xmlns:a16="http://schemas.microsoft.com/office/drawing/2014/main" id="{473E9102-8EC9-4F96-85EB-BDDF5C91E52A}"/>
                  </a:ext>
                </a:extLst>
              </p:cNvPr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46;p50">
                <a:extLst>
                  <a:ext uri="{FF2B5EF4-FFF2-40B4-BE49-F238E27FC236}">
                    <a16:creationId xmlns:a16="http://schemas.microsoft.com/office/drawing/2014/main" id="{DCE78A6D-D92E-4816-9B98-16868276652A}"/>
                  </a:ext>
                </a:extLst>
              </p:cNvPr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47;p50">
                <a:extLst>
                  <a:ext uri="{FF2B5EF4-FFF2-40B4-BE49-F238E27FC236}">
                    <a16:creationId xmlns:a16="http://schemas.microsoft.com/office/drawing/2014/main" id="{23DA0549-6F8B-40FF-AAF8-0EB24361CBDF}"/>
                  </a:ext>
                </a:extLst>
              </p:cNvPr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48;p50">
                <a:extLst>
                  <a:ext uri="{FF2B5EF4-FFF2-40B4-BE49-F238E27FC236}">
                    <a16:creationId xmlns:a16="http://schemas.microsoft.com/office/drawing/2014/main" id="{828DEB5E-005F-4FF2-A682-BEFEDDD7C4C0}"/>
                  </a:ext>
                </a:extLst>
              </p:cNvPr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49;p50">
                <a:extLst>
                  <a:ext uri="{FF2B5EF4-FFF2-40B4-BE49-F238E27FC236}">
                    <a16:creationId xmlns:a16="http://schemas.microsoft.com/office/drawing/2014/main" id="{B6099A1D-E306-4924-B1AC-B9606C60ECB6}"/>
                  </a:ext>
                </a:extLst>
              </p:cNvPr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0;p50">
                <a:extLst>
                  <a:ext uri="{FF2B5EF4-FFF2-40B4-BE49-F238E27FC236}">
                    <a16:creationId xmlns:a16="http://schemas.microsoft.com/office/drawing/2014/main" id="{631AE148-4D69-49CC-B519-4FBB7FB503C4}"/>
                  </a:ext>
                </a:extLst>
              </p:cNvPr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1;p50">
                <a:extLst>
                  <a:ext uri="{FF2B5EF4-FFF2-40B4-BE49-F238E27FC236}">
                    <a16:creationId xmlns:a16="http://schemas.microsoft.com/office/drawing/2014/main" id="{3AF5AA39-D096-4F97-A24E-0A72C1F97445}"/>
                  </a:ext>
                </a:extLst>
              </p:cNvPr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2;p50">
                <a:extLst>
                  <a:ext uri="{FF2B5EF4-FFF2-40B4-BE49-F238E27FC236}">
                    <a16:creationId xmlns:a16="http://schemas.microsoft.com/office/drawing/2014/main" id="{87B5E3B1-37FA-4CDB-9BCA-AAE12E1D7861}"/>
                  </a:ext>
                </a:extLst>
              </p:cNvPr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3;p50">
                <a:extLst>
                  <a:ext uri="{FF2B5EF4-FFF2-40B4-BE49-F238E27FC236}">
                    <a16:creationId xmlns:a16="http://schemas.microsoft.com/office/drawing/2014/main" id="{CBF18CD2-789D-4CF4-AD22-C076C425EB45}"/>
                  </a:ext>
                </a:extLst>
              </p:cNvPr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54;p50">
                <a:extLst>
                  <a:ext uri="{FF2B5EF4-FFF2-40B4-BE49-F238E27FC236}">
                    <a16:creationId xmlns:a16="http://schemas.microsoft.com/office/drawing/2014/main" id="{5B25B4F4-BA67-4A36-961F-B4D668DBAD30}"/>
                  </a:ext>
                </a:extLst>
              </p:cNvPr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55;p50">
                <a:extLst>
                  <a:ext uri="{FF2B5EF4-FFF2-40B4-BE49-F238E27FC236}">
                    <a16:creationId xmlns:a16="http://schemas.microsoft.com/office/drawing/2014/main" id="{1406EC13-26D3-4C92-8D7B-FBEA59CA4C34}"/>
                  </a:ext>
                </a:extLst>
              </p:cNvPr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56;p50">
                <a:extLst>
                  <a:ext uri="{FF2B5EF4-FFF2-40B4-BE49-F238E27FC236}">
                    <a16:creationId xmlns:a16="http://schemas.microsoft.com/office/drawing/2014/main" id="{C7C6D34D-0E44-4CEC-BBFF-8C84C3ED0218}"/>
                  </a:ext>
                </a:extLst>
              </p:cNvPr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57;p50">
                <a:extLst>
                  <a:ext uri="{FF2B5EF4-FFF2-40B4-BE49-F238E27FC236}">
                    <a16:creationId xmlns:a16="http://schemas.microsoft.com/office/drawing/2014/main" id="{B9E7E349-46B8-45CA-9F9C-E37E10F266EC}"/>
                  </a:ext>
                </a:extLst>
              </p:cNvPr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58;p50">
                <a:extLst>
                  <a:ext uri="{FF2B5EF4-FFF2-40B4-BE49-F238E27FC236}">
                    <a16:creationId xmlns:a16="http://schemas.microsoft.com/office/drawing/2014/main" id="{5EF364B6-DCE4-4752-9333-6A87660C2660}"/>
                  </a:ext>
                </a:extLst>
              </p:cNvPr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959;p50">
              <a:extLst>
                <a:ext uri="{FF2B5EF4-FFF2-40B4-BE49-F238E27FC236}">
                  <a16:creationId xmlns:a16="http://schemas.microsoft.com/office/drawing/2014/main" id="{08095925-1FF2-487B-856E-B3E2A9A55C5E}"/>
                </a:ext>
              </a:extLst>
            </p:cNvPr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2910539" y="-585146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3625304" y="-152094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صورة 1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205D1B-E608-497D-ABDF-B990E119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8" y="4200947"/>
            <a:ext cx="1438002" cy="849730"/>
          </a:xfrm>
          <a:prstGeom prst="rect">
            <a:avLst/>
          </a:prstGeom>
          <a:effectLst/>
        </p:spPr>
      </p:pic>
      <p:sp>
        <p:nvSpPr>
          <p:cNvPr id="144" name="Google Shape;126;p26">
            <a:extLst>
              <a:ext uri="{FF2B5EF4-FFF2-40B4-BE49-F238E27FC236}">
                <a16:creationId xmlns:a16="http://schemas.microsoft.com/office/drawing/2014/main" id="{C8496006-F386-46CB-B1C2-B629187CCB3D}"/>
              </a:ext>
            </a:extLst>
          </p:cNvPr>
          <p:cNvSpPr txBox="1">
            <a:spLocks/>
          </p:cNvSpPr>
          <p:nvPr/>
        </p:nvSpPr>
        <p:spPr>
          <a:xfrm>
            <a:off x="26258" y="2964470"/>
            <a:ext cx="2597180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6600" dirty="0">
                <a:solidFill>
                  <a:schemeClr val="accent5"/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الفاتحة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4A08720-0ABC-417F-AA93-3F159BD2D3D1}"/>
              </a:ext>
            </a:extLst>
          </p:cNvPr>
          <p:cNvGrpSpPr/>
          <p:nvPr/>
        </p:nvGrpSpPr>
        <p:grpSpPr>
          <a:xfrm>
            <a:off x="5368920" y="270170"/>
            <a:ext cx="3639236" cy="901560"/>
            <a:chOff x="5362570" y="96389"/>
            <a:chExt cx="3639236" cy="901560"/>
          </a:xfrm>
        </p:grpSpPr>
        <p:grpSp>
          <p:nvGrpSpPr>
            <p:cNvPr id="146" name="Google Shape;1418;p36">
              <a:extLst>
                <a:ext uri="{FF2B5EF4-FFF2-40B4-BE49-F238E27FC236}">
                  <a16:creationId xmlns:a16="http://schemas.microsoft.com/office/drawing/2014/main" id="{4EC1AD63-2E71-42D9-87D9-E72C80985E52}"/>
                </a:ext>
              </a:extLst>
            </p:cNvPr>
            <p:cNvGrpSpPr/>
            <p:nvPr/>
          </p:nvGrpSpPr>
          <p:grpSpPr>
            <a:xfrm>
              <a:off x="5362570" y="312354"/>
              <a:ext cx="3269710" cy="556771"/>
              <a:chOff x="9633035" y="1472420"/>
              <a:chExt cx="31901367" cy="3283010"/>
            </a:xfrm>
            <a:gradFill flip="none" rotWithShape="1">
              <a:gsLst>
                <a:gs pos="100000">
                  <a:srgbClr val="AD3979"/>
                </a:gs>
                <a:gs pos="0">
                  <a:srgbClr val="AD3979"/>
                </a:gs>
                <a:gs pos="52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effectLst>
              <a:glow rad="76200">
                <a:schemeClr val="accent4">
                  <a:alpha val="92000"/>
                </a:schemeClr>
              </a:glow>
            </a:effectLst>
          </p:grpSpPr>
          <p:sp>
            <p:nvSpPr>
              <p:cNvPr id="149" name="Google Shape;1420;p36">
                <a:extLst>
                  <a:ext uri="{FF2B5EF4-FFF2-40B4-BE49-F238E27FC236}">
                    <a16:creationId xmlns:a16="http://schemas.microsoft.com/office/drawing/2014/main" id="{F90CC2C1-0207-4C72-A817-99299B3AAC8A}"/>
                  </a:ext>
                </a:extLst>
              </p:cNvPr>
              <p:cNvSpPr/>
              <p:nvPr/>
            </p:nvSpPr>
            <p:spPr>
              <a:xfrm rot="16200000">
                <a:off x="9111661" y="1993794"/>
                <a:ext cx="3282998" cy="2240250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19;p36">
                <a:extLst>
                  <a:ext uri="{FF2B5EF4-FFF2-40B4-BE49-F238E27FC236}">
                    <a16:creationId xmlns:a16="http://schemas.microsoft.com/office/drawing/2014/main" id="{7CF50734-1C6A-4D75-B45D-C3838842156B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21;p36">
                <a:extLst>
                  <a:ext uri="{FF2B5EF4-FFF2-40B4-BE49-F238E27FC236}">
                    <a16:creationId xmlns:a16="http://schemas.microsoft.com/office/drawing/2014/main" id="{09FBDC64-C567-4195-B208-5A02A1B61532}"/>
                  </a:ext>
                </a:extLst>
              </p:cNvPr>
              <p:cNvSpPr/>
              <p:nvPr/>
            </p:nvSpPr>
            <p:spPr>
              <a:xfrm>
                <a:off x="11867889" y="1472440"/>
                <a:ext cx="27644372" cy="3282599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148A6C21-386B-4174-B125-4314EDA24648}"/>
                </a:ext>
              </a:extLst>
            </p:cNvPr>
            <p:cNvSpPr/>
            <p:nvPr/>
          </p:nvSpPr>
          <p:spPr>
            <a:xfrm rot="800819">
              <a:off x="8312518" y="388489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  <a:alpha val="68000"/>
                </a:scheme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1B6DE383-1F21-41BD-BBFB-5BDCC4416800}"/>
                </a:ext>
              </a:extLst>
            </p:cNvPr>
            <p:cNvSpPr/>
            <p:nvPr/>
          </p:nvSpPr>
          <p:spPr>
            <a:xfrm rot="860049">
              <a:off x="8033339" y="96389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4">
                  <a:lumMod val="75000"/>
                  <a:alpha val="78000"/>
                </a:schemeClr>
              </a:solidFill>
            </a:ln>
            <a:effectLst>
              <a:glow rad="63500">
                <a:schemeClr val="accent4">
                  <a:lumMod val="75000"/>
                  <a:alpha val="79000"/>
                </a:scheme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612CCC5A-CE2D-4B3E-8794-2B5314CB0EC3}"/>
              </a:ext>
            </a:extLst>
          </p:cNvPr>
          <p:cNvSpPr txBox="1"/>
          <p:nvPr/>
        </p:nvSpPr>
        <p:spPr>
          <a:xfrm>
            <a:off x="5710168" y="368481"/>
            <a:ext cx="2329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500" b="1" dirty="0">
                <a:ln w="3175">
                  <a:noFill/>
                </a:ln>
                <a:gradFill>
                  <a:gsLst>
                    <a:gs pos="0">
                      <a:srgbClr val="CD659E"/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glow rad="889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فضل السورة</a:t>
            </a:r>
            <a:endParaRPr lang="en-US" sz="3500" b="1" dirty="0">
              <a:ln w="3175">
                <a:noFill/>
              </a:ln>
              <a:gradFill>
                <a:gsLst>
                  <a:gs pos="0">
                    <a:srgbClr val="CD659E"/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glow rad="889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5F93FBBA-5C6E-47C0-8365-831782234962}"/>
              </a:ext>
            </a:extLst>
          </p:cNvPr>
          <p:cNvSpPr txBox="1"/>
          <p:nvPr/>
        </p:nvSpPr>
        <p:spPr>
          <a:xfrm>
            <a:off x="3991377" y="1302601"/>
            <a:ext cx="5152623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عن أبي سعيد رضي الله عنه قال: قال رسول الله صلى الله عليه وسلم: </a:t>
            </a:r>
            <a:r>
              <a:rPr lang="ar-SA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((</a:t>
            </a: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لأعلمنك أعظم سورة في القرآن...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﴿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الْحَمْدُ لِلَّهِ رَبِّ الْعَالَمِينَ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﴾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هي السبع المثاني والقرآن العظيم الذي أوتيته </a:t>
            </a:r>
            <a:r>
              <a:rPr lang="ar-SA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))</a:t>
            </a:r>
            <a:endParaRPr lang="en-US" sz="18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C5221503-1025-4B79-ADB6-CD3790D0BF85}"/>
              </a:ext>
            </a:extLst>
          </p:cNvPr>
          <p:cNvSpPr txBox="1"/>
          <p:nvPr/>
        </p:nvSpPr>
        <p:spPr>
          <a:xfrm>
            <a:off x="2715158" y="2343291"/>
            <a:ext cx="6466364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 startAt="2"/>
            </a:pP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عن أبي هريرة رضي الله عنه أن النبي صلى الله عليه وسلم قال: </a:t>
            </a:r>
            <a:r>
              <a:rPr lang="ar-SA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((</a:t>
            </a: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من صلى صلاة لم يقرأ فيها بأم القرآن فهي خداج- ثلاثاً- غير تمام</a:t>
            </a: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))</a:t>
            </a: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والخداج: الناقص.</a:t>
            </a:r>
            <a:endParaRPr lang="en-US" sz="18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F7FAD530-1F63-4EBE-A7E0-38614F5CEB77}"/>
              </a:ext>
            </a:extLst>
          </p:cNvPr>
          <p:cNvSpPr txBox="1"/>
          <p:nvPr/>
        </p:nvSpPr>
        <p:spPr>
          <a:xfrm>
            <a:off x="2672523" y="3006846"/>
            <a:ext cx="6497017" cy="256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 startAt="3"/>
            </a:pP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عن أبي هريرة رضي الله عنه قال: سمعت رسول الله </a:t>
            </a: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Dante" panose="02020502050200020203" pitchFamily="18" charset="0"/>
                <a:cs typeface="Hacen Casablanca" panose="02000000000000000000" pitchFamily="2" charset="-78"/>
              </a:rPr>
              <a:t>ﷺ </a:t>
            </a: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يقول: </a:t>
            </a:r>
            <a:r>
              <a:rPr lang="ar-SA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((</a:t>
            </a:r>
            <a:r>
              <a:rPr lang="ar-SA" sz="18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 عز وجل: قسمت الصلاة بيني وبين عبدي نصفين، ولعبدي ما سأل، فإذا قال: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(الْحَمْدُ لِلَّهِ رَبِّ الْعَالَمِينَ)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حمدني عبدي، وإذا قال: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</a:t>
            </a:r>
            <a:r>
              <a:rPr lang="en-US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الرَّحْمَنِ الرَّحِيمِ )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أثنى علي عبدي، فإذا قال: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</a:t>
            </a:r>
            <a:r>
              <a:rPr lang="en-US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مَالِكِ يَوْمِ الدِّينِ</a:t>
            </a:r>
            <a:r>
              <a:rPr lang="en-US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)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مجدني عبدي: فإذا قال: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(إِيَّاكَ نَعْبُدُ وَإِيَّاكَ نَسْتَعِينُ)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قال: هذا بيني وبين عبدي ولعبدي ما سأل، فإذا قال: 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</a:t>
            </a:r>
            <a:r>
              <a:rPr lang="en-US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اهْدِنَا الصِّرَاطَ الْمُسْتَقِيمَ</a:t>
            </a:r>
            <a:r>
              <a:rPr lang="en-US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(6) </a:t>
            </a:r>
            <a:r>
              <a:rPr lang="ar-SA" sz="18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صِرَاطَ الَّذِينَ أَنْعَمْتَ عَلَيْهِمْ غَيْرِ الْمَغْضُوبِ عَلَيْهِمْ وَلَا الضَّالِّينَ) 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هذا لعبدي، ولعبدي ما سأل </a:t>
            </a:r>
            <a:r>
              <a:rPr lang="ar-SA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))</a:t>
            </a:r>
            <a:r>
              <a:rPr lang="ar-SA" sz="18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endParaRPr lang="en-US" sz="1800" dirty="0">
              <a:solidFill>
                <a:srgbClr val="C5D6E9"/>
              </a:solidFill>
              <a:effectLst>
                <a:glow rad="88900">
                  <a:srgbClr val="283466"/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 startAt="3"/>
            </a:pPr>
            <a:endParaRPr lang="en-US" sz="1800" dirty="0">
              <a:solidFill>
                <a:srgbClr val="C5D6E9"/>
              </a:solidFill>
              <a:effectLst>
                <a:glow rad="88900">
                  <a:srgbClr val="283466"/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7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906;p50">
            <a:extLst>
              <a:ext uri="{FF2B5EF4-FFF2-40B4-BE49-F238E27FC236}">
                <a16:creationId xmlns:a16="http://schemas.microsoft.com/office/drawing/2014/main" id="{A74B5A77-EB05-4DD0-89B8-81E4EF393286}"/>
              </a:ext>
            </a:extLst>
          </p:cNvPr>
          <p:cNvGrpSpPr/>
          <p:nvPr/>
        </p:nvGrpSpPr>
        <p:grpSpPr>
          <a:xfrm rot="-5400000">
            <a:off x="-2948062" y="483524"/>
            <a:ext cx="7149986" cy="4176452"/>
            <a:chOff x="997007" y="-364201"/>
            <a:chExt cx="7149986" cy="4176452"/>
          </a:xfrm>
        </p:grpSpPr>
        <p:sp>
          <p:nvSpPr>
            <p:cNvPr id="84" name="Google Shape;1907;p50">
              <a:extLst>
                <a:ext uri="{FF2B5EF4-FFF2-40B4-BE49-F238E27FC236}">
                  <a16:creationId xmlns:a16="http://schemas.microsoft.com/office/drawing/2014/main" id="{A0DF3E59-BD84-4093-A5A7-2FF3A3B829C5}"/>
                </a:ext>
              </a:extLst>
            </p:cNvPr>
            <p:cNvSpPr/>
            <p:nvPr/>
          </p:nvSpPr>
          <p:spPr>
            <a:xfrm>
              <a:off x="1103284" y="-306240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908;p50">
              <a:extLst>
                <a:ext uri="{FF2B5EF4-FFF2-40B4-BE49-F238E27FC236}">
                  <a16:creationId xmlns:a16="http://schemas.microsoft.com/office/drawing/2014/main" id="{58EA29FD-684B-4163-9285-AC1F370AE90F}"/>
                </a:ext>
              </a:extLst>
            </p:cNvPr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92" name="Google Shape;1909;p50">
                <a:extLst>
                  <a:ext uri="{FF2B5EF4-FFF2-40B4-BE49-F238E27FC236}">
                    <a16:creationId xmlns:a16="http://schemas.microsoft.com/office/drawing/2014/main" id="{02867822-0A30-496C-95F2-9AC6863D198C}"/>
                  </a:ext>
                </a:extLst>
              </p:cNvPr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10;p50">
                <a:extLst>
                  <a:ext uri="{FF2B5EF4-FFF2-40B4-BE49-F238E27FC236}">
                    <a16:creationId xmlns:a16="http://schemas.microsoft.com/office/drawing/2014/main" id="{D115242C-8C50-49FE-B5E7-306DAC0E8FAB}"/>
                  </a:ext>
                </a:extLst>
              </p:cNvPr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11;p50">
                <a:extLst>
                  <a:ext uri="{FF2B5EF4-FFF2-40B4-BE49-F238E27FC236}">
                    <a16:creationId xmlns:a16="http://schemas.microsoft.com/office/drawing/2014/main" id="{B628B66A-9DCC-4E05-AA18-51AA163CD15E}"/>
                  </a:ext>
                </a:extLst>
              </p:cNvPr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12;p50">
                <a:extLst>
                  <a:ext uri="{FF2B5EF4-FFF2-40B4-BE49-F238E27FC236}">
                    <a16:creationId xmlns:a16="http://schemas.microsoft.com/office/drawing/2014/main" id="{BF598ED6-22BD-47BF-827C-119B6E846974}"/>
                  </a:ext>
                </a:extLst>
              </p:cNvPr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13;p50">
                <a:extLst>
                  <a:ext uri="{FF2B5EF4-FFF2-40B4-BE49-F238E27FC236}">
                    <a16:creationId xmlns:a16="http://schemas.microsoft.com/office/drawing/2014/main" id="{16A4A5D6-69ED-4A34-88EA-F88B0563EED6}"/>
                  </a:ext>
                </a:extLst>
              </p:cNvPr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14;p50">
                <a:extLst>
                  <a:ext uri="{FF2B5EF4-FFF2-40B4-BE49-F238E27FC236}">
                    <a16:creationId xmlns:a16="http://schemas.microsoft.com/office/drawing/2014/main" id="{EF81DABA-29E6-4D91-9ABA-F92FBB1400A0}"/>
                  </a:ext>
                </a:extLst>
              </p:cNvPr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15;p50">
                <a:extLst>
                  <a:ext uri="{FF2B5EF4-FFF2-40B4-BE49-F238E27FC236}">
                    <a16:creationId xmlns:a16="http://schemas.microsoft.com/office/drawing/2014/main" id="{4D8900D0-C293-4265-A235-B2B76734FD85}"/>
                  </a:ext>
                </a:extLst>
              </p:cNvPr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16;p50">
                <a:extLst>
                  <a:ext uri="{FF2B5EF4-FFF2-40B4-BE49-F238E27FC236}">
                    <a16:creationId xmlns:a16="http://schemas.microsoft.com/office/drawing/2014/main" id="{B66A191F-F2A2-4EF8-BFAC-EAF1D553F926}"/>
                  </a:ext>
                </a:extLst>
              </p:cNvPr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17;p50">
                <a:extLst>
                  <a:ext uri="{FF2B5EF4-FFF2-40B4-BE49-F238E27FC236}">
                    <a16:creationId xmlns:a16="http://schemas.microsoft.com/office/drawing/2014/main" id="{23422361-AF0B-4597-9A0A-033B913E12A5}"/>
                  </a:ext>
                </a:extLst>
              </p:cNvPr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18;p50">
                <a:extLst>
                  <a:ext uri="{FF2B5EF4-FFF2-40B4-BE49-F238E27FC236}">
                    <a16:creationId xmlns:a16="http://schemas.microsoft.com/office/drawing/2014/main" id="{383FBB5E-2485-4D14-BCF5-790B10D2CA7E}"/>
                  </a:ext>
                </a:extLst>
              </p:cNvPr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19;p50">
                <a:extLst>
                  <a:ext uri="{FF2B5EF4-FFF2-40B4-BE49-F238E27FC236}">
                    <a16:creationId xmlns:a16="http://schemas.microsoft.com/office/drawing/2014/main" id="{0CBDF12A-4421-4BF8-AF2D-5F773E76AC5B}"/>
                  </a:ext>
                </a:extLst>
              </p:cNvPr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20;p50">
                <a:extLst>
                  <a:ext uri="{FF2B5EF4-FFF2-40B4-BE49-F238E27FC236}">
                    <a16:creationId xmlns:a16="http://schemas.microsoft.com/office/drawing/2014/main" id="{96BA1F50-C6D6-4763-A05D-673A37245CC5}"/>
                  </a:ext>
                </a:extLst>
              </p:cNvPr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21;p50">
                <a:extLst>
                  <a:ext uri="{FF2B5EF4-FFF2-40B4-BE49-F238E27FC236}">
                    <a16:creationId xmlns:a16="http://schemas.microsoft.com/office/drawing/2014/main" id="{79445E13-2E68-4BBB-AC97-83DC7E00C9AE}"/>
                  </a:ext>
                </a:extLst>
              </p:cNvPr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22;p50">
                <a:extLst>
                  <a:ext uri="{FF2B5EF4-FFF2-40B4-BE49-F238E27FC236}">
                    <a16:creationId xmlns:a16="http://schemas.microsoft.com/office/drawing/2014/main" id="{6E0F300A-C802-46A8-ADFE-BA9A84A42ED6}"/>
                  </a:ext>
                </a:extLst>
              </p:cNvPr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23;p50">
                <a:extLst>
                  <a:ext uri="{FF2B5EF4-FFF2-40B4-BE49-F238E27FC236}">
                    <a16:creationId xmlns:a16="http://schemas.microsoft.com/office/drawing/2014/main" id="{728D0746-C317-4BA8-9B6C-FC80AF300BA3}"/>
                  </a:ext>
                </a:extLst>
              </p:cNvPr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24;p50">
                <a:extLst>
                  <a:ext uri="{FF2B5EF4-FFF2-40B4-BE49-F238E27FC236}">
                    <a16:creationId xmlns:a16="http://schemas.microsoft.com/office/drawing/2014/main" id="{46CDC7EC-FEA2-4554-A6F1-30B716B91576}"/>
                  </a:ext>
                </a:extLst>
              </p:cNvPr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25;p50">
                <a:extLst>
                  <a:ext uri="{FF2B5EF4-FFF2-40B4-BE49-F238E27FC236}">
                    <a16:creationId xmlns:a16="http://schemas.microsoft.com/office/drawing/2014/main" id="{A5C9B3A2-17ED-4D68-A373-67B4C691B612}"/>
                  </a:ext>
                </a:extLst>
              </p:cNvPr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26;p50">
                <a:extLst>
                  <a:ext uri="{FF2B5EF4-FFF2-40B4-BE49-F238E27FC236}">
                    <a16:creationId xmlns:a16="http://schemas.microsoft.com/office/drawing/2014/main" id="{BD03ABC3-1E2B-4B08-B874-D7470A53B2B1}"/>
                  </a:ext>
                </a:extLst>
              </p:cNvPr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27;p50">
                <a:extLst>
                  <a:ext uri="{FF2B5EF4-FFF2-40B4-BE49-F238E27FC236}">
                    <a16:creationId xmlns:a16="http://schemas.microsoft.com/office/drawing/2014/main" id="{3B2ECC91-60F4-41DC-B46B-A750C4AEFA20}"/>
                  </a:ext>
                </a:extLst>
              </p:cNvPr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928;p50">
                <a:extLst>
                  <a:ext uri="{FF2B5EF4-FFF2-40B4-BE49-F238E27FC236}">
                    <a16:creationId xmlns:a16="http://schemas.microsoft.com/office/drawing/2014/main" id="{F93AD90A-911E-4254-A11C-C138CA4195F0}"/>
                  </a:ext>
                </a:extLst>
              </p:cNvPr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29;p50">
                <a:extLst>
                  <a:ext uri="{FF2B5EF4-FFF2-40B4-BE49-F238E27FC236}">
                    <a16:creationId xmlns:a16="http://schemas.microsoft.com/office/drawing/2014/main" id="{B7628B4C-A278-456B-8CDB-84EA0E1E74F8}"/>
                  </a:ext>
                </a:extLst>
              </p:cNvPr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30;p50">
                <a:extLst>
                  <a:ext uri="{FF2B5EF4-FFF2-40B4-BE49-F238E27FC236}">
                    <a16:creationId xmlns:a16="http://schemas.microsoft.com/office/drawing/2014/main" id="{FD9B568B-35FC-4002-9F0A-88F9DDD78740}"/>
                  </a:ext>
                </a:extLst>
              </p:cNvPr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31;p50">
                <a:extLst>
                  <a:ext uri="{FF2B5EF4-FFF2-40B4-BE49-F238E27FC236}">
                    <a16:creationId xmlns:a16="http://schemas.microsoft.com/office/drawing/2014/main" id="{E02C9C40-340C-46DD-98C4-B793B322040E}"/>
                  </a:ext>
                </a:extLst>
              </p:cNvPr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32;p50">
                <a:extLst>
                  <a:ext uri="{FF2B5EF4-FFF2-40B4-BE49-F238E27FC236}">
                    <a16:creationId xmlns:a16="http://schemas.microsoft.com/office/drawing/2014/main" id="{9DA835A6-8BB8-4346-AD91-B45E9C6333C9}"/>
                  </a:ext>
                </a:extLst>
              </p:cNvPr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3;p50">
                <a:extLst>
                  <a:ext uri="{FF2B5EF4-FFF2-40B4-BE49-F238E27FC236}">
                    <a16:creationId xmlns:a16="http://schemas.microsoft.com/office/drawing/2014/main" id="{B4B48D75-EFC7-4FEB-9901-7EE889452A25}"/>
                  </a:ext>
                </a:extLst>
              </p:cNvPr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34;p50">
                <a:extLst>
                  <a:ext uri="{FF2B5EF4-FFF2-40B4-BE49-F238E27FC236}">
                    <a16:creationId xmlns:a16="http://schemas.microsoft.com/office/drawing/2014/main" id="{BFD82B0E-8119-4D43-8F5F-3F34F2247BD5}"/>
                  </a:ext>
                </a:extLst>
              </p:cNvPr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35;p50">
                <a:extLst>
                  <a:ext uri="{FF2B5EF4-FFF2-40B4-BE49-F238E27FC236}">
                    <a16:creationId xmlns:a16="http://schemas.microsoft.com/office/drawing/2014/main" id="{50168EBE-10B1-480B-906B-CB3A978D3733}"/>
                  </a:ext>
                </a:extLst>
              </p:cNvPr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36;p50">
                <a:extLst>
                  <a:ext uri="{FF2B5EF4-FFF2-40B4-BE49-F238E27FC236}">
                    <a16:creationId xmlns:a16="http://schemas.microsoft.com/office/drawing/2014/main" id="{2F76D890-8A0F-4F72-8CF8-1652919ABD50}"/>
                  </a:ext>
                </a:extLst>
              </p:cNvPr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37;p50">
                <a:extLst>
                  <a:ext uri="{FF2B5EF4-FFF2-40B4-BE49-F238E27FC236}">
                    <a16:creationId xmlns:a16="http://schemas.microsoft.com/office/drawing/2014/main" id="{E987B103-538C-47CB-8A2D-010A40ED179A}"/>
                  </a:ext>
                </a:extLst>
              </p:cNvPr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38;p50">
                <a:extLst>
                  <a:ext uri="{FF2B5EF4-FFF2-40B4-BE49-F238E27FC236}">
                    <a16:creationId xmlns:a16="http://schemas.microsoft.com/office/drawing/2014/main" id="{69588E36-716B-4F8B-A420-A320AFF1DFE1}"/>
                  </a:ext>
                </a:extLst>
              </p:cNvPr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39;p50">
                <a:extLst>
                  <a:ext uri="{FF2B5EF4-FFF2-40B4-BE49-F238E27FC236}">
                    <a16:creationId xmlns:a16="http://schemas.microsoft.com/office/drawing/2014/main" id="{6DFF6E3D-9AD8-426E-A51B-3C895ED27098}"/>
                  </a:ext>
                </a:extLst>
              </p:cNvPr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0;p50">
                <a:extLst>
                  <a:ext uri="{FF2B5EF4-FFF2-40B4-BE49-F238E27FC236}">
                    <a16:creationId xmlns:a16="http://schemas.microsoft.com/office/drawing/2014/main" id="{B7DEF5C6-5E22-40FB-B272-D3D16D6E3E5C}"/>
                  </a:ext>
                </a:extLst>
              </p:cNvPr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1;p50">
                <a:extLst>
                  <a:ext uri="{FF2B5EF4-FFF2-40B4-BE49-F238E27FC236}">
                    <a16:creationId xmlns:a16="http://schemas.microsoft.com/office/drawing/2014/main" id="{F321CEC2-2B0D-4087-B1F6-2F17287A6CC5}"/>
                  </a:ext>
                </a:extLst>
              </p:cNvPr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2;p50">
                <a:extLst>
                  <a:ext uri="{FF2B5EF4-FFF2-40B4-BE49-F238E27FC236}">
                    <a16:creationId xmlns:a16="http://schemas.microsoft.com/office/drawing/2014/main" id="{43BE028F-1687-469B-9300-FCBBF0E20AF5}"/>
                  </a:ext>
                </a:extLst>
              </p:cNvPr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3;p50">
                <a:extLst>
                  <a:ext uri="{FF2B5EF4-FFF2-40B4-BE49-F238E27FC236}">
                    <a16:creationId xmlns:a16="http://schemas.microsoft.com/office/drawing/2014/main" id="{9C6AD551-94D3-463C-B532-F24E57A31645}"/>
                  </a:ext>
                </a:extLst>
              </p:cNvPr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44;p50">
                <a:extLst>
                  <a:ext uri="{FF2B5EF4-FFF2-40B4-BE49-F238E27FC236}">
                    <a16:creationId xmlns:a16="http://schemas.microsoft.com/office/drawing/2014/main" id="{D5930565-FD40-49CB-889E-920170F4DA8B}"/>
                  </a:ext>
                </a:extLst>
              </p:cNvPr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45;p50">
                <a:extLst>
                  <a:ext uri="{FF2B5EF4-FFF2-40B4-BE49-F238E27FC236}">
                    <a16:creationId xmlns:a16="http://schemas.microsoft.com/office/drawing/2014/main" id="{473E9102-8EC9-4F96-85EB-BDDF5C91E52A}"/>
                  </a:ext>
                </a:extLst>
              </p:cNvPr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46;p50">
                <a:extLst>
                  <a:ext uri="{FF2B5EF4-FFF2-40B4-BE49-F238E27FC236}">
                    <a16:creationId xmlns:a16="http://schemas.microsoft.com/office/drawing/2014/main" id="{DCE78A6D-D92E-4816-9B98-16868276652A}"/>
                  </a:ext>
                </a:extLst>
              </p:cNvPr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47;p50">
                <a:extLst>
                  <a:ext uri="{FF2B5EF4-FFF2-40B4-BE49-F238E27FC236}">
                    <a16:creationId xmlns:a16="http://schemas.microsoft.com/office/drawing/2014/main" id="{23DA0549-6F8B-40FF-AAF8-0EB24361CBDF}"/>
                  </a:ext>
                </a:extLst>
              </p:cNvPr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48;p50">
                <a:extLst>
                  <a:ext uri="{FF2B5EF4-FFF2-40B4-BE49-F238E27FC236}">
                    <a16:creationId xmlns:a16="http://schemas.microsoft.com/office/drawing/2014/main" id="{828DEB5E-005F-4FF2-A682-BEFEDDD7C4C0}"/>
                  </a:ext>
                </a:extLst>
              </p:cNvPr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49;p50">
                <a:extLst>
                  <a:ext uri="{FF2B5EF4-FFF2-40B4-BE49-F238E27FC236}">
                    <a16:creationId xmlns:a16="http://schemas.microsoft.com/office/drawing/2014/main" id="{B6099A1D-E306-4924-B1AC-B9606C60ECB6}"/>
                  </a:ext>
                </a:extLst>
              </p:cNvPr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0;p50">
                <a:extLst>
                  <a:ext uri="{FF2B5EF4-FFF2-40B4-BE49-F238E27FC236}">
                    <a16:creationId xmlns:a16="http://schemas.microsoft.com/office/drawing/2014/main" id="{631AE148-4D69-49CC-B519-4FBB7FB503C4}"/>
                  </a:ext>
                </a:extLst>
              </p:cNvPr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1;p50">
                <a:extLst>
                  <a:ext uri="{FF2B5EF4-FFF2-40B4-BE49-F238E27FC236}">
                    <a16:creationId xmlns:a16="http://schemas.microsoft.com/office/drawing/2014/main" id="{3AF5AA39-D096-4F97-A24E-0A72C1F97445}"/>
                  </a:ext>
                </a:extLst>
              </p:cNvPr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2;p50">
                <a:extLst>
                  <a:ext uri="{FF2B5EF4-FFF2-40B4-BE49-F238E27FC236}">
                    <a16:creationId xmlns:a16="http://schemas.microsoft.com/office/drawing/2014/main" id="{87B5E3B1-37FA-4CDB-9BCA-AAE12E1D7861}"/>
                  </a:ext>
                </a:extLst>
              </p:cNvPr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3;p50">
                <a:extLst>
                  <a:ext uri="{FF2B5EF4-FFF2-40B4-BE49-F238E27FC236}">
                    <a16:creationId xmlns:a16="http://schemas.microsoft.com/office/drawing/2014/main" id="{CBF18CD2-789D-4CF4-AD22-C076C425EB45}"/>
                  </a:ext>
                </a:extLst>
              </p:cNvPr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54;p50">
                <a:extLst>
                  <a:ext uri="{FF2B5EF4-FFF2-40B4-BE49-F238E27FC236}">
                    <a16:creationId xmlns:a16="http://schemas.microsoft.com/office/drawing/2014/main" id="{5B25B4F4-BA67-4A36-961F-B4D668DBAD30}"/>
                  </a:ext>
                </a:extLst>
              </p:cNvPr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55;p50">
                <a:extLst>
                  <a:ext uri="{FF2B5EF4-FFF2-40B4-BE49-F238E27FC236}">
                    <a16:creationId xmlns:a16="http://schemas.microsoft.com/office/drawing/2014/main" id="{1406EC13-26D3-4C92-8D7B-FBEA59CA4C34}"/>
                  </a:ext>
                </a:extLst>
              </p:cNvPr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56;p50">
                <a:extLst>
                  <a:ext uri="{FF2B5EF4-FFF2-40B4-BE49-F238E27FC236}">
                    <a16:creationId xmlns:a16="http://schemas.microsoft.com/office/drawing/2014/main" id="{C7C6D34D-0E44-4CEC-BBFF-8C84C3ED0218}"/>
                  </a:ext>
                </a:extLst>
              </p:cNvPr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57;p50">
                <a:extLst>
                  <a:ext uri="{FF2B5EF4-FFF2-40B4-BE49-F238E27FC236}">
                    <a16:creationId xmlns:a16="http://schemas.microsoft.com/office/drawing/2014/main" id="{B9E7E349-46B8-45CA-9F9C-E37E10F266EC}"/>
                  </a:ext>
                </a:extLst>
              </p:cNvPr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58;p50">
                <a:extLst>
                  <a:ext uri="{FF2B5EF4-FFF2-40B4-BE49-F238E27FC236}">
                    <a16:creationId xmlns:a16="http://schemas.microsoft.com/office/drawing/2014/main" id="{5EF364B6-DCE4-4752-9333-6A87660C2660}"/>
                  </a:ext>
                </a:extLst>
              </p:cNvPr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959;p50">
              <a:extLst>
                <a:ext uri="{FF2B5EF4-FFF2-40B4-BE49-F238E27FC236}">
                  <a16:creationId xmlns:a16="http://schemas.microsoft.com/office/drawing/2014/main" id="{08095925-1FF2-487B-856E-B3E2A9A55C5E}"/>
                </a:ext>
              </a:extLst>
            </p:cNvPr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2910539" y="-585146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3625304" y="-152094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صورة 1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205D1B-E608-497D-ABDF-B990E119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8" y="4200947"/>
            <a:ext cx="1438002" cy="849730"/>
          </a:xfrm>
          <a:prstGeom prst="rect">
            <a:avLst/>
          </a:prstGeom>
          <a:effectLst/>
        </p:spPr>
      </p:pic>
      <p:sp>
        <p:nvSpPr>
          <p:cNvPr id="144" name="Google Shape;126;p26">
            <a:extLst>
              <a:ext uri="{FF2B5EF4-FFF2-40B4-BE49-F238E27FC236}">
                <a16:creationId xmlns:a16="http://schemas.microsoft.com/office/drawing/2014/main" id="{C8496006-F386-46CB-B1C2-B629187CCB3D}"/>
              </a:ext>
            </a:extLst>
          </p:cNvPr>
          <p:cNvSpPr txBox="1">
            <a:spLocks/>
          </p:cNvSpPr>
          <p:nvPr/>
        </p:nvSpPr>
        <p:spPr>
          <a:xfrm>
            <a:off x="26258" y="2964470"/>
            <a:ext cx="2597180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6600" dirty="0">
                <a:solidFill>
                  <a:schemeClr val="accent5"/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الفاتحة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4A08720-0ABC-417F-AA93-3F159BD2D3D1}"/>
              </a:ext>
            </a:extLst>
          </p:cNvPr>
          <p:cNvGrpSpPr/>
          <p:nvPr/>
        </p:nvGrpSpPr>
        <p:grpSpPr>
          <a:xfrm>
            <a:off x="5368920" y="270170"/>
            <a:ext cx="3639236" cy="901560"/>
            <a:chOff x="5362570" y="96389"/>
            <a:chExt cx="3639236" cy="901560"/>
          </a:xfrm>
        </p:grpSpPr>
        <p:grpSp>
          <p:nvGrpSpPr>
            <p:cNvPr id="146" name="Google Shape;1418;p36">
              <a:extLst>
                <a:ext uri="{FF2B5EF4-FFF2-40B4-BE49-F238E27FC236}">
                  <a16:creationId xmlns:a16="http://schemas.microsoft.com/office/drawing/2014/main" id="{4EC1AD63-2E71-42D9-87D9-E72C80985E52}"/>
                </a:ext>
              </a:extLst>
            </p:cNvPr>
            <p:cNvGrpSpPr/>
            <p:nvPr/>
          </p:nvGrpSpPr>
          <p:grpSpPr>
            <a:xfrm>
              <a:off x="5362570" y="312354"/>
              <a:ext cx="3269710" cy="556771"/>
              <a:chOff x="9633035" y="1472420"/>
              <a:chExt cx="31901367" cy="3283010"/>
            </a:xfrm>
            <a:gradFill flip="none" rotWithShape="1">
              <a:gsLst>
                <a:gs pos="100000">
                  <a:srgbClr val="AD3979"/>
                </a:gs>
                <a:gs pos="0">
                  <a:srgbClr val="AD3979"/>
                </a:gs>
                <a:gs pos="52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effectLst>
              <a:glow rad="76200">
                <a:schemeClr val="accent4">
                  <a:alpha val="92000"/>
                </a:schemeClr>
              </a:glow>
            </a:effectLst>
          </p:grpSpPr>
          <p:sp>
            <p:nvSpPr>
              <p:cNvPr id="149" name="Google Shape;1420;p36">
                <a:extLst>
                  <a:ext uri="{FF2B5EF4-FFF2-40B4-BE49-F238E27FC236}">
                    <a16:creationId xmlns:a16="http://schemas.microsoft.com/office/drawing/2014/main" id="{F90CC2C1-0207-4C72-A817-99299B3AAC8A}"/>
                  </a:ext>
                </a:extLst>
              </p:cNvPr>
              <p:cNvSpPr/>
              <p:nvPr/>
            </p:nvSpPr>
            <p:spPr>
              <a:xfrm rot="16200000">
                <a:off x="9111661" y="1993794"/>
                <a:ext cx="3282998" cy="2240250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19;p36">
                <a:extLst>
                  <a:ext uri="{FF2B5EF4-FFF2-40B4-BE49-F238E27FC236}">
                    <a16:creationId xmlns:a16="http://schemas.microsoft.com/office/drawing/2014/main" id="{7CF50734-1C6A-4D75-B45D-C3838842156B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21;p36">
                <a:extLst>
                  <a:ext uri="{FF2B5EF4-FFF2-40B4-BE49-F238E27FC236}">
                    <a16:creationId xmlns:a16="http://schemas.microsoft.com/office/drawing/2014/main" id="{09FBDC64-C567-4195-B208-5A02A1B61532}"/>
                  </a:ext>
                </a:extLst>
              </p:cNvPr>
              <p:cNvSpPr/>
              <p:nvPr/>
            </p:nvSpPr>
            <p:spPr>
              <a:xfrm>
                <a:off x="11867889" y="1472440"/>
                <a:ext cx="27644372" cy="3282599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148A6C21-386B-4174-B125-4314EDA24648}"/>
                </a:ext>
              </a:extLst>
            </p:cNvPr>
            <p:cNvSpPr/>
            <p:nvPr/>
          </p:nvSpPr>
          <p:spPr>
            <a:xfrm rot="800819">
              <a:off x="8312518" y="388489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  <a:alpha val="68000"/>
                </a:scheme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1B6DE383-1F21-41BD-BBFB-5BDCC4416800}"/>
                </a:ext>
              </a:extLst>
            </p:cNvPr>
            <p:cNvSpPr/>
            <p:nvPr/>
          </p:nvSpPr>
          <p:spPr>
            <a:xfrm rot="860049">
              <a:off x="8033339" y="96389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4">
                  <a:lumMod val="75000"/>
                  <a:alpha val="78000"/>
                </a:schemeClr>
              </a:solidFill>
            </a:ln>
            <a:effectLst>
              <a:glow rad="63500">
                <a:schemeClr val="accent4">
                  <a:lumMod val="75000"/>
                  <a:alpha val="79000"/>
                </a:scheme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612CCC5A-CE2D-4B3E-8794-2B5314CB0EC3}"/>
              </a:ext>
            </a:extLst>
          </p:cNvPr>
          <p:cNvSpPr txBox="1"/>
          <p:nvPr/>
        </p:nvSpPr>
        <p:spPr>
          <a:xfrm>
            <a:off x="5710168" y="368481"/>
            <a:ext cx="2329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500" b="1" dirty="0">
                <a:ln w="3175">
                  <a:noFill/>
                </a:ln>
                <a:gradFill>
                  <a:gsLst>
                    <a:gs pos="0">
                      <a:srgbClr val="CD659E"/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glow rad="889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فضل السورة</a:t>
            </a:r>
            <a:endParaRPr lang="en-US" sz="3500" b="1" dirty="0">
              <a:ln w="3175">
                <a:noFill/>
              </a:ln>
              <a:gradFill>
                <a:gsLst>
                  <a:gs pos="0">
                    <a:srgbClr val="CD659E"/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glow rad="889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5F93FBBA-5C6E-47C0-8365-831782234962}"/>
              </a:ext>
            </a:extLst>
          </p:cNvPr>
          <p:cNvSpPr txBox="1"/>
          <p:nvPr/>
        </p:nvSpPr>
        <p:spPr>
          <a:xfrm>
            <a:off x="3991377" y="1302601"/>
            <a:ext cx="5152623" cy="88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عن أبي سعيد رضي الله عنه قال: قال رسول الله صلى الله عليه وسلم: </a:t>
            </a:r>
            <a:r>
              <a:rPr lang="ar-SA" sz="12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((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لأعلمنك أعظم سورة في القرآن...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﴿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الْحَمْدُ لِلَّهِ رَبِّ الْعَالَمِينَ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﴾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هي السبع المثاني والقرآن العظيم الذي أوتيته </a:t>
            </a:r>
            <a:r>
              <a:rPr lang="ar-SA" sz="12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))</a:t>
            </a:r>
            <a:endParaRPr lang="en-US" sz="16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C5221503-1025-4B79-ADB6-CD3790D0BF85}"/>
              </a:ext>
            </a:extLst>
          </p:cNvPr>
          <p:cNvSpPr txBox="1"/>
          <p:nvPr/>
        </p:nvSpPr>
        <p:spPr>
          <a:xfrm>
            <a:off x="2745793" y="2214894"/>
            <a:ext cx="6451408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 startAt="2"/>
            </a:pP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عن أبي هريرة رضي الله عنه أن النبي صلى الله عليه وسلم قال: </a:t>
            </a:r>
            <a:r>
              <a:rPr lang="ar-SA" sz="12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((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من صلى صلاة لم يقرأ فيها بأم القرآن فهي خداج- ثلاثاً- غير تمام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12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))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والخداج: الناقص.</a:t>
            </a:r>
            <a:endParaRPr lang="en-US" sz="16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F7FAD530-1F63-4EBE-A7E0-38614F5CEB77}"/>
              </a:ext>
            </a:extLst>
          </p:cNvPr>
          <p:cNvSpPr txBox="1"/>
          <p:nvPr/>
        </p:nvSpPr>
        <p:spPr>
          <a:xfrm>
            <a:off x="2680935" y="2836232"/>
            <a:ext cx="6497017" cy="21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 startAt="3"/>
            </a:pP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عن أبي هريرة رضي الله عنه قال: سمعت رسول الله 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Dante" panose="02020502050200020203" pitchFamily="18" charset="0"/>
                <a:cs typeface="Hacen Casablanca" panose="02000000000000000000" pitchFamily="2" charset="-78"/>
              </a:rPr>
              <a:t>ﷺ 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يقول: </a:t>
            </a:r>
            <a:r>
              <a:rPr lang="ar-SA" sz="12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((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 عز وجل: قسمت الصلاة بيني وبين عبدي نصفين، ولعبدي ما سأل، فإذا قال: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(الْحَمْدُ لِلَّهِ رَبِّ الْعَالَمِينَ)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حمدني عبدي، وإذا قال: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</a:t>
            </a:r>
            <a:r>
              <a:rPr lang="en-US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الرَّحْمَنِ الرَّحِيمِ )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أثنى علي عبدي، فإذا قال: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</a:t>
            </a:r>
            <a:r>
              <a:rPr lang="en-US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مَالِكِ يَوْمِ الدِّينِ</a:t>
            </a:r>
            <a:r>
              <a:rPr lang="en-US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)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مجدني عبدي: فإذا قال: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(إِيَّاكَ نَعْبُدُ وَإِيَّاكَ نَسْتَعِينُ)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قال: هذا بيني وبين عبدي ولعبدي ما سأل، فإذا قال: 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(</a:t>
            </a:r>
            <a:r>
              <a:rPr lang="en-US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اهْدِنَا الصِّرَاطَ الْمُسْتَقِيمَ</a:t>
            </a:r>
            <a:r>
              <a:rPr lang="en-US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 (6) </a:t>
            </a:r>
            <a:r>
              <a:rPr lang="ar-SA" sz="16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صِرَاطَ الَّذِينَ أَنْعَمْتَ عَلَيْهِمْ غَيْرِ الْمَغْضُوبِ عَلَيْهِمْ وَلَا الضَّالِّينَ) 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قال الله: هذا لعبدي، ولعبدي ما سأل </a:t>
            </a:r>
            <a:r>
              <a:rPr lang="ar-SA" sz="12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))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endParaRPr lang="en-US" sz="1600" dirty="0">
              <a:solidFill>
                <a:srgbClr val="C5D6E9"/>
              </a:solidFill>
              <a:effectLst>
                <a:glow rad="88900">
                  <a:srgbClr val="283466"/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 startAt="3"/>
            </a:pPr>
            <a:endParaRPr lang="en-US" sz="1600" dirty="0">
              <a:solidFill>
                <a:srgbClr val="C5D6E9"/>
              </a:solidFill>
              <a:effectLst>
                <a:glow rad="88900">
                  <a:srgbClr val="283466"/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B23A3CD-6E35-42A5-96D0-DE3764881697}"/>
              </a:ext>
            </a:extLst>
          </p:cNvPr>
          <p:cNvSpPr txBox="1"/>
          <p:nvPr/>
        </p:nvSpPr>
        <p:spPr>
          <a:xfrm>
            <a:off x="2444858" y="4459073"/>
            <a:ext cx="6698871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 startAt="4"/>
            </a:pP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عن أبي هريرة رضي الله عنه قال: قال رسول الله 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Dante" panose="02020502050200020203" pitchFamily="18" charset="0"/>
                <a:cs typeface="Hacen Casablanca" panose="02000000000000000000" pitchFamily="2" charset="-78"/>
              </a:rPr>
              <a:t>ﷺ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: ((</a:t>
            </a:r>
            <a:r>
              <a:rPr lang="ar-SA" sz="1600" dirty="0">
                <a:solidFill>
                  <a:srgbClr val="C5D6E9"/>
                </a:solidFill>
                <a:effectLst>
                  <a:glow rad="88900">
                    <a:srgbClr val="283466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الحمد الله رب العالمين: أم القرآن، وأم الكتاب، والسبع المثاني، والقرآن العظيم</a:t>
            </a:r>
            <a:r>
              <a:rPr lang="ar-SA" sz="16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))</a:t>
            </a:r>
            <a:endParaRPr lang="en-US" sz="16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816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6">
              <a:lumMod val="90000"/>
            </a:schemeClr>
          </a:solidFill>
          <a:effectLst>
            <a:glow rad="127000">
              <a:schemeClr val="accent6">
                <a:lumMod val="25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56;p52">
            <a:extLst>
              <a:ext uri="{FF2B5EF4-FFF2-40B4-BE49-F238E27FC236}">
                <a16:creationId xmlns:a16="http://schemas.microsoft.com/office/drawing/2014/main" id="{5D333CEC-B67A-489E-B450-F06C30B999CC}"/>
              </a:ext>
            </a:extLst>
          </p:cNvPr>
          <p:cNvSpPr txBox="1">
            <a:spLocks/>
          </p:cNvSpPr>
          <p:nvPr/>
        </p:nvSpPr>
        <p:spPr>
          <a:xfrm>
            <a:off x="1233735" y="1299757"/>
            <a:ext cx="6518428" cy="90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erkshire Swash"/>
              <a:buNone/>
              <a:defRPr sz="1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rtl="1"/>
            <a:r>
              <a:rPr lang="ar-SA" sz="4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  <a:sym typeface="Taviraj"/>
              </a:rPr>
              <a:t>ثالثاً:</a:t>
            </a: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3885" y="2021539"/>
            <a:ext cx="7141524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أسماء السورة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rgbClr val="7E2A58"/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0" name="Google Shape;1097;p26">
            <a:extLst>
              <a:ext uri="{FF2B5EF4-FFF2-40B4-BE49-F238E27FC236}">
                <a16:creationId xmlns:a16="http://schemas.microsoft.com/office/drawing/2014/main" id="{5C98F484-FD33-4B3E-8F3F-51D8A7937F45}"/>
              </a:ext>
            </a:extLst>
          </p:cNvPr>
          <p:cNvGrpSpPr/>
          <p:nvPr/>
        </p:nvGrpSpPr>
        <p:grpSpPr>
          <a:xfrm>
            <a:off x="4038439" y="3072308"/>
            <a:ext cx="1067120" cy="981130"/>
            <a:chOff x="6535927" y="-2669851"/>
            <a:chExt cx="558125" cy="536101"/>
          </a:xfrm>
        </p:grpSpPr>
        <p:sp>
          <p:nvSpPr>
            <p:cNvPr id="81" name="Google Shape;1098;p26">
              <a:extLst>
                <a:ext uri="{FF2B5EF4-FFF2-40B4-BE49-F238E27FC236}">
                  <a16:creationId xmlns:a16="http://schemas.microsoft.com/office/drawing/2014/main" id="{8265DE67-D6B3-4994-838A-847C335C7E6D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99;p26">
              <a:extLst>
                <a:ext uri="{FF2B5EF4-FFF2-40B4-BE49-F238E27FC236}">
                  <a16:creationId xmlns:a16="http://schemas.microsoft.com/office/drawing/2014/main" id="{CA493E9D-A1E1-4143-94F1-D3273AC5203D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00;p26">
              <a:extLst>
                <a:ext uri="{FF2B5EF4-FFF2-40B4-BE49-F238E27FC236}">
                  <a16:creationId xmlns:a16="http://schemas.microsoft.com/office/drawing/2014/main" id="{FD806869-5723-4874-8425-308C3C94E0AC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22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aching Islamic Tradition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F5681"/>
      </a:accent1>
      <a:accent2>
        <a:srgbClr val="60489D"/>
      </a:accent2>
      <a:accent3>
        <a:srgbClr val="35224F"/>
      </a:accent3>
      <a:accent4>
        <a:srgbClr val="C44E8F"/>
      </a:accent4>
      <a:accent5>
        <a:srgbClr val="F8D1AE"/>
      </a:accent5>
      <a:accent6>
        <a:srgbClr val="FFF7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التعريف بسورة الفاتحة</Template>
  <TotalTime>0</TotalTime>
  <Words>810</Words>
  <Application>Microsoft Office PowerPoint</Application>
  <PresentationFormat>عرض على الشاشة (16:9)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40" baseType="lpstr">
      <vt:lpstr>Berkshire Swash</vt:lpstr>
      <vt:lpstr>Hacen Tunisia Bold</vt:lpstr>
      <vt:lpstr>Kodchasan</vt:lpstr>
      <vt:lpstr>Hacen Liner Screen Bd</vt:lpstr>
      <vt:lpstr>Hacen Beirut Light</vt:lpstr>
      <vt:lpstr>Hacen Casablanca</vt:lpstr>
      <vt:lpstr>Hacen Liner XL</vt:lpstr>
      <vt:lpstr>Sanchez</vt:lpstr>
      <vt:lpstr>Hacen Algeria Hd</vt:lpstr>
      <vt:lpstr>Questv1</vt:lpstr>
      <vt:lpstr>Hacen Algeria Bd</vt:lpstr>
      <vt:lpstr>STC Bold</vt:lpstr>
      <vt:lpstr>Segoe UI Semibold</vt:lpstr>
      <vt:lpstr>Dante</vt:lpstr>
      <vt:lpstr>Mikhak Bold</vt:lpstr>
      <vt:lpstr>Rakkas</vt:lpstr>
      <vt:lpstr>Arial</vt:lpstr>
      <vt:lpstr>BoutrosNewsH1</vt:lpstr>
      <vt:lpstr>Taviraj</vt:lpstr>
      <vt:lpstr>AlWatanHeadlines-Bold</vt:lpstr>
      <vt:lpstr>Dubai</vt:lpstr>
      <vt:lpstr>Teaching Islamic Traditions by Slidesgo</vt:lpstr>
      <vt:lpstr>عرض تقديمي في PowerPoint</vt:lpstr>
      <vt:lpstr>عرض تقديمي في PowerPoint</vt:lpstr>
      <vt:lpstr>عرض تقديمي في PowerPoint</vt:lpstr>
      <vt:lpstr>نزول السورة وعدد آياتها</vt:lpstr>
      <vt:lpstr>عرض تقديمي في PowerPoint</vt:lpstr>
      <vt:lpstr>فضل السورة</vt:lpstr>
      <vt:lpstr>عرض تقديمي في PowerPoint</vt:lpstr>
      <vt:lpstr>عرض تقديمي في PowerPoint</vt:lpstr>
      <vt:lpstr>أسماء السورة</vt:lpstr>
      <vt:lpstr>عرض تقديمي في PowerPoint</vt:lpstr>
      <vt:lpstr>موضوع السورة</vt:lpstr>
      <vt:lpstr>عرض تقديمي في PowerPoint</vt:lpstr>
      <vt:lpstr>التقويم</vt:lpstr>
      <vt:lpstr>عرض تقديمي في PowerPoint</vt:lpstr>
      <vt:lpstr>أسئلة</vt:lpstr>
      <vt:lpstr>اسئلة</vt:lpstr>
      <vt:lpstr>اسئلة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2021-02-09T08:43:48Z</dcterms:created>
  <dcterms:modified xsi:type="dcterms:W3CDTF">2021-02-09T08:44:40Z</dcterms:modified>
</cp:coreProperties>
</file>