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11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96" r:id="rId22"/>
    <p:sldId id="297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301" r:id="rId32"/>
    <p:sldId id="302" r:id="rId33"/>
    <p:sldId id="284" r:id="rId34"/>
    <p:sldId id="286" r:id="rId35"/>
    <p:sldId id="287" r:id="rId36"/>
    <p:sldId id="291" r:id="rId37"/>
    <p:sldId id="290" r:id="rId3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70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>
        <p:guide pos="3168"/>
        <p:guide pos="52"/>
        <p:guide pos="6357"/>
        <p:guide pos="4770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08/02/41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19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21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25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6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2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4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7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9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7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40" Type="http://schemas.openxmlformats.org/officeDocument/2006/relationships/slide" Target="slide6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14.png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الدوال المثلثية للزوايا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818993" y="1205604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 الثالث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3F6FD5F-7611-4625-ABB5-128561CBDB6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16242" y="195443"/>
            <a:ext cx="9573410" cy="13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D9C1AF-E7B2-4524-A46D-F896CA6D6AB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4946" y="217691"/>
            <a:ext cx="94773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A5B0FB0-B42A-4F38-9AA3-7ECED243A81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73062"/>
          <a:stretch/>
        </p:blipFill>
        <p:spPr>
          <a:xfrm>
            <a:off x="171681" y="128479"/>
            <a:ext cx="9853746" cy="1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147ADD50-40D3-4717-948F-819DDD8C281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580" t="72863" r="-580" b="199"/>
          <a:stretch/>
        </p:blipFill>
        <p:spPr>
          <a:xfrm>
            <a:off x="171681" y="128479"/>
            <a:ext cx="9853746" cy="1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EB3FE8C-7781-4B39-9B3A-C035B14CBA2B}"/>
              </a:ext>
            </a:extLst>
          </p:cNvPr>
          <p:cNvGrpSpPr/>
          <p:nvPr/>
        </p:nvGrpSpPr>
        <p:grpSpPr>
          <a:xfrm>
            <a:off x="320123" y="86022"/>
            <a:ext cx="9553575" cy="6620248"/>
            <a:chOff x="320123" y="86022"/>
            <a:chExt cx="9553575" cy="662024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6D78E9D-6D36-4B0B-ADB2-8032B0093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53510" y="5810920"/>
              <a:ext cx="8686800" cy="895350"/>
            </a:xfrm>
            <a:prstGeom prst="rect">
              <a:avLst/>
            </a:prstGeom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F18E13F6-0620-4A77-88D3-5E1725B6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20123" y="86022"/>
              <a:ext cx="9553575" cy="5815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BF6E71-DA0D-4686-AD73-F9593E8F6A4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87855" y="154935"/>
            <a:ext cx="8062408" cy="17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4606C7-8404-4C5D-A85B-A4001DF2157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30829" y="192000"/>
            <a:ext cx="7045571" cy="13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CA2B04DA-25D7-4C2D-A3FB-F973A60E791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4A6F7B-36F0-48CA-A6B6-DF4DBFAE607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0904" y="200439"/>
            <a:ext cx="93726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89D38FD7-D699-48F6-AE35-B646E10256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E53B09A-FADC-4C49-9705-C07E60C4B24A}"/>
              </a:ext>
            </a:extLst>
          </p:cNvPr>
          <p:cNvGrpSpPr>
            <a:grpSpLocks noChangeAspect="1"/>
          </p:cNvGrpSpPr>
          <p:nvPr/>
        </p:nvGrpSpPr>
        <p:grpSpPr>
          <a:xfrm>
            <a:off x="1257299" y="262020"/>
            <a:ext cx="8615363" cy="1918620"/>
            <a:chOff x="2890837" y="307740"/>
            <a:chExt cx="6981825" cy="155483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46B8C65-B79C-496E-AA49-9BA20C81B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2890837" y="307740"/>
              <a:ext cx="6981825" cy="1438275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CE38ED9B-8C91-4C47-AD47-14398BF3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655695" y="1272025"/>
              <a:ext cx="1200150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A9A8C6C1-272F-4436-BA8B-6DDC8F04F14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681468E-A7EA-4C0C-9085-FD876622F41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706880" y="192000"/>
            <a:ext cx="8067792" cy="14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725234" y="232648"/>
            <a:ext cx="87254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درست إيجاد قيم الدوال المثلثية للزوايا الحادة</a:t>
            </a: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33A4291E-9270-4798-80CF-0AA3E422AF3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FDAF24A8-913E-4464-90FB-5F0568232E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A15B1C5-2900-4915-8695-E7D14D52B2A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9572" y="257906"/>
            <a:ext cx="9497851" cy="36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45FC92A-0530-40C5-A881-E09323E6EA9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E2DE0A-7EDC-4476-9715-5627A3F1333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5769" y="229330"/>
            <a:ext cx="9423669" cy="15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FA82AC-A084-4DD9-846B-1CFC917D9A9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12455" b="79015"/>
          <a:stretch/>
        </p:blipFill>
        <p:spPr>
          <a:xfrm>
            <a:off x="315116" y="192000"/>
            <a:ext cx="9606124" cy="1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3A85F7D-0ECC-4D2A-9FFB-D29499ECB3B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13839" b="77057"/>
          <a:stretch/>
        </p:blipFill>
        <p:spPr>
          <a:xfrm>
            <a:off x="200024" y="192001"/>
            <a:ext cx="9784175" cy="19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ADA797C-C974-4352-87A0-AE47744734C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12455" b="79015"/>
          <a:stretch/>
        </p:blipFill>
        <p:spPr>
          <a:xfrm>
            <a:off x="315116" y="192000"/>
            <a:ext cx="9606124" cy="1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572FAF5-3895-4252-A6CB-89AD639B412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13839" b="77057"/>
          <a:stretch/>
        </p:blipFill>
        <p:spPr>
          <a:xfrm>
            <a:off x="200024" y="192001"/>
            <a:ext cx="9784175" cy="19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055DB3A-64CD-4B9A-9F85-FF24DE8E490E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2291" t="20591" r="14747" b="63863"/>
          <a:stretch/>
        </p:blipFill>
        <p:spPr>
          <a:xfrm>
            <a:off x="315116" y="169141"/>
            <a:ext cx="9606124" cy="10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61AA0E95-6223-4911-9529-EF7F1DFFC0C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114" t="22869" r="14953" b="58844"/>
          <a:stretch/>
        </p:blipFill>
        <p:spPr>
          <a:xfrm>
            <a:off x="200024" y="192001"/>
            <a:ext cx="9784175" cy="1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E2CCA72-2C95-431B-B13A-D89FF46B86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CC3E90B8-2640-41F7-BB48-8507D8B6440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974" t="35055" r="13430" b="47144"/>
          <a:stretch/>
        </p:blipFill>
        <p:spPr>
          <a:xfrm>
            <a:off x="315116" y="169140"/>
            <a:ext cx="9606124" cy="11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C482DC2-559D-4269-A1D3-20200714377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56358" y="1278856"/>
            <a:ext cx="6418524" cy="12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C21430CE-5541-48F6-99B7-54E911716B7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4627CB89-7525-458E-AD8D-D3CEE97D46B3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114" t="41624" r="14953" b="36559"/>
          <a:stretch/>
        </p:blipFill>
        <p:spPr>
          <a:xfrm>
            <a:off x="200024" y="192000"/>
            <a:ext cx="9784175" cy="18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F2FE5B12-A9BF-4584-BA60-8235B680251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7F3A24F7-5216-4F93-B869-3331E3C5598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162" t="52071" r="13618" b="-394"/>
          <a:stretch/>
        </p:blipFill>
        <p:spPr>
          <a:xfrm>
            <a:off x="315116" y="169140"/>
            <a:ext cx="9606124" cy="32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559CE37B-079F-4CDF-ADE5-D968781B002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4F43FB38-5FFD-47E6-8F65-D91F6D62EA0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308" t="62415" r="14148" b="1569"/>
          <a:stretch/>
        </p:blipFill>
        <p:spPr>
          <a:xfrm>
            <a:off x="200024" y="192000"/>
            <a:ext cx="9784175" cy="30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1C74BF-8DB2-4B74-BB6D-B22A353D165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6222" y="894036"/>
            <a:ext cx="9645927" cy="28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6302138-B188-4AC5-9CA2-32F373BE73D5}"/>
              </a:ext>
            </a:extLst>
          </p:cNvPr>
          <p:cNvGrpSpPr>
            <a:grpSpLocks noChangeAspect="1"/>
          </p:cNvGrpSpPr>
          <p:nvPr/>
        </p:nvGrpSpPr>
        <p:grpSpPr>
          <a:xfrm>
            <a:off x="323222" y="284407"/>
            <a:ext cx="9577178" cy="5184000"/>
            <a:chOff x="220352" y="318697"/>
            <a:chExt cx="10441252" cy="565171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528EE25-EFEE-4C6A-B922-7C31CA71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279354" y="318697"/>
              <a:ext cx="10382250" cy="1619250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4A6092F-4A38-41D0-ADAF-9B766BE2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20352" y="1903235"/>
              <a:ext cx="10429875" cy="406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AEAAE0-873D-4C86-BF2F-D0CEC06975C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33197" y="254609"/>
            <a:ext cx="9609338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2F805D-F167-47AA-9E3F-4DBAED5F3C5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2298" y="846015"/>
            <a:ext cx="964285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434D1A7-A09A-4FC4-9491-5E577C5ED86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3626" y="788123"/>
            <a:ext cx="982552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rId38" action="ppaction://hlinksldjump"/>
            <a:extLst>
              <a:ext uri="{FF2B5EF4-FFF2-40B4-BE49-F238E27FC236}">
                <a16:creationId xmlns:a16="http://schemas.microsoft.com/office/drawing/2014/main" id="{D6B6E96B-0DD5-4888-95E0-DDB59D9B913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39" y="2141650"/>
            <a:ext cx="3619113" cy="2520000"/>
          </a:xfrm>
          <a:prstGeom prst="rect">
            <a:avLst/>
          </a:prstGeom>
        </p:spPr>
      </p:pic>
      <p:pic>
        <p:nvPicPr>
          <p:cNvPr id="9" name="صورة 8">
            <a:hlinkClick r:id="rId40" action="ppaction://hlinksldjump"/>
            <a:extLst>
              <a:ext uri="{FF2B5EF4-FFF2-40B4-BE49-F238E27FC236}">
                <a16:creationId xmlns:a16="http://schemas.microsoft.com/office/drawing/2014/main" id="{C04B445C-F029-43AC-94C1-290C20DC0C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6" y="2141650"/>
            <a:ext cx="361911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927A46-14DF-4734-AF03-16473A7E5CA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" y="101880"/>
            <a:ext cx="9507460" cy="665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8BC8B531-480F-4398-B6C3-BE00DFAED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C83C1D-7E9E-4CB0-B3E9-F81CD07EA8A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4" y="230530"/>
            <a:ext cx="9259798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4324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5540059-EA73-4DCD-9CE0-1E1F78B2FCB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0020" y="210237"/>
            <a:ext cx="9884816" cy="29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DECDCC1-AC96-46B0-9FD2-1CF7DB4EFC5E}"/>
              </a:ext>
            </a:extLst>
          </p:cNvPr>
          <p:cNvGrpSpPr/>
          <p:nvPr/>
        </p:nvGrpSpPr>
        <p:grpSpPr>
          <a:xfrm>
            <a:off x="589368" y="439367"/>
            <a:ext cx="9272953" cy="4347547"/>
            <a:chOff x="515814" y="208858"/>
            <a:chExt cx="9272953" cy="4347547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8A3F92D1-1CB8-4D68-8D37-65E5EB8D20CA}"/>
                </a:ext>
              </a:extLst>
            </p:cNvPr>
            <p:cNvGrpSpPr/>
            <p:nvPr/>
          </p:nvGrpSpPr>
          <p:grpSpPr>
            <a:xfrm>
              <a:off x="715166" y="208858"/>
              <a:ext cx="8792247" cy="518997"/>
              <a:chOff x="1148921" y="192000"/>
              <a:chExt cx="8792247" cy="518997"/>
            </a:xfrm>
          </p:grpSpPr>
          <p:pic>
            <p:nvPicPr>
              <p:cNvPr id="51" name="صورة 50">
                <a:extLst>
                  <a:ext uri="{FF2B5EF4-FFF2-40B4-BE49-F238E27FC236}">
                    <a16:creationId xmlns:a16="http://schemas.microsoft.com/office/drawing/2014/main" id="{EAEE19A3-D77C-44A7-B743-B1F295298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8"/>
              <a:srcRect l="31176" t="-163" r="491" b="92585"/>
              <a:stretch/>
            </p:blipFill>
            <p:spPr>
              <a:xfrm>
                <a:off x="3523663" y="192000"/>
                <a:ext cx="6417505" cy="398448"/>
              </a:xfrm>
              <a:prstGeom prst="rect">
                <a:avLst/>
              </a:prstGeom>
            </p:spPr>
          </p:pic>
          <p:pic>
            <p:nvPicPr>
              <p:cNvPr id="52" name="صورة 51">
                <a:extLst>
                  <a:ext uri="{FF2B5EF4-FFF2-40B4-BE49-F238E27FC236}">
                    <a16:creationId xmlns:a16="http://schemas.microsoft.com/office/drawing/2014/main" id="{3D88EFD0-9E28-4C0A-A79E-34ABDE8084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8"/>
              <a:srcRect l="72592" t="8024" b="82746"/>
              <a:stretch/>
            </p:blipFill>
            <p:spPr>
              <a:xfrm>
                <a:off x="1148921" y="225717"/>
                <a:ext cx="2574034" cy="485280"/>
              </a:xfrm>
              <a:prstGeom prst="rect">
                <a:avLst/>
              </a:prstGeom>
            </p:spPr>
          </p:pic>
        </p:grp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7B1F9016-23D8-45A0-B888-7DF6E1E3E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72" t="25407" r="591" b="2414"/>
            <a:stretch/>
          </p:blipFill>
          <p:spPr>
            <a:xfrm>
              <a:off x="515814" y="761572"/>
              <a:ext cx="9272953" cy="3794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0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1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2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6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7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E56D749-465B-45AA-B0A3-A1671AD29108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5" y="162015"/>
            <a:ext cx="9686163" cy="1435407"/>
            <a:chOff x="-644770" y="67230"/>
            <a:chExt cx="10623672" cy="1574342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23B4CA18-13DF-4E00-84C6-8302229A55F4}"/>
                </a:ext>
              </a:extLst>
            </p:cNvPr>
            <p:cNvGrpSpPr/>
            <p:nvPr/>
          </p:nvGrpSpPr>
          <p:grpSpPr>
            <a:xfrm>
              <a:off x="-644770" y="67230"/>
              <a:ext cx="10623672" cy="1197887"/>
              <a:chOff x="-644770" y="67230"/>
              <a:chExt cx="10623672" cy="1197887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B60F6C3A-CFA0-4FD2-9C9E-1933B532D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082" y="67230"/>
                <a:ext cx="9879820" cy="1197887"/>
              </a:xfrm>
              <a:prstGeom prst="rect">
                <a:avLst/>
              </a:prstGeom>
            </p:spPr>
          </p:pic>
          <p:pic>
            <p:nvPicPr>
              <p:cNvPr id="53" name="صورة 52">
                <a:extLst>
                  <a:ext uri="{FF2B5EF4-FFF2-40B4-BE49-F238E27FC236}">
                    <a16:creationId xmlns:a16="http://schemas.microsoft.com/office/drawing/2014/main" id="{4401A3E2-08D7-4037-AE47-F9E650AC1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/>
              <a:srcRect l="50484" t="55915" b="24519"/>
              <a:stretch/>
            </p:blipFill>
            <p:spPr>
              <a:xfrm>
                <a:off x="-644770" y="771924"/>
                <a:ext cx="4879365" cy="396744"/>
              </a:xfrm>
              <a:prstGeom prst="rect">
                <a:avLst/>
              </a:prstGeom>
            </p:spPr>
          </p:pic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A1ED036-4EEE-4BBA-94DB-BB3823993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82513" t="73314" r="-928" b="6121"/>
            <a:stretch/>
          </p:blipFill>
          <p:spPr>
            <a:xfrm>
              <a:off x="8108310" y="1224563"/>
              <a:ext cx="1814616" cy="417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1726</Words>
  <Application>Microsoft Office PowerPoint</Application>
  <PresentationFormat>شاشة عريضة</PresentationFormat>
  <Paragraphs>1629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8" baseType="lpstr">
      <vt:lpstr>Arial Unicode MS</vt:lpstr>
      <vt:lpstr>Al-Hadith1</vt:lpstr>
      <vt:lpstr>Arial</vt:lpstr>
      <vt:lpstr>Asmaa Font</vt:lpstr>
      <vt:lpstr>Calibri</vt:lpstr>
      <vt:lpstr>Calibri Light</vt:lpstr>
      <vt:lpstr>DecoType Naskh</vt:lpstr>
      <vt:lpstr>DecoType Thuluth</vt:lpstr>
      <vt:lpstr>Hacen Saudi Arabia XL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</cp:lastModifiedBy>
  <cp:revision>300</cp:revision>
  <dcterms:created xsi:type="dcterms:W3CDTF">2019-07-10T17:43:06Z</dcterms:created>
  <dcterms:modified xsi:type="dcterms:W3CDTF">2019-10-07T10:52:06Z</dcterms:modified>
</cp:coreProperties>
</file>