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26-30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68" y="4355432"/>
            <a:ext cx="11452063" cy="21126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شققنا الأرض شقا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فتقنا الأرض فانشقت عن النبات.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فأنبتنا فيها حبا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فأنبتنا فيها حبوب من قمح وذرة وغيرهما.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وعنبًا وقضبا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وأنبتنا فيها عنبًا و علف للدواب.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وزيتونًا ونخلا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وأنبتنا فيها زيتون ونخلاً.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وحدائق غلبًا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وأنبتنا فيها بساتين </a:t>
            </a:r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كثيرة الأشجار.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107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48</cp:revision>
  <dcterms:created xsi:type="dcterms:W3CDTF">2021-01-19T19:04:30Z</dcterms:created>
  <dcterms:modified xsi:type="dcterms:W3CDTF">2021-03-06T14:09:04Z</dcterms:modified>
</cp:coreProperties>
</file>