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7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11-15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421" y="3338563"/>
            <a:ext cx="10597157" cy="341534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021" y="3084907"/>
            <a:ext cx="3564499" cy="11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أءذا كنا عظامًا نخرة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أإذا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كنا عظامًا بالية فارغة نرجع بعد ذلك؟!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قالوا تلك إذًا كرة خاسرة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قالوا: إذا رجعنا تكون تلك الرجعة خاسرة مغبونًا صاحبها.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فإنما هي زجرة واحدة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فإنما هي صيحة واحدة من الملك الموكل بالنفخ.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فإذا هم بالساهرة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فإذا الجميع أحياء على وجه الأرض.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هل أتاك حديث موسى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هل جاءك- أيها الرسول- خبر موسى مع ربه ومع عدوه فرعون؟!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126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39</cp:revision>
  <dcterms:created xsi:type="dcterms:W3CDTF">2021-01-19T19:04:30Z</dcterms:created>
  <dcterms:modified xsi:type="dcterms:W3CDTF">2021-03-19T17:05:16Z</dcterms:modified>
</cp:coreProperties>
</file>