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2E1"/>
          </a:solidFill>
        </a:fill>
      </a:tcStyle>
    </a:wholeTbl>
    <a:band2H>
      <a:tcTxStyle b="def" i="def"/>
      <a:tcStyle>
        <a:tcBdr/>
        <a:fill>
          <a:solidFill>
            <a:srgbClr val="E8EA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2F7"/>
          </a:solidFill>
        </a:fill>
      </a:tcStyle>
    </a:wholeTbl>
    <a:band2H>
      <a:tcTxStyle b="def" i="def"/>
      <a:tcStyle>
        <a:tcBdr/>
        <a:fill>
          <a:solidFill>
            <a:srgbClr val="F3F9F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DEF7"/>
          </a:solidFill>
        </a:fill>
      </a:tcStyle>
    </a:wholeTbl>
    <a:band2H>
      <a:tcTxStyle b="def" i="def"/>
      <a:tcStyle>
        <a:tcBdr/>
        <a:fill>
          <a:solidFill>
            <a:srgbClr val="EAEFF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4" name="Shape 1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rgbClr val="EDCF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نص العنوان"/>
          <p:cNvSpPr txBox="1"/>
          <p:nvPr>
            <p:ph type="title"/>
          </p:nvPr>
        </p:nvSpPr>
        <p:spPr>
          <a:xfrm>
            <a:off x="2035824" y="2150849"/>
            <a:ext cx="5072402" cy="8418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847" name="Google Shape;914;p3"/>
          <p:cNvGrpSpPr/>
          <p:nvPr/>
        </p:nvGrpSpPr>
        <p:grpSpPr>
          <a:xfrm>
            <a:off x="-1472217" y="-1832207"/>
            <a:ext cx="12182566" cy="9053639"/>
            <a:chOff x="0" y="0"/>
            <a:chExt cx="12182565" cy="9053637"/>
          </a:xfrm>
        </p:grpSpPr>
        <p:sp>
          <p:nvSpPr>
            <p:cNvPr id="842" name="Google Shape;915;p3"/>
            <p:cNvSpPr/>
            <p:nvPr/>
          </p:nvSpPr>
          <p:spPr>
            <a:xfrm>
              <a:off x="9067712" y="1187233"/>
              <a:ext cx="3114854" cy="295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6110" y="0"/>
                  </a:moveTo>
                  <a:cubicBezTo>
                    <a:pt x="4257" y="0"/>
                    <a:pt x="2449" y="955"/>
                    <a:pt x="1305" y="2614"/>
                  </a:cubicBezTo>
                  <a:cubicBezTo>
                    <a:pt x="146" y="4289"/>
                    <a:pt x="-194" y="6676"/>
                    <a:pt x="99" y="8707"/>
                  </a:cubicBezTo>
                  <a:cubicBezTo>
                    <a:pt x="471" y="11247"/>
                    <a:pt x="1367" y="14118"/>
                    <a:pt x="2484" y="16389"/>
                  </a:cubicBezTo>
                  <a:cubicBezTo>
                    <a:pt x="3703" y="18862"/>
                    <a:pt x="5757" y="21046"/>
                    <a:pt x="8329" y="21508"/>
                  </a:cubicBezTo>
                  <a:cubicBezTo>
                    <a:pt x="8684" y="21571"/>
                    <a:pt x="9041" y="21600"/>
                    <a:pt x="9399" y="21600"/>
                  </a:cubicBezTo>
                  <a:cubicBezTo>
                    <a:pt x="10577" y="21600"/>
                    <a:pt x="11760" y="21283"/>
                    <a:pt x="12860" y="20810"/>
                  </a:cubicBezTo>
                  <a:cubicBezTo>
                    <a:pt x="17203" y="18932"/>
                    <a:pt x="20975" y="14096"/>
                    <a:pt x="21261" y="8966"/>
                  </a:cubicBezTo>
                  <a:cubicBezTo>
                    <a:pt x="21406" y="6451"/>
                    <a:pt x="20194" y="2241"/>
                    <a:pt x="17286" y="2241"/>
                  </a:cubicBezTo>
                  <a:cubicBezTo>
                    <a:pt x="17279" y="2241"/>
                    <a:pt x="17272" y="2241"/>
                    <a:pt x="17266" y="2241"/>
                  </a:cubicBezTo>
                  <a:cubicBezTo>
                    <a:pt x="17229" y="2241"/>
                    <a:pt x="17193" y="2241"/>
                    <a:pt x="17156" y="2247"/>
                  </a:cubicBezTo>
                  <a:cubicBezTo>
                    <a:pt x="16226" y="2283"/>
                    <a:pt x="15364" y="2789"/>
                    <a:pt x="14439" y="2914"/>
                  </a:cubicBezTo>
                  <a:cubicBezTo>
                    <a:pt x="14269" y="2937"/>
                    <a:pt x="14101" y="2948"/>
                    <a:pt x="13936" y="2948"/>
                  </a:cubicBezTo>
                  <a:cubicBezTo>
                    <a:pt x="11811" y="2948"/>
                    <a:pt x="10027" y="1155"/>
                    <a:pt x="8111" y="388"/>
                  </a:cubicBezTo>
                  <a:cubicBezTo>
                    <a:pt x="7457" y="125"/>
                    <a:pt x="6781" y="0"/>
                    <a:pt x="611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916;p3"/>
            <p:cNvSpPr/>
            <p:nvPr/>
          </p:nvSpPr>
          <p:spPr>
            <a:xfrm>
              <a:off x="567159" y="5155837"/>
              <a:ext cx="3088491" cy="3099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7966" y="0"/>
                  </a:moveTo>
                  <a:cubicBezTo>
                    <a:pt x="7291" y="0"/>
                    <a:pt x="6610" y="123"/>
                    <a:pt x="5954" y="377"/>
                  </a:cubicBezTo>
                  <a:cubicBezTo>
                    <a:pt x="4184" y="1058"/>
                    <a:pt x="2723" y="2765"/>
                    <a:pt x="1951" y="4547"/>
                  </a:cubicBezTo>
                  <a:cubicBezTo>
                    <a:pt x="982" y="6779"/>
                    <a:pt x="281" y="9566"/>
                    <a:pt x="54" y="12002"/>
                  </a:cubicBezTo>
                  <a:cubicBezTo>
                    <a:pt x="-192" y="14653"/>
                    <a:pt x="384" y="17546"/>
                    <a:pt x="2232" y="19359"/>
                  </a:cubicBezTo>
                  <a:cubicBezTo>
                    <a:pt x="3326" y="20433"/>
                    <a:pt x="4775" y="21035"/>
                    <a:pt x="6241" y="21347"/>
                  </a:cubicBezTo>
                  <a:cubicBezTo>
                    <a:pt x="7039" y="21517"/>
                    <a:pt x="7869" y="21600"/>
                    <a:pt x="8710" y="21600"/>
                  </a:cubicBezTo>
                  <a:cubicBezTo>
                    <a:pt x="12559" y="21600"/>
                    <a:pt x="16639" y="19857"/>
                    <a:pt x="18926" y="16642"/>
                  </a:cubicBezTo>
                  <a:cubicBezTo>
                    <a:pt x="20294" y="14712"/>
                    <a:pt x="21408" y="10669"/>
                    <a:pt x="19039" y="9041"/>
                  </a:cubicBezTo>
                  <a:cubicBezTo>
                    <a:pt x="19011" y="9022"/>
                    <a:pt x="18981" y="9001"/>
                    <a:pt x="18954" y="8988"/>
                  </a:cubicBezTo>
                  <a:cubicBezTo>
                    <a:pt x="18179" y="8495"/>
                    <a:pt x="17231" y="8415"/>
                    <a:pt x="16424" y="7993"/>
                  </a:cubicBezTo>
                  <a:cubicBezTo>
                    <a:pt x="14364" y="6925"/>
                    <a:pt x="13823" y="4247"/>
                    <a:pt x="12566" y="2426"/>
                  </a:cubicBezTo>
                  <a:cubicBezTo>
                    <a:pt x="11481" y="856"/>
                    <a:pt x="9747" y="0"/>
                    <a:pt x="79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917;p3"/>
            <p:cNvSpPr/>
            <p:nvPr/>
          </p:nvSpPr>
          <p:spPr>
            <a:xfrm>
              <a:off x="8085872" y="5506027"/>
              <a:ext cx="3809842" cy="3547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6017" y="0"/>
                  </a:moveTo>
                  <a:cubicBezTo>
                    <a:pt x="4002" y="0"/>
                    <a:pt x="2067" y="1161"/>
                    <a:pt x="969" y="3088"/>
                  </a:cubicBezTo>
                  <a:cubicBezTo>
                    <a:pt x="-54" y="4887"/>
                    <a:pt x="-211" y="7326"/>
                    <a:pt x="235" y="9357"/>
                  </a:cubicBezTo>
                  <a:cubicBezTo>
                    <a:pt x="794" y="11895"/>
                    <a:pt x="1902" y="14716"/>
                    <a:pt x="3185" y="16914"/>
                  </a:cubicBezTo>
                  <a:cubicBezTo>
                    <a:pt x="4584" y="19306"/>
                    <a:pt x="6790" y="21335"/>
                    <a:pt x="9381" y="21576"/>
                  </a:cubicBezTo>
                  <a:cubicBezTo>
                    <a:pt x="9557" y="21592"/>
                    <a:pt x="9733" y="21600"/>
                    <a:pt x="9909" y="21600"/>
                  </a:cubicBezTo>
                  <a:cubicBezTo>
                    <a:pt x="11267" y="21600"/>
                    <a:pt x="12612" y="21135"/>
                    <a:pt x="13831" y="20469"/>
                  </a:cubicBezTo>
                  <a:cubicBezTo>
                    <a:pt x="18008" y="18185"/>
                    <a:pt x="21389" y="12963"/>
                    <a:pt x="21285" y="7752"/>
                  </a:cubicBezTo>
                  <a:cubicBezTo>
                    <a:pt x="21238" y="5271"/>
                    <a:pt x="19803" y="1292"/>
                    <a:pt x="17075" y="1292"/>
                  </a:cubicBezTo>
                  <a:cubicBezTo>
                    <a:pt x="16986" y="1292"/>
                    <a:pt x="16896" y="1296"/>
                    <a:pt x="16805" y="1305"/>
                  </a:cubicBezTo>
                  <a:cubicBezTo>
                    <a:pt x="16769" y="1309"/>
                    <a:pt x="16735" y="1311"/>
                    <a:pt x="16696" y="1314"/>
                  </a:cubicBezTo>
                  <a:cubicBezTo>
                    <a:pt x="15776" y="1434"/>
                    <a:pt x="14958" y="2022"/>
                    <a:pt x="14048" y="2231"/>
                  </a:cubicBezTo>
                  <a:cubicBezTo>
                    <a:pt x="13767" y="2295"/>
                    <a:pt x="13489" y="2324"/>
                    <a:pt x="13214" y="2324"/>
                  </a:cubicBezTo>
                  <a:cubicBezTo>
                    <a:pt x="11234" y="2324"/>
                    <a:pt x="9425" y="812"/>
                    <a:pt x="7566" y="235"/>
                  </a:cubicBezTo>
                  <a:cubicBezTo>
                    <a:pt x="7053" y="76"/>
                    <a:pt x="6532" y="0"/>
                    <a:pt x="60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918;p3"/>
            <p:cNvSpPr/>
            <p:nvPr/>
          </p:nvSpPr>
          <p:spPr>
            <a:xfrm>
              <a:off x="4315498" y="0"/>
              <a:ext cx="3809434" cy="209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6018" y="0"/>
                  </a:moveTo>
                  <a:cubicBezTo>
                    <a:pt x="4003" y="0"/>
                    <a:pt x="2067" y="1160"/>
                    <a:pt x="969" y="3088"/>
                  </a:cubicBezTo>
                  <a:cubicBezTo>
                    <a:pt x="-54" y="4882"/>
                    <a:pt x="-211" y="7328"/>
                    <a:pt x="236" y="9354"/>
                  </a:cubicBezTo>
                  <a:cubicBezTo>
                    <a:pt x="792" y="11890"/>
                    <a:pt x="1902" y="14713"/>
                    <a:pt x="3186" y="16912"/>
                  </a:cubicBezTo>
                  <a:cubicBezTo>
                    <a:pt x="4583" y="19307"/>
                    <a:pt x="6791" y="21332"/>
                    <a:pt x="9383" y="21576"/>
                  </a:cubicBezTo>
                  <a:cubicBezTo>
                    <a:pt x="9559" y="21592"/>
                    <a:pt x="9736" y="21600"/>
                    <a:pt x="9912" y="21600"/>
                  </a:cubicBezTo>
                  <a:cubicBezTo>
                    <a:pt x="11269" y="21600"/>
                    <a:pt x="12611" y="21136"/>
                    <a:pt x="13830" y="20469"/>
                  </a:cubicBezTo>
                  <a:cubicBezTo>
                    <a:pt x="18007" y="18188"/>
                    <a:pt x="21389" y="12966"/>
                    <a:pt x="21287" y="7753"/>
                  </a:cubicBezTo>
                  <a:cubicBezTo>
                    <a:pt x="21238" y="5274"/>
                    <a:pt x="19803" y="1293"/>
                    <a:pt x="17075" y="1293"/>
                  </a:cubicBezTo>
                  <a:cubicBezTo>
                    <a:pt x="16986" y="1293"/>
                    <a:pt x="16896" y="1297"/>
                    <a:pt x="16804" y="1306"/>
                  </a:cubicBezTo>
                  <a:cubicBezTo>
                    <a:pt x="16770" y="1306"/>
                    <a:pt x="16734" y="1310"/>
                    <a:pt x="16700" y="1314"/>
                  </a:cubicBezTo>
                  <a:cubicBezTo>
                    <a:pt x="15777" y="1440"/>
                    <a:pt x="14958" y="2029"/>
                    <a:pt x="14051" y="2233"/>
                  </a:cubicBezTo>
                  <a:cubicBezTo>
                    <a:pt x="13769" y="2297"/>
                    <a:pt x="13492" y="2326"/>
                    <a:pt x="13217" y="2326"/>
                  </a:cubicBezTo>
                  <a:cubicBezTo>
                    <a:pt x="11236" y="2326"/>
                    <a:pt x="9427" y="813"/>
                    <a:pt x="7567" y="234"/>
                  </a:cubicBezTo>
                  <a:cubicBezTo>
                    <a:pt x="7054" y="76"/>
                    <a:pt x="6533" y="0"/>
                    <a:pt x="60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919;p3"/>
            <p:cNvSpPr/>
            <p:nvPr/>
          </p:nvSpPr>
          <p:spPr>
            <a:xfrm>
              <a:off x="-1" y="977849"/>
              <a:ext cx="2945583" cy="311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600" fill="norm" stroke="1" extrusionOk="0">
                  <a:moveTo>
                    <a:pt x="13843" y="0"/>
                  </a:moveTo>
                  <a:cubicBezTo>
                    <a:pt x="13323" y="0"/>
                    <a:pt x="12809" y="43"/>
                    <a:pt x="12318" y="126"/>
                  </a:cubicBezTo>
                  <a:cubicBezTo>
                    <a:pt x="9863" y="543"/>
                    <a:pt x="7102" y="1497"/>
                    <a:pt x="4923" y="2670"/>
                  </a:cubicBezTo>
                  <a:cubicBezTo>
                    <a:pt x="2552" y="3946"/>
                    <a:pt x="475" y="6067"/>
                    <a:pt x="74" y="8682"/>
                  </a:cubicBezTo>
                  <a:cubicBezTo>
                    <a:pt x="-166" y="10232"/>
                    <a:pt x="206" y="11824"/>
                    <a:pt x="831" y="13265"/>
                  </a:cubicBezTo>
                  <a:cubicBezTo>
                    <a:pt x="2727" y="17646"/>
                    <a:pt x="7477" y="21386"/>
                    <a:pt x="12450" y="21594"/>
                  </a:cubicBezTo>
                  <a:cubicBezTo>
                    <a:pt x="12539" y="21598"/>
                    <a:pt x="12630" y="21600"/>
                    <a:pt x="12723" y="21600"/>
                  </a:cubicBezTo>
                  <a:cubicBezTo>
                    <a:pt x="15181" y="21600"/>
                    <a:pt x="18953" y="20285"/>
                    <a:pt x="18888" y="17427"/>
                  </a:cubicBezTo>
                  <a:cubicBezTo>
                    <a:pt x="18888" y="17390"/>
                    <a:pt x="18885" y="17356"/>
                    <a:pt x="18885" y="17319"/>
                  </a:cubicBezTo>
                  <a:cubicBezTo>
                    <a:pt x="18832" y="16376"/>
                    <a:pt x="18325" y="15511"/>
                    <a:pt x="18188" y="14575"/>
                  </a:cubicBezTo>
                  <a:cubicBezTo>
                    <a:pt x="17838" y="12195"/>
                    <a:pt x="19753" y="10221"/>
                    <a:pt x="20521" y="8115"/>
                  </a:cubicBezTo>
                  <a:cubicBezTo>
                    <a:pt x="21434" y="5606"/>
                    <a:pt x="20459" y="2791"/>
                    <a:pt x="18242" y="1247"/>
                  </a:cubicBezTo>
                  <a:cubicBezTo>
                    <a:pt x="17008" y="387"/>
                    <a:pt x="15398" y="0"/>
                    <a:pt x="1384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_2">
    <p:bg>
      <p:bgPr>
        <a:solidFill>
          <a:srgbClr val="EDCF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rgbClr val="EDCF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2836;p25"/>
          <p:cNvSpPr/>
          <p:nvPr/>
        </p:nvSpPr>
        <p:spPr>
          <a:xfrm>
            <a:off x="1056269" y="3257577"/>
            <a:ext cx="1056271" cy="10485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98" name="Google Shape;2837;p25"/>
          <p:cNvSpPr/>
          <p:nvPr/>
        </p:nvSpPr>
        <p:spPr>
          <a:xfrm>
            <a:off x="232500" y="3531782"/>
            <a:ext cx="381016" cy="378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cubicBezTo>
                  <a:pt x="4820" y="0"/>
                  <a:pt x="0" y="4801"/>
                  <a:pt x="0" y="10774"/>
                </a:cubicBezTo>
                <a:cubicBezTo>
                  <a:pt x="0" y="16799"/>
                  <a:pt x="4820" y="21600"/>
                  <a:pt x="10802" y="21600"/>
                </a:cubicBezTo>
                <a:cubicBezTo>
                  <a:pt x="16780" y="21600"/>
                  <a:pt x="21600" y="16799"/>
                  <a:pt x="21600" y="10774"/>
                </a:cubicBezTo>
                <a:cubicBezTo>
                  <a:pt x="21600" y="4801"/>
                  <a:pt x="16780" y="0"/>
                  <a:pt x="1080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99" name="Google Shape;2838;p25"/>
          <p:cNvSpPr/>
          <p:nvPr/>
        </p:nvSpPr>
        <p:spPr>
          <a:xfrm>
            <a:off x="8905763" y="1396000"/>
            <a:ext cx="150420" cy="149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19" y="0"/>
                  <a:pt x="0" y="4840"/>
                  <a:pt x="0" y="10798"/>
                </a:cubicBezTo>
                <a:cubicBezTo>
                  <a:pt x="0" y="16755"/>
                  <a:pt x="4819" y="21600"/>
                  <a:pt x="10800" y="21600"/>
                </a:cubicBezTo>
                <a:cubicBezTo>
                  <a:pt x="16781" y="21600"/>
                  <a:pt x="21600" y="16755"/>
                  <a:pt x="21600" y="10798"/>
                </a:cubicBezTo>
                <a:cubicBezTo>
                  <a:pt x="21600" y="4840"/>
                  <a:pt x="16781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0" name="Google Shape;2839;p25"/>
          <p:cNvSpPr/>
          <p:nvPr/>
        </p:nvSpPr>
        <p:spPr>
          <a:xfrm>
            <a:off x="2634593" y="4923764"/>
            <a:ext cx="75178" cy="74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49" y="0"/>
                </a:moveTo>
                <a:cubicBezTo>
                  <a:pt x="4765" y="0"/>
                  <a:pt x="0" y="4790"/>
                  <a:pt x="0" y="10805"/>
                </a:cubicBezTo>
                <a:cubicBezTo>
                  <a:pt x="0" y="16707"/>
                  <a:pt x="4765" y="21600"/>
                  <a:pt x="10749" y="21600"/>
                </a:cubicBezTo>
                <a:cubicBezTo>
                  <a:pt x="16733" y="21600"/>
                  <a:pt x="21600" y="16707"/>
                  <a:pt x="21600" y="10805"/>
                </a:cubicBezTo>
                <a:cubicBezTo>
                  <a:pt x="21600" y="4790"/>
                  <a:pt x="16733" y="0"/>
                  <a:pt x="1074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1" name="Google Shape;2840;p25"/>
          <p:cNvSpPr/>
          <p:nvPr/>
        </p:nvSpPr>
        <p:spPr>
          <a:xfrm>
            <a:off x="1510856" y="169825"/>
            <a:ext cx="75178" cy="74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0" y="0"/>
                </a:moveTo>
                <a:cubicBezTo>
                  <a:pt x="4877" y="0"/>
                  <a:pt x="0" y="4790"/>
                  <a:pt x="0" y="10805"/>
                </a:cubicBezTo>
                <a:cubicBezTo>
                  <a:pt x="0" y="16707"/>
                  <a:pt x="4877" y="21600"/>
                  <a:pt x="10860" y="21600"/>
                </a:cubicBezTo>
                <a:cubicBezTo>
                  <a:pt x="16844" y="21600"/>
                  <a:pt x="21600" y="16707"/>
                  <a:pt x="21600" y="10805"/>
                </a:cubicBezTo>
                <a:cubicBezTo>
                  <a:pt x="21600" y="4790"/>
                  <a:pt x="16844" y="0"/>
                  <a:pt x="1086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2" name="Google Shape;2841;p25"/>
          <p:cNvSpPr/>
          <p:nvPr/>
        </p:nvSpPr>
        <p:spPr>
          <a:xfrm>
            <a:off x="5099575" y="4998551"/>
            <a:ext cx="75178" cy="74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51" y="0"/>
                </a:moveTo>
                <a:cubicBezTo>
                  <a:pt x="4867" y="0"/>
                  <a:pt x="0" y="4813"/>
                  <a:pt x="0" y="10856"/>
                </a:cubicBezTo>
                <a:cubicBezTo>
                  <a:pt x="0" y="16787"/>
                  <a:pt x="4867" y="21600"/>
                  <a:pt x="10851" y="21600"/>
                </a:cubicBezTo>
                <a:cubicBezTo>
                  <a:pt x="16723" y="21600"/>
                  <a:pt x="21600" y="16787"/>
                  <a:pt x="21600" y="10856"/>
                </a:cubicBezTo>
                <a:cubicBezTo>
                  <a:pt x="21600" y="4813"/>
                  <a:pt x="16723" y="0"/>
                  <a:pt x="10851" y="0"/>
                </a:cubicBezTo>
                <a:close/>
              </a:path>
            </a:pathLst>
          </a:custGeom>
          <a:solidFill>
            <a:srgbClr val="DBD4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3" name="Google Shape;2842;p25"/>
          <p:cNvSpPr/>
          <p:nvPr/>
        </p:nvSpPr>
        <p:spPr>
          <a:xfrm>
            <a:off x="3958859" y="3923036"/>
            <a:ext cx="75211" cy="7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56" y="0"/>
                </a:moveTo>
                <a:cubicBezTo>
                  <a:pt x="4874" y="0"/>
                  <a:pt x="0" y="4788"/>
                  <a:pt x="0" y="10800"/>
                </a:cubicBezTo>
                <a:cubicBezTo>
                  <a:pt x="0" y="16700"/>
                  <a:pt x="4874" y="21600"/>
                  <a:pt x="10856" y="21600"/>
                </a:cubicBezTo>
                <a:cubicBezTo>
                  <a:pt x="16726" y="21600"/>
                  <a:pt x="21600" y="16700"/>
                  <a:pt x="21600" y="10800"/>
                </a:cubicBezTo>
                <a:cubicBezTo>
                  <a:pt x="21600" y="4788"/>
                  <a:pt x="16726" y="0"/>
                  <a:pt x="1085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4" name="Google Shape;2843;p25"/>
          <p:cNvSpPr/>
          <p:nvPr/>
        </p:nvSpPr>
        <p:spPr>
          <a:xfrm>
            <a:off x="7653239" y="349377"/>
            <a:ext cx="75179" cy="7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0" y="0"/>
                </a:moveTo>
                <a:cubicBezTo>
                  <a:pt x="4877" y="0"/>
                  <a:pt x="0" y="4788"/>
                  <a:pt x="0" y="10800"/>
                </a:cubicBezTo>
                <a:cubicBezTo>
                  <a:pt x="0" y="16700"/>
                  <a:pt x="4877" y="21600"/>
                  <a:pt x="10860" y="21600"/>
                </a:cubicBezTo>
                <a:cubicBezTo>
                  <a:pt x="16733" y="21600"/>
                  <a:pt x="21600" y="16700"/>
                  <a:pt x="21600" y="10800"/>
                </a:cubicBezTo>
                <a:cubicBezTo>
                  <a:pt x="21600" y="4788"/>
                  <a:pt x="16733" y="0"/>
                  <a:pt x="1086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5" name="Google Shape;2844;p25"/>
          <p:cNvSpPr/>
          <p:nvPr/>
        </p:nvSpPr>
        <p:spPr>
          <a:xfrm>
            <a:off x="8974178" y="816677"/>
            <a:ext cx="75211" cy="74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44" y="0"/>
                </a:moveTo>
                <a:cubicBezTo>
                  <a:pt x="4763" y="0"/>
                  <a:pt x="0" y="4813"/>
                  <a:pt x="0" y="10744"/>
                </a:cubicBezTo>
                <a:cubicBezTo>
                  <a:pt x="0" y="16787"/>
                  <a:pt x="4763" y="21600"/>
                  <a:pt x="10744" y="21600"/>
                </a:cubicBezTo>
                <a:cubicBezTo>
                  <a:pt x="16726" y="21600"/>
                  <a:pt x="21600" y="16787"/>
                  <a:pt x="21600" y="10744"/>
                </a:cubicBezTo>
                <a:cubicBezTo>
                  <a:pt x="21600" y="4813"/>
                  <a:pt x="16726" y="0"/>
                  <a:pt x="1074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6" name="Google Shape;2845;p25"/>
          <p:cNvSpPr/>
          <p:nvPr/>
        </p:nvSpPr>
        <p:spPr>
          <a:xfrm>
            <a:off x="218583" y="1396206"/>
            <a:ext cx="150420" cy="149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19" y="0"/>
                  <a:pt x="0" y="4801"/>
                  <a:pt x="0" y="10774"/>
                </a:cubicBezTo>
                <a:cubicBezTo>
                  <a:pt x="0" y="16747"/>
                  <a:pt x="4819" y="21600"/>
                  <a:pt x="10800" y="21600"/>
                </a:cubicBezTo>
                <a:cubicBezTo>
                  <a:pt x="16726" y="21600"/>
                  <a:pt x="21600" y="16747"/>
                  <a:pt x="21600" y="10774"/>
                </a:cubicBezTo>
                <a:cubicBezTo>
                  <a:pt x="21600" y="4801"/>
                  <a:pt x="16726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7" name="Google Shape;2846;p25"/>
          <p:cNvSpPr/>
          <p:nvPr/>
        </p:nvSpPr>
        <p:spPr>
          <a:xfrm>
            <a:off x="3909886" y="4912557"/>
            <a:ext cx="124185" cy="123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28" y="0"/>
                  <a:pt x="0" y="4796"/>
                  <a:pt x="0" y="10800"/>
                </a:cubicBezTo>
                <a:cubicBezTo>
                  <a:pt x="0" y="16741"/>
                  <a:pt x="4828" y="21600"/>
                  <a:pt x="10800" y="21600"/>
                </a:cubicBezTo>
                <a:cubicBezTo>
                  <a:pt x="16766" y="21600"/>
                  <a:pt x="21600" y="16741"/>
                  <a:pt x="21600" y="10800"/>
                </a:cubicBezTo>
                <a:cubicBezTo>
                  <a:pt x="21600" y="4796"/>
                  <a:pt x="16766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8" name="Google Shape;2847;p25"/>
          <p:cNvSpPr/>
          <p:nvPr/>
        </p:nvSpPr>
        <p:spPr>
          <a:xfrm>
            <a:off x="94388" y="96220"/>
            <a:ext cx="124183" cy="123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28" y="0"/>
                  <a:pt x="0" y="4791"/>
                  <a:pt x="0" y="10800"/>
                </a:cubicBezTo>
                <a:cubicBezTo>
                  <a:pt x="0" y="16741"/>
                  <a:pt x="4828" y="21600"/>
                  <a:pt x="10800" y="21600"/>
                </a:cubicBezTo>
                <a:cubicBezTo>
                  <a:pt x="16772" y="21600"/>
                  <a:pt x="21600" y="16741"/>
                  <a:pt x="21600" y="10800"/>
                </a:cubicBezTo>
                <a:cubicBezTo>
                  <a:pt x="21600" y="4791"/>
                  <a:pt x="16772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017" name="Google Shape;2848;p25"/>
          <p:cNvGrpSpPr/>
          <p:nvPr/>
        </p:nvGrpSpPr>
        <p:grpSpPr>
          <a:xfrm>
            <a:off x="8383937" y="3992511"/>
            <a:ext cx="839971" cy="1158850"/>
            <a:chOff x="0" y="0"/>
            <a:chExt cx="839970" cy="1158849"/>
          </a:xfrm>
        </p:grpSpPr>
        <p:sp>
          <p:nvSpPr>
            <p:cNvPr id="1009" name="Google Shape;2849;p25"/>
            <p:cNvSpPr/>
            <p:nvPr/>
          </p:nvSpPr>
          <p:spPr>
            <a:xfrm rot="5400000">
              <a:off x="-159440" y="159439"/>
              <a:ext cx="1158850" cy="83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9" y="1944"/>
                    <a:pt x="632" y="3877"/>
                    <a:pt x="1136" y="5553"/>
                  </a:cubicBezTo>
                  <a:cubicBezTo>
                    <a:pt x="2372" y="9678"/>
                    <a:pt x="4320" y="14092"/>
                    <a:pt x="7015" y="16710"/>
                  </a:cubicBezTo>
                  <a:cubicBezTo>
                    <a:pt x="10289" y="19892"/>
                    <a:pt x="14227" y="21600"/>
                    <a:pt x="18124" y="21600"/>
                  </a:cubicBezTo>
                  <a:cubicBezTo>
                    <a:pt x="19293" y="21600"/>
                    <a:pt x="20458" y="21446"/>
                    <a:pt x="21600" y="2113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2850;p25"/>
            <p:cNvSpPr/>
            <p:nvPr/>
          </p:nvSpPr>
          <p:spPr>
            <a:xfrm rot="5400000">
              <a:off x="588889" y="224419"/>
              <a:ext cx="50468" cy="5244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2851;p25"/>
            <p:cNvSpPr/>
            <p:nvPr/>
          </p:nvSpPr>
          <p:spPr>
            <a:xfrm rot="5400000">
              <a:off x="641070" y="495871"/>
              <a:ext cx="50627" cy="52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2852;p25"/>
            <p:cNvSpPr/>
            <p:nvPr/>
          </p:nvSpPr>
          <p:spPr>
            <a:xfrm rot="5400000">
              <a:off x="390856" y="433238"/>
              <a:ext cx="50481" cy="5205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2853;p25"/>
            <p:cNvSpPr/>
            <p:nvPr/>
          </p:nvSpPr>
          <p:spPr>
            <a:xfrm rot="5400000">
              <a:off x="557794" y="777394"/>
              <a:ext cx="50602" cy="520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2854;p25"/>
            <p:cNvSpPr/>
            <p:nvPr/>
          </p:nvSpPr>
          <p:spPr>
            <a:xfrm rot="5400000">
              <a:off x="265482" y="756568"/>
              <a:ext cx="50602" cy="520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2855;p25"/>
            <p:cNvSpPr/>
            <p:nvPr/>
          </p:nvSpPr>
          <p:spPr>
            <a:xfrm rot="5400000">
              <a:off x="546979" y="1059184"/>
              <a:ext cx="50627" cy="52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2856;p25"/>
            <p:cNvSpPr/>
            <p:nvPr/>
          </p:nvSpPr>
          <p:spPr>
            <a:xfrm rot="5400000">
              <a:off x="119313" y="1059184"/>
              <a:ext cx="50627" cy="52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18" name="Google Shape;2857;p25"/>
          <p:cNvSpPr/>
          <p:nvPr/>
        </p:nvSpPr>
        <p:spPr>
          <a:xfrm>
            <a:off x="8726423" y="3471677"/>
            <a:ext cx="233369" cy="231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cubicBezTo>
                  <a:pt x="4820" y="0"/>
                  <a:pt x="0" y="4801"/>
                  <a:pt x="0" y="10774"/>
                </a:cubicBezTo>
                <a:cubicBezTo>
                  <a:pt x="0" y="16799"/>
                  <a:pt x="4820" y="21600"/>
                  <a:pt x="10802" y="21600"/>
                </a:cubicBezTo>
                <a:cubicBezTo>
                  <a:pt x="16780" y="21600"/>
                  <a:pt x="21600" y="16799"/>
                  <a:pt x="21600" y="10774"/>
                </a:cubicBezTo>
                <a:cubicBezTo>
                  <a:pt x="21600" y="4801"/>
                  <a:pt x="16780" y="0"/>
                  <a:pt x="1080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9" name="نص العنوان"/>
          <p:cNvSpPr txBox="1"/>
          <p:nvPr>
            <p:ph type="title"/>
          </p:nvPr>
        </p:nvSpPr>
        <p:spPr>
          <a:xfrm>
            <a:off x="2136725" y="331200"/>
            <a:ext cx="4870500" cy="5727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_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نص العنوان"/>
          <p:cNvSpPr txBox="1"/>
          <p:nvPr>
            <p:ph type="title"/>
          </p:nvPr>
        </p:nvSpPr>
        <p:spPr>
          <a:xfrm>
            <a:off x="2136725" y="331200"/>
            <a:ext cx="4870500" cy="5727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28" name="Google Shape;2883;p30"/>
          <p:cNvSpPr/>
          <p:nvPr/>
        </p:nvSpPr>
        <p:spPr>
          <a:xfrm>
            <a:off x="-13513" y="-58958"/>
            <a:ext cx="9171057" cy="51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578"/>
                </a:lnTo>
                <a:lnTo>
                  <a:pt x="21516" y="21600"/>
                </a:lnTo>
                <a:lnTo>
                  <a:pt x="21600" y="241"/>
                </a:lnTo>
                <a:lnTo>
                  <a:pt x="18334" y="325"/>
                </a:lnTo>
                <a:cubicBezTo>
                  <a:pt x="17769" y="491"/>
                  <a:pt x="17220" y="822"/>
                  <a:pt x="16838" y="1369"/>
                </a:cubicBezTo>
                <a:cubicBezTo>
                  <a:pt x="16456" y="1916"/>
                  <a:pt x="16265" y="2700"/>
                  <a:pt x="16433" y="3395"/>
                </a:cubicBezTo>
                <a:cubicBezTo>
                  <a:pt x="16745" y="4683"/>
                  <a:pt x="18045" y="5146"/>
                  <a:pt x="18621" y="6282"/>
                </a:cubicBezTo>
                <a:cubicBezTo>
                  <a:pt x="18696" y="6431"/>
                  <a:pt x="18759" y="6600"/>
                  <a:pt x="18743" y="6773"/>
                </a:cubicBezTo>
                <a:cubicBezTo>
                  <a:pt x="18722" y="7009"/>
                  <a:pt x="18564" y="7183"/>
                  <a:pt x="18441" y="7365"/>
                </a:cubicBezTo>
                <a:cubicBezTo>
                  <a:pt x="17964" y="8066"/>
                  <a:pt x="17949" y="9104"/>
                  <a:pt x="18138" y="9995"/>
                </a:cubicBezTo>
                <a:cubicBezTo>
                  <a:pt x="18328" y="10886"/>
                  <a:pt x="18691" y="11702"/>
                  <a:pt x="18907" y="12585"/>
                </a:cubicBezTo>
                <a:cubicBezTo>
                  <a:pt x="18982" y="12896"/>
                  <a:pt x="19039" y="13236"/>
                  <a:pt x="18949" y="13542"/>
                </a:cubicBezTo>
                <a:cubicBezTo>
                  <a:pt x="18773" y="14138"/>
                  <a:pt x="18138" y="14323"/>
                  <a:pt x="17893" y="14879"/>
                </a:cubicBezTo>
                <a:cubicBezTo>
                  <a:pt x="17513" y="15737"/>
                  <a:pt x="18217" y="17073"/>
                  <a:pt x="17576" y="17683"/>
                </a:cubicBezTo>
                <a:cubicBezTo>
                  <a:pt x="17491" y="17763"/>
                  <a:pt x="17393" y="17817"/>
                  <a:pt x="17291" y="17852"/>
                </a:cubicBezTo>
                <a:cubicBezTo>
                  <a:pt x="16926" y="17978"/>
                  <a:pt x="16542" y="17934"/>
                  <a:pt x="16170" y="18007"/>
                </a:cubicBezTo>
                <a:cubicBezTo>
                  <a:pt x="15836" y="18072"/>
                  <a:pt x="15488" y="18259"/>
                  <a:pt x="15332" y="18635"/>
                </a:cubicBezTo>
                <a:cubicBezTo>
                  <a:pt x="15186" y="18982"/>
                  <a:pt x="15204" y="19481"/>
                  <a:pt x="14790" y="19542"/>
                </a:cubicBezTo>
                <a:cubicBezTo>
                  <a:pt x="14768" y="19545"/>
                  <a:pt x="14746" y="19546"/>
                  <a:pt x="14723" y="19546"/>
                </a:cubicBezTo>
                <a:cubicBezTo>
                  <a:pt x="14587" y="19546"/>
                  <a:pt x="14453" y="19493"/>
                  <a:pt x="14331" y="19386"/>
                </a:cubicBezTo>
                <a:cubicBezTo>
                  <a:pt x="14060" y="19151"/>
                  <a:pt x="13762" y="19061"/>
                  <a:pt x="13456" y="19061"/>
                </a:cubicBezTo>
                <a:cubicBezTo>
                  <a:pt x="13044" y="19061"/>
                  <a:pt x="12617" y="19225"/>
                  <a:pt x="12228" y="19419"/>
                </a:cubicBezTo>
                <a:cubicBezTo>
                  <a:pt x="11911" y="19576"/>
                  <a:pt x="11588" y="19757"/>
                  <a:pt x="11250" y="19757"/>
                </a:cubicBezTo>
                <a:cubicBezTo>
                  <a:pt x="11234" y="19757"/>
                  <a:pt x="11219" y="19756"/>
                  <a:pt x="11204" y="19756"/>
                </a:cubicBezTo>
                <a:cubicBezTo>
                  <a:pt x="10906" y="19743"/>
                  <a:pt x="10626" y="19585"/>
                  <a:pt x="10339" y="19485"/>
                </a:cubicBezTo>
                <a:cubicBezTo>
                  <a:pt x="10080" y="19393"/>
                  <a:pt x="9812" y="19348"/>
                  <a:pt x="9544" y="19348"/>
                </a:cubicBezTo>
                <a:cubicBezTo>
                  <a:pt x="9176" y="19348"/>
                  <a:pt x="8808" y="19433"/>
                  <a:pt x="8466" y="19603"/>
                </a:cubicBezTo>
                <a:cubicBezTo>
                  <a:pt x="8126" y="19771"/>
                  <a:pt x="7786" y="20023"/>
                  <a:pt x="7429" y="20023"/>
                </a:cubicBezTo>
                <a:cubicBezTo>
                  <a:pt x="7387" y="20023"/>
                  <a:pt x="7346" y="20020"/>
                  <a:pt x="7304" y="20012"/>
                </a:cubicBezTo>
                <a:cubicBezTo>
                  <a:pt x="6847" y="19933"/>
                  <a:pt x="6532" y="19424"/>
                  <a:pt x="6160" y="19083"/>
                </a:cubicBezTo>
                <a:cubicBezTo>
                  <a:pt x="5795" y="18749"/>
                  <a:pt x="5343" y="18568"/>
                  <a:pt x="4892" y="18568"/>
                </a:cubicBezTo>
                <a:cubicBezTo>
                  <a:pt x="4818" y="18568"/>
                  <a:pt x="4744" y="18573"/>
                  <a:pt x="4670" y="18582"/>
                </a:cubicBezTo>
                <a:cubicBezTo>
                  <a:pt x="4349" y="18625"/>
                  <a:pt x="4038" y="18759"/>
                  <a:pt x="3716" y="18780"/>
                </a:cubicBezTo>
                <a:cubicBezTo>
                  <a:pt x="3693" y="18782"/>
                  <a:pt x="3670" y="18782"/>
                  <a:pt x="3647" y="18782"/>
                </a:cubicBezTo>
                <a:cubicBezTo>
                  <a:pt x="3344" y="18782"/>
                  <a:pt x="3023" y="18654"/>
                  <a:pt x="2866" y="18334"/>
                </a:cubicBezTo>
                <a:cubicBezTo>
                  <a:pt x="2763" y="18122"/>
                  <a:pt x="2746" y="17863"/>
                  <a:pt x="2753" y="17616"/>
                </a:cubicBezTo>
                <a:cubicBezTo>
                  <a:pt x="2788" y="16491"/>
                  <a:pt x="3242" y="15249"/>
                  <a:pt x="2734" y="14320"/>
                </a:cubicBezTo>
                <a:cubicBezTo>
                  <a:pt x="2494" y="13880"/>
                  <a:pt x="2075" y="13615"/>
                  <a:pt x="1882" y="13142"/>
                </a:cubicBezTo>
                <a:cubicBezTo>
                  <a:pt x="1598" y="12442"/>
                  <a:pt x="1916" y="11592"/>
                  <a:pt x="2316" y="10990"/>
                </a:cubicBezTo>
                <a:cubicBezTo>
                  <a:pt x="2715" y="10386"/>
                  <a:pt x="3220" y="9837"/>
                  <a:pt x="3382" y="9080"/>
                </a:cubicBezTo>
                <a:cubicBezTo>
                  <a:pt x="3506" y="8497"/>
                  <a:pt x="3406" y="7911"/>
                  <a:pt x="3208" y="7354"/>
                </a:cubicBezTo>
                <a:cubicBezTo>
                  <a:pt x="2948" y="6616"/>
                  <a:pt x="3229" y="5756"/>
                  <a:pt x="3826" y="5453"/>
                </a:cubicBezTo>
                <a:cubicBezTo>
                  <a:pt x="4417" y="5155"/>
                  <a:pt x="4962" y="4793"/>
                  <a:pt x="5266" y="4114"/>
                </a:cubicBezTo>
                <a:cubicBezTo>
                  <a:pt x="5555" y="3466"/>
                  <a:pt x="5539" y="2659"/>
                  <a:pt x="5358" y="1953"/>
                </a:cubicBezTo>
                <a:cubicBezTo>
                  <a:pt x="5177" y="1248"/>
                  <a:pt x="4846" y="618"/>
                  <a:pt x="451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bg>
      <p:bgPr>
        <a:solidFill>
          <a:srgbClr val="EDCF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bg>
      <p:bgPr>
        <a:solidFill>
          <a:srgbClr val="EDCF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4898;p39"/>
          <p:cNvSpPr/>
          <p:nvPr/>
        </p:nvSpPr>
        <p:spPr>
          <a:xfrm flipH="1">
            <a:off x="7731879" y="1682150"/>
            <a:ext cx="2390679" cy="2706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40" h="21600" fill="norm" stroke="1" extrusionOk="0">
                <a:moveTo>
                  <a:pt x="3991" y="0"/>
                </a:moveTo>
                <a:cubicBezTo>
                  <a:pt x="3275" y="0"/>
                  <a:pt x="2507" y="720"/>
                  <a:pt x="1595" y="2558"/>
                </a:cubicBezTo>
                <a:cubicBezTo>
                  <a:pt x="-1995" y="9786"/>
                  <a:pt x="399" y="21600"/>
                  <a:pt x="9540" y="21600"/>
                </a:cubicBezTo>
                <a:cubicBezTo>
                  <a:pt x="10674" y="21600"/>
                  <a:pt x="11913" y="21418"/>
                  <a:pt x="13256" y="21023"/>
                </a:cubicBezTo>
                <a:cubicBezTo>
                  <a:pt x="18864" y="19374"/>
                  <a:pt x="19605" y="10603"/>
                  <a:pt x="13222" y="9376"/>
                </a:cubicBezTo>
                <a:cubicBezTo>
                  <a:pt x="8281" y="8429"/>
                  <a:pt x="6441" y="0"/>
                  <a:pt x="399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51" name="Google Shape;4899;p39"/>
          <p:cNvSpPr/>
          <p:nvPr/>
        </p:nvSpPr>
        <p:spPr>
          <a:xfrm flipH="1">
            <a:off x="-1295475" y="-1105268"/>
            <a:ext cx="4848327" cy="2944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4" h="21600" fill="norm" stroke="1" extrusionOk="0">
                <a:moveTo>
                  <a:pt x="21344" y="0"/>
                </a:moveTo>
                <a:lnTo>
                  <a:pt x="5" y="119"/>
                </a:lnTo>
                <a:cubicBezTo>
                  <a:pt x="5" y="119"/>
                  <a:pt x="-256" y="2996"/>
                  <a:pt x="3117" y="6982"/>
                </a:cubicBezTo>
                <a:cubicBezTo>
                  <a:pt x="7142" y="11739"/>
                  <a:pt x="12631" y="10165"/>
                  <a:pt x="14494" y="15902"/>
                </a:cubicBezTo>
                <a:cubicBezTo>
                  <a:pt x="16041" y="20669"/>
                  <a:pt x="18176" y="21600"/>
                  <a:pt x="19609" y="21600"/>
                </a:cubicBezTo>
                <a:cubicBezTo>
                  <a:pt x="20529" y="21600"/>
                  <a:pt x="21159" y="21217"/>
                  <a:pt x="21159" y="21217"/>
                </a:cubicBezTo>
                <a:lnTo>
                  <a:pt x="21344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52" name="Google Shape;4900;p39"/>
          <p:cNvSpPr/>
          <p:nvPr/>
        </p:nvSpPr>
        <p:spPr>
          <a:xfrm flipH="1">
            <a:off x="-876601" y="4184353"/>
            <a:ext cx="5353794" cy="1825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4" h="21600" fill="norm" stroke="1" extrusionOk="0">
                <a:moveTo>
                  <a:pt x="8866" y="0"/>
                </a:moveTo>
                <a:cubicBezTo>
                  <a:pt x="8149" y="0"/>
                  <a:pt x="7510" y="572"/>
                  <a:pt x="7011" y="2014"/>
                </a:cubicBezTo>
                <a:cubicBezTo>
                  <a:pt x="4656" y="8821"/>
                  <a:pt x="-486" y="7024"/>
                  <a:pt x="37" y="15340"/>
                </a:cubicBezTo>
                <a:lnTo>
                  <a:pt x="21114" y="21600"/>
                </a:lnTo>
                <a:cubicBezTo>
                  <a:pt x="21114" y="21600"/>
                  <a:pt x="19353" y="8980"/>
                  <a:pt x="17091" y="8388"/>
                </a:cubicBezTo>
                <a:cubicBezTo>
                  <a:pt x="15307" y="7917"/>
                  <a:pt x="11537" y="0"/>
                  <a:pt x="886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53" name="Google Shape;4901;p39"/>
          <p:cNvSpPr/>
          <p:nvPr/>
        </p:nvSpPr>
        <p:spPr>
          <a:xfrm flipH="1">
            <a:off x="6581444" y="-796975"/>
            <a:ext cx="3491871" cy="1419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967"/>
                </a:lnTo>
                <a:cubicBezTo>
                  <a:pt x="0" y="967"/>
                  <a:pt x="3085" y="16805"/>
                  <a:pt x="10184" y="21109"/>
                </a:cubicBezTo>
                <a:cubicBezTo>
                  <a:pt x="10738" y="21445"/>
                  <a:pt x="11275" y="21600"/>
                  <a:pt x="11795" y="21600"/>
                </a:cubicBezTo>
                <a:cubicBezTo>
                  <a:pt x="17931" y="21600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4903;p40"/>
          <p:cNvSpPr/>
          <p:nvPr/>
        </p:nvSpPr>
        <p:spPr>
          <a:xfrm>
            <a:off x="5066583" y="-5357"/>
            <a:ext cx="3519973" cy="3202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8" h="21600" fill="norm" stroke="1" extrusionOk="0">
                <a:moveTo>
                  <a:pt x="8069" y="0"/>
                </a:moveTo>
                <a:cubicBezTo>
                  <a:pt x="5877" y="2596"/>
                  <a:pt x="1747" y="3461"/>
                  <a:pt x="314" y="6491"/>
                </a:cubicBezTo>
                <a:cubicBezTo>
                  <a:pt x="15" y="7120"/>
                  <a:pt x="-137" y="7861"/>
                  <a:pt x="162" y="8488"/>
                </a:cubicBezTo>
                <a:cubicBezTo>
                  <a:pt x="771" y="9766"/>
                  <a:pt x="2713" y="9799"/>
                  <a:pt x="3830" y="10718"/>
                </a:cubicBezTo>
                <a:cubicBezTo>
                  <a:pt x="4782" y="11503"/>
                  <a:pt x="5001" y="12829"/>
                  <a:pt x="4844" y="14008"/>
                </a:cubicBezTo>
                <a:cubicBezTo>
                  <a:pt x="4688" y="15190"/>
                  <a:pt x="4226" y="16321"/>
                  <a:pt x="4063" y="17498"/>
                </a:cubicBezTo>
                <a:cubicBezTo>
                  <a:pt x="3897" y="18677"/>
                  <a:pt x="4097" y="20006"/>
                  <a:pt x="5031" y="20804"/>
                </a:cubicBezTo>
                <a:cubicBezTo>
                  <a:pt x="5762" y="21428"/>
                  <a:pt x="6769" y="21600"/>
                  <a:pt x="7777" y="21600"/>
                </a:cubicBezTo>
                <a:cubicBezTo>
                  <a:pt x="8085" y="21600"/>
                  <a:pt x="8394" y="21584"/>
                  <a:pt x="8694" y="21560"/>
                </a:cubicBezTo>
                <a:cubicBezTo>
                  <a:pt x="9980" y="21457"/>
                  <a:pt x="11282" y="21245"/>
                  <a:pt x="12432" y="20690"/>
                </a:cubicBezTo>
                <a:cubicBezTo>
                  <a:pt x="13581" y="20133"/>
                  <a:pt x="14566" y="19188"/>
                  <a:pt x="14895" y="18011"/>
                </a:cubicBezTo>
                <a:cubicBezTo>
                  <a:pt x="15272" y="16659"/>
                  <a:pt x="14750" y="15247"/>
                  <a:pt x="14320" y="13910"/>
                </a:cubicBezTo>
                <a:cubicBezTo>
                  <a:pt x="13887" y="12574"/>
                  <a:pt x="13552" y="11064"/>
                  <a:pt x="14248" y="9828"/>
                </a:cubicBezTo>
                <a:cubicBezTo>
                  <a:pt x="14973" y="8547"/>
                  <a:pt x="16557" y="7980"/>
                  <a:pt x="17813" y="7138"/>
                </a:cubicBezTo>
                <a:cubicBezTo>
                  <a:pt x="20152" y="5572"/>
                  <a:pt x="21463" y="2681"/>
                  <a:pt x="21097" y="0"/>
                </a:cubicBezTo>
                <a:close/>
              </a:path>
            </a:pathLst>
          </a:custGeom>
          <a:solidFill>
            <a:srgbClr val="FFE1E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62" name="Google Shape;4904;p40"/>
          <p:cNvSpPr/>
          <p:nvPr/>
        </p:nvSpPr>
        <p:spPr>
          <a:xfrm>
            <a:off x="2506678" y="1370157"/>
            <a:ext cx="6676130" cy="3765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6" h="21600" fill="norm" stroke="1" extrusionOk="0">
                <a:moveTo>
                  <a:pt x="21449" y="0"/>
                </a:moveTo>
                <a:lnTo>
                  <a:pt x="21449" y="667"/>
                </a:lnTo>
                <a:cubicBezTo>
                  <a:pt x="21471" y="450"/>
                  <a:pt x="21472" y="227"/>
                  <a:pt x="21449" y="0"/>
                </a:cubicBezTo>
                <a:close/>
                <a:moveTo>
                  <a:pt x="21449" y="667"/>
                </a:moveTo>
                <a:cubicBezTo>
                  <a:pt x="21354" y="1630"/>
                  <a:pt x="20859" y="2485"/>
                  <a:pt x="20329" y="3061"/>
                </a:cubicBezTo>
                <a:cubicBezTo>
                  <a:pt x="19680" y="3770"/>
                  <a:pt x="18921" y="4283"/>
                  <a:pt x="18427" y="5253"/>
                </a:cubicBezTo>
                <a:cubicBezTo>
                  <a:pt x="17799" y="6489"/>
                  <a:pt x="17729" y="8207"/>
                  <a:pt x="17828" y="9781"/>
                </a:cubicBezTo>
                <a:cubicBezTo>
                  <a:pt x="17929" y="11356"/>
                  <a:pt x="18171" y="12927"/>
                  <a:pt x="18063" y="14501"/>
                </a:cubicBezTo>
                <a:cubicBezTo>
                  <a:pt x="17955" y="16074"/>
                  <a:pt x="17383" y="17714"/>
                  <a:pt x="16416" y="18135"/>
                </a:cubicBezTo>
                <a:cubicBezTo>
                  <a:pt x="16254" y="18205"/>
                  <a:pt x="16089" y="18238"/>
                  <a:pt x="15924" y="18238"/>
                </a:cubicBezTo>
                <a:cubicBezTo>
                  <a:pt x="15274" y="18238"/>
                  <a:pt x="14624" y="17730"/>
                  <a:pt x="14131" y="17031"/>
                </a:cubicBezTo>
                <a:cubicBezTo>
                  <a:pt x="13513" y="16155"/>
                  <a:pt x="13081" y="15012"/>
                  <a:pt x="12596" y="13948"/>
                </a:cubicBezTo>
                <a:cubicBezTo>
                  <a:pt x="12111" y="12884"/>
                  <a:pt x="11534" y="11850"/>
                  <a:pt x="10762" y="11367"/>
                </a:cubicBezTo>
                <a:cubicBezTo>
                  <a:pt x="10510" y="11209"/>
                  <a:pt x="10232" y="11128"/>
                  <a:pt x="9957" y="11128"/>
                </a:cubicBezTo>
                <a:cubicBezTo>
                  <a:pt x="9390" y="11128"/>
                  <a:pt x="8831" y="11473"/>
                  <a:pt x="8518" y="12203"/>
                </a:cubicBezTo>
                <a:cubicBezTo>
                  <a:pt x="8198" y="12952"/>
                  <a:pt x="8193" y="13913"/>
                  <a:pt x="8135" y="14810"/>
                </a:cubicBezTo>
                <a:cubicBezTo>
                  <a:pt x="8079" y="15708"/>
                  <a:pt x="7916" y="16698"/>
                  <a:pt x="7427" y="17163"/>
                </a:cubicBezTo>
                <a:cubicBezTo>
                  <a:pt x="7184" y="17394"/>
                  <a:pt x="6901" y="17456"/>
                  <a:pt x="6613" y="17456"/>
                </a:cubicBezTo>
                <a:cubicBezTo>
                  <a:pt x="6459" y="17456"/>
                  <a:pt x="6304" y="17439"/>
                  <a:pt x="6152" y="17419"/>
                </a:cubicBezTo>
                <a:lnTo>
                  <a:pt x="3731" y="17108"/>
                </a:lnTo>
                <a:cubicBezTo>
                  <a:pt x="3384" y="17065"/>
                  <a:pt x="3034" y="17021"/>
                  <a:pt x="2686" y="17021"/>
                </a:cubicBezTo>
                <a:cubicBezTo>
                  <a:pt x="2381" y="17021"/>
                  <a:pt x="2078" y="17054"/>
                  <a:pt x="1779" y="17152"/>
                </a:cubicBezTo>
                <a:cubicBezTo>
                  <a:pt x="1140" y="17358"/>
                  <a:pt x="514" y="17902"/>
                  <a:pt x="193" y="18798"/>
                </a:cubicBezTo>
                <a:cubicBezTo>
                  <a:pt x="-128" y="19693"/>
                  <a:pt x="-55" y="20968"/>
                  <a:pt x="460" y="21600"/>
                </a:cubicBezTo>
                <a:lnTo>
                  <a:pt x="21466" y="21600"/>
                </a:lnTo>
                <a:lnTo>
                  <a:pt x="21449" y="667"/>
                </a:lnTo>
                <a:close/>
              </a:path>
            </a:pathLst>
          </a:custGeom>
          <a:solidFill>
            <a:srgbClr val="8A8A8A">
              <a:alpha val="182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63" name="Google Shape;4905;p40"/>
          <p:cNvSpPr/>
          <p:nvPr/>
        </p:nvSpPr>
        <p:spPr>
          <a:xfrm>
            <a:off x="-4821" y="-5357"/>
            <a:ext cx="4806337" cy="333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0669"/>
                </a:lnTo>
                <a:cubicBezTo>
                  <a:pt x="803" y="21290"/>
                  <a:pt x="1754" y="21600"/>
                  <a:pt x="2705" y="21600"/>
                </a:cubicBezTo>
                <a:cubicBezTo>
                  <a:pt x="3668" y="21600"/>
                  <a:pt x="4631" y="21282"/>
                  <a:pt x="5440" y="20646"/>
                </a:cubicBezTo>
                <a:cubicBezTo>
                  <a:pt x="7050" y="19384"/>
                  <a:pt x="7961" y="16938"/>
                  <a:pt x="7681" y="14643"/>
                </a:cubicBezTo>
                <a:cubicBezTo>
                  <a:pt x="7478" y="12991"/>
                  <a:pt x="6730" y="11523"/>
                  <a:pt x="6044" y="10071"/>
                </a:cubicBezTo>
                <a:cubicBezTo>
                  <a:pt x="5554" y="9039"/>
                  <a:pt x="5076" y="7933"/>
                  <a:pt x="5071" y="6740"/>
                </a:cubicBezTo>
                <a:cubicBezTo>
                  <a:pt x="5064" y="5549"/>
                  <a:pt x="5693" y="4269"/>
                  <a:pt x="6668" y="4101"/>
                </a:cubicBezTo>
                <a:cubicBezTo>
                  <a:pt x="6744" y="4087"/>
                  <a:pt x="6819" y="4081"/>
                  <a:pt x="6894" y="4081"/>
                </a:cubicBezTo>
                <a:cubicBezTo>
                  <a:pt x="7634" y="4081"/>
                  <a:pt x="8321" y="4701"/>
                  <a:pt x="8799" y="5415"/>
                </a:cubicBezTo>
                <a:cubicBezTo>
                  <a:pt x="9325" y="6199"/>
                  <a:pt x="9703" y="7127"/>
                  <a:pt x="10303" y="7831"/>
                </a:cubicBezTo>
                <a:cubicBezTo>
                  <a:pt x="10726" y="8326"/>
                  <a:pt x="11319" y="8688"/>
                  <a:pt x="11888" y="8688"/>
                </a:cubicBezTo>
                <a:cubicBezTo>
                  <a:pt x="12127" y="8688"/>
                  <a:pt x="12361" y="8625"/>
                  <a:pt x="12576" y="8481"/>
                </a:cubicBezTo>
                <a:cubicBezTo>
                  <a:pt x="13183" y="8079"/>
                  <a:pt x="13443" y="7191"/>
                  <a:pt x="13567" y="6365"/>
                </a:cubicBezTo>
                <a:cubicBezTo>
                  <a:pt x="13690" y="5542"/>
                  <a:pt x="13742" y="4663"/>
                  <a:pt x="14124" y="3962"/>
                </a:cubicBezTo>
                <a:cubicBezTo>
                  <a:pt x="14664" y="2967"/>
                  <a:pt x="15725" y="2597"/>
                  <a:pt x="16705" y="2528"/>
                </a:cubicBezTo>
                <a:cubicBezTo>
                  <a:pt x="16939" y="2511"/>
                  <a:pt x="17175" y="2507"/>
                  <a:pt x="17411" y="2507"/>
                </a:cubicBezTo>
                <a:cubicBezTo>
                  <a:pt x="17615" y="2507"/>
                  <a:pt x="17819" y="2510"/>
                  <a:pt x="18022" y="2510"/>
                </a:cubicBezTo>
                <a:cubicBezTo>
                  <a:pt x="18569" y="2510"/>
                  <a:pt x="19113" y="2489"/>
                  <a:pt x="19643" y="2337"/>
                </a:cubicBezTo>
                <a:cubicBezTo>
                  <a:pt x="20599" y="2064"/>
                  <a:pt x="21543" y="1191"/>
                  <a:pt x="21600" y="0"/>
                </a:cubicBezTo>
                <a:close/>
              </a:path>
            </a:pathLst>
          </a:custGeom>
          <a:solidFill>
            <a:srgbClr val="8A8A8A">
              <a:alpha val="1822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64" name="Google Shape;4906;p40"/>
          <p:cNvSpPr/>
          <p:nvPr/>
        </p:nvSpPr>
        <p:spPr>
          <a:xfrm>
            <a:off x="-4820" y="2762703"/>
            <a:ext cx="4514030" cy="2373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600" fill="norm" stroke="1" extrusionOk="0">
                <a:moveTo>
                  <a:pt x="11541" y="0"/>
                </a:moveTo>
                <a:cubicBezTo>
                  <a:pt x="11246" y="0"/>
                  <a:pt x="10951" y="65"/>
                  <a:pt x="10669" y="197"/>
                </a:cubicBezTo>
                <a:cubicBezTo>
                  <a:pt x="9589" y="695"/>
                  <a:pt x="8712" y="2038"/>
                  <a:pt x="8191" y="3630"/>
                </a:cubicBezTo>
                <a:cubicBezTo>
                  <a:pt x="7877" y="4584"/>
                  <a:pt x="7678" y="5628"/>
                  <a:pt x="7343" y="6562"/>
                </a:cubicBezTo>
                <a:cubicBezTo>
                  <a:pt x="7006" y="7494"/>
                  <a:pt x="6484" y="8348"/>
                  <a:pt x="5822" y="8529"/>
                </a:cubicBezTo>
                <a:cubicBezTo>
                  <a:pt x="5726" y="8555"/>
                  <a:pt x="5629" y="8567"/>
                  <a:pt x="5534" y="8567"/>
                </a:cubicBezTo>
                <a:cubicBezTo>
                  <a:pt x="4927" y="8567"/>
                  <a:pt x="4334" y="8091"/>
                  <a:pt x="3732" y="7853"/>
                </a:cubicBezTo>
                <a:cubicBezTo>
                  <a:pt x="3444" y="7739"/>
                  <a:pt x="3148" y="7684"/>
                  <a:pt x="2852" y="7684"/>
                </a:cubicBezTo>
                <a:cubicBezTo>
                  <a:pt x="1808" y="7684"/>
                  <a:pt x="761" y="8369"/>
                  <a:pt x="38" y="9584"/>
                </a:cubicBezTo>
                <a:lnTo>
                  <a:pt x="0" y="21600"/>
                </a:lnTo>
                <a:lnTo>
                  <a:pt x="20617" y="21492"/>
                </a:lnTo>
                <a:cubicBezTo>
                  <a:pt x="20965" y="20736"/>
                  <a:pt x="21321" y="19949"/>
                  <a:pt x="21460" y="19037"/>
                </a:cubicBezTo>
                <a:cubicBezTo>
                  <a:pt x="21600" y="18121"/>
                  <a:pt x="21467" y="17035"/>
                  <a:pt x="20991" y="16485"/>
                </a:cubicBezTo>
                <a:cubicBezTo>
                  <a:pt x="20652" y="16095"/>
                  <a:pt x="20211" y="16043"/>
                  <a:pt x="19795" y="16001"/>
                </a:cubicBezTo>
                <a:lnTo>
                  <a:pt x="17534" y="15778"/>
                </a:lnTo>
                <a:cubicBezTo>
                  <a:pt x="16923" y="15719"/>
                  <a:pt x="16268" y="15632"/>
                  <a:pt x="15792" y="15016"/>
                </a:cubicBezTo>
                <a:cubicBezTo>
                  <a:pt x="15185" y="14229"/>
                  <a:pt x="15061" y="12846"/>
                  <a:pt x="14981" y="11600"/>
                </a:cubicBezTo>
                <a:lnTo>
                  <a:pt x="14627" y="6109"/>
                </a:lnTo>
                <a:cubicBezTo>
                  <a:pt x="14523" y="4493"/>
                  <a:pt x="14392" y="2773"/>
                  <a:pt x="13739" y="1534"/>
                </a:cubicBezTo>
                <a:cubicBezTo>
                  <a:pt x="13205" y="518"/>
                  <a:pt x="12373" y="0"/>
                  <a:pt x="11541" y="0"/>
                </a:cubicBezTo>
                <a:close/>
              </a:path>
            </a:pathLst>
          </a:custGeom>
          <a:solidFill>
            <a:srgbClr val="FFE1E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">
    <p:bg>
      <p:bgPr>
        <a:solidFill>
          <a:srgbClr val="FF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660;p23"/>
          <p:cNvGrpSpPr/>
          <p:nvPr/>
        </p:nvGrpSpPr>
        <p:grpSpPr>
          <a:xfrm>
            <a:off x="353166" y="163310"/>
            <a:ext cx="8452699" cy="4831682"/>
            <a:chOff x="0" y="0"/>
            <a:chExt cx="8452698" cy="4831681"/>
          </a:xfrm>
        </p:grpSpPr>
        <p:grpSp>
          <p:nvGrpSpPr>
            <p:cNvPr id="1076" name="Google Shape;661;p23"/>
            <p:cNvGrpSpPr/>
            <p:nvPr/>
          </p:nvGrpSpPr>
          <p:grpSpPr>
            <a:xfrm>
              <a:off x="-1" y="0"/>
              <a:ext cx="8452699" cy="4831682"/>
              <a:chOff x="0" y="0"/>
              <a:chExt cx="8452698" cy="4831681"/>
            </a:xfrm>
          </p:grpSpPr>
          <p:sp>
            <p:nvSpPr>
              <p:cNvPr id="1072" name="Google Shape;662;p23"/>
              <p:cNvSpPr/>
              <p:nvPr/>
            </p:nvSpPr>
            <p:spPr>
              <a:xfrm>
                <a:off x="-1" y="0"/>
                <a:ext cx="8452699" cy="4831682"/>
              </a:xfrm>
              <a:prstGeom prst="rect">
                <a:avLst/>
              </a:prstGeom>
              <a:solidFill>
                <a:srgbClr val="97D5BC"/>
              </a:solidFill>
              <a:ln w="19050" cap="flat">
                <a:solidFill>
                  <a:srgbClr val="00004D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663;p23"/>
              <p:cNvSpPr/>
              <p:nvPr/>
            </p:nvSpPr>
            <p:spPr>
              <a:xfrm>
                <a:off x="-1" y="8"/>
                <a:ext cx="8452699" cy="351589"/>
              </a:xfrm>
              <a:prstGeom prst="rect">
                <a:avLst/>
              </a:prstGeom>
              <a:solidFill>
                <a:srgbClr val="F3CA50"/>
              </a:solidFill>
              <a:ln w="19050" cap="flat">
                <a:solidFill>
                  <a:srgbClr val="00004D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4" name="Google Shape;664;p23"/>
              <p:cNvSpPr/>
              <p:nvPr/>
            </p:nvSpPr>
            <p:spPr>
              <a:xfrm>
                <a:off x="7952927" y="43039"/>
                <a:ext cx="364830" cy="26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4" y="0"/>
                    </a:moveTo>
                    <a:cubicBezTo>
                      <a:pt x="211" y="0"/>
                      <a:pt x="0" y="498"/>
                      <a:pt x="0" y="997"/>
                    </a:cubicBezTo>
                    <a:cubicBezTo>
                      <a:pt x="0" y="1648"/>
                      <a:pt x="211" y="1980"/>
                      <a:pt x="634" y="1980"/>
                    </a:cubicBezTo>
                    <a:lnTo>
                      <a:pt x="20341" y="1980"/>
                    </a:lnTo>
                    <a:lnTo>
                      <a:pt x="20341" y="20451"/>
                    </a:lnTo>
                    <a:cubicBezTo>
                      <a:pt x="20341" y="21102"/>
                      <a:pt x="20552" y="21600"/>
                      <a:pt x="20975" y="21600"/>
                    </a:cubicBezTo>
                    <a:cubicBezTo>
                      <a:pt x="21283" y="21600"/>
                      <a:pt x="21600" y="21102"/>
                      <a:pt x="21600" y="20451"/>
                    </a:cubicBezTo>
                    <a:lnTo>
                      <a:pt x="21600" y="997"/>
                    </a:lnTo>
                    <a:cubicBezTo>
                      <a:pt x="21600" y="498"/>
                      <a:pt x="21283" y="0"/>
                      <a:pt x="20975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665;p23"/>
              <p:cNvSpPr/>
              <p:nvPr/>
            </p:nvSpPr>
            <p:spPr>
              <a:xfrm>
                <a:off x="4574564" y="82231"/>
                <a:ext cx="1036547" cy="26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6" y="0"/>
                    </a:moveTo>
                    <a:cubicBezTo>
                      <a:pt x="126" y="0"/>
                      <a:pt x="0" y="5017"/>
                      <a:pt x="0" y="10034"/>
                    </a:cubicBezTo>
                    <a:cubicBezTo>
                      <a:pt x="0" y="16583"/>
                      <a:pt x="126" y="21600"/>
                      <a:pt x="256" y="21600"/>
                    </a:cubicBezTo>
                    <a:lnTo>
                      <a:pt x="21344" y="21600"/>
                    </a:lnTo>
                    <a:cubicBezTo>
                      <a:pt x="21517" y="21600"/>
                      <a:pt x="21600" y="16583"/>
                      <a:pt x="21600" y="10034"/>
                    </a:cubicBezTo>
                    <a:cubicBezTo>
                      <a:pt x="21600" y="5017"/>
                      <a:pt x="21517" y="0"/>
                      <a:pt x="21344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77" name="Google Shape;666;p23"/>
            <p:cNvSpPr/>
            <p:nvPr/>
          </p:nvSpPr>
          <p:spPr>
            <a:xfrm>
              <a:off x="351457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rgbClr val="F24452"/>
            </a:solidFill>
            <a:ln w="19050" cap="flat">
              <a:solidFill>
                <a:srgbClr val="00004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8" name="Google Shape;667;p23"/>
            <p:cNvSpPr/>
            <p:nvPr/>
          </p:nvSpPr>
          <p:spPr>
            <a:xfrm>
              <a:off x="60308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rgbClr val="FAEA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668;p23"/>
            <p:cNvSpPr/>
            <p:nvPr/>
          </p:nvSpPr>
          <p:spPr>
            <a:xfrm>
              <a:off x="99832" y="81905"/>
              <a:ext cx="187270" cy="18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rgbClr val="F294D9"/>
            </a:solidFill>
            <a:ln w="19050" cap="flat">
              <a:solidFill>
                <a:srgbClr val="00004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01" name="Google Shape;669;p23"/>
          <p:cNvGrpSpPr/>
          <p:nvPr/>
        </p:nvGrpSpPr>
        <p:grpSpPr>
          <a:xfrm>
            <a:off x="713223" y="1380149"/>
            <a:ext cx="3615094" cy="2964329"/>
            <a:chOff x="0" y="0"/>
            <a:chExt cx="3615092" cy="2964327"/>
          </a:xfrm>
        </p:grpSpPr>
        <p:sp>
          <p:nvSpPr>
            <p:cNvPr id="1081" name="Google Shape;670;p23"/>
            <p:cNvSpPr/>
            <p:nvPr/>
          </p:nvSpPr>
          <p:spPr>
            <a:xfrm>
              <a:off x="2644594" y="72564"/>
              <a:ext cx="199251" cy="17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989" y="0"/>
                  </a:moveTo>
                  <a:cubicBezTo>
                    <a:pt x="904" y="0"/>
                    <a:pt x="820" y="16"/>
                    <a:pt x="722" y="49"/>
                  </a:cubicBezTo>
                  <a:cubicBezTo>
                    <a:pt x="61" y="247"/>
                    <a:pt x="-108" y="1020"/>
                    <a:pt x="61" y="1612"/>
                  </a:cubicBezTo>
                  <a:cubicBezTo>
                    <a:pt x="3408" y="13177"/>
                    <a:pt x="10270" y="19823"/>
                    <a:pt x="20311" y="21600"/>
                  </a:cubicBezTo>
                  <a:lnTo>
                    <a:pt x="20479" y="21600"/>
                  </a:lnTo>
                  <a:cubicBezTo>
                    <a:pt x="20986" y="21600"/>
                    <a:pt x="21323" y="21205"/>
                    <a:pt x="21492" y="20613"/>
                  </a:cubicBezTo>
                  <a:cubicBezTo>
                    <a:pt x="21492" y="19823"/>
                    <a:pt x="21154" y="19248"/>
                    <a:pt x="20648" y="19248"/>
                  </a:cubicBezTo>
                  <a:cubicBezTo>
                    <a:pt x="11269" y="17471"/>
                    <a:pt x="5250" y="11598"/>
                    <a:pt x="2072" y="823"/>
                  </a:cubicBezTo>
                  <a:cubicBezTo>
                    <a:pt x="1790" y="345"/>
                    <a:pt x="1397" y="0"/>
                    <a:pt x="989" y="0"/>
                  </a:cubicBezTo>
                  <a:close/>
                </a:path>
              </a:pathLst>
            </a:custGeom>
            <a:solidFill>
              <a:srgbClr val="000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95" name="Google Shape;671;p23"/>
            <p:cNvGrpSpPr/>
            <p:nvPr/>
          </p:nvGrpSpPr>
          <p:grpSpPr>
            <a:xfrm>
              <a:off x="890880" y="94783"/>
              <a:ext cx="1945130" cy="2013993"/>
              <a:chOff x="0" y="0"/>
              <a:chExt cx="1945129" cy="2013991"/>
            </a:xfrm>
          </p:grpSpPr>
          <p:sp>
            <p:nvSpPr>
              <p:cNvPr id="1082" name="Google Shape;672;p23"/>
              <p:cNvSpPr/>
              <p:nvPr/>
            </p:nvSpPr>
            <p:spPr>
              <a:xfrm>
                <a:off x="-1" y="0"/>
                <a:ext cx="1945131" cy="2013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5" h="21600" fill="norm" stroke="1" extrusionOk="0">
                    <a:moveTo>
                      <a:pt x="5990" y="0"/>
                    </a:moveTo>
                    <a:cubicBezTo>
                      <a:pt x="4949" y="0"/>
                      <a:pt x="3951" y="281"/>
                      <a:pt x="2965" y="949"/>
                    </a:cubicBezTo>
                    <a:cubicBezTo>
                      <a:pt x="542" y="2589"/>
                      <a:pt x="-753" y="5645"/>
                      <a:pt x="465" y="10870"/>
                    </a:cubicBezTo>
                    <a:cubicBezTo>
                      <a:pt x="1684" y="16096"/>
                      <a:pt x="2960" y="20630"/>
                      <a:pt x="5292" y="21399"/>
                    </a:cubicBezTo>
                    <a:cubicBezTo>
                      <a:pt x="5706" y="21535"/>
                      <a:pt x="6140" y="21600"/>
                      <a:pt x="6594" y="21600"/>
                    </a:cubicBezTo>
                    <a:cubicBezTo>
                      <a:pt x="8739" y="21600"/>
                      <a:pt x="11318" y="20147"/>
                      <a:pt x="14265" y="17932"/>
                    </a:cubicBezTo>
                    <a:cubicBezTo>
                      <a:pt x="17834" y="15248"/>
                      <a:pt x="20847" y="12964"/>
                      <a:pt x="20815" y="10084"/>
                    </a:cubicBezTo>
                    <a:cubicBezTo>
                      <a:pt x="20784" y="7335"/>
                      <a:pt x="18169" y="5287"/>
                      <a:pt x="13782" y="2957"/>
                    </a:cubicBezTo>
                    <a:cubicBezTo>
                      <a:pt x="10767" y="1356"/>
                      <a:pt x="8277" y="0"/>
                      <a:pt x="5990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673;p23"/>
              <p:cNvSpPr/>
              <p:nvPr/>
            </p:nvSpPr>
            <p:spPr>
              <a:xfrm>
                <a:off x="551569" y="660388"/>
                <a:ext cx="256020" cy="35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428"/>
                    </a:lnTo>
                    <a:lnTo>
                      <a:pt x="8147" y="16428"/>
                    </a:lnTo>
                    <a:lnTo>
                      <a:pt x="8147" y="0"/>
                    </a:lnTo>
                    <a:close/>
                  </a:path>
                </a:pathLst>
              </a:custGeom>
              <a:solidFill>
                <a:srgbClr val="0000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674;p23"/>
              <p:cNvSpPr/>
              <p:nvPr/>
            </p:nvSpPr>
            <p:spPr>
              <a:xfrm>
                <a:off x="951207" y="658408"/>
                <a:ext cx="357064" cy="35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5" y="5189"/>
                    </a:moveTo>
                    <a:cubicBezTo>
                      <a:pt x="11603" y="5189"/>
                      <a:pt x="12318" y="5344"/>
                      <a:pt x="12926" y="5654"/>
                    </a:cubicBezTo>
                    <a:cubicBezTo>
                      <a:pt x="13535" y="5964"/>
                      <a:pt x="14046" y="6374"/>
                      <a:pt x="14454" y="6884"/>
                    </a:cubicBezTo>
                    <a:cubicBezTo>
                      <a:pt x="14865" y="7394"/>
                      <a:pt x="15169" y="7984"/>
                      <a:pt x="15369" y="8655"/>
                    </a:cubicBezTo>
                    <a:cubicBezTo>
                      <a:pt x="15568" y="9325"/>
                      <a:pt x="15668" y="10020"/>
                      <a:pt x="15668" y="10739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89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4"/>
                    </a:cubicBezTo>
                    <a:cubicBezTo>
                      <a:pt x="12383" y="16244"/>
                      <a:pt x="11654" y="16409"/>
                      <a:pt x="10815" y="16409"/>
                    </a:cubicBezTo>
                    <a:cubicBezTo>
                      <a:pt x="9976" y="16409"/>
                      <a:pt x="9252" y="16249"/>
                      <a:pt x="8643" y="15929"/>
                    </a:cubicBezTo>
                    <a:cubicBezTo>
                      <a:pt x="8034" y="15610"/>
                      <a:pt x="7530" y="15190"/>
                      <a:pt x="7130" y="14669"/>
                    </a:cubicBezTo>
                    <a:cubicBezTo>
                      <a:pt x="6730" y="14151"/>
                      <a:pt x="6431" y="13555"/>
                      <a:pt x="6231" y="12885"/>
                    </a:cubicBezTo>
                    <a:cubicBezTo>
                      <a:pt x="6032" y="12214"/>
                      <a:pt x="5932" y="11520"/>
                      <a:pt x="5932" y="10800"/>
                    </a:cubicBezTo>
                    <a:cubicBezTo>
                      <a:pt x="5931" y="10104"/>
                      <a:pt x="6027" y="9412"/>
                      <a:pt x="6216" y="8744"/>
                    </a:cubicBezTo>
                    <a:cubicBezTo>
                      <a:pt x="6406" y="8074"/>
                      <a:pt x="6700" y="7475"/>
                      <a:pt x="7100" y="6945"/>
                    </a:cubicBezTo>
                    <a:cubicBezTo>
                      <a:pt x="7500" y="6414"/>
                      <a:pt x="8004" y="5989"/>
                      <a:pt x="8613" y="5670"/>
                    </a:cubicBezTo>
                    <a:cubicBezTo>
                      <a:pt x="9222" y="5350"/>
                      <a:pt x="9946" y="5189"/>
                      <a:pt x="10785" y="5189"/>
                    </a:cubicBezTo>
                    <a:close/>
                    <a:moveTo>
                      <a:pt x="10875" y="0"/>
                    </a:moveTo>
                    <a:cubicBezTo>
                      <a:pt x="9297" y="0"/>
                      <a:pt x="7845" y="295"/>
                      <a:pt x="6516" y="885"/>
                    </a:cubicBezTo>
                    <a:cubicBezTo>
                      <a:pt x="5188" y="1476"/>
                      <a:pt x="4040" y="2266"/>
                      <a:pt x="3071" y="3255"/>
                    </a:cubicBezTo>
                    <a:cubicBezTo>
                      <a:pt x="2103" y="4245"/>
                      <a:pt x="1349" y="5391"/>
                      <a:pt x="809" y="6690"/>
                    </a:cubicBezTo>
                    <a:cubicBezTo>
                      <a:pt x="270" y="7991"/>
                      <a:pt x="0" y="9340"/>
                      <a:pt x="0" y="10740"/>
                    </a:cubicBezTo>
                    <a:cubicBezTo>
                      <a:pt x="1" y="12120"/>
                      <a:pt x="260" y="13460"/>
                      <a:pt x="779" y="14760"/>
                    </a:cubicBezTo>
                    <a:cubicBezTo>
                      <a:pt x="1298" y="16060"/>
                      <a:pt x="2027" y="17215"/>
                      <a:pt x="2966" y="18225"/>
                    </a:cubicBezTo>
                    <a:cubicBezTo>
                      <a:pt x="3905" y="19235"/>
                      <a:pt x="5034" y="20050"/>
                      <a:pt x="6352" y="20670"/>
                    </a:cubicBezTo>
                    <a:cubicBezTo>
                      <a:pt x="7670" y="21290"/>
                      <a:pt x="9138" y="21600"/>
                      <a:pt x="10756" y="21600"/>
                    </a:cubicBezTo>
                    <a:cubicBezTo>
                      <a:pt x="12333" y="21599"/>
                      <a:pt x="13786" y="21299"/>
                      <a:pt x="15115" y="20700"/>
                    </a:cubicBezTo>
                    <a:cubicBezTo>
                      <a:pt x="16443" y="20100"/>
                      <a:pt x="17586" y="19305"/>
                      <a:pt x="18544" y="18315"/>
                    </a:cubicBezTo>
                    <a:cubicBezTo>
                      <a:pt x="19504" y="17324"/>
                      <a:pt x="20252" y="16184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1"/>
                      <a:pt x="20836" y="6870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8" y="1550"/>
                      <a:pt x="15279" y="930"/>
                    </a:cubicBezTo>
                    <a:cubicBezTo>
                      <a:pt x="13961" y="310"/>
                      <a:pt x="12493" y="0"/>
                      <a:pt x="10875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675;p23"/>
              <p:cNvSpPr/>
              <p:nvPr/>
            </p:nvSpPr>
            <p:spPr>
              <a:xfrm>
                <a:off x="492370" y="1247318"/>
                <a:ext cx="337256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6" y="0"/>
                    </a:moveTo>
                    <a:cubicBezTo>
                      <a:pt x="9917" y="0"/>
                      <a:pt x="8400" y="275"/>
                      <a:pt x="6994" y="825"/>
                    </a:cubicBezTo>
                    <a:cubicBezTo>
                      <a:pt x="5588" y="1376"/>
                      <a:pt x="4366" y="2125"/>
                      <a:pt x="3331" y="3075"/>
                    </a:cubicBezTo>
                    <a:cubicBezTo>
                      <a:pt x="2294" y="4025"/>
                      <a:pt x="1480" y="5145"/>
                      <a:pt x="888" y="6435"/>
                    </a:cubicBezTo>
                    <a:cubicBezTo>
                      <a:pt x="296" y="7725"/>
                      <a:pt x="0" y="9120"/>
                      <a:pt x="0" y="10621"/>
                    </a:cubicBezTo>
                    <a:cubicBezTo>
                      <a:pt x="0" y="12360"/>
                      <a:pt x="296" y="13910"/>
                      <a:pt x="888" y="15270"/>
                    </a:cubicBezTo>
                    <a:cubicBezTo>
                      <a:pt x="1480" y="16631"/>
                      <a:pt x="2273" y="17781"/>
                      <a:pt x="3267" y="18720"/>
                    </a:cubicBezTo>
                    <a:cubicBezTo>
                      <a:pt x="4260" y="19661"/>
                      <a:pt x="5423" y="20376"/>
                      <a:pt x="6756" y="20866"/>
                    </a:cubicBezTo>
                    <a:cubicBezTo>
                      <a:pt x="8089" y="21355"/>
                      <a:pt x="9484" y="21600"/>
                      <a:pt x="10942" y="21600"/>
                    </a:cubicBezTo>
                    <a:cubicBezTo>
                      <a:pt x="10943" y="21600"/>
                      <a:pt x="10945" y="21600"/>
                      <a:pt x="10946" y="21600"/>
                    </a:cubicBezTo>
                    <a:cubicBezTo>
                      <a:pt x="13037" y="21600"/>
                      <a:pt x="14886" y="20960"/>
                      <a:pt x="16494" y="19681"/>
                    </a:cubicBezTo>
                    <a:lnTo>
                      <a:pt x="16493" y="21450"/>
                    </a:lnTo>
                    <a:lnTo>
                      <a:pt x="21600" y="21450"/>
                    </a:lnTo>
                    <a:lnTo>
                      <a:pt x="21600" y="10110"/>
                    </a:lnTo>
                    <a:lnTo>
                      <a:pt x="12338" y="10110"/>
                    </a:lnTo>
                    <a:lnTo>
                      <a:pt x="12338" y="14310"/>
                    </a:lnTo>
                    <a:lnTo>
                      <a:pt x="16240" y="14310"/>
                    </a:lnTo>
                    <a:cubicBezTo>
                      <a:pt x="14866" y="15710"/>
                      <a:pt x="13279" y="16410"/>
                      <a:pt x="11482" y="16410"/>
                    </a:cubicBezTo>
                    <a:cubicBezTo>
                      <a:pt x="10700" y="16410"/>
                      <a:pt x="9991" y="16275"/>
                      <a:pt x="9357" y="16005"/>
                    </a:cubicBezTo>
                    <a:cubicBezTo>
                      <a:pt x="8723" y="15735"/>
                      <a:pt x="8179" y="15355"/>
                      <a:pt x="7724" y="14866"/>
                    </a:cubicBezTo>
                    <a:cubicBezTo>
                      <a:pt x="7270" y="14375"/>
                      <a:pt x="6915" y="13790"/>
                      <a:pt x="6661" y="13110"/>
                    </a:cubicBezTo>
                    <a:cubicBezTo>
                      <a:pt x="6407" y="12430"/>
                      <a:pt x="6281" y="11670"/>
                      <a:pt x="6281" y="10830"/>
                    </a:cubicBezTo>
                    <a:cubicBezTo>
                      <a:pt x="6281" y="10010"/>
                      <a:pt x="6407" y="9255"/>
                      <a:pt x="6661" y="8565"/>
                    </a:cubicBezTo>
                    <a:cubicBezTo>
                      <a:pt x="6915" y="7875"/>
                      <a:pt x="7265" y="7279"/>
                      <a:pt x="7708" y="6780"/>
                    </a:cubicBezTo>
                    <a:cubicBezTo>
                      <a:pt x="8151" y="6280"/>
                      <a:pt x="8680" y="5890"/>
                      <a:pt x="9294" y="5610"/>
                    </a:cubicBezTo>
                    <a:cubicBezTo>
                      <a:pt x="9906" y="5330"/>
                      <a:pt x="10583" y="5190"/>
                      <a:pt x="11323" y="5190"/>
                    </a:cubicBezTo>
                    <a:cubicBezTo>
                      <a:pt x="12317" y="5190"/>
                      <a:pt x="13258" y="5445"/>
                      <a:pt x="14147" y="5955"/>
                    </a:cubicBezTo>
                    <a:cubicBezTo>
                      <a:pt x="15035" y="6465"/>
                      <a:pt x="15701" y="7140"/>
                      <a:pt x="16145" y="7980"/>
                    </a:cubicBezTo>
                    <a:lnTo>
                      <a:pt x="20745" y="4650"/>
                    </a:lnTo>
                    <a:cubicBezTo>
                      <a:pt x="20342" y="3930"/>
                      <a:pt x="19824" y="3285"/>
                      <a:pt x="19190" y="2715"/>
                    </a:cubicBezTo>
                    <a:cubicBezTo>
                      <a:pt x="18555" y="2145"/>
                      <a:pt x="17842" y="1655"/>
                      <a:pt x="17050" y="1245"/>
                    </a:cubicBezTo>
                    <a:cubicBezTo>
                      <a:pt x="16256" y="835"/>
                      <a:pt x="15394" y="525"/>
                      <a:pt x="14463" y="315"/>
                    </a:cubicBezTo>
                    <a:cubicBezTo>
                      <a:pt x="13532" y="105"/>
                      <a:pt x="12560" y="0"/>
                      <a:pt x="11546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676;p23"/>
              <p:cNvSpPr/>
              <p:nvPr/>
            </p:nvSpPr>
            <p:spPr>
              <a:xfrm>
                <a:off x="991571" y="1247818"/>
                <a:ext cx="357063" cy="35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4" y="5189"/>
                    </a:moveTo>
                    <a:cubicBezTo>
                      <a:pt x="11603" y="5189"/>
                      <a:pt x="12318" y="5344"/>
                      <a:pt x="12926" y="5655"/>
                    </a:cubicBezTo>
                    <a:cubicBezTo>
                      <a:pt x="13535" y="5964"/>
                      <a:pt x="14045" y="6374"/>
                      <a:pt x="14454" y="6884"/>
                    </a:cubicBezTo>
                    <a:cubicBezTo>
                      <a:pt x="14865" y="7394"/>
                      <a:pt x="15169" y="7984"/>
                      <a:pt x="15369" y="8654"/>
                    </a:cubicBezTo>
                    <a:cubicBezTo>
                      <a:pt x="15568" y="9325"/>
                      <a:pt x="15668" y="10020"/>
                      <a:pt x="15668" y="10740"/>
                    </a:cubicBezTo>
                    <a:cubicBezTo>
                      <a:pt x="15668" y="11440"/>
                      <a:pt x="15572" y="12136"/>
                      <a:pt x="15383" y="12809"/>
                    </a:cubicBezTo>
                    <a:cubicBezTo>
                      <a:pt x="15194" y="13490"/>
                      <a:pt x="14904" y="14095"/>
                      <a:pt x="14515" y="14625"/>
                    </a:cubicBezTo>
                    <a:cubicBezTo>
                      <a:pt x="14125" y="15154"/>
                      <a:pt x="13620" y="15584"/>
                      <a:pt x="13002" y="15915"/>
                    </a:cubicBezTo>
                    <a:cubicBezTo>
                      <a:pt x="12383" y="16244"/>
                      <a:pt x="11654" y="16410"/>
                      <a:pt x="10815" y="16410"/>
                    </a:cubicBezTo>
                    <a:cubicBezTo>
                      <a:pt x="9976" y="16409"/>
                      <a:pt x="9252" y="16249"/>
                      <a:pt x="8643" y="15930"/>
                    </a:cubicBezTo>
                    <a:cubicBezTo>
                      <a:pt x="8034" y="15610"/>
                      <a:pt x="7529" y="15190"/>
                      <a:pt x="7130" y="14670"/>
                    </a:cubicBezTo>
                    <a:cubicBezTo>
                      <a:pt x="6730" y="14150"/>
                      <a:pt x="6430" y="13556"/>
                      <a:pt x="6231" y="12886"/>
                    </a:cubicBezTo>
                    <a:cubicBezTo>
                      <a:pt x="6032" y="12215"/>
                      <a:pt x="5932" y="11520"/>
                      <a:pt x="5932" y="10800"/>
                    </a:cubicBezTo>
                    <a:lnTo>
                      <a:pt x="5932" y="10800"/>
                    </a:lnTo>
                    <a:cubicBezTo>
                      <a:pt x="5931" y="10105"/>
                      <a:pt x="6026" y="9413"/>
                      <a:pt x="6216" y="8744"/>
                    </a:cubicBezTo>
                    <a:cubicBezTo>
                      <a:pt x="6406" y="8075"/>
                      <a:pt x="6700" y="7475"/>
                      <a:pt x="7100" y="6944"/>
                    </a:cubicBezTo>
                    <a:cubicBezTo>
                      <a:pt x="7499" y="6414"/>
                      <a:pt x="8003" y="5989"/>
                      <a:pt x="8613" y="5670"/>
                    </a:cubicBezTo>
                    <a:cubicBezTo>
                      <a:pt x="9222" y="5349"/>
                      <a:pt x="9946" y="5189"/>
                      <a:pt x="10784" y="5189"/>
                    </a:cubicBezTo>
                    <a:close/>
                    <a:moveTo>
                      <a:pt x="10869" y="0"/>
                    </a:moveTo>
                    <a:cubicBezTo>
                      <a:pt x="9294" y="0"/>
                      <a:pt x="7843" y="295"/>
                      <a:pt x="6516" y="885"/>
                    </a:cubicBezTo>
                    <a:cubicBezTo>
                      <a:pt x="5188" y="1475"/>
                      <a:pt x="4040" y="2265"/>
                      <a:pt x="3071" y="3255"/>
                    </a:cubicBezTo>
                    <a:cubicBezTo>
                      <a:pt x="2103" y="4245"/>
                      <a:pt x="1348" y="5390"/>
                      <a:pt x="809" y="6690"/>
                    </a:cubicBezTo>
                    <a:cubicBezTo>
                      <a:pt x="269" y="7990"/>
                      <a:pt x="0" y="9340"/>
                      <a:pt x="0" y="10740"/>
                    </a:cubicBezTo>
                    <a:cubicBezTo>
                      <a:pt x="0" y="12119"/>
                      <a:pt x="259" y="13459"/>
                      <a:pt x="779" y="14760"/>
                    </a:cubicBezTo>
                    <a:cubicBezTo>
                      <a:pt x="1298" y="16061"/>
                      <a:pt x="2027" y="17216"/>
                      <a:pt x="2966" y="18225"/>
                    </a:cubicBezTo>
                    <a:cubicBezTo>
                      <a:pt x="3905" y="19236"/>
                      <a:pt x="5034" y="20051"/>
                      <a:pt x="6352" y="20670"/>
                    </a:cubicBezTo>
                    <a:cubicBezTo>
                      <a:pt x="7669" y="21290"/>
                      <a:pt x="9137" y="21600"/>
                      <a:pt x="10755" y="21600"/>
                    </a:cubicBezTo>
                    <a:cubicBezTo>
                      <a:pt x="12333" y="21600"/>
                      <a:pt x="13786" y="21300"/>
                      <a:pt x="15115" y="20700"/>
                    </a:cubicBezTo>
                    <a:cubicBezTo>
                      <a:pt x="16443" y="20100"/>
                      <a:pt x="17586" y="19306"/>
                      <a:pt x="18544" y="18315"/>
                    </a:cubicBezTo>
                    <a:cubicBezTo>
                      <a:pt x="19503" y="17325"/>
                      <a:pt x="20252" y="16185"/>
                      <a:pt x="20792" y="14895"/>
                    </a:cubicBezTo>
                    <a:cubicBezTo>
                      <a:pt x="21330" y="13605"/>
                      <a:pt x="21600" y="12260"/>
                      <a:pt x="21600" y="10860"/>
                    </a:cubicBezTo>
                    <a:cubicBezTo>
                      <a:pt x="21599" y="9500"/>
                      <a:pt x="21345" y="8170"/>
                      <a:pt x="20836" y="6871"/>
                    </a:cubicBezTo>
                    <a:cubicBezTo>
                      <a:pt x="20327" y="5570"/>
                      <a:pt x="19603" y="4410"/>
                      <a:pt x="18664" y="3390"/>
                    </a:cubicBezTo>
                    <a:cubicBezTo>
                      <a:pt x="17726" y="2370"/>
                      <a:pt x="16597" y="1550"/>
                      <a:pt x="15279" y="930"/>
                    </a:cubicBezTo>
                    <a:cubicBezTo>
                      <a:pt x="13960" y="310"/>
                      <a:pt x="12492" y="0"/>
                      <a:pt x="10874" y="0"/>
                    </a:cubicBezTo>
                    <a:cubicBezTo>
                      <a:pt x="10873" y="0"/>
                      <a:pt x="10871" y="0"/>
                      <a:pt x="10869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677;p23"/>
              <p:cNvSpPr/>
              <p:nvPr/>
            </p:nvSpPr>
            <p:spPr>
              <a:xfrm>
                <a:off x="541258" y="354086"/>
                <a:ext cx="88189" cy="9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651" y="14391"/>
                    </a:lnTo>
                    <a:lnTo>
                      <a:pt x="7651" y="21600"/>
                    </a:lnTo>
                    <a:lnTo>
                      <a:pt x="13817" y="21600"/>
                    </a:lnTo>
                    <a:lnTo>
                      <a:pt x="13817" y="14450"/>
                    </a:lnTo>
                    <a:lnTo>
                      <a:pt x="21600" y="0"/>
                    </a:lnTo>
                    <a:lnTo>
                      <a:pt x="14865" y="0"/>
                    </a:lnTo>
                    <a:lnTo>
                      <a:pt x="10734" y="9338"/>
                    </a:lnTo>
                    <a:lnTo>
                      <a:pt x="67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678;p23"/>
              <p:cNvSpPr/>
              <p:nvPr/>
            </p:nvSpPr>
            <p:spPr>
              <a:xfrm>
                <a:off x="738144" y="353566"/>
                <a:ext cx="93507" cy="93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10784" y="5189"/>
                    </a:moveTo>
                    <a:cubicBezTo>
                      <a:pt x="11603" y="5191"/>
                      <a:pt x="12316" y="5344"/>
                      <a:pt x="12929" y="5654"/>
                    </a:cubicBezTo>
                    <a:cubicBezTo>
                      <a:pt x="13519" y="5952"/>
                      <a:pt x="14039" y="6370"/>
                      <a:pt x="14454" y="6883"/>
                    </a:cubicBezTo>
                    <a:cubicBezTo>
                      <a:pt x="14872" y="7408"/>
                      <a:pt x="15180" y="8009"/>
                      <a:pt x="15369" y="8654"/>
                    </a:cubicBezTo>
                    <a:cubicBezTo>
                      <a:pt x="15567" y="9330"/>
                      <a:pt x="15669" y="10033"/>
                      <a:pt x="15669" y="10740"/>
                    </a:cubicBezTo>
                    <a:cubicBezTo>
                      <a:pt x="15669" y="11441"/>
                      <a:pt x="15569" y="12134"/>
                      <a:pt x="15380" y="12811"/>
                    </a:cubicBezTo>
                    <a:cubicBezTo>
                      <a:pt x="15194" y="13493"/>
                      <a:pt x="14903" y="14094"/>
                      <a:pt x="14514" y="14625"/>
                    </a:cubicBezTo>
                    <a:cubicBezTo>
                      <a:pt x="14123" y="15155"/>
                      <a:pt x="13622" y="15584"/>
                      <a:pt x="13000" y="15915"/>
                    </a:cubicBezTo>
                    <a:cubicBezTo>
                      <a:pt x="12380" y="16244"/>
                      <a:pt x="11656" y="16411"/>
                      <a:pt x="10817" y="16411"/>
                    </a:cubicBezTo>
                    <a:cubicBezTo>
                      <a:pt x="9973" y="16411"/>
                      <a:pt x="9251" y="16249"/>
                      <a:pt x="8641" y="15929"/>
                    </a:cubicBezTo>
                    <a:cubicBezTo>
                      <a:pt x="8030" y="15611"/>
                      <a:pt x="7528" y="15190"/>
                      <a:pt x="7131" y="14668"/>
                    </a:cubicBezTo>
                    <a:cubicBezTo>
                      <a:pt x="6720" y="14134"/>
                      <a:pt x="6416" y="13529"/>
                      <a:pt x="6231" y="12884"/>
                    </a:cubicBezTo>
                    <a:cubicBezTo>
                      <a:pt x="6029" y="12208"/>
                      <a:pt x="5929" y="11505"/>
                      <a:pt x="5932" y="10798"/>
                    </a:cubicBezTo>
                    <a:cubicBezTo>
                      <a:pt x="5932" y="10104"/>
                      <a:pt x="6027" y="9414"/>
                      <a:pt x="6216" y="8743"/>
                    </a:cubicBezTo>
                    <a:cubicBezTo>
                      <a:pt x="6396" y="8093"/>
                      <a:pt x="6695" y="7484"/>
                      <a:pt x="7097" y="6943"/>
                    </a:cubicBezTo>
                    <a:cubicBezTo>
                      <a:pt x="7504" y="6412"/>
                      <a:pt x="8019" y="5974"/>
                      <a:pt x="8612" y="5669"/>
                    </a:cubicBezTo>
                    <a:cubicBezTo>
                      <a:pt x="9222" y="5349"/>
                      <a:pt x="9944" y="5189"/>
                      <a:pt x="10784" y="5189"/>
                    </a:cubicBezTo>
                    <a:close/>
                    <a:moveTo>
                      <a:pt x="10872" y="0"/>
                    </a:moveTo>
                    <a:cubicBezTo>
                      <a:pt x="9294" y="0"/>
                      <a:pt x="7839" y="294"/>
                      <a:pt x="6516" y="883"/>
                    </a:cubicBezTo>
                    <a:cubicBezTo>
                      <a:pt x="5188" y="1475"/>
                      <a:pt x="4037" y="2266"/>
                      <a:pt x="3071" y="3254"/>
                    </a:cubicBezTo>
                    <a:cubicBezTo>
                      <a:pt x="2103" y="4243"/>
                      <a:pt x="1333" y="5409"/>
                      <a:pt x="809" y="6690"/>
                    </a:cubicBezTo>
                    <a:cubicBezTo>
                      <a:pt x="273" y="7973"/>
                      <a:pt x="-2" y="9350"/>
                      <a:pt x="0" y="10740"/>
                    </a:cubicBezTo>
                    <a:cubicBezTo>
                      <a:pt x="-2" y="12117"/>
                      <a:pt x="262" y="13482"/>
                      <a:pt x="780" y="14759"/>
                    </a:cubicBezTo>
                    <a:cubicBezTo>
                      <a:pt x="1286" y="16040"/>
                      <a:pt x="2028" y="17216"/>
                      <a:pt x="2965" y="18226"/>
                    </a:cubicBezTo>
                    <a:cubicBezTo>
                      <a:pt x="3902" y="19236"/>
                      <a:pt x="5032" y="20052"/>
                      <a:pt x="6349" y="20670"/>
                    </a:cubicBezTo>
                    <a:cubicBezTo>
                      <a:pt x="7668" y="21291"/>
                      <a:pt x="9136" y="21600"/>
                      <a:pt x="10755" y="21600"/>
                    </a:cubicBezTo>
                    <a:cubicBezTo>
                      <a:pt x="12329" y="21600"/>
                      <a:pt x="13781" y="21298"/>
                      <a:pt x="15109" y="20699"/>
                    </a:cubicBezTo>
                    <a:cubicBezTo>
                      <a:pt x="16439" y="20099"/>
                      <a:pt x="17583" y="19307"/>
                      <a:pt x="18542" y="18313"/>
                    </a:cubicBezTo>
                    <a:cubicBezTo>
                      <a:pt x="19500" y="17328"/>
                      <a:pt x="20261" y="16167"/>
                      <a:pt x="20785" y="14894"/>
                    </a:cubicBezTo>
                    <a:cubicBezTo>
                      <a:pt x="21323" y="13618"/>
                      <a:pt x="21598" y="12246"/>
                      <a:pt x="21596" y="10858"/>
                    </a:cubicBezTo>
                    <a:cubicBezTo>
                      <a:pt x="21594" y="9494"/>
                      <a:pt x="21334" y="8140"/>
                      <a:pt x="20832" y="6868"/>
                    </a:cubicBezTo>
                    <a:cubicBezTo>
                      <a:pt x="20332" y="5585"/>
                      <a:pt x="19597" y="4404"/>
                      <a:pt x="18662" y="3387"/>
                    </a:cubicBezTo>
                    <a:cubicBezTo>
                      <a:pt x="17721" y="2369"/>
                      <a:pt x="16593" y="1548"/>
                      <a:pt x="15276" y="927"/>
                    </a:cubicBezTo>
                    <a:cubicBezTo>
                      <a:pt x="13961" y="309"/>
                      <a:pt x="12493" y="0"/>
                      <a:pt x="10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679;p23"/>
              <p:cNvSpPr/>
              <p:nvPr/>
            </p:nvSpPr>
            <p:spPr>
              <a:xfrm>
                <a:off x="953962" y="354086"/>
                <a:ext cx="83142" cy="9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014"/>
                    </a:lnTo>
                    <a:cubicBezTo>
                      <a:pt x="0" y="12440"/>
                      <a:pt x="205" y="13793"/>
                      <a:pt x="610" y="15068"/>
                    </a:cubicBezTo>
                    <a:cubicBezTo>
                      <a:pt x="1014" y="16345"/>
                      <a:pt x="1656" y="17465"/>
                      <a:pt x="2528" y="18431"/>
                    </a:cubicBezTo>
                    <a:cubicBezTo>
                      <a:pt x="3405" y="19397"/>
                      <a:pt x="4521" y="20167"/>
                      <a:pt x="5883" y="20739"/>
                    </a:cubicBezTo>
                    <a:cubicBezTo>
                      <a:pt x="7244" y="21314"/>
                      <a:pt x="8878" y="21600"/>
                      <a:pt x="10786" y="21600"/>
                    </a:cubicBezTo>
                    <a:cubicBezTo>
                      <a:pt x="12627" y="21600"/>
                      <a:pt x="14228" y="21329"/>
                      <a:pt x="15585" y="20784"/>
                    </a:cubicBezTo>
                    <a:cubicBezTo>
                      <a:pt x="16946" y="20240"/>
                      <a:pt x="18073" y="19498"/>
                      <a:pt x="18972" y="18552"/>
                    </a:cubicBezTo>
                    <a:cubicBezTo>
                      <a:pt x="19871" y="17608"/>
                      <a:pt x="20533" y="16486"/>
                      <a:pt x="20961" y="15191"/>
                    </a:cubicBezTo>
                    <a:cubicBezTo>
                      <a:pt x="21388" y="13892"/>
                      <a:pt x="21600" y="12498"/>
                      <a:pt x="21600" y="11014"/>
                    </a:cubicBezTo>
                    <a:lnTo>
                      <a:pt x="21600" y="0"/>
                    </a:lnTo>
                    <a:lnTo>
                      <a:pt x="15030" y="0"/>
                    </a:lnTo>
                    <a:lnTo>
                      <a:pt x="15030" y="11009"/>
                    </a:lnTo>
                    <a:cubicBezTo>
                      <a:pt x="15033" y="11689"/>
                      <a:pt x="14955" y="12366"/>
                      <a:pt x="14796" y="13031"/>
                    </a:cubicBezTo>
                    <a:cubicBezTo>
                      <a:pt x="14638" y="13672"/>
                      <a:pt x="14388" y="14243"/>
                      <a:pt x="14054" y="14735"/>
                    </a:cubicBezTo>
                    <a:cubicBezTo>
                      <a:pt x="13724" y="15220"/>
                      <a:pt x="13274" y="15627"/>
                      <a:pt x="12737" y="15927"/>
                    </a:cubicBezTo>
                    <a:cubicBezTo>
                      <a:pt x="12198" y="16229"/>
                      <a:pt x="11548" y="16381"/>
                      <a:pt x="10784" y="16381"/>
                    </a:cubicBezTo>
                    <a:cubicBezTo>
                      <a:pt x="10017" y="16381"/>
                      <a:pt x="9372" y="16233"/>
                      <a:pt x="8850" y="15942"/>
                    </a:cubicBezTo>
                    <a:cubicBezTo>
                      <a:pt x="8318" y="15647"/>
                      <a:pt x="7874" y="15245"/>
                      <a:pt x="7551" y="14766"/>
                    </a:cubicBezTo>
                    <a:cubicBezTo>
                      <a:pt x="7214" y="14274"/>
                      <a:pt x="6962" y="13702"/>
                      <a:pt x="6809" y="13049"/>
                    </a:cubicBezTo>
                    <a:cubicBezTo>
                      <a:pt x="6650" y="12378"/>
                      <a:pt x="6570" y="11696"/>
                      <a:pt x="6570" y="11014"/>
                    </a:cubicBezTo>
                    <a:lnTo>
                      <a:pt x="65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0" name="Google Shape;680;p23"/>
              <p:cNvSpPr/>
              <p:nvPr/>
            </p:nvSpPr>
            <p:spPr>
              <a:xfrm>
                <a:off x="1164473" y="354086"/>
                <a:ext cx="79517" cy="92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7" y="5174"/>
                    </a:moveTo>
                    <a:cubicBezTo>
                      <a:pt x="11448" y="5174"/>
                      <a:pt x="11871" y="5370"/>
                      <a:pt x="12294" y="5765"/>
                    </a:cubicBezTo>
                    <a:cubicBezTo>
                      <a:pt x="12720" y="6162"/>
                      <a:pt x="12934" y="6735"/>
                      <a:pt x="12934" y="7483"/>
                    </a:cubicBezTo>
                    <a:cubicBezTo>
                      <a:pt x="12929" y="8214"/>
                      <a:pt x="12746" y="8780"/>
                      <a:pt x="12383" y="9186"/>
                    </a:cubicBezTo>
                    <a:cubicBezTo>
                      <a:pt x="12020" y="9592"/>
                      <a:pt x="11625" y="9797"/>
                      <a:pt x="11202" y="9797"/>
                    </a:cubicBezTo>
                    <a:lnTo>
                      <a:pt x="6869" y="9797"/>
                    </a:lnTo>
                    <a:lnTo>
                      <a:pt x="6869" y="5174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6869" y="21600"/>
                    </a:lnTo>
                    <a:lnTo>
                      <a:pt x="6869" y="14967"/>
                    </a:lnTo>
                    <a:lnTo>
                      <a:pt x="9444" y="14967"/>
                    </a:lnTo>
                    <a:lnTo>
                      <a:pt x="13845" y="21600"/>
                    </a:lnTo>
                    <a:lnTo>
                      <a:pt x="21600" y="21600"/>
                    </a:lnTo>
                    <a:lnTo>
                      <a:pt x="16311" y="13661"/>
                    </a:lnTo>
                    <a:cubicBezTo>
                      <a:pt x="17442" y="12969"/>
                      <a:pt x="18322" y="12082"/>
                      <a:pt x="18957" y="10997"/>
                    </a:cubicBezTo>
                    <a:cubicBezTo>
                      <a:pt x="19589" y="9912"/>
                      <a:pt x="19905" y="8742"/>
                      <a:pt x="19905" y="7483"/>
                    </a:cubicBezTo>
                    <a:cubicBezTo>
                      <a:pt x="19905" y="6570"/>
                      <a:pt x="19696" y="5663"/>
                      <a:pt x="19273" y="4759"/>
                    </a:cubicBezTo>
                    <a:cubicBezTo>
                      <a:pt x="18860" y="3875"/>
                      <a:pt x="18270" y="3061"/>
                      <a:pt x="17528" y="2357"/>
                    </a:cubicBezTo>
                    <a:cubicBezTo>
                      <a:pt x="16789" y="1658"/>
                      <a:pt x="15901" y="1087"/>
                      <a:pt x="14867" y="654"/>
                    </a:cubicBezTo>
                    <a:cubicBezTo>
                      <a:pt x="13832" y="217"/>
                      <a:pt x="12704" y="0"/>
                      <a:pt x="11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1" name="Google Shape;681;p23"/>
              <p:cNvSpPr/>
              <p:nvPr/>
            </p:nvSpPr>
            <p:spPr>
              <a:xfrm>
                <a:off x="1533497" y="976937"/>
                <a:ext cx="23586" cy="74502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682;p23"/>
              <p:cNvSpPr/>
              <p:nvPr/>
            </p:nvSpPr>
            <p:spPr>
              <a:xfrm>
                <a:off x="269884" y="458573"/>
                <a:ext cx="23587" cy="60483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683;p23"/>
              <p:cNvSpPr/>
              <p:nvPr/>
            </p:nvSpPr>
            <p:spPr>
              <a:xfrm>
                <a:off x="231309" y="1163112"/>
                <a:ext cx="90978" cy="90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8"/>
                    </a:moveTo>
                    <a:cubicBezTo>
                      <a:pt x="13665" y="5598"/>
                      <a:pt x="16000" y="7934"/>
                      <a:pt x="16000" y="10799"/>
                    </a:cubicBezTo>
                    <a:cubicBezTo>
                      <a:pt x="16000" y="13669"/>
                      <a:pt x="13669" y="16002"/>
                      <a:pt x="10800" y="16002"/>
                    </a:cubicBezTo>
                    <a:cubicBezTo>
                      <a:pt x="7931" y="16002"/>
                      <a:pt x="5597" y="13671"/>
                      <a:pt x="5597" y="10799"/>
                    </a:cubicBezTo>
                    <a:cubicBezTo>
                      <a:pt x="5597" y="7929"/>
                      <a:pt x="7931" y="5598"/>
                      <a:pt x="10800" y="5598"/>
                    </a:cubicBezTo>
                    <a:close/>
                    <a:moveTo>
                      <a:pt x="10800" y="0"/>
                    </a:moveTo>
                    <a:cubicBezTo>
                      <a:pt x="4846" y="0"/>
                      <a:pt x="0" y="4845"/>
                      <a:pt x="0" y="10799"/>
                    </a:cubicBezTo>
                    <a:cubicBezTo>
                      <a:pt x="0" y="16753"/>
                      <a:pt x="4846" y="21600"/>
                      <a:pt x="10800" y="21600"/>
                    </a:cubicBezTo>
                    <a:cubicBezTo>
                      <a:pt x="16756" y="21600"/>
                      <a:pt x="21600" y="16753"/>
                      <a:pt x="21600" y="10799"/>
                    </a:cubicBezTo>
                    <a:cubicBezTo>
                      <a:pt x="21600" y="4847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684;p23"/>
              <p:cNvSpPr/>
              <p:nvPr/>
            </p:nvSpPr>
            <p:spPr>
              <a:xfrm>
                <a:off x="1499806" y="801298"/>
                <a:ext cx="90978" cy="90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597"/>
                    </a:moveTo>
                    <a:cubicBezTo>
                      <a:pt x="13667" y="5597"/>
                      <a:pt x="16000" y="7933"/>
                      <a:pt x="16000" y="10800"/>
                    </a:cubicBezTo>
                    <a:cubicBezTo>
                      <a:pt x="16000" y="13669"/>
                      <a:pt x="13669" y="16003"/>
                      <a:pt x="10800" y="16003"/>
                    </a:cubicBezTo>
                    <a:cubicBezTo>
                      <a:pt x="7931" y="16003"/>
                      <a:pt x="5597" y="13669"/>
                      <a:pt x="5597" y="10800"/>
                    </a:cubicBezTo>
                    <a:cubicBezTo>
                      <a:pt x="5597" y="7933"/>
                      <a:pt x="7931" y="5602"/>
                      <a:pt x="10800" y="5602"/>
                    </a:cubicBezTo>
                    <a:lnTo>
                      <a:pt x="10800" y="5597"/>
                    </a:lnTo>
                    <a:close/>
                    <a:moveTo>
                      <a:pt x="10800" y="0"/>
                    </a:moveTo>
                    <a:cubicBezTo>
                      <a:pt x="4846" y="0"/>
                      <a:pt x="0" y="4846"/>
                      <a:pt x="0" y="10800"/>
                    </a:cubicBezTo>
                    <a:cubicBezTo>
                      <a:pt x="0" y="16756"/>
                      <a:pt x="4846" y="21600"/>
                      <a:pt x="10800" y="21600"/>
                    </a:cubicBezTo>
                    <a:cubicBezTo>
                      <a:pt x="16756" y="21600"/>
                      <a:pt x="21600" y="16754"/>
                      <a:pt x="21600" y="10800"/>
                    </a:cubicBezTo>
                    <a:cubicBezTo>
                      <a:pt x="21600" y="4846"/>
                      <a:pt x="16751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96" name="Google Shape;685;p23"/>
            <p:cNvSpPr/>
            <p:nvPr/>
          </p:nvSpPr>
          <p:spPr>
            <a:xfrm>
              <a:off x="1" y="0"/>
              <a:ext cx="3615092" cy="2964329"/>
            </a:xfrm>
            <a:prstGeom prst="rect">
              <a:avLst/>
            </a:prstGeom>
            <a:solidFill>
              <a:srgbClr val="FFEFE1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7" name="Google Shape;686;p23"/>
            <p:cNvSpPr/>
            <p:nvPr/>
          </p:nvSpPr>
          <p:spPr>
            <a:xfrm>
              <a:off x="0" y="1025"/>
              <a:ext cx="3615092" cy="183449"/>
            </a:xfrm>
            <a:prstGeom prst="rect">
              <a:avLst/>
            </a:prstGeom>
            <a:solidFill>
              <a:srgbClr val="F3CA50"/>
            </a:solidFill>
            <a:ln w="19050" cap="flat">
              <a:solidFill>
                <a:srgbClr val="00004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8" name="Google Shape;687;p23"/>
            <p:cNvSpPr/>
            <p:nvPr/>
          </p:nvSpPr>
          <p:spPr>
            <a:xfrm>
              <a:off x="183380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rgbClr val="F24452"/>
            </a:solidFill>
            <a:ln w="19050" cap="flat">
              <a:solidFill>
                <a:srgbClr val="00004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99" name="Google Shape;688;p23"/>
            <p:cNvSpPr/>
            <p:nvPr/>
          </p:nvSpPr>
          <p:spPr>
            <a:xfrm>
              <a:off x="314666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rgbClr val="FAEA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0" name="Google Shape;689;p23"/>
            <p:cNvSpPr/>
            <p:nvPr/>
          </p:nvSpPr>
          <p:spPr>
            <a:xfrm>
              <a:off x="52094" y="42739"/>
              <a:ext cx="97710" cy="9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20" y="0"/>
                  </a:moveTo>
                  <a:cubicBezTo>
                    <a:pt x="4982" y="0"/>
                    <a:pt x="0" y="4800"/>
                    <a:pt x="0" y="10790"/>
                  </a:cubicBezTo>
                  <a:cubicBezTo>
                    <a:pt x="0" y="16800"/>
                    <a:pt x="4982" y="21600"/>
                    <a:pt x="10920" y="21600"/>
                  </a:cubicBezTo>
                  <a:cubicBezTo>
                    <a:pt x="16858" y="21600"/>
                    <a:pt x="21600" y="16800"/>
                    <a:pt x="21600" y="10790"/>
                  </a:cubicBezTo>
                  <a:cubicBezTo>
                    <a:pt x="21600" y="4800"/>
                    <a:pt x="16858" y="0"/>
                    <a:pt x="10920" y="0"/>
                  </a:cubicBezTo>
                  <a:close/>
                </a:path>
              </a:pathLst>
            </a:custGeom>
            <a:solidFill>
              <a:srgbClr val="F294D9"/>
            </a:solidFill>
            <a:ln w="19050" cap="flat">
              <a:solidFill>
                <a:srgbClr val="00004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02" name="Google Shape;690;p23"/>
          <p:cNvSpPr/>
          <p:nvPr/>
        </p:nvSpPr>
        <p:spPr>
          <a:xfrm>
            <a:off x="2027342" y="358747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" y="0"/>
                </a:moveTo>
                <a:cubicBezTo>
                  <a:pt x="0" y="0"/>
                  <a:pt x="0" y="0"/>
                  <a:pt x="0" y="72"/>
                </a:cubicBezTo>
                <a:cubicBezTo>
                  <a:pt x="6588" y="6652"/>
                  <a:pt x="12960" y="13375"/>
                  <a:pt x="19440" y="20098"/>
                </a:cubicBezTo>
                <a:cubicBezTo>
                  <a:pt x="20088" y="20599"/>
                  <a:pt x="20844" y="21099"/>
                  <a:pt x="21600" y="21600"/>
                </a:cubicBezTo>
                <a:cubicBezTo>
                  <a:pt x="7128" y="5722"/>
                  <a:pt x="972" y="0"/>
                  <a:pt x="108" y="0"/>
                </a:cubicBezTo>
                <a:close/>
              </a:path>
            </a:pathLst>
          </a:custGeom>
          <a:solidFill>
            <a:srgbClr val="F8BA8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3" name="نص العنوان"/>
          <p:cNvSpPr txBox="1"/>
          <p:nvPr>
            <p:ph type="title"/>
          </p:nvPr>
        </p:nvSpPr>
        <p:spPr>
          <a:xfrm>
            <a:off x="1273424" y="2249124"/>
            <a:ext cx="2581801" cy="79260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200">
                <a:solidFill>
                  <a:srgbClr val="00004D"/>
                </a:solidFill>
                <a:latin typeface="Teko"/>
                <a:ea typeface="Teko"/>
                <a:cs typeface="Teko"/>
                <a:sym typeface="Teko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104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000">
                <a:solidFill>
                  <a:srgbClr val="FFEFE1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56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9">
    <p:bg>
      <p:bgPr>
        <a:solidFill>
          <a:srgbClr val="F7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360;p22"/>
          <p:cNvSpPr/>
          <p:nvPr/>
        </p:nvSpPr>
        <p:spPr>
          <a:xfrm>
            <a:off x="1154974" y="1346801"/>
            <a:ext cx="6834607" cy="2819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78" y="1500"/>
                </a:moveTo>
                <a:cubicBezTo>
                  <a:pt x="1433" y="1500"/>
                  <a:pt x="1480" y="1647"/>
                  <a:pt x="1480" y="1836"/>
                </a:cubicBezTo>
                <a:cubicBezTo>
                  <a:pt x="1477" y="2017"/>
                  <a:pt x="1433" y="2164"/>
                  <a:pt x="1378" y="2164"/>
                </a:cubicBezTo>
                <a:lnTo>
                  <a:pt x="779" y="2164"/>
                </a:lnTo>
                <a:cubicBezTo>
                  <a:pt x="722" y="2164"/>
                  <a:pt x="678" y="2017"/>
                  <a:pt x="678" y="1836"/>
                </a:cubicBezTo>
                <a:cubicBezTo>
                  <a:pt x="678" y="1647"/>
                  <a:pt x="722" y="1500"/>
                  <a:pt x="779" y="1500"/>
                </a:cubicBezTo>
                <a:close/>
                <a:moveTo>
                  <a:pt x="2637" y="1500"/>
                </a:moveTo>
                <a:cubicBezTo>
                  <a:pt x="2692" y="1500"/>
                  <a:pt x="2739" y="1647"/>
                  <a:pt x="2739" y="1836"/>
                </a:cubicBezTo>
                <a:cubicBezTo>
                  <a:pt x="2739" y="2017"/>
                  <a:pt x="2692" y="2164"/>
                  <a:pt x="2637" y="2164"/>
                </a:cubicBezTo>
                <a:lnTo>
                  <a:pt x="2038" y="2164"/>
                </a:lnTo>
                <a:cubicBezTo>
                  <a:pt x="1981" y="2164"/>
                  <a:pt x="1937" y="2017"/>
                  <a:pt x="1937" y="1836"/>
                </a:cubicBezTo>
                <a:cubicBezTo>
                  <a:pt x="1937" y="1647"/>
                  <a:pt x="1981" y="1500"/>
                  <a:pt x="2038" y="1500"/>
                </a:cubicBezTo>
                <a:close/>
                <a:moveTo>
                  <a:pt x="3979" y="1500"/>
                </a:moveTo>
                <a:cubicBezTo>
                  <a:pt x="4036" y="1500"/>
                  <a:pt x="4081" y="1647"/>
                  <a:pt x="4081" y="1836"/>
                </a:cubicBezTo>
                <a:cubicBezTo>
                  <a:pt x="4081" y="2017"/>
                  <a:pt x="4036" y="2164"/>
                  <a:pt x="3979" y="2164"/>
                </a:cubicBezTo>
                <a:lnTo>
                  <a:pt x="3380" y="2164"/>
                </a:lnTo>
                <a:cubicBezTo>
                  <a:pt x="3325" y="2164"/>
                  <a:pt x="3279" y="2017"/>
                  <a:pt x="3279" y="1836"/>
                </a:cubicBezTo>
                <a:cubicBezTo>
                  <a:pt x="3279" y="1647"/>
                  <a:pt x="3325" y="1500"/>
                  <a:pt x="3380" y="1500"/>
                </a:cubicBezTo>
                <a:close/>
                <a:moveTo>
                  <a:pt x="5236" y="1500"/>
                </a:moveTo>
                <a:cubicBezTo>
                  <a:pt x="5290" y="1500"/>
                  <a:pt x="5337" y="1647"/>
                  <a:pt x="5337" y="1836"/>
                </a:cubicBezTo>
                <a:cubicBezTo>
                  <a:pt x="5337" y="2017"/>
                  <a:pt x="5290" y="2164"/>
                  <a:pt x="5236" y="2164"/>
                </a:cubicBezTo>
                <a:lnTo>
                  <a:pt x="4636" y="2164"/>
                </a:lnTo>
                <a:cubicBezTo>
                  <a:pt x="4582" y="2164"/>
                  <a:pt x="4535" y="2017"/>
                  <a:pt x="4535" y="1836"/>
                </a:cubicBezTo>
                <a:cubicBezTo>
                  <a:pt x="4535" y="1647"/>
                  <a:pt x="4579" y="1500"/>
                  <a:pt x="4636" y="1500"/>
                </a:cubicBezTo>
                <a:close/>
                <a:moveTo>
                  <a:pt x="6580" y="1500"/>
                </a:moveTo>
                <a:cubicBezTo>
                  <a:pt x="6635" y="1500"/>
                  <a:pt x="6679" y="1647"/>
                  <a:pt x="6679" y="1836"/>
                </a:cubicBezTo>
                <a:cubicBezTo>
                  <a:pt x="6679" y="2017"/>
                  <a:pt x="6635" y="2164"/>
                  <a:pt x="6580" y="2164"/>
                </a:cubicBezTo>
                <a:lnTo>
                  <a:pt x="5978" y="2164"/>
                </a:lnTo>
                <a:cubicBezTo>
                  <a:pt x="5924" y="2164"/>
                  <a:pt x="5880" y="2017"/>
                  <a:pt x="5880" y="1836"/>
                </a:cubicBezTo>
                <a:cubicBezTo>
                  <a:pt x="5880" y="1647"/>
                  <a:pt x="5924" y="1500"/>
                  <a:pt x="5978" y="1500"/>
                </a:cubicBezTo>
                <a:close/>
                <a:moveTo>
                  <a:pt x="7839" y="1500"/>
                </a:moveTo>
                <a:cubicBezTo>
                  <a:pt x="7894" y="1500"/>
                  <a:pt x="7938" y="1647"/>
                  <a:pt x="7938" y="1836"/>
                </a:cubicBezTo>
                <a:cubicBezTo>
                  <a:pt x="7938" y="2017"/>
                  <a:pt x="7894" y="2164"/>
                  <a:pt x="7839" y="2164"/>
                </a:cubicBezTo>
                <a:lnTo>
                  <a:pt x="7237" y="2164"/>
                </a:lnTo>
                <a:cubicBezTo>
                  <a:pt x="7183" y="2164"/>
                  <a:pt x="7136" y="2017"/>
                  <a:pt x="7136" y="1836"/>
                </a:cubicBezTo>
                <a:cubicBezTo>
                  <a:pt x="7136" y="1647"/>
                  <a:pt x="7183" y="1500"/>
                  <a:pt x="7237" y="1500"/>
                </a:cubicBezTo>
                <a:close/>
                <a:moveTo>
                  <a:pt x="9181" y="1500"/>
                </a:moveTo>
                <a:cubicBezTo>
                  <a:pt x="9236" y="1500"/>
                  <a:pt x="9283" y="1647"/>
                  <a:pt x="9283" y="1836"/>
                </a:cubicBezTo>
                <a:cubicBezTo>
                  <a:pt x="9283" y="2017"/>
                  <a:pt x="9236" y="2164"/>
                  <a:pt x="9181" y="2164"/>
                </a:cubicBezTo>
                <a:lnTo>
                  <a:pt x="8582" y="2164"/>
                </a:lnTo>
                <a:cubicBezTo>
                  <a:pt x="8525" y="2164"/>
                  <a:pt x="8481" y="2017"/>
                  <a:pt x="8481" y="1836"/>
                </a:cubicBezTo>
                <a:cubicBezTo>
                  <a:pt x="8481" y="1647"/>
                  <a:pt x="8525" y="1500"/>
                  <a:pt x="8582" y="1500"/>
                </a:cubicBezTo>
                <a:close/>
                <a:moveTo>
                  <a:pt x="10438" y="1500"/>
                </a:moveTo>
                <a:cubicBezTo>
                  <a:pt x="10492" y="1500"/>
                  <a:pt x="10539" y="1647"/>
                  <a:pt x="10539" y="1836"/>
                </a:cubicBezTo>
                <a:cubicBezTo>
                  <a:pt x="10539" y="2017"/>
                  <a:pt x="10492" y="2164"/>
                  <a:pt x="10438" y="2164"/>
                </a:cubicBezTo>
                <a:lnTo>
                  <a:pt x="9838" y="2164"/>
                </a:lnTo>
                <a:cubicBezTo>
                  <a:pt x="9781" y="2164"/>
                  <a:pt x="9737" y="2017"/>
                  <a:pt x="9737" y="1836"/>
                </a:cubicBezTo>
                <a:cubicBezTo>
                  <a:pt x="9737" y="1647"/>
                  <a:pt x="9781" y="1500"/>
                  <a:pt x="9838" y="1500"/>
                </a:cubicBezTo>
                <a:close/>
                <a:moveTo>
                  <a:pt x="11736" y="1500"/>
                </a:moveTo>
                <a:cubicBezTo>
                  <a:pt x="11790" y="1500"/>
                  <a:pt x="11837" y="1647"/>
                  <a:pt x="11837" y="1836"/>
                </a:cubicBezTo>
                <a:cubicBezTo>
                  <a:pt x="11837" y="2017"/>
                  <a:pt x="11790" y="2164"/>
                  <a:pt x="11736" y="2164"/>
                </a:cubicBezTo>
                <a:lnTo>
                  <a:pt x="11136" y="2164"/>
                </a:lnTo>
                <a:cubicBezTo>
                  <a:pt x="11079" y="2164"/>
                  <a:pt x="11035" y="2017"/>
                  <a:pt x="11035" y="1836"/>
                </a:cubicBezTo>
                <a:cubicBezTo>
                  <a:pt x="11035" y="1647"/>
                  <a:pt x="11079" y="1500"/>
                  <a:pt x="11136" y="1500"/>
                </a:cubicBezTo>
                <a:close/>
                <a:moveTo>
                  <a:pt x="12995" y="1500"/>
                </a:moveTo>
                <a:cubicBezTo>
                  <a:pt x="13049" y="1500"/>
                  <a:pt x="13096" y="1647"/>
                  <a:pt x="13096" y="1836"/>
                </a:cubicBezTo>
                <a:cubicBezTo>
                  <a:pt x="13091" y="2017"/>
                  <a:pt x="13049" y="2164"/>
                  <a:pt x="12995" y="2164"/>
                </a:cubicBezTo>
                <a:lnTo>
                  <a:pt x="12393" y="2164"/>
                </a:lnTo>
                <a:cubicBezTo>
                  <a:pt x="12338" y="2164"/>
                  <a:pt x="12294" y="2017"/>
                  <a:pt x="12294" y="1836"/>
                </a:cubicBezTo>
                <a:cubicBezTo>
                  <a:pt x="12294" y="1647"/>
                  <a:pt x="12338" y="1500"/>
                  <a:pt x="12393" y="1500"/>
                </a:cubicBezTo>
                <a:close/>
                <a:moveTo>
                  <a:pt x="14334" y="1500"/>
                </a:moveTo>
                <a:cubicBezTo>
                  <a:pt x="14389" y="1500"/>
                  <a:pt x="14435" y="1647"/>
                  <a:pt x="14435" y="1836"/>
                </a:cubicBezTo>
                <a:cubicBezTo>
                  <a:pt x="14435" y="2017"/>
                  <a:pt x="14389" y="2164"/>
                  <a:pt x="14334" y="2164"/>
                </a:cubicBezTo>
                <a:lnTo>
                  <a:pt x="13735" y="2164"/>
                </a:lnTo>
                <a:cubicBezTo>
                  <a:pt x="13680" y="2164"/>
                  <a:pt x="13633" y="2017"/>
                  <a:pt x="13633" y="1836"/>
                </a:cubicBezTo>
                <a:cubicBezTo>
                  <a:pt x="13633" y="1647"/>
                  <a:pt x="13680" y="1500"/>
                  <a:pt x="13735" y="1500"/>
                </a:cubicBezTo>
                <a:close/>
                <a:moveTo>
                  <a:pt x="15593" y="1500"/>
                </a:moveTo>
                <a:cubicBezTo>
                  <a:pt x="15648" y="1500"/>
                  <a:pt x="15695" y="1647"/>
                  <a:pt x="15695" y="1836"/>
                </a:cubicBezTo>
                <a:cubicBezTo>
                  <a:pt x="15695" y="2017"/>
                  <a:pt x="15648" y="2164"/>
                  <a:pt x="15593" y="2164"/>
                </a:cubicBezTo>
                <a:lnTo>
                  <a:pt x="14993" y="2164"/>
                </a:lnTo>
                <a:cubicBezTo>
                  <a:pt x="14939" y="2164"/>
                  <a:pt x="14892" y="2017"/>
                  <a:pt x="14892" y="1836"/>
                </a:cubicBezTo>
                <a:cubicBezTo>
                  <a:pt x="14892" y="1647"/>
                  <a:pt x="14939" y="1500"/>
                  <a:pt x="14993" y="1500"/>
                </a:cubicBezTo>
                <a:close/>
                <a:moveTo>
                  <a:pt x="16938" y="1500"/>
                </a:moveTo>
                <a:cubicBezTo>
                  <a:pt x="16992" y="1500"/>
                  <a:pt x="17036" y="1647"/>
                  <a:pt x="17036" y="1836"/>
                </a:cubicBezTo>
                <a:cubicBezTo>
                  <a:pt x="17036" y="2017"/>
                  <a:pt x="16992" y="2164"/>
                  <a:pt x="16938" y="2164"/>
                </a:cubicBezTo>
                <a:lnTo>
                  <a:pt x="16336" y="2164"/>
                </a:lnTo>
                <a:cubicBezTo>
                  <a:pt x="16281" y="2164"/>
                  <a:pt x="16237" y="2017"/>
                  <a:pt x="16237" y="1836"/>
                </a:cubicBezTo>
                <a:cubicBezTo>
                  <a:pt x="16237" y="1647"/>
                  <a:pt x="16281" y="1500"/>
                  <a:pt x="16336" y="1500"/>
                </a:cubicBezTo>
                <a:close/>
                <a:moveTo>
                  <a:pt x="18192" y="1500"/>
                </a:moveTo>
                <a:cubicBezTo>
                  <a:pt x="18249" y="1500"/>
                  <a:pt x="18293" y="1647"/>
                  <a:pt x="18293" y="1836"/>
                </a:cubicBezTo>
                <a:cubicBezTo>
                  <a:pt x="18293" y="2017"/>
                  <a:pt x="18251" y="2164"/>
                  <a:pt x="18197" y="2164"/>
                </a:cubicBezTo>
                <a:lnTo>
                  <a:pt x="17592" y="2164"/>
                </a:lnTo>
                <a:cubicBezTo>
                  <a:pt x="17537" y="2164"/>
                  <a:pt x="17491" y="2017"/>
                  <a:pt x="17491" y="1836"/>
                </a:cubicBezTo>
                <a:cubicBezTo>
                  <a:pt x="17491" y="1647"/>
                  <a:pt x="17537" y="1500"/>
                  <a:pt x="17592" y="1500"/>
                </a:cubicBezTo>
                <a:close/>
                <a:moveTo>
                  <a:pt x="19536" y="1500"/>
                </a:moveTo>
                <a:cubicBezTo>
                  <a:pt x="19591" y="1500"/>
                  <a:pt x="19637" y="1647"/>
                  <a:pt x="19637" y="1836"/>
                </a:cubicBezTo>
                <a:cubicBezTo>
                  <a:pt x="19637" y="2017"/>
                  <a:pt x="19591" y="2164"/>
                  <a:pt x="19536" y="2164"/>
                </a:cubicBezTo>
                <a:lnTo>
                  <a:pt x="18937" y="2164"/>
                </a:lnTo>
                <a:cubicBezTo>
                  <a:pt x="18880" y="2164"/>
                  <a:pt x="18835" y="2017"/>
                  <a:pt x="18835" y="1836"/>
                </a:cubicBezTo>
                <a:cubicBezTo>
                  <a:pt x="18835" y="1647"/>
                  <a:pt x="18880" y="1500"/>
                  <a:pt x="18937" y="1500"/>
                </a:cubicBezTo>
                <a:close/>
                <a:moveTo>
                  <a:pt x="20795" y="1500"/>
                </a:moveTo>
                <a:cubicBezTo>
                  <a:pt x="20850" y="1500"/>
                  <a:pt x="20897" y="1647"/>
                  <a:pt x="20897" y="1836"/>
                </a:cubicBezTo>
                <a:cubicBezTo>
                  <a:pt x="20897" y="2017"/>
                  <a:pt x="20850" y="2164"/>
                  <a:pt x="20795" y="2164"/>
                </a:cubicBezTo>
                <a:lnTo>
                  <a:pt x="20196" y="2164"/>
                </a:lnTo>
                <a:cubicBezTo>
                  <a:pt x="20139" y="2164"/>
                  <a:pt x="20094" y="2017"/>
                  <a:pt x="20094" y="1836"/>
                </a:cubicBezTo>
                <a:cubicBezTo>
                  <a:pt x="20094" y="1647"/>
                  <a:pt x="20139" y="1500"/>
                  <a:pt x="20196" y="1500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BE0DF">
              <a:alpha val="8839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2" name="Google Shape;361;p22"/>
          <p:cNvSpPr/>
          <p:nvPr/>
        </p:nvSpPr>
        <p:spPr>
          <a:xfrm>
            <a:off x="1002574" y="1194401"/>
            <a:ext cx="6834607" cy="2819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78" y="1500"/>
                </a:moveTo>
                <a:cubicBezTo>
                  <a:pt x="1433" y="1500"/>
                  <a:pt x="1480" y="1647"/>
                  <a:pt x="1480" y="1836"/>
                </a:cubicBezTo>
                <a:cubicBezTo>
                  <a:pt x="1477" y="2017"/>
                  <a:pt x="1433" y="2164"/>
                  <a:pt x="1378" y="2164"/>
                </a:cubicBezTo>
                <a:lnTo>
                  <a:pt x="779" y="2164"/>
                </a:lnTo>
                <a:cubicBezTo>
                  <a:pt x="722" y="2164"/>
                  <a:pt x="678" y="2017"/>
                  <a:pt x="678" y="1836"/>
                </a:cubicBezTo>
                <a:cubicBezTo>
                  <a:pt x="678" y="1647"/>
                  <a:pt x="722" y="1500"/>
                  <a:pt x="779" y="1500"/>
                </a:cubicBezTo>
                <a:close/>
                <a:moveTo>
                  <a:pt x="2637" y="1500"/>
                </a:moveTo>
                <a:cubicBezTo>
                  <a:pt x="2692" y="1500"/>
                  <a:pt x="2739" y="1647"/>
                  <a:pt x="2739" y="1836"/>
                </a:cubicBezTo>
                <a:cubicBezTo>
                  <a:pt x="2739" y="2017"/>
                  <a:pt x="2692" y="2164"/>
                  <a:pt x="2637" y="2164"/>
                </a:cubicBezTo>
                <a:lnTo>
                  <a:pt x="2038" y="2164"/>
                </a:lnTo>
                <a:cubicBezTo>
                  <a:pt x="1981" y="2164"/>
                  <a:pt x="1937" y="2017"/>
                  <a:pt x="1937" y="1836"/>
                </a:cubicBezTo>
                <a:cubicBezTo>
                  <a:pt x="1937" y="1647"/>
                  <a:pt x="1981" y="1500"/>
                  <a:pt x="2038" y="1500"/>
                </a:cubicBezTo>
                <a:close/>
                <a:moveTo>
                  <a:pt x="3979" y="1500"/>
                </a:moveTo>
                <a:cubicBezTo>
                  <a:pt x="4036" y="1500"/>
                  <a:pt x="4081" y="1647"/>
                  <a:pt x="4081" y="1836"/>
                </a:cubicBezTo>
                <a:cubicBezTo>
                  <a:pt x="4081" y="2017"/>
                  <a:pt x="4036" y="2164"/>
                  <a:pt x="3979" y="2164"/>
                </a:cubicBezTo>
                <a:lnTo>
                  <a:pt x="3380" y="2164"/>
                </a:lnTo>
                <a:cubicBezTo>
                  <a:pt x="3325" y="2164"/>
                  <a:pt x="3279" y="2017"/>
                  <a:pt x="3279" y="1836"/>
                </a:cubicBezTo>
                <a:cubicBezTo>
                  <a:pt x="3279" y="1647"/>
                  <a:pt x="3325" y="1500"/>
                  <a:pt x="3380" y="1500"/>
                </a:cubicBezTo>
                <a:close/>
                <a:moveTo>
                  <a:pt x="5236" y="1500"/>
                </a:moveTo>
                <a:cubicBezTo>
                  <a:pt x="5290" y="1500"/>
                  <a:pt x="5337" y="1647"/>
                  <a:pt x="5337" y="1836"/>
                </a:cubicBezTo>
                <a:cubicBezTo>
                  <a:pt x="5337" y="2017"/>
                  <a:pt x="5290" y="2164"/>
                  <a:pt x="5236" y="2164"/>
                </a:cubicBezTo>
                <a:lnTo>
                  <a:pt x="4636" y="2164"/>
                </a:lnTo>
                <a:cubicBezTo>
                  <a:pt x="4582" y="2164"/>
                  <a:pt x="4535" y="2017"/>
                  <a:pt x="4535" y="1836"/>
                </a:cubicBezTo>
                <a:cubicBezTo>
                  <a:pt x="4535" y="1647"/>
                  <a:pt x="4579" y="1500"/>
                  <a:pt x="4636" y="1500"/>
                </a:cubicBezTo>
                <a:close/>
                <a:moveTo>
                  <a:pt x="6580" y="1500"/>
                </a:moveTo>
                <a:cubicBezTo>
                  <a:pt x="6635" y="1500"/>
                  <a:pt x="6679" y="1647"/>
                  <a:pt x="6679" y="1836"/>
                </a:cubicBezTo>
                <a:cubicBezTo>
                  <a:pt x="6679" y="2017"/>
                  <a:pt x="6635" y="2164"/>
                  <a:pt x="6580" y="2164"/>
                </a:cubicBezTo>
                <a:lnTo>
                  <a:pt x="5978" y="2164"/>
                </a:lnTo>
                <a:cubicBezTo>
                  <a:pt x="5924" y="2164"/>
                  <a:pt x="5880" y="2017"/>
                  <a:pt x="5880" y="1836"/>
                </a:cubicBezTo>
                <a:cubicBezTo>
                  <a:pt x="5880" y="1647"/>
                  <a:pt x="5924" y="1500"/>
                  <a:pt x="5978" y="1500"/>
                </a:cubicBezTo>
                <a:close/>
                <a:moveTo>
                  <a:pt x="7839" y="1500"/>
                </a:moveTo>
                <a:cubicBezTo>
                  <a:pt x="7894" y="1500"/>
                  <a:pt x="7938" y="1647"/>
                  <a:pt x="7938" y="1836"/>
                </a:cubicBezTo>
                <a:cubicBezTo>
                  <a:pt x="7938" y="2017"/>
                  <a:pt x="7894" y="2164"/>
                  <a:pt x="7839" y="2164"/>
                </a:cubicBezTo>
                <a:lnTo>
                  <a:pt x="7237" y="2164"/>
                </a:lnTo>
                <a:cubicBezTo>
                  <a:pt x="7183" y="2164"/>
                  <a:pt x="7136" y="2017"/>
                  <a:pt x="7136" y="1836"/>
                </a:cubicBezTo>
                <a:cubicBezTo>
                  <a:pt x="7136" y="1647"/>
                  <a:pt x="7183" y="1500"/>
                  <a:pt x="7237" y="1500"/>
                </a:cubicBezTo>
                <a:close/>
                <a:moveTo>
                  <a:pt x="9181" y="1500"/>
                </a:moveTo>
                <a:cubicBezTo>
                  <a:pt x="9236" y="1500"/>
                  <a:pt x="9283" y="1647"/>
                  <a:pt x="9283" y="1836"/>
                </a:cubicBezTo>
                <a:cubicBezTo>
                  <a:pt x="9283" y="2017"/>
                  <a:pt x="9236" y="2164"/>
                  <a:pt x="9181" y="2164"/>
                </a:cubicBezTo>
                <a:lnTo>
                  <a:pt x="8582" y="2164"/>
                </a:lnTo>
                <a:cubicBezTo>
                  <a:pt x="8525" y="2164"/>
                  <a:pt x="8481" y="2017"/>
                  <a:pt x="8481" y="1836"/>
                </a:cubicBezTo>
                <a:cubicBezTo>
                  <a:pt x="8481" y="1647"/>
                  <a:pt x="8525" y="1500"/>
                  <a:pt x="8582" y="1500"/>
                </a:cubicBezTo>
                <a:close/>
                <a:moveTo>
                  <a:pt x="10438" y="1500"/>
                </a:moveTo>
                <a:cubicBezTo>
                  <a:pt x="10492" y="1500"/>
                  <a:pt x="10539" y="1647"/>
                  <a:pt x="10539" y="1836"/>
                </a:cubicBezTo>
                <a:cubicBezTo>
                  <a:pt x="10539" y="2017"/>
                  <a:pt x="10492" y="2164"/>
                  <a:pt x="10438" y="2164"/>
                </a:cubicBezTo>
                <a:lnTo>
                  <a:pt x="9838" y="2164"/>
                </a:lnTo>
                <a:cubicBezTo>
                  <a:pt x="9781" y="2164"/>
                  <a:pt x="9737" y="2017"/>
                  <a:pt x="9737" y="1836"/>
                </a:cubicBezTo>
                <a:cubicBezTo>
                  <a:pt x="9737" y="1647"/>
                  <a:pt x="9781" y="1500"/>
                  <a:pt x="9838" y="1500"/>
                </a:cubicBezTo>
                <a:close/>
                <a:moveTo>
                  <a:pt x="11736" y="1500"/>
                </a:moveTo>
                <a:cubicBezTo>
                  <a:pt x="11790" y="1500"/>
                  <a:pt x="11837" y="1647"/>
                  <a:pt x="11837" y="1836"/>
                </a:cubicBezTo>
                <a:cubicBezTo>
                  <a:pt x="11837" y="2017"/>
                  <a:pt x="11790" y="2164"/>
                  <a:pt x="11736" y="2164"/>
                </a:cubicBezTo>
                <a:lnTo>
                  <a:pt x="11136" y="2164"/>
                </a:lnTo>
                <a:cubicBezTo>
                  <a:pt x="11079" y="2164"/>
                  <a:pt x="11035" y="2017"/>
                  <a:pt x="11035" y="1836"/>
                </a:cubicBezTo>
                <a:cubicBezTo>
                  <a:pt x="11035" y="1647"/>
                  <a:pt x="11079" y="1500"/>
                  <a:pt x="11136" y="1500"/>
                </a:cubicBezTo>
                <a:close/>
                <a:moveTo>
                  <a:pt x="12995" y="1500"/>
                </a:moveTo>
                <a:cubicBezTo>
                  <a:pt x="13049" y="1500"/>
                  <a:pt x="13096" y="1647"/>
                  <a:pt x="13096" y="1836"/>
                </a:cubicBezTo>
                <a:cubicBezTo>
                  <a:pt x="13091" y="2017"/>
                  <a:pt x="13049" y="2164"/>
                  <a:pt x="12995" y="2164"/>
                </a:cubicBezTo>
                <a:lnTo>
                  <a:pt x="12393" y="2164"/>
                </a:lnTo>
                <a:cubicBezTo>
                  <a:pt x="12338" y="2164"/>
                  <a:pt x="12294" y="2017"/>
                  <a:pt x="12294" y="1836"/>
                </a:cubicBezTo>
                <a:cubicBezTo>
                  <a:pt x="12294" y="1647"/>
                  <a:pt x="12338" y="1500"/>
                  <a:pt x="12393" y="1500"/>
                </a:cubicBezTo>
                <a:close/>
                <a:moveTo>
                  <a:pt x="14334" y="1500"/>
                </a:moveTo>
                <a:cubicBezTo>
                  <a:pt x="14389" y="1500"/>
                  <a:pt x="14435" y="1647"/>
                  <a:pt x="14435" y="1836"/>
                </a:cubicBezTo>
                <a:cubicBezTo>
                  <a:pt x="14435" y="2017"/>
                  <a:pt x="14389" y="2164"/>
                  <a:pt x="14334" y="2164"/>
                </a:cubicBezTo>
                <a:lnTo>
                  <a:pt x="13735" y="2164"/>
                </a:lnTo>
                <a:cubicBezTo>
                  <a:pt x="13680" y="2164"/>
                  <a:pt x="13633" y="2017"/>
                  <a:pt x="13633" y="1836"/>
                </a:cubicBezTo>
                <a:cubicBezTo>
                  <a:pt x="13633" y="1647"/>
                  <a:pt x="13680" y="1500"/>
                  <a:pt x="13735" y="1500"/>
                </a:cubicBezTo>
                <a:close/>
                <a:moveTo>
                  <a:pt x="15593" y="1500"/>
                </a:moveTo>
                <a:cubicBezTo>
                  <a:pt x="15648" y="1500"/>
                  <a:pt x="15695" y="1647"/>
                  <a:pt x="15695" y="1836"/>
                </a:cubicBezTo>
                <a:cubicBezTo>
                  <a:pt x="15695" y="2017"/>
                  <a:pt x="15648" y="2164"/>
                  <a:pt x="15593" y="2164"/>
                </a:cubicBezTo>
                <a:lnTo>
                  <a:pt x="14993" y="2164"/>
                </a:lnTo>
                <a:cubicBezTo>
                  <a:pt x="14939" y="2164"/>
                  <a:pt x="14892" y="2017"/>
                  <a:pt x="14892" y="1836"/>
                </a:cubicBezTo>
                <a:cubicBezTo>
                  <a:pt x="14892" y="1647"/>
                  <a:pt x="14939" y="1500"/>
                  <a:pt x="14993" y="1500"/>
                </a:cubicBezTo>
                <a:close/>
                <a:moveTo>
                  <a:pt x="16938" y="1500"/>
                </a:moveTo>
                <a:cubicBezTo>
                  <a:pt x="16992" y="1500"/>
                  <a:pt x="17036" y="1647"/>
                  <a:pt x="17036" y="1836"/>
                </a:cubicBezTo>
                <a:cubicBezTo>
                  <a:pt x="17036" y="2017"/>
                  <a:pt x="16992" y="2164"/>
                  <a:pt x="16938" y="2164"/>
                </a:cubicBezTo>
                <a:lnTo>
                  <a:pt x="16336" y="2164"/>
                </a:lnTo>
                <a:cubicBezTo>
                  <a:pt x="16281" y="2164"/>
                  <a:pt x="16237" y="2017"/>
                  <a:pt x="16237" y="1836"/>
                </a:cubicBezTo>
                <a:cubicBezTo>
                  <a:pt x="16237" y="1647"/>
                  <a:pt x="16281" y="1500"/>
                  <a:pt x="16336" y="1500"/>
                </a:cubicBezTo>
                <a:close/>
                <a:moveTo>
                  <a:pt x="18192" y="1500"/>
                </a:moveTo>
                <a:cubicBezTo>
                  <a:pt x="18249" y="1500"/>
                  <a:pt x="18293" y="1647"/>
                  <a:pt x="18293" y="1836"/>
                </a:cubicBezTo>
                <a:cubicBezTo>
                  <a:pt x="18293" y="2017"/>
                  <a:pt x="18251" y="2164"/>
                  <a:pt x="18197" y="2164"/>
                </a:cubicBezTo>
                <a:lnTo>
                  <a:pt x="17592" y="2164"/>
                </a:lnTo>
                <a:cubicBezTo>
                  <a:pt x="17537" y="2164"/>
                  <a:pt x="17491" y="2017"/>
                  <a:pt x="17491" y="1836"/>
                </a:cubicBezTo>
                <a:cubicBezTo>
                  <a:pt x="17491" y="1647"/>
                  <a:pt x="17537" y="1500"/>
                  <a:pt x="17592" y="1500"/>
                </a:cubicBezTo>
                <a:close/>
                <a:moveTo>
                  <a:pt x="19536" y="1500"/>
                </a:moveTo>
                <a:cubicBezTo>
                  <a:pt x="19591" y="1500"/>
                  <a:pt x="19637" y="1647"/>
                  <a:pt x="19637" y="1836"/>
                </a:cubicBezTo>
                <a:cubicBezTo>
                  <a:pt x="19637" y="2017"/>
                  <a:pt x="19591" y="2164"/>
                  <a:pt x="19536" y="2164"/>
                </a:cubicBezTo>
                <a:lnTo>
                  <a:pt x="18937" y="2164"/>
                </a:lnTo>
                <a:cubicBezTo>
                  <a:pt x="18880" y="2164"/>
                  <a:pt x="18835" y="2017"/>
                  <a:pt x="18835" y="1836"/>
                </a:cubicBezTo>
                <a:cubicBezTo>
                  <a:pt x="18835" y="1647"/>
                  <a:pt x="18880" y="1500"/>
                  <a:pt x="18937" y="1500"/>
                </a:cubicBezTo>
                <a:close/>
                <a:moveTo>
                  <a:pt x="20795" y="1500"/>
                </a:moveTo>
                <a:cubicBezTo>
                  <a:pt x="20850" y="1500"/>
                  <a:pt x="20897" y="1647"/>
                  <a:pt x="20897" y="1836"/>
                </a:cubicBezTo>
                <a:cubicBezTo>
                  <a:pt x="20897" y="2017"/>
                  <a:pt x="20850" y="2164"/>
                  <a:pt x="20795" y="2164"/>
                </a:cubicBezTo>
                <a:lnTo>
                  <a:pt x="20196" y="2164"/>
                </a:lnTo>
                <a:cubicBezTo>
                  <a:pt x="20139" y="2164"/>
                  <a:pt x="20094" y="2017"/>
                  <a:pt x="20094" y="1836"/>
                </a:cubicBezTo>
                <a:cubicBezTo>
                  <a:pt x="20094" y="1647"/>
                  <a:pt x="20139" y="1500"/>
                  <a:pt x="20196" y="1500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CAC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3" name="Google Shape;362;p22"/>
          <p:cNvSpPr/>
          <p:nvPr/>
        </p:nvSpPr>
        <p:spPr>
          <a:xfrm>
            <a:off x="6984006" y="3260206"/>
            <a:ext cx="1218861" cy="123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32" y="1312"/>
                </a:moveTo>
                <a:cubicBezTo>
                  <a:pt x="17189" y="1337"/>
                  <a:pt x="17149" y="1361"/>
                  <a:pt x="17112" y="1384"/>
                </a:cubicBezTo>
                <a:cubicBezTo>
                  <a:pt x="17149" y="1361"/>
                  <a:pt x="17190" y="1337"/>
                  <a:pt x="17232" y="1312"/>
                </a:cubicBezTo>
                <a:close/>
                <a:moveTo>
                  <a:pt x="17029" y="1117"/>
                </a:moveTo>
                <a:cubicBezTo>
                  <a:pt x="16922" y="1227"/>
                  <a:pt x="16832" y="1319"/>
                  <a:pt x="16760" y="1395"/>
                </a:cubicBezTo>
                <a:cubicBezTo>
                  <a:pt x="16835" y="1319"/>
                  <a:pt x="16925" y="1226"/>
                  <a:pt x="17029" y="1117"/>
                </a:cubicBezTo>
                <a:close/>
                <a:moveTo>
                  <a:pt x="16855" y="888"/>
                </a:moveTo>
                <a:cubicBezTo>
                  <a:pt x="16714" y="1135"/>
                  <a:pt x="16610" y="1319"/>
                  <a:pt x="16545" y="1444"/>
                </a:cubicBezTo>
                <a:cubicBezTo>
                  <a:pt x="16612" y="1327"/>
                  <a:pt x="16713" y="1141"/>
                  <a:pt x="16855" y="888"/>
                </a:cubicBezTo>
                <a:close/>
                <a:moveTo>
                  <a:pt x="16490" y="1231"/>
                </a:moveTo>
                <a:cubicBezTo>
                  <a:pt x="16495" y="1308"/>
                  <a:pt x="16498" y="1357"/>
                  <a:pt x="16499" y="1379"/>
                </a:cubicBezTo>
                <a:cubicBezTo>
                  <a:pt x="16484" y="1429"/>
                  <a:pt x="16471" y="1471"/>
                  <a:pt x="16462" y="1504"/>
                </a:cubicBezTo>
                <a:cubicBezTo>
                  <a:pt x="16461" y="1479"/>
                  <a:pt x="16471" y="1388"/>
                  <a:pt x="16490" y="1231"/>
                </a:cubicBezTo>
                <a:close/>
                <a:moveTo>
                  <a:pt x="17437" y="1505"/>
                </a:moveTo>
                <a:cubicBezTo>
                  <a:pt x="17132" y="1580"/>
                  <a:pt x="16989" y="1605"/>
                  <a:pt x="16962" y="1624"/>
                </a:cubicBezTo>
                <a:cubicBezTo>
                  <a:pt x="17085" y="1592"/>
                  <a:pt x="17243" y="1552"/>
                  <a:pt x="17437" y="1505"/>
                </a:cubicBezTo>
                <a:close/>
                <a:moveTo>
                  <a:pt x="17564" y="1674"/>
                </a:moveTo>
                <a:cubicBezTo>
                  <a:pt x="17588" y="1677"/>
                  <a:pt x="17614" y="1678"/>
                  <a:pt x="17641" y="1681"/>
                </a:cubicBezTo>
                <a:cubicBezTo>
                  <a:pt x="17614" y="1678"/>
                  <a:pt x="17588" y="1676"/>
                  <a:pt x="17564" y="1674"/>
                </a:cubicBezTo>
                <a:close/>
                <a:moveTo>
                  <a:pt x="17116" y="1634"/>
                </a:moveTo>
                <a:cubicBezTo>
                  <a:pt x="17056" y="1634"/>
                  <a:pt x="17135" y="1659"/>
                  <a:pt x="17295" y="1722"/>
                </a:cubicBezTo>
                <a:cubicBezTo>
                  <a:pt x="17306" y="1690"/>
                  <a:pt x="17358" y="1671"/>
                  <a:pt x="17470" y="1671"/>
                </a:cubicBezTo>
                <a:cubicBezTo>
                  <a:pt x="17497" y="1671"/>
                  <a:pt x="17528" y="1672"/>
                  <a:pt x="17564" y="1674"/>
                </a:cubicBezTo>
                <a:cubicBezTo>
                  <a:pt x="17304" y="1650"/>
                  <a:pt x="17165" y="1634"/>
                  <a:pt x="17116" y="1634"/>
                </a:cubicBezTo>
                <a:close/>
                <a:moveTo>
                  <a:pt x="17295" y="1722"/>
                </a:moveTo>
                <a:cubicBezTo>
                  <a:pt x="17294" y="1725"/>
                  <a:pt x="17293" y="1728"/>
                  <a:pt x="17293" y="1731"/>
                </a:cubicBezTo>
                <a:cubicBezTo>
                  <a:pt x="17333" y="1744"/>
                  <a:pt x="17376" y="1758"/>
                  <a:pt x="17421" y="1774"/>
                </a:cubicBezTo>
                <a:cubicBezTo>
                  <a:pt x="17375" y="1755"/>
                  <a:pt x="17333" y="1738"/>
                  <a:pt x="17295" y="1722"/>
                </a:cubicBezTo>
                <a:close/>
                <a:moveTo>
                  <a:pt x="17523" y="1815"/>
                </a:moveTo>
                <a:cubicBezTo>
                  <a:pt x="17523" y="1815"/>
                  <a:pt x="17523" y="1816"/>
                  <a:pt x="17523" y="1816"/>
                </a:cubicBezTo>
                <a:cubicBezTo>
                  <a:pt x="17523" y="1816"/>
                  <a:pt x="17523" y="1816"/>
                  <a:pt x="17523" y="1816"/>
                </a:cubicBezTo>
                <a:cubicBezTo>
                  <a:pt x="17523" y="1816"/>
                  <a:pt x="17523" y="1815"/>
                  <a:pt x="17523" y="1815"/>
                </a:cubicBezTo>
                <a:close/>
                <a:moveTo>
                  <a:pt x="17421" y="1774"/>
                </a:moveTo>
                <a:cubicBezTo>
                  <a:pt x="17452" y="1788"/>
                  <a:pt x="17485" y="1803"/>
                  <a:pt x="17520" y="1819"/>
                </a:cubicBezTo>
                <a:cubicBezTo>
                  <a:pt x="17521" y="1817"/>
                  <a:pt x="17522" y="1816"/>
                  <a:pt x="17523" y="1816"/>
                </a:cubicBezTo>
                <a:cubicBezTo>
                  <a:pt x="17487" y="1801"/>
                  <a:pt x="17453" y="1787"/>
                  <a:pt x="17421" y="1774"/>
                </a:cubicBezTo>
                <a:close/>
                <a:moveTo>
                  <a:pt x="17585" y="1787"/>
                </a:moveTo>
                <a:cubicBezTo>
                  <a:pt x="17550" y="1787"/>
                  <a:pt x="17530" y="1797"/>
                  <a:pt x="17523" y="1815"/>
                </a:cubicBezTo>
                <a:cubicBezTo>
                  <a:pt x="17536" y="1801"/>
                  <a:pt x="17559" y="1792"/>
                  <a:pt x="17594" y="1792"/>
                </a:cubicBezTo>
                <a:cubicBezTo>
                  <a:pt x="17647" y="1792"/>
                  <a:pt x="17729" y="1812"/>
                  <a:pt x="17845" y="1858"/>
                </a:cubicBezTo>
                <a:cubicBezTo>
                  <a:pt x="17719" y="1808"/>
                  <a:pt x="17636" y="1787"/>
                  <a:pt x="17585" y="1787"/>
                </a:cubicBezTo>
                <a:close/>
                <a:moveTo>
                  <a:pt x="17523" y="1816"/>
                </a:moveTo>
                <a:cubicBezTo>
                  <a:pt x="17522" y="1817"/>
                  <a:pt x="17522" y="1819"/>
                  <a:pt x="17522" y="1820"/>
                </a:cubicBezTo>
                <a:cubicBezTo>
                  <a:pt x="17636" y="1872"/>
                  <a:pt x="17766" y="1936"/>
                  <a:pt x="17903" y="2016"/>
                </a:cubicBezTo>
                <a:cubicBezTo>
                  <a:pt x="17769" y="1930"/>
                  <a:pt x="17640" y="1865"/>
                  <a:pt x="17523" y="1816"/>
                </a:cubicBezTo>
                <a:close/>
                <a:moveTo>
                  <a:pt x="17520" y="1819"/>
                </a:moveTo>
                <a:cubicBezTo>
                  <a:pt x="17493" y="1854"/>
                  <a:pt x="17511" y="1921"/>
                  <a:pt x="17554" y="2004"/>
                </a:cubicBezTo>
                <a:cubicBezTo>
                  <a:pt x="17597" y="2035"/>
                  <a:pt x="17642" y="2066"/>
                  <a:pt x="17689" y="2098"/>
                </a:cubicBezTo>
                <a:cubicBezTo>
                  <a:pt x="17583" y="1979"/>
                  <a:pt x="17507" y="1872"/>
                  <a:pt x="17522" y="1820"/>
                </a:cubicBezTo>
                <a:cubicBezTo>
                  <a:pt x="17521" y="1820"/>
                  <a:pt x="17521" y="1819"/>
                  <a:pt x="17520" y="1819"/>
                </a:cubicBezTo>
                <a:close/>
                <a:moveTo>
                  <a:pt x="18009" y="2155"/>
                </a:moveTo>
                <a:cubicBezTo>
                  <a:pt x="17974" y="2155"/>
                  <a:pt x="17947" y="2162"/>
                  <a:pt x="17925" y="2176"/>
                </a:cubicBezTo>
                <a:cubicBezTo>
                  <a:pt x="17949" y="2164"/>
                  <a:pt x="17980" y="2156"/>
                  <a:pt x="18019" y="2156"/>
                </a:cubicBezTo>
                <a:cubicBezTo>
                  <a:pt x="18028" y="2156"/>
                  <a:pt x="18038" y="2156"/>
                  <a:pt x="18049" y="2157"/>
                </a:cubicBezTo>
                <a:cubicBezTo>
                  <a:pt x="18034" y="2155"/>
                  <a:pt x="18022" y="2155"/>
                  <a:pt x="18009" y="2155"/>
                </a:cubicBezTo>
                <a:close/>
                <a:moveTo>
                  <a:pt x="18194" y="2193"/>
                </a:moveTo>
                <a:cubicBezTo>
                  <a:pt x="18142" y="2243"/>
                  <a:pt x="18108" y="2306"/>
                  <a:pt x="18086" y="2376"/>
                </a:cubicBezTo>
                <a:cubicBezTo>
                  <a:pt x="18087" y="2377"/>
                  <a:pt x="18087" y="2377"/>
                  <a:pt x="18089" y="2377"/>
                </a:cubicBezTo>
                <a:cubicBezTo>
                  <a:pt x="18108" y="2308"/>
                  <a:pt x="18142" y="2243"/>
                  <a:pt x="18194" y="2193"/>
                </a:cubicBezTo>
                <a:close/>
                <a:moveTo>
                  <a:pt x="18325" y="2210"/>
                </a:moveTo>
                <a:cubicBezTo>
                  <a:pt x="18286" y="2359"/>
                  <a:pt x="18251" y="2491"/>
                  <a:pt x="18222" y="2602"/>
                </a:cubicBezTo>
                <a:cubicBezTo>
                  <a:pt x="18253" y="2490"/>
                  <a:pt x="18288" y="2358"/>
                  <a:pt x="18325" y="2210"/>
                </a:cubicBezTo>
                <a:close/>
                <a:moveTo>
                  <a:pt x="17868" y="2289"/>
                </a:moveTo>
                <a:cubicBezTo>
                  <a:pt x="17871" y="2292"/>
                  <a:pt x="17876" y="2296"/>
                  <a:pt x="17879" y="2299"/>
                </a:cubicBezTo>
                <a:cubicBezTo>
                  <a:pt x="17898" y="2397"/>
                  <a:pt x="17937" y="2510"/>
                  <a:pt x="17973" y="2611"/>
                </a:cubicBezTo>
                <a:cubicBezTo>
                  <a:pt x="17949" y="2576"/>
                  <a:pt x="17921" y="2536"/>
                  <a:pt x="17890" y="2495"/>
                </a:cubicBezTo>
                <a:cubicBezTo>
                  <a:pt x="17873" y="2419"/>
                  <a:pt x="17862" y="2347"/>
                  <a:pt x="17868" y="2289"/>
                </a:cubicBezTo>
                <a:close/>
                <a:moveTo>
                  <a:pt x="19052" y="2616"/>
                </a:moveTo>
                <a:cubicBezTo>
                  <a:pt x="19046" y="2620"/>
                  <a:pt x="19042" y="2624"/>
                  <a:pt x="19037" y="2627"/>
                </a:cubicBezTo>
                <a:cubicBezTo>
                  <a:pt x="19026" y="2626"/>
                  <a:pt x="19017" y="2625"/>
                  <a:pt x="19010" y="2625"/>
                </a:cubicBezTo>
                <a:cubicBezTo>
                  <a:pt x="18988" y="2625"/>
                  <a:pt x="18990" y="2631"/>
                  <a:pt x="19014" y="2642"/>
                </a:cubicBezTo>
                <a:cubicBezTo>
                  <a:pt x="19021" y="2637"/>
                  <a:pt x="19029" y="2632"/>
                  <a:pt x="19037" y="2627"/>
                </a:cubicBezTo>
                <a:cubicBezTo>
                  <a:pt x="19037" y="2627"/>
                  <a:pt x="19037" y="2627"/>
                  <a:pt x="19037" y="2627"/>
                </a:cubicBezTo>
                <a:cubicBezTo>
                  <a:pt x="19042" y="2624"/>
                  <a:pt x="19046" y="2620"/>
                  <a:pt x="19052" y="2616"/>
                </a:cubicBezTo>
                <a:close/>
                <a:moveTo>
                  <a:pt x="19364" y="2668"/>
                </a:moveTo>
                <a:cubicBezTo>
                  <a:pt x="19357" y="2668"/>
                  <a:pt x="19351" y="2669"/>
                  <a:pt x="19345" y="2670"/>
                </a:cubicBezTo>
                <a:cubicBezTo>
                  <a:pt x="19362" y="2674"/>
                  <a:pt x="19379" y="2678"/>
                  <a:pt x="19398" y="2682"/>
                </a:cubicBezTo>
                <a:cubicBezTo>
                  <a:pt x="19386" y="2677"/>
                  <a:pt x="19374" y="2672"/>
                  <a:pt x="19364" y="2668"/>
                </a:cubicBezTo>
                <a:close/>
                <a:moveTo>
                  <a:pt x="19110" y="2682"/>
                </a:moveTo>
                <a:cubicBezTo>
                  <a:pt x="19113" y="2683"/>
                  <a:pt x="19116" y="2684"/>
                  <a:pt x="19118" y="2685"/>
                </a:cubicBezTo>
                <a:cubicBezTo>
                  <a:pt x="19125" y="2684"/>
                  <a:pt x="19131" y="2684"/>
                  <a:pt x="19137" y="2684"/>
                </a:cubicBezTo>
                <a:cubicBezTo>
                  <a:pt x="19133" y="2685"/>
                  <a:pt x="19130" y="2687"/>
                  <a:pt x="19127" y="2688"/>
                </a:cubicBezTo>
                <a:cubicBezTo>
                  <a:pt x="19124" y="2687"/>
                  <a:pt x="19122" y="2685"/>
                  <a:pt x="19118" y="2685"/>
                </a:cubicBezTo>
                <a:cubicBezTo>
                  <a:pt x="19113" y="2685"/>
                  <a:pt x="19108" y="2685"/>
                  <a:pt x="19103" y="2685"/>
                </a:cubicBezTo>
                <a:cubicBezTo>
                  <a:pt x="19105" y="2684"/>
                  <a:pt x="19108" y="2683"/>
                  <a:pt x="19110" y="2682"/>
                </a:cubicBezTo>
                <a:close/>
                <a:moveTo>
                  <a:pt x="19142" y="2641"/>
                </a:moveTo>
                <a:cubicBezTo>
                  <a:pt x="19165" y="2645"/>
                  <a:pt x="19192" y="2650"/>
                  <a:pt x="19221" y="2655"/>
                </a:cubicBezTo>
                <a:cubicBezTo>
                  <a:pt x="19212" y="2658"/>
                  <a:pt x="19205" y="2660"/>
                  <a:pt x="19198" y="2663"/>
                </a:cubicBezTo>
                <a:cubicBezTo>
                  <a:pt x="19187" y="2659"/>
                  <a:pt x="19177" y="2655"/>
                  <a:pt x="19169" y="2651"/>
                </a:cubicBezTo>
                <a:cubicBezTo>
                  <a:pt x="19149" y="2661"/>
                  <a:pt x="19129" y="2672"/>
                  <a:pt x="19110" y="2682"/>
                </a:cubicBezTo>
                <a:cubicBezTo>
                  <a:pt x="19110" y="2682"/>
                  <a:pt x="19110" y="2682"/>
                  <a:pt x="19110" y="2682"/>
                </a:cubicBezTo>
                <a:cubicBezTo>
                  <a:pt x="19108" y="2683"/>
                  <a:pt x="19105" y="2684"/>
                  <a:pt x="19103" y="2685"/>
                </a:cubicBezTo>
                <a:cubicBezTo>
                  <a:pt x="19030" y="2689"/>
                  <a:pt x="18978" y="2691"/>
                  <a:pt x="18945" y="2692"/>
                </a:cubicBezTo>
                <a:cubicBezTo>
                  <a:pt x="18967" y="2675"/>
                  <a:pt x="18990" y="2659"/>
                  <a:pt x="19014" y="2642"/>
                </a:cubicBezTo>
                <a:cubicBezTo>
                  <a:pt x="19033" y="2653"/>
                  <a:pt x="19064" y="2665"/>
                  <a:pt x="19110" y="2682"/>
                </a:cubicBezTo>
                <a:cubicBezTo>
                  <a:pt x="19129" y="2672"/>
                  <a:pt x="19149" y="2661"/>
                  <a:pt x="19169" y="2651"/>
                </a:cubicBezTo>
                <a:cubicBezTo>
                  <a:pt x="19169" y="2651"/>
                  <a:pt x="19169" y="2651"/>
                  <a:pt x="19169" y="2651"/>
                </a:cubicBezTo>
                <a:cubicBezTo>
                  <a:pt x="19169" y="2651"/>
                  <a:pt x="19169" y="2651"/>
                  <a:pt x="19169" y="2651"/>
                </a:cubicBezTo>
                <a:cubicBezTo>
                  <a:pt x="19169" y="2651"/>
                  <a:pt x="19169" y="2651"/>
                  <a:pt x="19169" y="2651"/>
                </a:cubicBezTo>
                <a:cubicBezTo>
                  <a:pt x="19159" y="2648"/>
                  <a:pt x="19151" y="2645"/>
                  <a:pt x="19142" y="2641"/>
                </a:cubicBezTo>
                <a:close/>
                <a:moveTo>
                  <a:pt x="19221" y="2655"/>
                </a:moveTo>
                <a:cubicBezTo>
                  <a:pt x="19248" y="2660"/>
                  <a:pt x="19278" y="2665"/>
                  <a:pt x="19310" y="2670"/>
                </a:cubicBezTo>
                <a:cubicBezTo>
                  <a:pt x="19283" y="2673"/>
                  <a:pt x="19258" y="2675"/>
                  <a:pt x="19234" y="2677"/>
                </a:cubicBezTo>
                <a:cubicBezTo>
                  <a:pt x="19222" y="2672"/>
                  <a:pt x="19209" y="2668"/>
                  <a:pt x="19198" y="2663"/>
                </a:cubicBezTo>
                <a:cubicBezTo>
                  <a:pt x="19179" y="2670"/>
                  <a:pt x="19159" y="2677"/>
                  <a:pt x="19141" y="2683"/>
                </a:cubicBezTo>
                <a:cubicBezTo>
                  <a:pt x="19151" y="2683"/>
                  <a:pt x="19160" y="2683"/>
                  <a:pt x="19171" y="2682"/>
                </a:cubicBezTo>
                <a:cubicBezTo>
                  <a:pt x="19161" y="2685"/>
                  <a:pt x="19153" y="2691"/>
                  <a:pt x="19145" y="2694"/>
                </a:cubicBezTo>
                <a:cubicBezTo>
                  <a:pt x="19139" y="2692"/>
                  <a:pt x="19133" y="2691"/>
                  <a:pt x="19128" y="2688"/>
                </a:cubicBezTo>
                <a:cubicBezTo>
                  <a:pt x="19132" y="2687"/>
                  <a:pt x="19137" y="2685"/>
                  <a:pt x="19141" y="2683"/>
                </a:cubicBezTo>
                <a:cubicBezTo>
                  <a:pt x="19139" y="2684"/>
                  <a:pt x="19138" y="2684"/>
                  <a:pt x="19137" y="2684"/>
                </a:cubicBezTo>
                <a:cubicBezTo>
                  <a:pt x="19156" y="2677"/>
                  <a:pt x="19177" y="2670"/>
                  <a:pt x="19198" y="2663"/>
                </a:cubicBezTo>
                <a:cubicBezTo>
                  <a:pt x="19198" y="2663"/>
                  <a:pt x="19198" y="2663"/>
                  <a:pt x="19198" y="2663"/>
                </a:cubicBezTo>
                <a:cubicBezTo>
                  <a:pt x="19206" y="2660"/>
                  <a:pt x="19213" y="2658"/>
                  <a:pt x="19221" y="2655"/>
                </a:cubicBezTo>
                <a:close/>
                <a:moveTo>
                  <a:pt x="19074" y="2706"/>
                </a:moveTo>
                <a:cubicBezTo>
                  <a:pt x="19065" y="2708"/>
                  <a:pt x="19057" y="2711"/>
                  <a:pt x="19050" y="2715"/>
                </a:cubicBezTo>
                <a:cubicBezTo>
                  <a:pt x="19054" y="2712"/>
                  <a:pt x="19057" y="2709"/>
                  <a:pt x="19061" y="2708"/>
                </a:cubicBezTo>
                <a:cubicBezTo>
                  <a:pt x="19065" y="2707"/>
                  <a:pt x="19069" y="2707"/>
                  <a:pt x="19074" y="2706"/>
                </a:cubicBezTo>
                <a:close/>
                <a:moveTo>
                  <a:pt x="19139" y="2697"/>
                </a:moveTo>
                <a:cubicBezTo>
                  <a:pt x="19120" y="2706"/>
                  <a:pt x="19101" y="2715"/>
                  <a:pt x="19082" y="2723"/>
                </a:cubicBezTo>
                <a:cubicBezTo>
                  <a:pt x="19069" y="2721"/>
                  <a:pt x="19058" y="2720"/>
                  <a:pt x="19048" y="2717"/>
                </a:cubicBezTo>
                <a:cubicBezTo>
                  <a:pt x="19043" y="2718"/>
                  <a:pt x="19038" y="2721"/>
                  <a:pt x="19034" y="2722"/>
                </a:cubicBezTo>
                <a:cubicBezTo>
                  <a:pt x="19037" y="2721"/>
                  <a:pt x="19041" y="2718"/>
                  <a:pt x="19044" y="2717"/>
                </a:cubicBezTo>
                <a:cubicBezTo>
                  <a:pt x="19045" y="2717"/>
                  <a:pt x="19046" y="2717"/>
                  <a:pt x="19048" y="2717"/>
                </a:cubicBezTo>
                <a:cubicBezTo>
                  <a:pt x="19059" y="2713"/>
                  <a:pt x="19072" y="2708"/>
                  <a:pt x="19083" y="2704"/>
                </a:cubicBezTo>
                <a:cubicBezTo>
                  <a:pt x="19101" y="2702"/>
                  <a:pt x="19120" y="2699"/>
                  <a:pt x="19139" y="2697"/>
                </a:cubicBezTo>
                <a:close/>
                <a:moveTo>
                  <a:pt x="18871" y="2742"/>
                </a:moveTo>
                <a:cubicBezTo>
                  <a:pt x="18836" y="2752"/>
                  <a:pt x="18824" y="2760"/>
                  <a:pt x="18835" y="2768"/>
                </a:cubicBezTo>
                <a:cubicBezTo>
                  <a:pt x="18847" y="2760"/>
                  <a:pt x="18859" y="2751"/>
                  <a:pt x="18871" y="2742"/>
                </a:cubicBezTo>
                <a:close/>
                <a:moveTo>
                  <a:pt x="19308" y="2773"/>
                </a:moveTo>
                <a:cubicBezTo>
                  <a:pt x="19257" y="2783"/>
                  <a:pt x="19208" y="2792"/>
                  <a:pt x="19163" y="2799"/>
                </a:cubicBezTo>
                <a:cubicBezTo>
                  <a:pt x="19154" y="2799"/>
                  <a:pt x="19145" y="2799"/>
                  <a:pt x="19135" y="2798"/>
                </a:cubicBezTo>
                <a:cubicBezTo>
                  <a:pt x="19101" y="2804"/>
                  <a:pt x="19068" y="2809"/>
                  <a:pt x="19038" y="2814"/>
                </a:cubicBezTo>
                <a:cubicBezTo>
                  <a:pt x="19057" y="2813"/>
                  <a:pt x="19078" y="2812"/>
                  <a:pt x="19099" y="2812"/>
                </a:cubicBezTo>
                <a:cubicBezTo>
                  <a:pt x="19120" y="2808"/>
                  <a:pt x="19141" y="2804"/>
                  <a:pt x="19163" y="2799"/>
                </a:cubicBezTo>
                <a:cubicBezTo>
                  <a:pt x="19243" y="2803"/>
                  <a:pt x="19336" y="2806"/>
                  <a:pt x="19444" y="2808"/>
                </a:cubicBezTo>
                <a:cubicBezTo>
                  <a:pt x="19395" y="2794"/>
                  <a:pt x="19350" y="2783"/>
                  <a:pt x="19308" y="2773"/>
                </a:cubicBezTo>
                <a:close/>
                <a:moveTo>
                  <a:pt x="19038" y="2814"/>
                </a:moveTo>
                <a:cubicBezTo>
                  <a:pt x="19029" y="2814"/>
                  <a:pt x="19020" y="2814"/>
                  <a:pt x="19012" y="2814"/>
                </a:cubicBezTo>
                <a:cubicBezTo>
                  <a:pt x="19007" y="2817"/>
                  <a:pt x="19002" y="2818"/>
                  <a:pt x="18996" y="2821"/>
                </a:cubicBezTo>
                <a:cubicBezTo>
                  <a:pt x="19010" y="2818"/>
                  <a:pt x="19024" y="2816"/>
                  <a:pt x="19038" y="2814"/>
                </a:cubicBezTo>
                <a:close/>
                <a:moveTo>
                  <a:pt x="18947" y="2788"/>
                </a:moveTo>
                <a:cubicBezTo>
                  <a:pt x="18921" y="2799"/>
                  <a:pt x="18897" y="2811"/>
                  <a:pt x="18875" y="2821"/>
                </a:cubicBezTo>
                <a:cubicBezTo>
                  <a:pt x="18876" y="2821"/>
                  <a:pt x="18877" y="2821"/>
                  <a:pt x="18878" y="2821"/>
                </a:cubicBezTo>
                <a:cubicBezTo>
                  <a:pt x="18901" y="2811"/>
                  <a:pt x="18924" y="2799"/>
                  <a:pt x="18949" y="2788"/>
                </a:cubicBezTo>
                <a:cubicBezTo>
                  <a:pt x="18948" y="2788"/>
                  <a:pt x="18947" y="2788"/>
                  <a:pt x="18947" y="2788"/>
                </a:cubicBezTo>
                <a:close/>
                <a:moveTo>
                  <a:pt x="18972" y="2817"/>
                </a:moveTo>
                <a:cubicBezTo>
                  <a:pt x="18938" y="2818"/>
                  <a:pt x="18907" y="2819"/>
                  <a:pt x="18878" y="2821"/>
                </a:cubicBezTo>
                <a:cubicBezTo>
                  <a:pt x="18860" y="2830"/>
                  <a:pt x="18842" y="2838"/>
                  <a:pt x="18825" y="2847"/>
                </a:cubicBezTo>
                <a:cubicBezTo>
                  <a:pt x="18851" y="2843"/>
                  <a:pt x="18882" y="2838"/>
                  <a:pt x="18916" y="2833"/>
                </a:cubicBezTo>
                <a:cubicBezTo>
                  <a:pt x="18935" y="2828"/>
                  <a:pt x="18954" y="2822"/>
                  <a:pt x="18972" y="2817"/>
                </a:cubicBezTo>
                <a:close/>
                <a:moveTo>
                  <a:pt x="18875" y="2821"/>
                </a:moveTo>
                <a:cubicBezTo>
                  <a:pt x="18864" y="2822"/>
                  <a:pt x="18853" y="2822"/>
                  <a:pt x="18844" y="2823"/>
                </a:cubicBezTo>
                <a:cubicBezTo>
                  <a:pt x="18825" y="2833"/>
                  <a:pt x="18806" y="2842"/>
                  <a:pt x="18789" y="2852"/>
                </a:cubicBezTo>
                <a:cubicBezTo>
                  <a:pt x="18798" y="2851"/>
                  <a:pt x="18808" y="2850"/>
                  <a:pt x="18818" y="2848"/>
                </a:cubicBezTo>
                <a:cubicBezTo>
                  <a:pt x="18836" y="2840"/>
                  <a:pt x="18854" y="2831"/>
                  <a:pt x="18875" y="2821"/>
                </a:cubicBezTo>
                <a:close/>
                <a:moveTo>
                  <a:pt x="18749" y="2827"/>
                </a:moveTo>
                <a:cubicBezTo>
                  <a:pt x="18699" y="2848"/>
                  <a:pt x="18683" y="2859"/>
                  <a:pt x="18702" y="2860"/>
                </a:cubicBezTo>
                <a:cubicBezTo>
                  <a:pt x="18717" y="2850"/>
                  <a:pt x="18732" y="2838"/>
                  <a:pt x="18749" y="2827"/>
                </a:cubicBezTo>
                <a:close/>
                <a:moveTo>
                  <a:pt x="19446" y="2808"/>
                </a:moveTo>
                <a:cubicBezTo>
                  <a:pt x="19458" y="2808"/>
                  <a:pt x="19470" y="2808"/>
                  <a:pt x="19482" y="2808"/>
                </a:cubicBezTo>
                <a:cubicBezTo>
                  <a:pt x="19482" y="2808"/>
                  <a:pt x="19482" y="2808"/>
                  <a:pt x="19482" y="2808"/>
                </a:cubicBezTo>
                <a:cubicBezTo>
                  <a:pt x="19498" y="2808"/>
                  <a:pt x="19516" y="2809"/>
                  <a:pt x="19534" y="2809"/>
                </a:cubicBezTo>
                <a:cubicBezTo>
                  <a:pt x="19516" y="2809"/>
                  <a:pt x="19498" y="2809"/>
                  <a:pt x="19482" y="2808"/>
                </a:cubicBezTo>
                <a:cubicBezTo>
                  <a:pt x="19562" y="2835"/>
                  <a:pt x="19652" y="2865"/>
                  <a:pt x="19752" y="2898"/>
                </a:cubicBezTo>
                <a:cubicBezTo>
                  <a:pt x="19639" y="2862"/>
                  <a:pt x="19537" y="2832"/>
                  <a:pt x="19446" y="2808"/>
                </a:cubicBezTo>
                <a:close/>
                <a:moveTo>
                  <a:pt x="18076" y="2878"/>
                </a:moveTo>
                <a:cubicBezTo>
                  <a:pt x="18077" y="2886"/>
                  <a:pt x="18077" y="2895"/>
                  <a:pt x="18078" y="2904"/>
                </a:cubicBezTo>
                <a:cubicBezTo>
                  <a:pt x="18078" y="2902"/>
                  <a:pt x="18078" y="2899"/>
                  <a:pt x="18078" y="2898"/>
                </a:cubicBezTo>
                <a:cubicBezTo>
                  <a:pt x="18078" y="2891"/>
                  <a:pt x="18077" y="2885"/>
                  <a:pt x="18076" y="2878"/>
                </a:cubicBezTo>
                <a:close/>
                <a:moveTo>
                  <a:pt x="18456" y="2315"/>
                </a:moveTo>
                <a:cubicBezTo>
                  <a:pt x="18336" y="2597"/>
                  <a:pt x="18250" y="2803"/>
                  <a:pt x="18198" y="2933"/>
                </a:cubicBezTo>
                <a:cubicBezTo>
                  <a:pt x="18255" y="2802"/>
                  <a:pt x="18341" y="2596"/>
                  <a:pt x="18456" y="2315"/>
                </a:cubicBezTo>
                <a:close/>
                <a:moveTo>
                  <a:pt x="18734" y="2888"/>
                </a:moveTo>
                <a:cubicBezTo>
                  <a:pt x="18694" y="2907"/>
                  <a:pt x="18661" y="2922"/>
                  <a:pt x="18636" y="2933"/>
                </a:cubicBezTo>
                <a:cubicBezTo>
                  <a:pt x="18660" y="2921"/>
                  <a:pt x="18686" y="2907"/>
                  <a:pt x="18715" y="2891"/>
                </a:cubicBezTo>
                <a:cubicBezTo>
                  <a:pt x="18721" y="2890"/>
                  <a:pt x="18727" y="2889"/>
                  <a:pt x="18734" y="2888"/>
                </a:cubicBezTo>
                <a:close/>
                <a:moveTo>
                  <a:pt x="18078" y="2904"/>
                </a:moveTo>
                <a:cubicBezTo>
                  <a:pt x="18078" y="2934"/>
                  <a:pt x="18076" y="2960"/>
                  <a:pt x="18075" y="2980"/>
                </a:cubicBezTo>
                <a:cubicBezTo>
                  <a:pt x="18076" y="2976"/>
                  <a:pt x="18077" y="2972"/>
                  <a:pt x="18078" y="2969"/>
                </a:cubicBezTo>
                <a:cubicBezTo>
                  <a:pt x="18080" y="2952"/>
                  <a:pt x="18079" y="2929"/>
                  <a:pt x="18078" y="2904"/>
                </a:cubicBezTo>
                <a:close/>
                <a:moveTo>
                  <a:pt x="18702" y="2860"/>
                </a:moveTo>
                <a:cubicBezTo>
                  <a:pt x="18614" y="2921"/>
                  <a:pt x="18547" y="2967"/>
                  <a:pt x="18499" y="2998"/>
                </a:cubicBezTo>
                <a:cubicBezTo>
                  <a:pt x="18552" y="2963"/>
                  <a:pt x="18620" y="2918"/>
                  <a:pt x="18703" y="2860"/>
                </a:cubicBezTo>
                <a:cubicBezTo>
                  <a:pt x="18702" y="2860"/>
                  <a:pt x="18702" y="2860"/>
                  <a:pt x="18702" y="2860"/>
                </a:cubicBezTo>
                <a:close/>
                <a:moveTo>
                  <a:pt x="19037" y="2581"/>
                </a:moveTo>
                <a:cubicBezTo>
                  <a:pt x="18694" y="2832"/>
                  <a:pt x="18507" y="2966"/>
                  <a:pt x="18465" y="3006"/>
                </a:cubicBezTo>
                <a:cubicBezTo>
                  <a:pt x="18548" y="2941"/>
                  <a:pt x="18738" y="2800"/>
                  <a:pt x="19037" y="2581"/>
                </a:cubicBezTo>
                <a:close/>
                <a:moveTo>
                  <a:pt x="17930" y="2637"/>
                </a:moveTo>
                <a:cubicBezTo>
                  <a:pt x="17977" y="2760"/>
                  <a:pt x="18029" y="2866"/>
                  <a:pt x="18034" y="2898"/>
                </a:cubicBezTo>
                <a:cubicBezTo>
                  <a:pt x="18037" y="2917"/>
                  <a:pt x="18042" y="2929"/>
                  <a:pt x="18045" y="2936"/>
                </a:cubicBezTo>
                <a:cubicBezTo>
                  <a:pt x="18038" y="2996"/>
                  <a:pt x="18032" y="3024"/>
                  <a:pt x="18027" y="3024"/>
                </a:cubicBezTo>
                <a:cubicBezTo>
                  <a:pt x="18023" y="3024"/>
                  <a:pt x="18020" y="2998"/>
                  <a:pt x="18020" y="2951"/>
                </a:cubicBezTo>
                <a:cubicBezTo>
                  <a:pt x="18020" y="2899"/>
                  <a:pt x="17972" y="2774"/>
                  <a:pt x="17930" y="2637"/>
                </a:cubicBezTo>
                <a:close/>
                <a:moveTo>
                  <a:pt x="18075" y="2980"/>
                </a:moveTo>
                <a:cubicBezTo>
                  <a:pt x="18066" y="3017"/>
                  <a:pt x="18063" y="3034"/>
                  <a:pt x="18066" y="3034"/>
                </a:cubicBezTo>
                <a:cubicBezTo>
                  <a:pt x="18067" y="3034"/>
                  <a:pt x="18072" y="3017"/>
                  <a:pt x="18075" y="2980"/>
                </a:cubicBezTo>
                <a:close/>
                <a:moveTo>
                  <a:pt x="1121" y="17775"/>
                </a:moveTo>
                <a:cubicBezTo>
                  <a:pt x="1138" y="17778"/>
                  <a:pt x="1156" y="17781"/>
                  <a:pt x="1173" y="17783"/>
                </a:cubicBezTo>
                <a:cubicBezTo>
                  <a:pt x="1156" y="17781"/>
                  <a:pt x="1138" y="17778"/>
                  <a:pt x="1121" y="17775"/>
                </a:cubicBezTo>
                <a:close/>
                <a:moveTo>
                  <a:pt x="1173" y="17783"/>
                </a:moveTo>
                <a:cubicBezTo>
                  <a:pt x="1392" y="17821"/>
                  <a:pt x="1493" y="17849"/>
                  <a:pt x="1507" y="17849"/>
                </a:cubicBezTo>
                <a:cubicBezTo>
                  <a:pt x="1512" y="17849"/>
                  <a:pt x="1507" y="17847"/>
                  <a:pt x="1493" y="17839"/>
                </a:cubicBezTo>
                <a:cubicBezTo>
                  <a:pt x="1412" y="17824"/>
                  <a:pt x="1303" y="17805"/>
                  <a:pt x="1173" y="17783"/>
                </a:cubicBezTo>
                <a:close/>
                <a:moveTo>
                  <a:pt x="1804" y="17952"/>
                </a:moveTo>
                <a:cubicBezTo>
                  <a:pt x="1804" y="17952"/>
                  <a:pt x="1805" y="17952"/>
                  <a:pt x="1805" y="17953"/>
                </a:cubicBezTo>
                <a:cubicBezTo>
                  <a:pt x="1805" y="17952"/>
                  <a:pt x="1804" y="17952"/>
                  <a:pt x="1804" y="17952"/>
                </a:cubicBezTo>
                <a:close/>
                <a:moveTo>
                  <a:pt x="1848" y="17952"/>
                </a:moveTo>
                <a:cubicBezTo>
                  <a:pt x="1851" y="17953"/>
                  <a:pt x="1851" y="17955"/>
                  <a:pt x="1850" y="17958"/>
                </a:cubicBezTo>
                <a:cubicBezTo>
                  <a:pt x="1850" y="17955"/>
                  <a:pt x="1849" y="17953"/>
                  <a:pt x="1848" y="17952"/>
                </a:cubicBezTo>
                <a:close/>
                <a:moveTo>
                  <a:pt x="1822" y="17954"/>
                </a:moveTo>
                <a:cubicBezTo>
                  <a:pt x="1826" y="17959"/>
                  <a:pt x="1827" y="17965"/>
                  <a:pt x="1825" y="17974"/>
                </a:cubicBezTo>
                <a:cubicBezTo>
                  <a:pt x="1821" y="17977"/>
                  <a:pt x="1816" y="17978"/>
                  <a:pt x="1811" y="17981"/>
                </a:cubicBezTo>
                <a:cubicBezTo>
                  <a:pt x="1812" y="17974"/>
                  <a:pt x="1812" y="17969"/>
                  <a:pt x="1809" y="17963"/>
                </a:cubicBezTo>
                <a:cubicBezTo>
                  <a:pt x="1819" y="17959"/>
                  <a:pt x="1823" y="17957"/>
                  <a:pt x="1822" y="17954"/>
                </a:cubicBezTo>
                <a:close/>
                <a:moveTo>
                  <a:pt x="1526" y="17972"/>
                </a:moveTo>
                <a:cubicBezTo>
                  <a:pt x="1449" y="17987"/>
                  <a:pt x="1352" y="18008"/>
                  <a:pt x="1237" y="18040"/>
                </a:cubicBezTo>
                <a:cubicBezTo>
                  <a:pt x="1355" y="18010"/>
                  <a:pt x="1451" y="17988"/>
                  <a:pt x="1526" y="17972"/>
                </a:cubicBezTo>
                <a:close/>
                <a:moveTo>
                  <a:pt x="1554" y="18041"/>
                </a:moveTo>
                <a:cubicBezTo>
                  <a:pt x="1494" y="18062"/>
                  <a:pt x="1427" y="18088"/>
                  <a:pt x="1351" y="18121"/>
                </a:cubicBezTo>
                <a:cubicBezTo>
                  <a:pt x="1431" y="18091"/>
                  <a:pt x="1499" y="18064"/>
                  <a:pt x="1554" y="18041"/>
                </a:cubicBezTo>
                <a:close/>
                <a:moveTo>
                  <a:pt x="2081" y="18056"/>
                </a:moveTo>
                <a:cubicBezTo>
                  <a:pt x="2089" y="18060"/>
                  <a:pt x="2099" y="18064"/>
                  <a:pt x="2107" y="18068"/>
                </a:cubicBezTo>
                <a:cubicBezTo>
                  <a:pt x="2109" y="18093"/>
                  <a:pt x="2106" y="18121"/>
                  <a:pt x="2099" y="18149"/>
                </a:cubicBezTo>
                <a:cubicBezTo>
                  <a:pt x="2103" y="18115"/>
                  <a:pt x="2097" y="18083"/>
                  <a:pt x="2081" y="18056"/>
                </a:cubicBezTo>
                <a:close/>
                <a:moveTo>
                  <a:pt x="2081" y="18163"/>
                </a:moveTo>
                <a:cubicBezTo>
                  <a:pt x="2081" y="18163"/>
                  <a:pt x="2081" y="18163"/>
                  <a:pt x="2081" y="18163"/>
                </a:cubicBezTo>
                <a:cubicBezTo>
                  <a:pt x="2081" y="18163"/>
                  <a:pt x="2081" y="18163"/>
                  <a:pt x="2081" y="18163"/>
                </a:cubicBezTo>
                <a:close/>
                <a:moveTo>
                  <a:pt x="2099" y="18155"/>
                </a:moveTo>
                <a:cubicBezTo>
                  <a:pt x="2100" y="18165"/>
                  <a:pt x="2100" y="18177"/>
                  <a:pt x="2100" y="18187"/>
                </a:cubicBezTo>
                <a:cubicBezTo>
                  <a:pt x="2097" y="18184"/>
                  <a:pt x="2095" y="18180"/>
                  <a:pt x="2093" y="18178"/>
                </a:cubicBezTo>
                <a:cubicBezTo>
                  <a:pt x="2095" y="18170"/>
                  <a:pt x="2097" y="18163"/>
                  <a:pt x="2099" y="18155"/>
                </a:cubicBezTo>
                <a:close/>
                <a:moveTo>
                  <a:pt x="2092" y="18179"/>
                </a:moveTo>
                <a:cubicBezTo>
                  <a:pt x="2095" y="18183"/>
                  <a:pt x="2097" y="18188"/>
                  <a:pt x="2101" y="18192"/>
                </a:cubicBezTo>
                <a:cubicBezTo>
                  <a:pt x="2101" y="18195"/>
                  <a:pt x="2101" y="18199"/>
                  <a:pt x="2101" y="18203"/>
                </a:cubicBezTo>
                <a:cubicBezTo>
                  <a:pt x="2097" y="18197"/>
                  <a:pt x="2094" y="18189"/>
                  <a:pt x="2091" y="18183"/>
                </a:cubicBezTo>
                <a:cubicBezTo>
                  <a:pt x="2092" y="18182"/>
                  <a:pt x="2092" y="18180"/>
                  <a:pt x="2092" y="18179"/>
                </a:cubicBezTo>
                <a:close/>
                <a:moveTo>
                  <a:pt x="2112" y="18069"/>
                </a:moveTo>
                <a:cubicBezTo>
                  <a:pt x="2116" y="18072"/>
                  <a:pt x="2121" y="18073"/>
                  <a:pt x="2126" y="18074"/>
                </a:cubicBezTo>
                <a:cubicBezTo>
                  <a:pt x="2139" y="18111"/>
                  <a:pt x="2150" y="18149"/>
                  <a:pt x="2156" y="18188"/>
                </a:cubicBezTo>
                <a:cubicBezTo>
                  <a:pt x="2151" y="18209"/>
                  <a:pt x="2145" y="18232"/>
                  <a:pt x="2137" y="18256"/>
                </a:cubicBezTo>
                <a:cubicBezTo>
                  <a:pt x="2131" y="18238"/>
                  <a:pt x="2123" y="18223"/>
                  <a:pt x="2114" y="18209"/>
                </a:cubicBezTo>
                <a:cubicBezTo>
                  <a:pt x="2121" y="18159"/>
                  <a:pt x="2120" y="18111"/>
                  <a:pt x="2112" y="18069"/>
                </a:cubicBezTo>
                <a:close/>
                <a:moveTo>
                  <a:pt x="1921" y="17969"/>
                </a:moveTo>
                <a:cubicBezTo>
                  <a:pt x="1958" y="18027"/>
                  <a:pt x="1853" y="18111"/>
                  <a:pt x="1643" y="18257"/>
                </a:cubicBezTo>
                <a:cubicBezTo>
                  <a:pt x="1842" y="18112"/>
                  <a:pt x="1944" y="18025"/>
                  <a:pt x="1921" y="17969"/>
                </a:cubicBezTo>
                <a:close/>
                <a:moveTo>
                  <a:pt x="2113" y="18216"/>
                </a:moveTo>
                <a:cubicBezTo>
                  <a:pt x="2120" y="18231"/>
                  <a:pt x="2128" y="18247"/>
                  <a:pt x="2135" y="18264"/>
                </a:cubicBezTo>
                <a:cubicBezTo>
                  <a:pt x="2132" y="18274"/>
                  <a:pt x="2128" y="18284"/>
                  <a:pt x="2124" y="18294"/>
                </a:cubicBezTo>
                <a:cubicBezTo>
                  <a:pt x="2120" y="18273"/>
                  <a:pt x="2115" y="18251"/>
                  <a:pt x="2110" y="18233"/>
                </a:cubicBezTo>
                <a:cubicBezTo>
                  <a:pt x="2111" y="18227"/>
                  <a:pt x="2112" y="18221"/>
                  <a:pt x="2113" y="18216"/>
                </a:cubicBezTo>
                <a:close/>
                <a:moveTo>
                  <a:pt x="2037" y="18040"/>
                </a:moveTo>
                <a:cubicBezTo>
                  <a:pt x="2051" y="18045"/>
                  <a:pt x="2063" y="18050"/>
                  <a:pt x="2075" y="18054"/>
                </a:cubicBezTo>
                <a:cubicBezTo>
                  <a:pt x="2086" y="18080"/>
                  <a:pt x="2094" y="18113"/>
                  <a:pt x="2097" y="18152"/>
                </a:cubicBezTo>
                <a:cubicBezTo>
                  <a:pt x="2096" y="18160"/>
                  <a:pt x="2093" y="18168"/>
                  <a:pt x="2091" y="18175"/>
                </a:cubicBezTo>
                <a:cubicBezTo>
                  <a:pt x="2088" y="18170"/>
                  <a:pt x="2085" y="18166"/>
                  <a:pt x="2081" y="18163"/>
                </a:cubicBezTo>
                <a:cubicBezTo>
                  <a:pt x="2084" y="18168"/>
                  <a:pt x="2087" y="18171"/>
                  <a:pt x="2090" y="18177"/>
                </a:cubicBezTo>
                <a:cubicBezTo>
                  <a:pt x="2090" y="18178"/>
                  <a:pt x="2090" y="18178"/>
                  <a:pt x="2090" y="18179"/>
                </a:cubicBezTo>
                <a:cubicBezTo>
                  <a:pt x="2087" y="18173"/>
                  <a:pt x="2084" y="18168"/>
                  <a:pt x="2081" y="18163"/>
                </a:cubicBezTo>
                <a:cubicBezTo>
                  <a:pt x="2084" y="18169"/>
                  <a:pt x="2087" y="18174"/>
                  <a:pt x="2089" y="18180"/>
                </a:cubicBezTo>
                <a:cubicBezTo>
                  <a:pt x="2084" y="18195"/>
                  <a:pt x="2077" y="18212"/>
                  <a:pt x="2068" y="18227"/>
                </a:cubicBezTo>
                <a:cubicBezTo>
                  <a:pt x="2063" y="18208"/>
                  <a:pt x="2057" y="18190"/>
                  <a:pt x="2049" y="18174"/>
                </a:cubicBezTo>
                <a:cubicBezTo>
                  <a:pt x="2056" y="18192"/>
                  <a:pt x="2061" y="18212"/>
                  <a:pt x="2065" y="18232"/>
                </a:cubicBezTo>
                <a:cubicBezTo>
                  <a:pt x="2066" y="18231"/>
                  <a:pt x="2067" y="18230"/>
                  <a:pt x="2068" y="18227"/>
                </a:cubicBezTo>
                <a:cubicBezTo>
                  <a:pt x="2068" y="18230"/>
                  <a:pt x="2069" y="18232"/>
                  <a:pt x="2070" y="18235"/>
                </a:cubicBezTo>
                <a:cubicBezTo>
                  <a:pt x="2079" y="18218"/>
                  <a:pt x="2086" y="18202"/>
                  <a:pt x="2091" y="18185"/>
                </a:cubicBezTo>
                <a:cubicBezTo>
                  <a:pt x="2094" y="18193"/>
                  <a:pt x="2097" y="18201"/>
                  <a:pt x="2101" y="18209"/>
                </a:cubicBezTo>
                <a:cubicBezTo>
                  <a:pt x="2101" y="18237"/>
                  <a:pt x="2099" y="18267"/>
                  <a:pt x="2094" y="18298"/>
                </a:cubicBezTo>
                <a:cubicBezTo>
                  <a:pt x="2101" y="18278"/>
                  <a:pt x="2106" y="18257"/>
                  <a:pt x="2109" y="18238"/>
                </a:cubicBezTo>
                <a:cubicBezTo>
                  <a:pt x="2114" y="18257"/>
                  <a:pt x="2118" y="18276"/>
                  <a:pt x="2123" y="18298"/>
                </a:cubicBezTo>
                <a:cubicBezTo>
                  <a:pt x="2113" y="18318"/>
                  <a:pt x="2104" y="18340"/>
                  <a:pt x="2092" y="18360"/>
                </a:cubicBezTo>
                <a:cubicBezTo>
                  <a:pt x="2091" y="18357"/>
                  <a:pt x="2090" y="18355"/>
                  <a:pt x="2090" y="18352"/>
                </a:cubicBezTo>
                <a:cubicBezTo>
                  <a:pt x="2090" y="18356"/>
                  <a:pt x="2090" y="18360"/>
                  <a:pt x="2090" y="18364"/>
                </a:cubicBezTo>
                <a:cubicBezTo>
                  <a:pt x="2090" y="18364"/>
                  <a:pt x="2090" y="18365"/>
                  <a:pt x="2089" y="18366"/>
                </a:cubicBezTo>
                <a:cubicBezTo>
                  <a:pt x="2088" y="18361"/>
                  <a:pt x="2086" y="18356"/>
                  <a:pt x="2085" y="18351"/>
                </a:cubicBezTo>
                <a:cubicBezTo>
                  <a:pt x="2086" y="18348"/>
                  <a:pt x="2086" y="18346"/>
                  <a:pt x="2087" y="18343"/>
                </a:cubicBezTo>
                <a:cubicBezTo>
                  <a:pt x="2088" y="18346"/>
                  <a:pt x="2089" y="18350"/>
                  <a:pt x="2090" y="18352"/>
                </a:cubicBezTo>
                <a:cubicBezTo>
                  <a:pt x="2089" y="18347"/>
                  <a:pt x="2089" y="18341"/>
                  <a:pt x="2088" y="18336"/>
                </a:cubicBezTo>
                <a:cubicBezTo>
                  <a:pt x="2090" y="18323"/>
                  <a:pt x="2092" y="18310"/>
                  <a:pt x="2094" y="18298"/>
                </a:cubicBezTo>
                <a:cubicBezTo>
                  <a:pt x="2091" y="18305"/>
                  <a:pt x="2089" y="18313"/>
                  <a:pt x="2086" y="18321"/>
                </a:cubicBezTo>
                <a:cubicBezTo>
                  <a:pt x="2083" y="18290"/>
                  <a:pt x="2077" y="18261"/>
                  <a:pt x="2070" y="18235"/>
                </a:cubicBezTo>
                <a:cubicBezTo>
                  <a:pt x="2069" y="18237"/>
                  <a:pt x="2068" y="18240"/>
                  <a:pt x="2066" y="18241"/>
                </a:cubicBezTo>
                <a:cubicBezTo>
                  <a:pt x="2066" y="18238"/>
                  <a:pt x="2065" y="18236"/>
                  <a:pt x="2065" y="18232"/>
                </a:cubicBezTo>
                <a:cubicBezTo>
                  <a:pt x="2060" y="18242"/>
                  <a:pt x="2054" y="18252"/>
                  <a:pt x="2046" y="18262"/>
                </a:cubicBezTo>
                <a:cubicBezTo>
                  <a:pt x="2043" y="18259"/>
                  <a:pt x="2040" y="18255"/>
                  <a:pt x="2037" y="18251"/>
                </a:cubicBezTo>
                <a:cubicBezTo>
                  <a:pt x="2037" y="18251"/>
                  <a:pt x="2037" y="18251"/>
                  <a:pt x="2037" y="18251"/>
                </a:cubicBezTo>
                <a:cubicBezTo>
                  <a:pt x="2040" y="18255"/>
                  <a:pt x="2043" y="18260"/>
                  <a:pt x="2046" y="18264"/>
                </a:cubicBezTo>
                <a:cubicBezTo>
                  <a:pt x="2031" y="18286"/>
                  <a:pt x="2014" y="18308"/>
                  <a:pt x="1994" y="18329"/>
                </a:cubicBezTo>
                <a:cubicBezTo>
                  <a:pt x="2021" y="18278"/>
                  <a:pt x="2038" y="18219"/>
                  <a:pt x="2043" y="18163"/>
                </a:cubicBezTo>
                <a:cubicBezTo>
                  <a:pt x="2045" y="18166"/>
                  <a:pt x="2047" y="18170"/>
                  <a:pt x="2049" y="18174"/>
                </a:cubicBezTo>
                <a:cubicBezTo>
                  <a:pt x="2047" y="18170"/>
                  <a:pt x="2045" y="18165"/>
                  <a:pt x="2044" y="18161"/>
                </a:cubicBezTo>
                <a:cubicBezTo>
                  <a:pt x="2047" y="18121"/>
                  <a:pt x="2045" y="18079"/>
                  <a:pt x="2037" y="18040"/>
                </a:cubicBezTo>
                <a:close/>
                <a:moveTo>
                  <a:pt x="2066" y="18241"/>
                </a:moveTo>
                <a:cubicBezTo>
                  <a:pt x="2069" y="18261"/>
                  <a:pt x="2071" y="18283"/>
                  <a:pt x="2071" y="18305"/>
                </a:cubicBezTo>
                <a:cubicBezTo>
                  <a:pt x="2076" y="18313"/>
                  <a:pt x="2079" y="18322"/>
                  <a:pt x="2083" y="18331"/>
                </a:cubicBezTo>
                <a:cubicBezTo>
                  <a:pt x="2082" y="18333"/>
                  <a:pt x="2081" y="18334"/>
                  <a:pt x="2080" y="18337"/>
                </a:cubicBezTo>
                <a:cubicBezTo>
                  <a:pt x="2078" y="18329"/>
                  <a:pt x="2075" y="18322"/>
                  <a:pt x="2071" y="18314"/>
                </a:cubicBezTo>
                <a:cubicBezTo>
                  <a:pt x="2071" y="18331"/>
                  <a:pt x="2070" y="18348"/>
                  <a:pt x="2068" y="18365"/>
                </a:cubicBezTo>
                <a:cubicBezTo>
                  <a:pt x="2066" y="18369"/>
                  <a:pt x="2064" y="18372"/>
                  <a:pt x="2063" y="18376"/>
                </a:cubicBezTo>
                <a:cubicBezTo>
                  <a:pt x="2052" y="18350"/>
                  <a:pt x="2038" y="18324"/>
                  <a:pt x="2023" y="18304"/>
                </a:cubicBezTo>
                <a:cubicBezTo>
                  <a:pt x="2033" y="18293"/>
                  <a:pt x="2041" y="18281"/>
                  <a:pt x="2049" y="18270"/>
                </a:cubicBezTo>
                <a:cubicBezTo>
                  <a:pt x="2057" y="18284"/>
                  <a:pt x="2065" y="18298"/>
                  <a:pt x="2071" y="18314"/>
                </a:cubicBezTo>
                <a:cubicBezTo>
                  <a:pt x="2071" y="18312"/>
                  <a:pt x="2071" y="18308"/>
                  <a:pt x="2071" y="18305"/>
                </a:cubicBezTo>
                <a:cubicBezTo>
                  <a:pt x="2065" y="18292"/>
                  <a:pt x="2058" y="18280"/>
                  <a:pt x="2051" y="18269"/>
                </a:cubicBezTo>
                <a:cubicBezTo>
                  <a:pt x="2056" y="18259"/>
                  <a:pt x="2062" y="18250"/>
                  <a:pt x="2066" y="18241"/>
                </a:cubicBezTo>
                <a:close/>
                <a:moveTo>
                  <a:pt x="2060" y="18413"/>
                </a:moveTo>
                <a:cubicBezTo>
                  <a:pt x="2059" y="18419"/>
                  <a:pt x="2058" y="18425"/>
                  <a:pt x="2056" y="18432"/>
                </a:cubicBezTo>
                <a:cubicBezTo>
                  <a:pt x="2055" y="18429"/>
                  <a:pt x="2054" y="18425"/>
                  <a:pt x="2053" y="18423"/>
                </a:cubicBezTo>
                <a:cubicBezTo>
                  <a:pt x="2055" y="18419"/>
                  <a:pt x="2058" y="18417"/>
                  <a:pt x="2060" y="18413"/>
                </a:cubicBezTo>
                <a:close/>
                <a:moveTo>
                  <a:pt x="2140" y="18428"/>
                </a:moveTo>
                <a:cubicBezTo>
                  <a:pt x="2138" y="18434"/>
                  <a:pt x="2136" y="18441"/>
                  <a:pt x="2134" y="18446"/>
                </a:cubicBezTo>
                <a:cubicBezTo>
                  <a:pt x="2134" y="18443"/>
                  <a:pt x="2134" y="18441"/>
                  <a:pt x="2134" y="18438"/>
                </a:cubicBezTo>
                <a:cubicBezTo>
                  <a:pt x="2134" y="18438"/>
                  <a:pt x="2134" y="18438"/>
                  <a:pt x="2134" y="18438"/>
                </a:cubicBezTo>
                <a:cubicBezTo>
                  <a:pt x="2134" y="18437"/>
                  <a:pt x="2134" y="18436"/>
                  <a:pt x="2134" y="18434"/>
                </a:cubicBezTo>
                <a:cubicBezTo>
                  <a:pt x="2134" y="18436"/>
                  <a:pt x="2134" y="18437"/>
                  <a:pt x="2134" y="18438"/>
                </a:cubicBezTo>
                <a:cubicBezTo>
                  <a:pt x="2136" y="18434"/>
                  <a:pt x="2138" y="18432"/>
                  <a:pt x="2140" y="18428"/>
                </a:cubicBezTo>
                <a:close/>
                <a:moveTo>
                  <a:pt x="2021" y="18529"/>
                </a:moveTo>
                <a:cubicBezTo>
                  <a:pt x="2022" y="18532"/>
                  <a:pt x="2024" y="18535"/>
                  <a:pt x="2027" y="18539"/>
                </a:cubicBezTo>
                <a:cubicBezTo>
                  <a:pt x="2021" y="18542"/>
                  <a:pt x="2015" y="18544"/>
                  <a:pt x="2010" y="18548"/>
                </a:cubicBezTo>
                <a:cubicBezTo>
                  <a:pt x="2014" y="18542"/>
                  <a:pt x="2017" y="18535"/>
                  <a:pt x="2021" y="18529"/>
                </a:cubicBezTo>
                <a:close/>
                <a:moveTo>
                  <a:pt x="2089" y="18366"/>
                </a:moveTo>
                <a:cubicBezTo>
                  <a:pt x="2090" y="18367"/>
                  <a:pt x="2090" y="18370"/>
                  <a:pt x="2091" y="18372"/>
                </a:cubicBezTo>
                <a:cubicBezTo>
                  <a:pt x="2093" y="18401"/>
                  <a:pt x="2093" y="18433"/>
                  <a:pt x="2092" y="18463"/>
                </a:cubicBezTo>
                <a:cubicBezTo>
                  <a:pt x="2088" y="18449"/>
                  <a:pt x="2084" y="18436"/>
                  <a:pt x="2080" y="18423"/>
                </a:cubicBezTo>
                <a:cubicBezTo>
                  <a:pt x="2084" y="18439"/>
                  <a:pt x="2088" y="18457"/>
                  <a:pt x="2092" y="18475"/>
                </a:cubicBezTo>
                <a:cubicBezTo>
                  <a:pt x="2092" y="18471"/>
                  <a:pt x="2092" y="18467"/>
                  <a:pt x="2092" y="18463"/>
                </a:cubicBezTo>
                <a:cubicBezTo>
                  <a:pt x="2094" y="18470"/>
                  <a:pt x="2096" y="18476"/>
                  <a:pt x="2097" y="18482"/>
                </a:cubicBezTo>
                <a:cubicBezTo>
                  <a:pt x="2102" y="18477"/>
                  <a:pt x="2106" y="18473"/>
                  <a:pt x="2110" y="18468"/>
                </a:cubicBezTo>
                <a:cubicBezTo>
                  <a:pt x="2111" y="18476"/>
                  <a:pt x="2111" y="18484"/>
                  <a:pt x="2112" y="18491"/>
                </a:cubicBezTo>
                <a:cubicBezTo>
                  <a:pt x="2109" y="18495"/>
                  <a:pt x="2107" y="18499"/>
                  <a:pt x="2104" y="18504"/>
                </a:cubicBezTo>
                <a:cubicBezTo>
                  <a:pt x="2102" y="18496"/>
                  <a:pt x="2100" y="18489"/>
                  <a:pt x="2097" y="18482"/>
                </a:cubicBezTo>
                <a:cubicBezTo>
                  <a:pt x="2096" y="18484"/>
                  <a:pt x="2095" y="18485"/>
                  <a:pt x="2094" y="18486"/>
                </a:cubicBezTo>
                <a:cubicBezTo>
                  <a:pt x="2093" y="18482"/>
                  <a:pt x="2092" y="18479"/>
                  <a:pt x="2092" y="18475"/>
                </a:cubicBezTo>
                <a:cubicBezTo>
                  <a:pt x="2091" y="18480"/>
                  <a:pt x="2091" y="18485"/>
                  <a:pt x="2091" y="18489"/>
                </a:cubicBezTo>
                <a:cubicBezTo>
                  <a:pt x="2092" y="18487"/>
                  <a:pt x="2093" y="18487"/>
                  <a:pt x="2094" y="18486"/>
                </a:cubicBezTo>
                <a:cubicBezTo>
                  <a:pt x="2095" y="18495"/>
                  <a:pt x="2096" y="18503"/>
                  <a:pt x="2097" y="18511"/>
                </a:cubicBezTo>
                <a:cubicBezTo>
                  <a:pt x="2100" y="18509"/>
                  <a:pt x="2102" y="18506"/>
                  <a:pt x="2104" y="18504"/>
                </a:cubicBezTo>
                <a:cubicBezTo>
                  <a:pt x="2107" y="18515"/>
                  <a:pt x="2110" y="18528"/>
                  <a:pt x="2113" y="18540"/>
                </a:cubicBezTo>
                <a:cubicBezTo>
                  <a:pt x="2113" y="18533"/>
                  <a:pt x="2113" y="18525"/>
                  <a:pt x="2113" y="18516"/>
                </a:cubicBezTo>
                <a:cubicBezTo>
                  <a:pt x="2114" y="18527"/>
                  <a:pt x="2114" y="18537"/>
                  <a:pt x="2114" y="18547"/>
                </a:cubicBezTo>
                <a:cubicBezTo>
                  <a:pt x="2114" y="18544"/>
                  <a:pt x="2113" y="18543"/>
                  <a:pt x="2113" y="18540"/>
                </a:cubicBezTo>
                <a:cubicBezTo>
                  <a:pt x="2112" y="18562"/>
                  <a:pt x="2110" y="18582"/>
                  <a:pt x="2107" y="18602"/>
                </a:cubicBezTo>
                <a:cubicBezTo>
                  <a:pt x="2106" y="18597"/>
                  <a:pt x="2105" y="18594"/>
                  <a:pt x="2104" y="18588"/>
                </a:cubicBezTo>
                <a:cubicBezTo>
                  <a:pt x="2104" y="18563"/>
                  <a:pt x="2102" y="18537"/>
                  <a:pt x="2097" y="18511"/>
                </a:cubicBezTo>
                <a:cubicBezTo>
                  <a:pt x="2094" y="18515"/>
                  <a:pt x="2091" y="18520"/>
                  <a:pt x="2088" y="18524"/>
                </a:cubicBezTo>
                <a:cubicBezTo>
                  <a:pt x="2089" y="18513"/>
                  <a:pt x="2090" y="18500"/>
                  <a:pt x="2091" y="18489"/>
                </a:cubicBezTo>
                <a:cubicBezTo>
                  <a:pt x="2087" y="18492"/>
                  <a:pt x="2084" y="18496"/>
                  <a:pt x="2080" y="18500"/>
                </a:cubicBezTo>
                <a:cubicBezTo>
                  <a:pt x="2073" y="18481"/>
                  <a:pt x="2068" y="18465"/>
                  <a:pt x="2062" y="18447"/>
                </a:cubicBezTo>
                <a:cubicBezTo>
                  <a:pt x="2067" y="18465"/>
                  <a:pt x="2073" y="18482"/>
                  <a:pt x="2078" y="18501"/>
                </a:cubicBezTo>
                <a:cubicBezTo>
                  <a:pt x="2079" y="18501"/>
                  <a:pt x="2079" y="18500"/>
                  <a:pt x="2080" y="18500"/>
                </a:cubicBezTo>
                <a:cubicBezTo>
                  <a:pt x="2082" y="18508"/>
                  <a:pt x="2085" y="18516"/>
                  <a:pt x="2087" y="18525"/>
                </a:cubicBezTo>
                <a:cubicBezTo>
                  <a:pt x="2087" y="18524"/>
                  <a:pt x="2088" y="18524"/>
                  <a:pt x="2088" y="18524"/>
                </a:cubicBezTo>
                <a:cubicBezTo>
                  <a:pt x="2088" y="18525"/>
                  <a:pt x="2088" y="18527"/>
                  <a:pt x="2088" y="18528"/>
                </a:cubicBezTo>
                <a:cubicBezTo>
                  <a:pt x="2087" y="18527"/>
                  <a:pt x="2087" y="18525"/>
                  <a:pt x="2087" y="18525"/>
                </a:cubicBezTo>
                <a:cubicBezTo>
                  <a:pt x="2086" y="18527"/>
                  <a:pt x="2085" y="18528"/>
                  <a:pt x="2084" y="18529"/>
                </a:cubicBezTo>
                <a:cubicBezTo>
                  <a:pt x="2082" y="18519"/>
                  <a:pt x="2080" y="18510"/>
                  <a:pt x="2078" y="18501"/>
                </a:cubicBezTo>
                <a:cubicBezTo>
                  <a:pt x="2071" y="18508"/>
                  <a:pt x="2064" y="18513"/>
                  <a:pt x="2057" y="18518"/>
                </a:cubicBezTo>
                <a:cubicBezTo>
                  <a:pt x="2053" y="18506"/>
                  <a:pt x="2048" y="18494"/>
                  <a:pt x="2044" y="18482"/>
                </a:cubicBezTo>
                <a:cubicBezTo>
                  <a:pt x="2043" y="18484"/>
                  <a:pt x="2043" y="18485"/>
                  <a:pt x="2042" y="18485"/>
                </a:cubicBezTo>
                <a:cubicBezTo>
                  <a:pt x="2042" y="18484"/>
                  <a:pt x="2041" y="18482"/>
                  <a:pt x="2040" y="18481"/>
                </a:cubicBezTo>
                <a:cubicBezTo>
                  <a:pt x="2035" y="18496"/>
                  <a:pt x="2029" y="18511"/>
                  <a:pt x="2021" y="18527"/>
                </a:cubicBezTo>
                <a:cubicBezTo>
                  <a:pt x="2014" y="18513"/>
                  <a:pt x="2007" y="18500"/>
                  <a:pt x="1998" y="18487"/>
                </a:cubicBezTo>
                <a:cubicBezTo>
                  <a:pt x="2009" y="18477"/>
                  <a:pt x="2019" y="18466"/>
                  <a:pt x="2029" y="18455"/>
                </a:cubicBezTo>
                <a:cubicBezTo>
                  <a:pt x="2033" y="18463"/>
                  <a:pt x="2037" y="18472"/>
                  <a:pt x="2040" y="18481"/>
                </a:cubicBezTo>
                <a:cubicBezTo>
                  <a:pt x="2041" y="18480"/>
                  <a:pt x="2041" y="18479"/>
                  <a:pt x="2042" y="18477"/>
                </a:cubicBezTo>
                <a:cubicBezTo>
                  <a:pt x="2042" y="18480"/>
                  <a:pt x="2043" y="18481"/>
                  <a:pt x="2044" y="18482"/>
                </a:cubicBezTo>
                <a:cubicBezTo>
                  <a:pt x="2049" y="18470"/>
                  <a:pt x="2055" y="18456"/>
                  <a:pt x="2060" y="18442"/>
                </a:cubicBezTo>
                <a:cubicBezTo>
                  <a:pt x="2060" y="18444"/>
                  <a:pt x="2061" y="18446"/>
                  <a:pt x="2062" y="18447"/>
                </a:cubicBezTo>
                <a:cubicBezTo>
                  <a:pt x="2061" y="18446"/>
                  <a:pt x="2060" y="18444"/>
                  <a:pt x="2060" y="18442"/>
                </a:cubicBezTo>
                <a:cubicBezTo>
                  <a:pt x="2064" y="18429"/>
                  <a:pt x="2068" y="18417"/>
                  <a:pt x="2072" y="18404"/>
                </a:cubicBezTo>
                <a:cubicBezTo>
                  <a:pt x="2075" y="18410"/>
                  <a:pt x="2077" y="18417"/>
                  <a:pt x="2080" y="18423"/>
                </a:cubicBezTo>
                <a:cubicBezTo>
                  <a:pt x="2077" y="18415"/>
                  <a:pt x="2075" y="18409"/>
                  <a:pt x="2072" y="18401"/>
                </a:cubicBezTo>
                <a:cubicBezTo>
                  <a:pt x="2072" y="18403"/>
                  <a:pt x="2072" y="18403"/>
                  <a:pt x="2072" y="18404"/>
                </a:cubicBezTo>
                <a:cubicBezTo>
                  <a:pt x="2071" y="18401"/>
                  <a:pt x="2070" y="18400"/>
                  <a:pt x="2070" y="18398"/>
                </a:cubicBezTo>
                <a:cubicBezTo>
                  <a:pt x="2070" y="18398"/>
                  <a:pt x="2070" y="18396"/>
                  <a:pt x="2070" y="18396"/>
                </a:cubicBezTo>
                <a:cubicBezTo>
                  <a:pt x="2071" y="18399"/>
                  <a:pt x="2071" y="18400"/>
                  <a:pt x="2072" y="18401"/>
                </a:cubicBezTo>
                <a:cubicBezTo>
                  <a:pt x="2073" y="18398"/>
                  <a:pt x="2076" y="18393"/>
                  <a:pt x="2077" y="18388"/>
                </a:cubicBezTo>
                <a:cubicBezTo>
                  <a:pt x="2081" y="18380"/>
                  <a:pt x="2085" y="18372"/>
                  <a:pt x="2089" y="18366"/>
                </a:cubicBezTo>
                <a:close/>
                <a:moveTo>
                  <a:pt x="2110" y="18619"/>
                </a:moveTo>
                <a:cubicBezTo>
                  <a:pt x="2109" y="18629"/>
                  <a:pt x="2108" y="18639"/>
                  <a:pt x="2106" y="18648"/>
                </a:cubicBezTo>
                <a:cubicBezTo>
                  <a:pt x="2108" y="18642"/>
                  <a:pt x="2110" y="18634"/>
                  <a:pt x="2112" y="18625"/>
                </a:cubicBezTo>
                <a:cubicBezTo>
                  <a:pt x="2111" y="18623"/>
                  <a:pt x="2111" y="18621"/>
                  <a:pt x="2110" y="18619"/>
                </a:cubicBezTo>
                <a:close/>
                <a:moveTo>
                  <a:pt x="2039" y="18566"/>
                </a:moveTo>
                <a:cubicBezTo>
                  <a:pt x="2048" y="18590"/>
                  <a:pt x="2058" y="18615"/>
                  <a:pt x="2067" y="18640"/>
                </a:cubicBezTo>
                <a:cubicBezTo>
                  <a:pt x="2067" y="18639"/>
                  <a:pt x="2067" y="18639"/>
                  <a:pt x="2067" y="18638"/>
                </a:cubicBezTo>
                <a:cubicBezTo>
                  <a:pt x="2073" y="18655"/>
                  <a:pt x="2079" y="18673"/>
                  <a:pt x="2084" y="18692"/>
                </a:cubicBezTo>
                <a:cubicBezTo>
                  <a:pt x="2086" y="18687"/>
                  <a:pt x="2087" y="18682"/>
                  <a:pt x="2089" y="18676"/>
                </a:cubicBezTo>
                <a:cubicBezTo>
                  <a:pt x="2090" y="18683"/>
                  <a:pt x="2090" y="18691"/>
                  <a:pt x="2091" y="18697"/>
                </a:cubicBezTo>
                <a:cubicBezTo>
                  <a:pt x="2090" y="18701"/>
                  <a:pt x="2088" y="18703"/>
                  <a:pt x="2087" y="18707"/>
                </a:cubicBezTo>
                <a:cubicBezTo>
                  <a:pt x="2086" y="18702"/>
                  <a:pt x="2085" y="18697"/>
                  <a:pt x="2084" y="18692"/>
                </a:cubicBezTo>
                <a:cubicBezTo>
                  <a:pt x="2084" y="18692"/>
                  <a:pt x="2084" y="18692"/>
                  <a:pt x="2084" y="18692"/>
                </a:cubicBezTo>
                <a:cubicBezTo>
                  <a:pt x="2079" y="18674"/>
                  <a:pt x="2072" y="18657"/>
                  <a:pt x="2067" y="18640"/>
                </a:cubicBezTo>
                <a:cubicBezTo>
                  <a:pt x="2065" y="18648"/>
                  <a:pt x="2062" y="18657"/>
                  <a:pt x="2060" y="18664"/>
                </a:cubicBezTo>
                <a:cubicBezTo>
                  <a:pt x="2047" y="18634"/>
                  <a:pt x="2035" y="18604"/>
                  <a:pt x="2019" y="18576"/>
                </a:cubicBezTo>
                <a:cubicBezTo>
                  <a:pt x="2027" y="18573"/>
                  <a:pt x="2033" y="18570"/>
                  <a:pt x="2039" y="18566"/>
                </a:cubicBezTo>
                <a:close/>
                <a:moveTo>
                  <a:pt x="2092" y="18719"/>
                </a:moveTo>
                <a:cubicBezTo>
                  <a:pt x="2092" y="18720"/>
                  <a:pt x="2092" y="18722"/>
                  <a:pt x="2092" y="18724"/>
                </a:cubicBezTo>
                <a:cubicBezTo>
                  <a:pt x="2092" y="18724"/>
                  <a:pt x="2091" y="18722"/>
                  <a:pt x="2091" y="18721"/>
                </a:cubicBezTo>
                <a:cubicBezTo>
                  <a:pt x="2091" y="18720"/>
                  <a:pt x="2091" y="18720"/>
                  <a:pt x="2092" y="18719"/>
                </a:cubicBezTo>
                <a:close/>
                <a:moveTo>
                  <a:pt x="2088" y="18709"/>
                </a:moveTo>
                <a:cubicBezTo>
                  <a:pt x="2089" y="18711"/>
                  <a:pt x="2089" y="18714"/>
                  <a:pt x="2090" y="18716"/>
                </a:cubicBezTo>
                <a:cubicBezTo>
                  <a:pt x="2090" y="18715"/>
                  <a:pt x="2091" y="18714"/>
                  <a:pt x="2091" y="18712"/>
                </a:cubicBezTo>
                <a:cubicBezTo>
                  <a:pt x="2091" y="18714"/>
                  <a:pt x="2091" y="18715"/>
                  <a:pt x="2092" y="18716"/>
                </a:cubicBezTo>
                <a:cubicBezTo>
                  <a:pt x="2092" y="18715"/>
                  <a:pt x="2092" y="18714"/>
                  <a:pt x="2093" y="18714"/>
                </a:cubicBezTo>
                <a:cubicBezTo>
                  <a:pt x="2092" y="18715"/>
                  <a:pt x="2092" y="18717"/>
                  <a:pt x="2092" y="18719"/>
                </a:cubicBezTo>
                <a:cubicBezTo>
                  <a:pt x="2092" y="18717"/>
                  <a:pt x="2092" y="18717"/>
                  <a:pt x="2092" y="18716"/>
                </a:cubicBezTo>
                <a:cubicBezTo>
                  <a:pt x="2091" y="18717"/>
                  <a:pt x="2091" y="18719"/>
                  <a:pt x="2091" y="18720"/>
                </a:cubicBezTo>
                <a:cubicBezTo>
                  <a:pt x="2090" y="18719"/>
                  <a:pt x="2090" y="18717"/>
                  <a:pt x="2090" y="18716"/>
                </a:cubicBezTo>
                <a:cubicBezTo>
                  <a:pt x="2090" y="18717"/>
                  <a:pt x="2090" y="18717"/>
                  <a:pt x="2090" y="18717"/>
                </a:cubicBezTo>
                <a:cubicBezTo>
                  <a:pt x="2090" y="18719"/>
                  <a:pt x="2090" y="18719"/>
                  <a:pt x="2090" y="18720"/>
                </a:cubicBezTo>
                <a:cubicBezTo>
                  <a:pt x="2089" y="18725"/>
                  <a:pt x="2087" y="18730"/>
                  <a:pt x="2085" y="18735"/>
                </a:cubicBezTo>
                <a:cubicBezTo>
                  <a:pt x="2085" y="18735"/>
                  <a:pt x="2084" y="18734"/>
                  <a:pt x="2084" y="18734"/>
                </a:cubicBezTo>
                <a:cubicBezTo>
                  <a:pt x="2086" y="18729"/>
                  <a:pt x="2088" y="18722"/>
                  <a:pt x="2090" y="18717"/>
                </a:cubicBezTo>
                <a:cubicBezTo>
                  <a:pt x="2089" y="18715"/>
                  <a:pt x="2088" y="18711"/>
                  <a:pt x="2088" y="18709"/>
                </a:cubicBezTo>
                <a:close/>
                <a:moveTo>
                  <a:pt x="2100" y="18760"/>
                </a:moveTo>
                <a:cubicBezTo>
                  <a:pt x="2104" y="18786"/>
                  <a:pt x="2108" y="18810"/>
                  <a:pt x="2111" y="18835"/>
                </a:cubicBezTo>
                <a:cubicBezTo>
                  <a:pt x="2107" y="18816"/>
                  <a:pt x="2103" y="18797"/>
                  <a:pt x="2097" y="18779"/>
                </a:cubicBezTo>
                <a:cubicBezTo>
                  <a:pt x="2099" y="18773"/>
                  <a:pt x="2099" y="18767"/>
                  <a:pt x="2100" y="18760"/>
                </a:cubicBezTo>
                <a:close/>
                <a:moveTo>
                  <a:pt x="2084" y="18749"/>
                </a:moveTo>
                <a:cubicBezTo>
                  <a:pt x="2087" y="18758"/>
                  <a:pt x="2089" y="18767"/>
                  <a:pt x="2091" y="18776"/>
                </a:cubicBezTo>
                <a:cubicBezTo>
                  <a:pt x="2090" y="18798"/>
                  <a:pt x="2088" y="18820"/>
                  <a:pt x="2084" y="18840"/>
                </a:cubicBezTo>
                <a:cubicBezTo>
                  <a:pt x="2079" y="18825"/>
                  <a:pt x="2072" y="18811"/>
                  <a:pt x="2066" y="18797"/>
                </a:cubicBezTo>
                <a:cubicBezTo>
                  <a:pt x="2073" y="18782"/>
                  <a:pt x="2080" y="18765"/>
                  <a:pt x="2084" y="18749"/>
                </a:cubicBezTo>
                <a:close/>
                <a:moveTo>
                  <a:pt x="1819" y="18832"/>
                </a:moveTo>
                <a:cubicBezTo>
                  <a:pt x="1827" y="18836"/>
                  <a:pt x="1836" y="18839"/>
                  <a:pt x="1844" y="18840"/>
                </a:cubicBezTo>
                <a:cubicBezTo>
                  <a:pt x="1836" y="18839"/>
                  <a:pt x="1827" y="18836"/>
                  <a:pt x="1819" y="18832"/>
                </a:cubicBezTo>
                <a:close/>
                <a:moveTo>
                  <a:pt x="2134" y="18438"/>
                </a:moveTo>
                <a:cubicBezTo>
                  <a:pt x="2134" y="18441"/>
                  <a:pt x="2134" y="18443"/>
                  <a:pt x="2134" y="18447"/>
                </a:cubicBezTo>
                <a:cubicBezTo>
                  <a:pt x="2134" y="18447"/>
                  <a:pt x="2134" y="18446"/>
                  <a:pt x="2134" y="18446"/>
                </a:cubicBezTo>
                <a:cubicBezTo>
                  <a:pt x="2134" y="18494"/>
                  <a:pt x="2130" y="18543"/>
                  <a:pt x="2123" y="18590"/>
                </a:cubicBezTo>
                <a:cubicBezTo>
                  <a:pt x="2123" y="18586"/>
                  <a:pt x="2121" y="18582"/>
                  <a:pt x="2121" y="18580"/>
                </a:cubicBezTo>
                <a:cubicBezTo>
                  <a:pt x="2118" y="18595"/>
                  <a:pt x="2115" y="18610"/>
                  <a:pt x="2112" y="18625"/>
                </a:cubicBezTo>
                <a:cubicBezTo>
                  <a:pt x="2112" y="18630"/>
                  <a:pt x="2113" y="18634"/>
                  <a:pt x="2114" y="18638"/>
                </a:cubicBezTo>
                <a:cubicBezTo>
                  <a:pt x="2117" y="18621"/>
                  <a:pt x="2120" y="18606"/>
                  <a:pt x="2123" y="18590"/>
                </a:cubicBezTo>
                <a:cubicBezTo>
                  <a:pt x="2139" y="18674"/>
                  <a:pt x="2149" y="18764"/>
                  <a:pt x="2152" y="18845"/>
                </a:cubicBezTo>
                <a:cubicBezTo>
                  <a:pt x="2149" y="18850"/>
                  <a:pt x="2145" y="18855"/>
                  <a:pt x="2142" y="18859"/>
                </a:cubicBezTo>
                <a:cubicBezTo>
                  <a:pt x="2138" y="18788"/>
                  <a:pt x="2129" y="18711"/>
                  <a:pt x="2114" y="18638"/>
                </a:cubicBezTo>
                <a:cubicBezTo>
                  <a:pt x="2111" y="18653"/>
                  <a:pt x="2107" y="18669"/>
                  <a:pt x="2102" y="18685"/>
                </a:cubicBezTo>
                <a:cubicBezTo>
                  <a:pt x="2102" y="18683"/>
                  <a:pt x="2102" y="18683"/>
                  <a:pt x="2102" y="18682"/>
                </a:cubicBezTo>
                <a:cubicBezTo>
                  <a:pt x="2102" y="18679"/>
                  <a:pt x="2102" y="18676"/>
                  <a:pt x="2102" y="18673"/>
                </a:cubicBezTo>
                <a:cubicBezTo>
                  <a:pt x="2103" y="18666"/>
                  <a:pt x="2105" y="18657"/>
                  <a:pt x="2106" y="18648"/>
                </a:cubicBezTo>
                <a:cubicBezTo>
                  <a:pt x="2105" y="18654"/>
                  <a:pt x="2103" y="18661"/>
                  <a:pt x="2101" y="18666"/>
                </a:cubicBezTo>
                <a:cubicBezTo>
                  <a:pt x="2101" y="18664"/>
                  <a:pt x="2101" y="18662"/>
                  <a:pt x="2101" y="18661"/>
                </a:cubicBezTo>
                <a:cubicBezTo>
                  <a:pt x="2101" y="18664"/>
                  <a:pt x="2101" y="18667"/>
                  <a:pt x="2100" y="18671"/>
                </a:cubicBezTo>
                <a:cubicBezTo>
                  <a:pt x="2100" y="18671"/>
                  <a:pt x="2100" y="18672"/>
                  <a:pt x="2100" y="18672"/>
                </a:cubicBezTo>
                <a:cubicBezTo>
                  <a:pt x="2099" y="18666"/>
                  <a:pt x="2096" y="18661"/>
                  <a:pt x="2095" y="18655"/>
                </a:cubicBezTo>
                <a:cubicBezTo>
                  <a:pt x="2093" y="18662"/>
                  <a:pt x="2091" y="18669"/>
                  <a:pt x="2089" y="18676"/>
                </a:cubicBezTo>
                <a:cubicBezTo>
                  <a:pt x="2087" y="18649"/>
                  <a:pt x="2083" y="18623"/>
                  <a:pt x="2078" y="18596"/>
                </a:cubicBezTo>
                <a:cubicBezTo>
                  <a:pt x="2075" y="18610"/>
                  <a:pt x="2071" y="18624"/>
                  <a:pt x="2067" y="18638"/>
                </a:cubicBezTo>
                <a:cubicBezTo>
                  <a:pt x="2060" y="18612"/>
                  <a:pt x="2051" y="18588"/>
                  <a:pt x="2040" y="18566"/>
                </a:cubicBezTo>
                <a:cubicBezTo>
                  <a:pt x="2048" y="18559"/>
                  <a:pt x="2058" y="18553"/>
                  <a:pt x="2065" y="18547"/>
                </a:cubicBezTo>
                <a:cubicBezTo>
                  <a:pt x="2066" y="18548"/>
                  <a:pt x="2066" y="18551"/>
                  <a:pt x="2067" y="18552"/>
                </a:cubicBezTo>
                <a:cubicBezTo>
                  <a:pt x="2066" y="18549"/>
                  <a:pt x="2066" y="18548"/>
                  <a:pt x="2065" y="18547"/>
                </a:cubicBezTo>
                <a:cubicBezTo>
                  <a:pt x="2065" y="18547"/>
                  <a:pt x="2065" y="18547"/>
                  <a:pt x="2065" y="18547"/>
                </a:cubicBezTo>
                <a:cubicBezTo>
                  <a:pt x="2062" y="18538"/>
                  <a:pt x="2059" y="18528"/>
                  <a:pt x="2056" y="18519"/>
                </a:cubicBezTo>
                <a:cubicBezTo>
                  <a:pt x="2046" y="18525"/>
                  <a:pt x="2037" y="18533"/>
                  <a:pt x="2028" y="18538"/>
                </a:cubicBezTo>
                <a:cubicBezTo>
                  <a:pt x="2025" y="18534"/>
                  <a:pt x="2023" y="18532"/>
                  <a:pt x="2021" y="18528"/>
                </a:cubicBezTo>
                <a:cubicBezTo>
                  <a:pt x="2030" y="18514"/>
                  <a:pt x="2036" y="18500"/>
                  <a:pt x="2042" y="18485"/>
                </a:cubicBezTo>
                <a:cubicBezTo>
                  <a:pt x="2047" y="18496"/>
                  <a:pt x="2052" y="18508"/>
                  <a:pt x="2056" y="18519"/>
                </a:cubicBezTo>
                <a:cubicBezTo>
                  <a:pt x="2056" y="18519"/>
                  <a:pt x="2057" y="18519"/>
                  <a:pt x="2057" y="18518"/>
                </a:cubicBezTo>
                <a:cubicBezTo>
                  <a:pt x="2060" y="18528"/>
                  <a:pt x="2063" y="18537"/>
                  <a:pt x="2065" y="18547"/>
                </a:cubicBezTo>
                <a:cubicBezTo>
                  <a:pt x="2072" y="18540"/>
                  <a:pt x="2078" y="18535"/>
                  <a:pt x="2084" y="18529"/>
                </a:cubicBezTo>
                <a:cubicBezTo>
                  <a:pt x="2085" y="18533"/>
                  <a:pt x="2086" y="18537"/>
                  <a:pt x="2086" y="18540"/>
                </a:cubicBezTo>
                <a:cubicBezTo>
                  <a:pt x="2084" y="18557"/>
                  <a:pt x="2082" y="18573"/>
                  <a:pt x="2079" y="18590"/>
                </a:cubicBezTo>
                <a:cubicBezTo>
                  <a:pt x="2075" y="18577"/>
                  <a:pt x="2071" y="18564"/>
                  <a:pt x="2067" y="18552"/>
                </a:cubicBezTo>
                <a:cubicBezTo>
                  <a:pt x="2071" y="18566"/>
                  <a:pt x="2075" y="18581"/>
                  <a:pt x="2078" y="18596"/>
                </a:cubicBezTo>
                <a:cubicBezTo>
                  <a:pt x="2078" y="18594"/>
                  <a:pt x="2079" y="18591"/>
                  <a:pt x="2079" y="18590"/>
                </a:cubicBezTo>
                <a:cubicBezTo>
                  <a:pt x="2085" y="18611"/>
                  <a:pt x="2090" y="18633"/>
                  <a:pt x="2095" y="18655"/>
                </a:cubicBezTo>
                <a:cubicBezTo>
                  <a:pt x="2097" y="18649"/>
                  <a:pt x="2099" y="18644"/>
                  <a:pt x="2100" y="18639"/>
                </a:cubicBezTo>
                <a:cubicBezTo>
                  <a:pt x="2100" y="18647"/>
                  <a:pt x="2101" y="18653"/>
                  <a:pt x="2101" y="18661"/>
                </a:cubicBezTo>
                <a:cubicBezTo>
                  <a:pt x="2102" y="18648"/>
                  <a:pt x="2103" y="18634"/>
                  <a:pt x="2104" y="18621"/>
                </a:cubicBezTo>
                <a:cubicBezTo>
                  <a:pt x="2105" y="18615"/>
                  <a:pt x="2106" y="18609"/>
                  <a:pt x="2107" y="18602"/>
                </a:cubicBezTo>
                <a:cubicBezTo>
                  <a:pt x="2108" y="18607"/>
                  <a:pt x="2109" y="18612"/>
                  <a:pt x="2110" y="18619"/>
                </a:cubicBezTo>
                <a:cubicBezTo>
                  <a:pt x="2113" y="18595"/>
                  <a:pt x="2114" y="18571"/>
                  <a:pt x="2114" y="18547"/>
                </a:cubicBezTo>
                <a:cubicBezTo>
                  <a:pt x="2116" y="18557"/>
                  <a:pt x="2118" y="18568"/>
                  <a:pt x="2121" y="18580"/>
                </a:cubicBezTo>
                <a:cubicBezTo>
                  <a:pt x="2129" y="18535"/>
                  <a:pt x="2133" y="18491"/>
                  <a:pt x="2134" y="18447"/>
                </a:cubicBezTo>
                <a:cubicBezTo>
                  <a:pt x="2128" y="18462"/>
                  <a:pt x="2120" y="18476"/>
                  <a:pt x="2113" y="18489"/>
                </a:cubicBezTo>
                <a:cubicBezTo>
                  <a:pt x="2113" y="18481"/>
                  <a:pt x="2112" y="18475"/>
                  <a:pt x="2112" y="18467"/>
                </a:cubicBezTo>
                <a:cubicBezTo>
                  <a:pt x="2119" y="18457"/>
                  <a:pt x="2127" y="18448"/>
                  <a:pt x="2134" y="18438"/>
                </a:cubicBezTo>
                <a:close/>
                <a:moveTo>
                  <a:pt x="2084" y="18843"/>
                </a:moveTo>
                <a:cubicBezTo>
                  <a:pt x="2080" y="18863"/>
                  <a:pt x="2076" y="18882"/>
                  <a:pt x="2069" y="18899"/>
                </a:cubicBezTo>
                <a:cubicBezTo>
                  <a:pt x="2076" y="18883"/>
                  <a:pt x="2081" y="18867"/>
                  <a:pt x="2086" y="18848"/>
                </a:cubicBezTo>
                <a:cubicBezTo>
                  <a:pt x="2085" y="18846"/>
                  <a:pt x="2085" y="18844"/>
                  <a:pt x="2084" y="18843"/>
                </a:cubicBezTo>
                <a:close/>
                <a:moveTo>
                  <a:pt x="2082" y="18869"/>
                </a:moveTo>
                <a:cubicBezTo>
                  <a:pt x="2086" y="18878"/>
                  <a:pt x="2089" y="18888"/>
                  <a:pt x="2093" y="18897"/>
                </a:cubicBezTo>
                <a:cubicBezTo>
                  <a:pt x="2093" y="18897"/>
                  <a:pt x="2093" y="18897"/>
                  <a:pt x="2093" y="18897"/>
                </a:cubicBezTo>
                <a:cubicBezTo>
                  <a:pt x="2093" y="18897"/>
                  <a:pt x="2093" y="18898"/>
                  <a:pt x="2094" y="18898"/>
                </a:cubicBezTo>
                <a:cubicBezTo>
                  <a:pt x="2096" y="18897"/>
                  <a:pt x="2100" y="18896"/>
                  <a:pt x="2103" y="18894"/>
                </a:cubicBezTo>
                <a:cubicBezTo>
                  <a:pt x="2108" y="18911"/>
                  <a:pt x="2112" y="18927"/>
                  <a:pt x="2117" y="18942"/>
                </a:cubicBezTo>
                <a:cubicBezTo>
                  <a:pt x="2117" y="18940"/>
                  <a:pt x="2116" y="18936"/>
                  <a:pt x="2116" y="18932"/>
                </a:cubicBezTo>
                <a:cubicBezTo>
                  <a:pt x="2113" y="18920"/>
                  <a:pt x="2109" y="18907"/>
                  <a:pt x="2104" y="18893"/>
                </a:cubicBezTo>
                <a:cubicBezTo>
                  <a:pt x="2104" y="18894"/>
                  <a:pt x="2103" y="18894"/>
                  <a:pt x="2103" y="18894"/>
                </a:cubicBezTo>
                <a:cubicBezTo>
                  <a:pt x="2103" y="18894"/>
                  <a:pt x="2102" y="18894"/>
                  <a:pt x="2102" y="18893"/>
                </a:cubicBezTo>
                <a:cubicBezTo>
                  <a:pt x="2100" y="18896"/>
                  <a:pt x="2096" y="18896"/>
                  <a:pt x="2093" y="18897"/>
                </a:cubicBezTo>
                <a:cubicBezTo>
                  <a:pt x="2089" y="18888"/>
                  <a:pt x="2086" y="18878"/>
                  <a:pt x="2082" y="18869"/>
                </a:cubicBezTo>
                <a:close/>
                <a:moveTo>
                  <a:pt x="2152" y="18846"/>
                </a:moveTo>
                <a:cubicBezTo>
                  <a:pt x="2153" y="18901"/>
                  <a:pt x="2152" y="18952"/>
                  <a:pt x="2147" y="18995"/>
                </a:cubicBezTo>
                <a:cubicBezTo>
                  <a:pt x="2145" y="18993"/>
                  <a:pt x="2144" y="18989"/>
                  <a:pt x="2143" y="18987"/>
                </a:cubicBezTo>
                <a:cubicBezTo>
                  <a:pt x="2145" y="18949"/>
                  <a:pt x="2145" y="18904"/>
                  <a:pt x="2142" y="18859"/>
                </a:cubicBezTo>
                <a:cubicBezTo>
                  <a:pt x="2145" y="18855"/>
                  <a:pt x="2149" y="18851"/>
                  <a:pt x="2152" y="18846"/>
                </a:cubicBezTo>
                <a:close/>
                <a:moveTo>
                  <a:pt x="1833" y="18868"/>
                </a:moveTo>
                <a:cubicBezTo>
                  <a:pt x="1871" y="18888"/>
                  <a:pt x="1903" y="18897"/>
                  <a:pt x="1933" y="18897"/>
                </a:cubicBezTo>
                <a:cubicBezTo>
                  <a:pt x="1958" y="18897"/>
                  <a:pt x="1979" y="18891"/>
                  <a:pt x="1997" y="18880"/>
                </a:cubicBezTo>
                <a:cubicBezTo>
                  <a:pt x="2023" y="18896"/>
                  <a:pt x="2046" y="18902"/>
                  <a:pt x="2067" y="18902"/>
                </a:cubicBezTo>
                <a:cubicBezTo>
                  <a:pt x="2067" y="18902"/>
                  <a:pt x="2068" y="18902"/>
                  <a:pt x="2068" y="18902"/>
                </a:cubicBezTo>
                <a:cubicBezTo>
                  <a:pt x="2044" y="18959"/>
                  <a:pt x="2008" y="18995"/>
                  <a:pt x="1960" y="18995"/>
                </a:cubicBezTo>
                <a:cubicBezTo>
                  <a:pt x="1932" y="18995"/>
                  <a:pt x="1899" y="18983"/>
                  <a:pt x="1863" y="18956"/>
                </a:cubicBezTo>
                <a:cubicBezTo>
                  <a:pt x="1901" y="18984"/>
                  <a:pt x="1935" y="18997"/>
                  <a:pt x="1963" y="18997"/>
                </a:cubicBezTo>
                <a:cubicBezTo>
                  <a:pt x="2012" y="18997"/>
                  <a:pt x="2047" y="18960"/>
                  <a:pt x="2068" y="18902"/>
                </a:cubicBezTo>
                <a:cubicBezTo>
                  <a:pt x="2068" y="18902"/>
                  <a:pt x="2068" y="18902"/>
                  <a:pt x="2068" y="18902"/>
                </a:cubicBezTo>
                <a:cubicBezTo>
                  <a:pt x="2068" y="18902"/>
                  <a:pt x="2068" y="18902"/>
                  <a:pt x="2068" y="18902"/>
                </a:cubicBezTo>
                <a:cubicBezTo>
                  <a:pt x="2067" y="18902"/>
                  <a:pt x="2067" y="18902"/>
                  <a:pt x="2066" y="18902"/>
                </a:cubicBezTo>
                <a:cubicBezTo>
                  <a:pt x="2046" y="18902"/>
                  <a:pt x="2023" y="18894"/>
                  <a:pt x="1997" y="18880"/>
                </a:cubicBezTo>
                <a:cubicBezTo>
                  <a:pt x="1997" y="18880"/>
                  <a:pt x="1997" y="18880"/>
                  <a:pt x="1997" y="18880"/>
                </a:cubicBezTo>
                <a:cubicBezTo>
                  <a:pt x="1993" y="18877"/>
                  <a:pt x="1988" y="18874"/>
                  <a:pt x="1983" y="18870"/>
                </a:cubicBezTo>
                <a:cubicBezTo>
                  <a:pt x="1962" y="18882"/>
                  <a:pt x="1940" y="18889"/>
                  <a:pt x="1915" y="18889"/>
                </a:cubicBezTo>
                <a:cubicBezTo>
                  <a:pt x="1890" y="18889"/>
                  <a:pt x="1863" y="18882"/>
                  <a:pt x="1833" y="18868"/>
                </a:cubicBezTo>
                <a:close/>
                <a:moveTo>
                  <a:pt x="2136" y="19008"/>
                </a:moveTo>
                <a:cubicBezTo>
                  <a:pt x="2136" y="19009"/>
                  <a:pt x="2137" y="19012"/>
                  <a:pt x="2137" y="19013"/>
                </a:cubicBezTo>
                <a:cubicBezTo>
                  <a:pt x="2137" y="19012"/>
                  <a:pt x="2136" y="19011"/>
                  <a:pt x="2136" y="19009"/>
                </a:cubicBezTo>
                <a:cubicBezTo>
                  <a:pt x="2136" y="19009"/>
                  <a:pt x="2136" y="19008"/>
                  <a:pt x="2136" y="19008"/>
                </a:cubicBezTo>
                <a:close/>
                <a:moveTo>
                  <a:pt x="2137" y="18995"/>
                </a:moveTo>
                <a:cubicBezTo>
                  <a:pt x="2138" y="19004"/>
                  <a:pt x="2139" y="19013"/>
                  <a:pt x="2140" y="19021"/>
                </a:cubicBezTo>
                <a:cubicBezTo>
                  <a:pt x="2139" y="19018"/>
                  <a:pt x="2138" y="19016"/>
                  <a:pt x="2137" y="19013"/>
                </a:cubicBezTo>
                <a:cubicBezTo>
                  <a:pt x="2137" y="19014"/>
                  <a:pt x="2137" y="19014"/>
                  <a:pt x="2137" y="19014"/>
                </a:cubicBezTo>
                <a:cubicBezTo>
                  <a:pt x="2137" y="19013"/>
                  <a:pt x="2137" y="19013"/>
                  <a:pt x="2137" y="19013"/>
                </a:cubicBezTo>
                <a:cubicBezTo>
                  <a:pt x="2137" y="19013"/>
                  <a:pt x="2137" y="19013"/>
                  <a:pt x="2137" y="19013"/>
                </a:cubicBezTo>
                <a:cubicBezTo>
                  <a:pt x="2137" y="19008"/>
                  <a:pt x="2137" y="19002"/>
                  <a:pt x="2137" y="18995"/>
                </a:cubicBezTo>
                <a:close/>
                <a:moveTo>
                  <a:pt x="2143" y="18987"/>
                </a:moveTo>
                <a:cubicBezTo>
                  <a:pt x="2144" y="18989"/>
                  <a:pt x="2145" y="18993"/>
                  <a:pt x="2147" y="18995"/>
                </a:cubicBezTo>
                <a:cubicBezTo>
                  <a:pt x="2145" y="19008"/>
                  <a:pt x="2144" y="19018"/>
                  <a:pt x="2142" y="19028"/>
                </a:cubicBezTo>
                <a:cubicBezTo>
                  <a:pt x="2142" y="19027"/>
                  <a:pt x="2141" y="19026"/>
                  <a:pt x="2141" y="19023"/>
                </a:cubicBezTo>
                <a:cubicBezTo>
                  <a:pt x="2142" y="19012"/>
                  <a:pt x="2143" y="18999"/>
                  <a:pt x="2143" y="18987"/>
                </a:cubicBezTo>
                <a:close/>
                <a:moveTo>
                  <a:pt x="2140" y="19032"/>
                </a:moveTo>
                <a:cubicBezTo>
                  <a:pt x="2139" y="19038"/>
                  <a:pt x="2138" y="19045"/>
                  <a:pt x="2137" y="19051"/>
                </a:cubicBezTo>
                <a:cubicBezTo>
                  <a:pt x="2137" y="19052"/>
                  <a:pt x="2137" y="19054"/>
                  <a:pt x="2137" y="19055"/>
                </a:cubicBezTo>
                <a:cubicBezTo>
                  <a:pt x="2139" y="19050"/>
                  <a:pt x="2140" y="19043"/>
                  <a:pt x="2141" y="19037"/>
                </a:cubicBezTo>
                <a:cubicBezTo>
                  <a:pt x="2140" y="19036"/>
                  <a:pt x="2140" y="19033"/>
                  <a:pt x="2140" y="19032"/>
                </a:cubicBezTo>
                <a:close/>
                <a:moveTo>
                  <a:pt x="2137" y="19037"/>
                </a:moveTo>
                <a:cubicBezTo>
                  <a:pt x="2137" y="19043"/>
                  <a:pt x="2137" y="19050"/>
                  <a:pt x="2137" y="19055"/>
                </a:cubicBezTo>
                <a:cubicBezTo>
                  <a:pt x="2137" y="19054"/>
                  <a:pt x="2137" y="19052"/>
                  <a:pt x="2137" y="19051"/>
                </a:cubicBezTo>
                <a:cubicBezTo>
                  <a:pt x="2137" y="19046"/>
                  <a:pt x="2137" y="19042"/>
                  <a:pt x="2137" y="19037"/>
                </a:cubicBezTo>
                <a:close/>
                <a:moveTo>
                  <a:pt x="2119" y="18980"/>
                </a:moveTo>
                <a:cubicBezTo>
                  <a:pt x="2117" y="19042"/>
                  <a:pt x="2109" y="19097"/>
                  <a:pt x="2093" y="19133"/>
                </a:cubicBezTo>
                <a:cubicBezTo>
                  <a:pt x="2090" y="19134"/>
                  <a:pt x="2087" y="19134"/>
                  <a:pt x="2084" y="19134"/>
                </a:cubicBezTo>
                <a:cubicBezTo>
                  <a:pt x="2064" y="19134"/>
                  <a:pt x="2038" y="19113"/>
                  <a:pt x="2009" y="19062"/>
                </a:cubicBezTo>
                <a:cubicBezTo>
                  <a:pt x="2040" y="19119"/>
                  <a:pt x="2066" y="19143"/>
                  <a:pt x="2087" y="19143"/>
                </a:cubicBezTo>
                <a:cubicBezTo>
                  <a:pt x="2088" y="19143"/>
                  <a:pt x="2088" y="19143"/>
                  <a:pt x="2088" y="19143"/>
                </a:cubicBezTo>
                <a:cubicBezTo>
                  <a:pt x="2076" y="19169"/>
                  <a:pt x="2059" y="19182"/>
                  <a:pt x="2038" y="19182"/>
                </a:cubicBezTo>
                <a:cubicBezTo>
                  <a:pt x="2038" y="19182"/>
                  <a:pt x="2037" y="19182"/>
                  <a:pt x="2037" y="19182"/>
                </a:cubicBezTo>
                <a:cubicBezTo>
                  <a:pt x="2028" y="19170"/>
                  <a:pt x="2018" y="19153"/>
                  <a:pt x="2009" y="19133"/>
                </a:cubicBezTo>
                <a:cubicBezTo>
                  <a:pt x="2018" y="19152"/>
                  <a:pt x="2028" y="19169"/>
                  <a:pt x="2036" y="19182"/>
                </a:cubicBezTo>
                <a:cubicBezTo>
                  <a:pt x="2009" y="19181"/>
                  <a:pt x="1975" y="19156"/>
                  <a:pt x="1936" y="19098"/>
                </a:cubicBezTo>
                <a:cubicBezTo>
                  <a:pt x="1977" y="19158"/>
                  <a:pt x="2013" y="19186"/>
                  <a:pt x="2041" y="19189"/>
                </a:cubicBezTo>
                <a:cubicBezTo>
                  <a:pt x="2060" y="19217"/>
                  <a:pt x="2076" y="19229"/>
                  <a:pt x="2089" y="19229"/>
                </a:cubicBezTo>
                <a:cubicBezTo>
                  <a:pt x="2123" y="19229"/>
                  <a:pt x="2138" y="19157"/>
                  <a:pt x="2137" y="19055"/>
                </a:cubicBezTo>
                <a:cubicBezTo>
                  <a:pt x="2137" y="19056"/>
                  <a:pt x="2137" y="19057"/>
                  <a:pt x="2136" y="19059"/>
                </a:cubicBezTo>
                <a:cubicBezTo>
                  <a:pt x="2136" y="19057"/>
                  <a:pt x="2136" y="19056"/>
                  <a:pt x="2137" y="19055"/>
                </a:cubicBezTo>
                <a:cubicBezTo>
                  <a:pt x="2136" y="19059"/>
                  <a:pt x="2135" y="19062"/>
                  <a:pt x="2135" y="19066"/>
                </a:cubicBezTo>
                <a:cubicBezTo>
                  <a:pt x="2135" y="19064"/>
                  <a:pt x="2136" y="19061"/>
                  <a:pt x="2136" y="19059"/>
                </a:cubicBezTo>
                <a:cubicBezTo>
                  <a:pt x="2132" y="19155"/>
                  <a:pt x="2114" y="19220"/>
                  <a:pt x="2083" y="19220"/>
                </a:cubicBezTo>
                <a:cubicBezTo>
                  <a:pt x="2071" y="19220"/>
                  <a:pt x="2058" y="19210"/>
                  <a:pt x="2042" y="19189"/>
                </a:cubicBezTo>
                <a:cubicBezTo>
                  <a:pt x="2043" y="19189"/>
                  <a:pt x="2044" y="19189"/>
                  <a:pt x="2045" y="19189"/>
                </a:cubicBezTo>
                <a:cubicBezTo>
                  <a:pt x="2068" y="19189"/>
                  <a:pt x="2086" y="19171"/>
                  <a:pt x="2099" y="19141"/>
                </a:cubicBezTo>
                <a:cubicBezTo>
                  <a:pt x="2115" y="19132"/>
                  <a:pt x="2127" y="19105"/>
                  <a:pt x="2135" y="19066"/>
                </a:cubicBezTo>
                <a:cubicBezTo>
                  <a:pt x="2127" y="19097"/>
                  <a:pt x="2116" y="19118"/>
                  <a:pt x="2103" y="19128"/>
                </a:cubicBezTo>
                <a:cubicBezTo>
                  <a:pt x="2115" y="19090"/>
                  <a:pt x="2120" y="19038"/>
                  <a:pt x="2119" y="18980"/>
                </a:cubicBezTo>
                <a:close/>
                <a:moveTo>
                  <a:pt x="2023" y="19204"/>
                </a:moveTo>
                <a:cubicBezTo>
                  <a:pt x="2059" y="19300"/>
                  <a:pt x="2091" y="19342"/>
                  <a:pt x="2115" y="19344"/>
                </a:cubicBezTo>
                <a:cubicBezTo>
                  <a:pt x="2113" y="19333"/>
                  <a:pt x="2112" y="19321"/>
                  <a:pt x="2110" y="19309"/>
                </a:cubicBezTo>
                <a:cubicBezTo>
                  <a:pt x="2106" y="19313"/>
                  <a:pt x="2102" y="19314"/>
                  <a:pt x="2097" y="19314"/>
                </a:cubicBezTo>
                <a:cubicBezTo>
                  <a:pt x="2078" y="19314"/>
                  <a:pt x="2053" y="19281"/>
                  <a:pt x="2023" y="19204"/>
                </a:cubicBezTo>
                <a:close/>
                <a:moveTo>
                  <a:pt x="2180" y="19109"/>
                </a:moveTo>
                <a:cubicBezTo>
                  <a:pt x="2205" y="19206"/>
                  <a:pt x="2220" y="19299"/>
                  <a:pt x="2227" y="19377"/>
                </a:cubicBezTo>
                <a:cubicBezTo>
                  <a:pt x="2225" y="19361"/>
                  <a:pt x="2222" y="19344"/>
                  <a:pt x="2219" y="19327"/>
                </a:cubicBezTo>
                <a:cubicBezTo>
                  <a:pt x="2212" y="19265"/>
                  <a:pt x="2201" y="19191"/>
                  <a:pt x="2180" y="19109"/>
                </a:cubicBezTo>
                <a:close/>
                <a:moveTo>
                  <a:pt x="2115" y="19344"/>
                </a:moveTo>
                <a:cubicBezTo>
                  <a:pt x="2128" y="19431"/>
                  <a:pt x="2142" y="19468"/>
                  <a:pt x="2153" y="19468"/>
                </a:cubicBezTo>
                <a:cubicBezTo>
                  <a:pt x="2155" y="19468"/>
                  <a:pt x="2156" y="19468"/>
                  <a:pt x="2157" y="19467"/>
                </a:cubicBezTo>
                <a:cubicBezTo>
                  <a:pt x="2163" y="19479"/>
                  <a:pt x="2169" y="19488"/>
                  <a:pt x="2176" y="19492"/>
                </a:cubicBezTo>
                <a:cubicBezTo>
                  <a:pt x="2173" y="19481"/>
                  <a:pt x="2169" y="19467"/>
                  <a:pt x="2166" y="19448"/>
                </a:cubicBezTo>
                <a:cubicBezTo>
                  <a:pt x="2163" y="19458"/>
                  <a:pt x="2160" y="19464"/>
                  <a:pt x="2157" y="19467"/>
                </a:cubicBezTo>
                <a:cubicBezTo>
                  <a:pt x="2143" y="19443"/>
                  <a:pt x="2130" y="19402"/>
                  <a:pt x="2117" y="19344"/>
                </a:cubicBezTo>
                <a:cubicBezTo>
                  <a:pt x="2117" y="19344"/>
                  <a:pt x="2117" y="19344"/>
                  <a:pt x="2117" y="19344"/>
                </a:cubicBezTo>
                <a:cubicBezTo>
                  <a:pt x="2116" y="19344"/>
                  <a:pt x="2115" y="19344"/>
                  <a:pt x="2115" y="19344"/>
                </a:cubicBezTo>
                <a:close/>
                <a:moveTo>
                  <a:pt x="2176" y="19492"/>
                </a:moveTo>
                <a:cubicBezTo>
                  <a:pt x="2184" y="19526"/>
                  <a:pt x="2193" y="19543"/>
                  <a:pt x="2202" y="19546"/>
                </a:cubicBezTo>
                <a:cubicBezTo>
                  <a:pt x="2202" y="19538"/>
                  <a:pt x="2202" y="19527"/>
                  <a:pt x="2203" y="19516"/>
                </a:cubicBezTo>
                <a:cubicBezTo>
                  <a:pt x="2200" y="19521"/>
                  <a:pt x="2198" y="19524"/>
                  <a:pt x="2195" y="19524"/>
                </a:cubicBezTo>
                <a:cubicBezTo>
                  <a:pt x="2188" y="19524"/>
                  <a:pt x="2182" y="19514"/>
                  <a:pt x="2176" y="19492"/>
                </a:cubicBezTo>
                <a:close/>
                <a:moveTo>
                  <a:pt x="2240" y="19564"/>
                </a:moveTo>
                <a:cubicBezTo>
                  <a:pt x="2243" y="19617"/>
                  <a:pt x="2238" y="19655"/>
                  <a:pt x="2230" y="19673"/>
                </a:cubicBezTo>
                <a:cubicBezTo>
                  <a:pt x="2230" y="19668"/>
                  <a:pt x="2229" y="19658"/>
                  <a:pt x="2227" y="19644"/>
                </a:cubicBezTo>
                <a:cubicBezTo>
                  <a:pt x="2235" y="19629"/>
                  <a:pt x="2239" y="19601"/>
                  <a:pt x="2240" y="19564"/>
                </a:cubicBezTo>
                <a:close/>
                <a:moveTo>
                  <a:pt x="2824" y="20173"/>
                </a:moveTo>
                <a:cubicBezTo>
                  <a:pt x="2930" y="20263"/>
                  <a:pt x="2992" y="20325"/>
                  <a:pt x="3019" y="20363"/>
                </a:cubicBezTo>
                <a:cubicBezTo>
                  <a:pt x="3008" y="20355"/>
                  <a:pt x="2997" y="20349"/>
                  <a:pt x="2986" y="20341"/>
                </a:cubicBezTo>
                <a:cubicBezTo>
                  <a:pt x="2986" y="20341"/>
                  <a:pt x="2986" y="20341"/>
                  <a:pt x="2986" y="20341"/>
                </a:cubicBezTo>
                <a:cubicBezTo>
                  <a:pt x="2980" y="20339"/>
                  <a:pt x="2975" y="20335"/>
                  <a:pt x="2969" y="20331"/>
                </a:cubicBezTo>
                <a:cubicBezTo>
                  <a:pt x="2975" y="20335"/>
                  <a:pt x="2980" y="20338"/>
                  <a:pt x="2986" y="20341"/>
                </a:cubicBezTo>
                <a:cubicBezTo>
                  <a:pt x="2972" y="20311"/>
                  <a:pt x="2923" y="20257"/>
                  <a:pt x="2824" y="20173"/>
                </a:cubicBezTo>
                <a:close/>
                <a:moveTo>
                  <a:pt x="2983" y="20437"/>
                </a:moveTo>
                <a:cubicBezTo>
                  <a:pt x="3024" y="20454"/>
                  <a:pt x="3062" y="20469"/>
                  <a:pt x="3097" y="20483"/>
                </a:cubicBezTo>
                <a:cubicBezTo>
                  <a:pt x="3064" y="20469"/>
                  <a:pt x="3025" y="20454"/>
                  <a:pt x="2983" y="20437"/>
                </a:cubicBezTo>
                <a:close/>
                <a:moveTo>
                  <a:pt x="3097" y="20483"/>
                </a:moveTo>
                <a:cubicBezTo>
                  <a:pt x="3222" y="20533"/>
                  <a:pt x="3294" y="20561"/>
                  <a:pt x="3317" y="20565"/>
                </a:cubicBezTo>
                <a:cubicBezTo>
                  <a:pt x="3258" y="20544"/>
                  <a:pt x="3185" y="20517"/>
                  <a:pt x="3097" y="20483"/>
                </a:cubicBezTo>
                <a:close/>
                <a:moveTo>
                  <a:pt x="4105" y="21225"/>
                </a:moveTo>
                <a:cubicBezTo>
                  <a:pt x="4133" y="21259"/>
                  <a:pt x="4185" y="21317"/>
                  <a:pt x="4265" y="21407"/>
                </a:cubicBezTo>
                <a:cubicBezTo>
                  <a:pt x="4205" y="21340"/>
                  <a:pt x="4152" y="21279"/>
                  <a:pt x="4105" y="21225"/>
                </a:cubicBezTo>
                <a:close/>
                <a:moveTo>
                  <a:pt x="15737" y="0"/>
                </a:moveTo>
                <a:cubicBezTo>
                  <a:pt x="15614" y="0"/>
                  <a:pt x="15489" y="23"/>
                  <a:pt x="15356" y="77"/>
                </a:cubicBezTo>
                <a:cubicBezTo>
                  <a:pt x="15196" y="148"/>
                  <a:pt x="15050" y="253"/>
                  <a:pt x="14905" y="394"/>
                </a:cubicBezTo>
                <a:cubicBezTo>
                  <a:pt x="14759" y="518"/>
                  <a:pt x="14628" y="676"/>
                  <a:pt x="14497" y="800"/>
                </a:cubicBezTo>
                <a:cubicBezTo>
                  <a:pt x="14322" y="976"/>
                  <a:pt x="14163" y="1188"/>
                  <a:pt x="13973" y="1381"/>
                </a:cubicBezTo>
                <a:cubicBezTo>
                  <a:pt x="12401" y="3127"/>
                  <a:pt x="10829" y="4854"/>
                  <a:pt x="9272" y="6599"/>
                </a:cubicBezTo>
                <a:cubicBezTo>
                  <a:pt x="7772" y="8256"/>
                  <a:pt x="6287" y="9913"/>
                  <a:pt x="4657" y="11447"/>
                </a:cubicBezTo>
                <a:cubicBezTo>
                  <a:pt x="3421" y="12751"/>
                  <a:pt x="1615" y="14002"/>
                  <a:pt x="451" y="15466"/>
                </a:cubicBezTo>
                <a:cubicBezTo>
                  <a:pt x="291" y="15660"/>
                  <a:pt x="145" y="15871"/>
                  <a:pt x="0" y="16100"/>
                </a:cubicBezTo>
                <a:cubicBezTo>
                  <a:pt x="115" y="16185"/>
                  <a:pt x="221" y="16467"/>
                  <a:pt x="304" y="16467"/>
                </a:cubicBezTo>
                <a:cubicBezTo>
                  <a:pt x="326" y="16467"/>
                  <a:pt x="345" y="16448"/>
                  <a:pt x="363" y="16400"/>
                </a:cubicBezTo>
                <a:cubicBezTo>
                  <a:pt x="414" y="16693"/>
                  <a:pt x="485" y="17078"/>
                  <a:pt x="553" y="17078"/>
                </a:cubicBezTo>
                <a:cubicBezTo>
                  <a:pt x="583" y="17078"/>
                  <a:pt x="614" y="17001"/>
                  <a:pt x="640" y="16805"/>
                </a:cubicBezTo>
                <a:cubicBezTo>
                  <a:pt x="630" y="17274"/>
                  <a:pt x="838" y="17581"/>
                  <a:pt x="916" y="17581"/>
                </a:cubicBezTo>
                <a:cubicBezTo>
                  <a:pt x="962" y="17581"/>
                  <a:pt x="965" y="17479"/>
                  <a:pt x="859" y="17246"/>
                </a:cubicBezTo>
                <a:cubicBezTo>
                  <a:pt x="913" y="17363"/>
                  <a:pt x="968" y="17457"/>
                  <a:pt x="1021" y="17535"/>
                </a:cubicBezTo>
                <a:cubicBezTo>
                  <a:pt x="1010" y="17527"/>
                  <a:pt x="1000" y="17519"/>
                  <a:pt x="989" y="17511"/>
                </a:cubicBezTo>
                <a:cubicBezTo>
                  <a:pt x="1000" y="17519"/>
                  <a:pt x="1010" y="17528"/>
                  <a:pt x="1021" y="17536"/>
                </a:cubicBezTo>
                <a:cubicBezTo>
                  <a:pt x="1134" y="17704"/>
                  <a:pt x="1230" y="17782"/>
                  <a:pt x="1253" y="17782"/>
                </a:cubicBezTo>
                <a:cubicBezTo>
                  <a:pt x="1277" y="17782"/>
                  <a:pt x="1225" y="17701"/>
                  <a:pt x="1041" y="17552"/>
                </a:cubicBezTo>
                <a:cubicBezTo>
                  <a:pt x="1271" y="17729"/>
                  <a:pt x="1442" y="17813"/>
                  <a:pt x="1493" y="17839"/>
                </a:cubicBezTo>
                <a:cubicBezTo>
                  <a:pt x="1592" y="17858"/>
                  <a:pt x="1651" y="17872"/>
                  <a:pt x="1659" y="17881"/>
                </a:cubicBezTo>
                <a:cubicBezTo>
                  <a:pt x="1674" y="17898"/>
                  <a:pt x="1528" y="17934"/>
                  <a:pt x="1207" y="17987"/>
                </a:cubicBezTo>
                <a:cubicBezTo>
                  <a:pt x="1528" y="17934"/>
                  <a:pt x="1731" y="17934"/>
                  <a:pt x="1731" y="17898"/>
                </a:cubicBezTo>
                <a:cubicBezTo>
                  <a:pt x="1742" y="17922"/>
                  <a:pt x="1674" y="17938"/>
                  <a:pt x="1526" y="17972"/>
                </a:cubicBezTo>
                <a:cubicBezTo>
                  <a:pt x="1654" y="17945"/>
                  <a:pt x="1724" y="17936"/>
                  <a:pt x="1732" y="17934"/>
                </a:cubicBezTo>
                <a:cubicBezTo>
                  <a:pt x="1740" y="17955"/>
                  <a:pt x="1679" y="17991"/>
                  <a:pt x="1554" y="18041"/>
                </a:cubicBezTo>
                <a:cubicBezTo>
                  <a:pt x="1631" y="18015"/>
                  <a:pt x="1693" y="17997"/>
                  <a:pt x="1737" y="17984"/>
                </a:cubicBezTo>
                <a:cubicBezTo>
                  <a:pt x="1753" y="17978"/>
                  <a:pt x="1760" y="17973"/>
                  <a:pt x="1760" y="17969"/>
                </a:cubicBezTo>
                <a:cubicBezTo>
                  <a:pt x="1763" y="17972"/>
                  <a:pt x="1765" y="17974"/>
                  <a:pt x="1766" y="17977"/>
                </a:cubicBezTo>
                <a:cubicBezTo>
                  <a:pt x="1767" y="17976"/>
                  <a:pt x="1769" y="17976"/>
                  <a:pt x="1770" y="17976"/>
                </a:cubicBezTo>
                <a:cubicBezTo>
                  <a:pt x="1769" y="17976"/>
                  <a:pt x="1768" y="17977"/>
                  <a:pt x="1766" y="17977"/>
                </a:cubicBezTo>
                <a:cubicBezTo>
                  <a:pt x="1766" y="17977"/>
                  <a:pt x="1766" y="17977"/>
                  <a:pt x="1766" y="17977"/>
                </a:cubicBezTo>
                <a:cubicBezTo>
                  <a:pt x="1757" y="17979"/>
                  <a:pt x="1748" y="17982"/>
                  <a:pt x="1737" y="17984"/>
                </a:cubicBezTo>
                <a:cubicBezTo>
                  <a:pt x="1686" y="18007"/>
                  <a:pt x="1549" y="18050"/>
                  <a:pt x="1339" y="18126"/>
                </a:cubicBezTo>
                <a:cubicBezTo>
                  <a:pt x="1343" y="18125"/>
                  <a:pt x="1347" y="18122"/>
                  <a:pt x="1351" y="18121"/>
                </a:cubicBezTo>
                <a:cubicBezTo>
                  <a:pt x="1315" y="18134"/>
                  <a:pt x="1277" y="18147"/>
                  <a:pt x="1237" y="18163"/>
                </a:cubicBezTo>
                <a:cubicBezTo>
                  <a:pt x="1272" y="18150"/>
                  <a:pt x="1306" y="18137"/>
                  <a:pt x="1339" y="18126"/>
                </a:cubicBezTo>
                <a:cubicBezTo>
                  <a:pt x="1324" y="18132"/>
                  <a:pt x="1310" y="18139"/>
                  <a:pt x="1295" y="18145"/>
                </a:cubicBezTo>
                <a:cubicBezTo>
                  <a:pt x="1531" y="18058"/>
                  <a:pt x="1695" y="18006"/>
                  <a:pt x="1766" y="17977"/>
                </a:cubicBezTo>
                <a:cubicBezTo>
                  <a:pt x="1769" y="17984"/>
                  <a:pt x="1769" y="17992"/>
                  <a:pt x="1767" y="18001"/>
                </a:cubicBezTo>
                <a:cubicBezTo>
                  <a:pt x="1681" y="18037"/>
                  <a:pt x="1536" y="18097"/>
                  <a:pt x="1353" y="18198"/>
                </a:cubicBezTo>
                <a:cubicBezTo>
                  <a:pt x="1534" y="18098"/>
                  <a:pt x="1678" y="18039"/>
                  <a:pt x="1766" y="18002"/>
                </a:cubicBezTo>
                <a:cubicBezTo>
                  <a:pt x="1747" y="18058"/>
                  <a:pt x="1604" y="18145"/>
                  <a:pt x="1353" y="18304"/>
                </a:cubicBezTo>
                <a:cubicBezTo>
                  <a:pt x="1627" y="18139"/>
                  <a:pt x="1795" y="18050"/>
                  <a:pt x="1809" y="17983"/>
                </a:cubicBezTo>
                <a:cubicBezTo>
                  <a:pt x="1815" y="17981"/>
                  <a:pt x="1820" y="17979"/>
                  <a:pt x="1824" y="17977"/>
                </a:cubicBezTo>
                <a:cubicBezTo>
                  <a:pt x="1803" y="18031"/>
                  <a:pt x="1648" y="18144"/>
                  <a:pt x="1383" y="18304"/>
                </a:cubicBezTo>
                <a:cubicBezTo>
                  <a:pt x="1698" y="18121"/>
                  <a:pt x="1857" y="18032"/>
                  <a:pt x="1851" y="17964"/>
                </a:cubicBezTo>
                <a:cubicBezTo>
                  <a:pt x="1862" y="17959"/>
                  <a:pt x="1865" y="17954"/>
                  <a:pt x="1863" y="17952"/>
                </a:cubicBezTo>
                <a:cubicBezTo>
                  <a:pt x="1921" y="18022"/>
                  <a:pt x="1746" y="18127"/>
                  <a:pt x="1441" y="18340"/>
                </a:cubicBezTo>
                <a:cubicBezTo>
                  <a:pt x="1746" y="18127"/>
                  <a:pt x="1921" y="18040"/>
                  <a:pt x="1877" y="17969"/>
                </a:cubicBezTo>
                <a:cubicBezTo>
                  <a:pt x="1925" y="18027"/>
                  <a:pt x="1825" y="18121"/>
                  <a:pt x="1610" y="18280"/>
                </a:cubicBezTo>
                <a:cubicBezTo>
                  <a:pt x="1576" y="18304"/>
                  <a:pt x="1538" y="18329"/>
                  <a:pt x="1499" y="18357"/>
                </a:cubicBezTo>
                <a:cubicBezTo>
                  <a:pt x="1518" y="18343"/>
                  <a:pt x="1538" y="18331"/>
                  <a:pt x="1558" y="18318"/>
                </a:cubicBezTo>
                <a:cubicBezTo>
                  <a:pt x="1526" y="18342"/>
                  <a:pt x="1491" y="18366"/>
                  <a:pt x="1455" y="18393"/>
                </a:cubicBezTo>
                <a:cubicBezTo>
                  <a:pt x="1493" y="18365"/>
                  <a:pt x="1530" y="18340"/>
                  <a:pt x="1563" y="18314"/>
                </a:cubicBezTo>
                <a:cubicBezTo>
                  <a:pt x="1846" y="18131"/>
                  <a:pt x="2021" y="18035"/>
                  <a:pt x="1994" y="17969"/>
                </a:cubicBezTo>
                <a:cubicBezTo>
                  <a:pt x="2028" y="18005"/>
                  <a:pt x="2041" y="18067"/>
                  <a:pt x="2030" y="18137"/>
                </a:cubicBezTo>
                <a:cubicBezTo>
                  <a:pt x="2028" y="18134"/>
                  <a:pt x="2025" y="18131"/>
                  <a:pt x="2022" y="18127"/>
                </a:cubicBezTo>
                <a:cubicBezTo>
                  <a:pt x="2025" y="18131"/>
                  <a:pt x="2028" y="18135"/>
                  <a:pt x="2030" y="18139"/>
                </a:cubicBezTo>
                <a:cubicBezTo>
                  <a:pt x="2015" y="18238"/>
                  <a:pt x="1952" y="18358"/>
                  <a:pt x="1838" y="18452"/>
                </a:cubicBezTo>
                <a:cubicBezTo>
                  <a:pt x="1797" y="18476"/>
                  <a:pt x="1752" y="18497"/>
                  <a:pt x="1703" y="18515"/>
                </a:cubicBezTo>
                <a:cubicBezTo>
                  <a:pt x="1750" y="18497"/>
                  <a:pt x="1794" y="18477"/>
                  <a:pt x="1833" y="18456"/>
                </a:cubicBezTo>
                <a:cubicBezTo>
                  <a:pt x="1789" y="18492"/>
                  <a:pt x="1735" y="18525"/>
                  <a:pt x="1674" y="18551"/>
                </a:cubicBezTo>
                <a:cubicBezTo>
                  <a:pt x="1820" y="18532"/>
                  <a:pt x="1925" y="18449"/>
                  <a:pt x="1986" y="18345"/>
                </a:cubicBezTo>
                <a:cubicBezTo>
                  <a:pt x="1999" y="18331"/>
                  <a:pt x="2012" y="18318"/>
                  <a:pt x="2023" y="18304"/>
                </a:cubicBezTo>
                <a:cubicBezTo>
                  <a:pt x="2037" y="18326"/>
                  <a:pt x="2051" y="18351"/>
                  <a:pt x="2062" y="18377"/>
                </a:cubicBezTo>
                <a:cubicBezTo>
                  <a:pt x="2062" y="18377"/>
                  <a:pt x="2062" y="18376"/>
                  <a:pt x="2063" y="18376"/>
                </a:cubicBezTo>
                <a:cubicBezTo>
                  <a:pt x="2064" y="18379"/>
                  <a:pt x="2065" y="18380"/>
                  <a:pt x="2065" y="18382"/>
                </a:cubicBezTo>
                <a:cubicBezTo>
                  <a:pt x="2065" y="18384"/>
                  <a:pt x="2065" y="18385"/>
                  <a:pt x="2065" y="18386"/>
                </a:cubicBezTo>
                <a:cubicBezTo>
                  <a:pt x="2064" y="18384"/>
                  <a:pt x="2063" y="18381"/>
                  <a:pt x="2062" y="18377"/>
                </a:cubicBezTo>
                <a:cubicBezTo>
                  <a:pt x="2057" y="18388"/>
                  <a:pt x="2052" y="18398"/>
                  <a:pt x="2046" y="18408"/>
                </a:cubicBezTo>
                <a:cubicBezTo>
                  <a:pt x="2035" y="18382"/>
                  <a:pt x="2022" y="18360"/>
                  <a:pt x="2009" y="18340"/>
                </a:cubicBezTo>
                <a:cubicBezTo>
                  <a:pt x="2021" y="18360"/>
                  <a:pt x="2034" y="18382"/>
                  <a:pt x="2045" y="18408"/>
                </a:cubicBezTo>
                <a:cubicBezTo>
                  <a:pt x="2039" y="18419"/>
                  <a:pt x="2032" y="18431"/>
                  <a:pt x="2024" y="18442"/>
                </a:cubicBezTo>
                <a:cubicBezTo>
                  <a:pt x="2015" y="18423"/>
                  <a:pt x="2005" y="18407"/>
                  <a:pt x="1994" y="18393"/>
                </a:cubicBezTo>
                <a:cubicBezTo>
                  <a:pt x="2005" y="18408"/>
                  <a:pt x="2014" y="18424"/>
                  <a:pt x="2023" y="18443"/>
                </a:cubicBezTo>
                <a:cubicBezTo>
                  <a:pt x="2023" y="18443"/>
                  <a:pt x="2024" y="18442"/>
                  <a:pt x="2024" y="18442"/>
                </a:cubicBezTo>
                <a:cubicBezTo>
                  <a:pt x="2027" y="18444"/>
                  <a:pt x="2029" y="18448"/>
                  <a:pt x="2031" y="18452"/>
                </a:cubicBezTo>
                <a:cubicBezTo>
                  <a:pt x="2038" y="18443"/>
                  <a:pt x="2045" y="18433"/>
                  <a:pt x="2053" y="18424"/>
                </a:cubicBezTo>
                <a:cubicBezTo>
                  <a:pt x="2054" y="18427"/>
                  <a:pt x="2055" y="18429"/>
                  <a:pt x="2056" y="18432"/>
                </a:cubicBezTo>
                <a:cubicBezTo>
                  <a:pt x="2052" y="18447"/>
                  <a:pt x="2047" y="18462"/>
                  <a:pt x="2042" y="18477"/>
                </a:cubicBezTo>
                <a:cubicBezTo>
                  <a:pt x="2038" y="18468"/>
                  <a:pt x="2034" y="18461"/>
                  <a:pt x="2031" y="18452"/>
                </a:cubicBezTo>
                <a:cubicBezTo>
                  <a:pt x="2030" y="18453"/>
                  <a:pt x="2030" y="18453"/>
                  <a:pt x="2029" y="18455"/>
                </a:cubicBezTo>
                <a:cubicBezTo>
                  <a:pt x="2027" y="18451"/>
                  <a:pt x="2025" y="18447"/>
                  <a:pt x="2023" y="18443"/>
                </a:cubicBezTo>
                <a:cubicBezTo>
                  <a:pt x="2014" y="18456"/>
                  <a:pt x="2005" y="18468"/>
                  <a:pt x="1994" y="18481"/>
                </a:cubicBezTo>
                <a:cubicBezTo>
                  <a:pt x="1994" y="18481"/>
                  <a:pt x="1994" y="18481"/>
                  <a:pt x="1994" y="18480"/>
                </a:cubicBezTo>
                <a:cubicBezTo>
                  <a:pt x="1994" y="18481"/>
                  <a:pt x="1994" y="18481"/>
                  <a:pt x="1994" y="18481"/>
                </a:cubicBezTo>
                <a:cubicBezTo>
                  <a:pt x="1934" y="18552"/>
                  <a:pt x="1851" y="18605"/>
                  <a:pt x="1746" y="18621"/>
                </a:cubicBezTo>
                <a:cubicBezTo>
                  <a:pt x="1848" y="18605"/>
                  <a:pt x="1933" y="18554"/>
                  <a:pt x="1998" y="18487"/>
                </a:cubicBezTo>
                <a:cubicBezTo>
                  <a:pt x="2006" y="18500"/>
                  <a:pt x="2013" y="18514"/>
                  <a:pt x="2020" y="18528"/>
                </a:cubicBezTo>
                <a:cubicBezTo>
                  <a:pt x="2017" y="18534"/>
                  <a:pt x="2013" y="18542"/>
                  <a:pt x="2009" y="18548"/>
                </a:cubicBezTo>
                <a:cubicBezTo>
                  <a:pt x="2008" y="18549"/>
                  <a:pt x="2006" y="18549"/>
                  <a:pt x="2005" y="18551"/>
                </a:cubicBezTo>
                <a:cubicBezTo>
                  <a:pt x="2001" y="18544"/>
                  <a:pt x="1997" y="18539"/>
                  <a:pt x="1994" y="18533"/>
                </a:cubicBezTo>
                <a:cubicBezTo>
                  <a:pt x="1997" y="18539"/>
                  <a:pt x="2000" y="18544"/>
                  <a:pt x="2005" y="18551"/>
                </a:cubicBezTo>
                <a:cubicBezTo>
                  <a:pt x="1964" y="18571"/>
                  <a:pt x="1916" y="18583"/>
                  <a:pt x="1863" y="18586"/>
                </a:cubicBezTo>
                <a:cubicBezTo>
                  <a:pt x="1888" y="18592"/>
                  <a:pt x="1911" y="18595"/>
                  <a:pt x="1932" y="18595"/>
                </a:cubicBezTo>
                <a:cubicBezTo>
                  <a:pt x="1949" y="18595"/>
                  <a:pt x="1966" y="18594"/>
                  <a:pt x="1981" y="18590"/>
                </a:cubicBezTo>
                <a:cubicBezTo>
                  <a:pt x="1928" y="18655"/>
                  <a:pt x="1852" y="18703"/>
                  <a:pt x="1746" y="18710"/>
                </a:cubicBezTo>
                <a:cubicBezTo>
                  <a:pt x="1848" y="18710"/>
                  <a:pt x="1925" y="18661"/>
                  <a:pt x="1981" y="18590"/>
                </a:cubicBezTo>
                <a:cubicBezTo>
                  <a:pt x="1994" y="18586"/>
                  <a:pt x="2007" y="18582"/>
                  <a:pt x="2019" y="18577"/>
                </a:cubicBezTo>
                <a:cubicBezTo>
                  <a:pt x="2034" y="18606"/>
                  <a:pt x="2047" y="18637"/>
                  <a:pt x="2059" y="18668"/>
                </a:cubicBezTo>
                <a:cubicBezTo>
                  <a:pt x="2059" y="18667"/>
                  <a:pt x="2060" y="18666"/>
                  <a:pt x="2060" y="18664"/>
                </a:cubicBezTo>
                <a:cubicBezTo>
                  <a:pt x="2066" y="18679"/>
                  <a:pt x="2071" y="18695"/>
                  <a:pt x="2077" y="18710"/>
                </a:cubicBezTo>
                <a:cubicBezTo>
                  <a:pt x="2079" y="18705"/>
                  <a:pt x="2081" y="18698"/>
                  <a:pt x="2084" y="18692"/>
                </a:cubicBezTo>
                <a:cubicBezTo>
                  <a:pt x="2085" y="18697"/>
                  <a:pt x="2086" y="18702"/>
                  <a:pt x="2087" y="18707"/>
                </a:cubicBezTo>
                <a:cubicBezTo>
                  <a:pt x="2085" y="18712"/>
                  <a:pt x="2083" y="18717"/>
                  <a:pt x="2081" y="18724"/>
                </a:cubicBezTo>
                <a:cubicBezTo>
                  <a:pt x="2080" y="18719"/>
                  <a:pt x="2078" y="18715"/>
                  <a:pt x="2077" y="18710"/>
                </a:cubicBezTo>
                <a:cubicBezTo>
                  <a:pt x="2076" y="18711"/>
                  <a:pt x="2076" y="18714"/>
                  <a:pt x="2075" y="18715"/>
                </a:cubicBezTo>
                <a:cubicBezTo>
                  <a:pt x="2069" y="18698"/>
                  <a:pt x="2064" y="18683"/>
                  <a:pt x="2059" y="18668"/>
                </a:cubicBezTo>
                <a:cubicBezTo>
                  <a:pt x="2052" y="18690"/>
                  <a:pt x="2043" y="18711"/>
                  <a:pt x="2034" y="18730"/>
                </a:cubicBezTo>
                <a:cubicBezTo>
                  <a:pt x="2031" y="18722"/>
                  <a:pt x="2027" y="18716"/>
                  <a:pt x="2022" y="18710"/>
                </a:cubicBezTo>
                <a:cubicBezTo>
                  <a:pt x="2027" y="18716"/>
                  <a:pt x="2030" y="18722"/>
                  <a:pt x="2034" y="18730"/>
                </a:cubicBezTo>
                <a:cubicBezTo>
                  <a:pt x="1999" y="18798"/>
                  <a:pt x="1948" y="18845"/>
                  <a:pt x="1881" y="18845"/>
                </a:cubicBezTo>
                <a:cubicBezTo>
                  <a:pt x="1869" y="18845"/>
                  <a:pt x="1857" y="18844"/>
                  <a:pt x="1844" y="18840"/>
                </a:cubicBezTo>
                <a:cubicBezTo>
                  <a:pt x="1863" y="18845"/>
                  <a:pt x="1880" y="18848"/>
                  <a:pt x="1897" y="18848"/>
                </a:cubicBezTo>
                <a:cubicBezTo>
                  <a:pt x="1963" y="18848"/>
                  <a:pt x="2014" y="18813"/>
                  <a:pt x="2049" y="18760"/>
                </a:cubicBezTo>
                <a:cubicBezTo>
                  <a:pt x="2052" y="18765"/>
                  <a:pt x="2054" y="18769"/>
                  <a:pt x="2056" y="18774"/>
                </a:cubicBezTo>
                <a:cubicBezTo>
                  <a:pt x="2056" y="18774"/>
                  <a:pt x="2056" y="18773"/>
                  <a:pt x="2056" y="18773"/>
                </a:cubicBezTo>
                <a:cubicBezTo>
                  <a:pt x="2054" y="18769"/>
                  <a:pt x="2052" y="18764"/>
                  <a:pt x="2049" y="18760"/>
                </a:cubicBezTo>
                <a:cubicBezTo>
                  <a:pt x="2059" y="18746"/>
                  <a:pt x="2067" y="18731"/>
                  <a:pt x="2075" y="18715"/>
                </a:cubicBezTo>
                <a:cubicBezTo>
                  <a:pt x="2076" y="18719"/>
                  <a:pt x="2078" y="18724"/>
                  <a:pt x="2079" y="18729"/>
                </a:cubicBezTo>
                <a:cubicBezTo>
                  <a:pt x="2071" y="18744"/>
                  <a:pt x="2064" y="18759"/>
                  <a:pt x="2056" y="18773"/>
                </a:cubicBezTo>
                <a:cubicBezTo>
                  <a:pt x="2058" y="18777"/>
                  <a:pt x="2059" y="18781"/>
                  <a:pt x="2061" y="18784"/>
                </a:cubicBezTo>
                <a:cubicBezTo>
                  <a:pt x="2069" y="18770"/>
                  <a:pt x="2076" y="18755"/>
                  <a:pt x="2082" y="18740"/>
                </a:cubicBezTo>
                <a:cubicBezTo>
                  <a:pt x="2082" y="18740"/>
                  <a:pt x="2082" y="18740"/>
                  <a:pt x="2083" y="18741"/>
                </a:cubicBezTo>
                <a:cubicBezTo>
                  <a:pt x="2083" y="18739"/>
                  <a:pt x="2084" y="18738"/>
                  <a:pt x="2085" y="18735"/>
                </a:cubicBezTo>
                <a:cubicBezTo>
                  <a:pt x="2085" y="18738"/>
                  <a:pt x="2086" y="18739"/>
                  <a:pt x="2086" y="18741"/>
                </a:cubicBezTo>
                <a:cubicBezTo>
                  <a:pt x="2088" y="18735"/>
                  <a:pt x="2090" y="18729"/>
                  <a:pt x="2091" y="18722"/>
                </a:cubicBezTo>
                <a:cubicBezTo>
                  <a:pt x="2091" y="18724"/>
                  <a:pt x="2091" y="18725"/>
                  <a:pt x="2092" y="18726"/>
                </a:cubicBezTo>
                <a:cubicBezTo>
                  <a:pt x="2092" y="18725"/>
                  <a:pt x="2092" y="18725"/>
                  <a:pt x="2092" y="18724"/>
                </a:cubicBezTo>
                <a:cubicBezTo>
                  <a:pt x="2094" y="18734"/>
                  <a:pt x="2097" y="18745"/>
                  <a:pt x="2100" y="18755"/>
                </a:cubicBezTo>
                <a:cubicBezTo>
                  <a:pt x="2102" y="18733"/>
                  <a:pt x="2102" y="18710"/>
                  <a:pt x="2102" y="18686"/>
                </a:cubicBezTo>
                <a:cubicBezTo>
                  <a:pt x="2102" y="18686"/>
                  <a:pt x="2102" y="18685"/>
                  <a:pt x="2102" y="18685"/>
                </a:cubicBezTo>
                <a:cubicBezTo>
                  <a:pt x="2115" y="18746"/>
                  <a:pt x="2125" y="18811"/>
                  <a:pt x="2131" y="18873"/>
                </a:cubicBezTo>
                <a:cubicBezTo>
                  <a:pt x="2133" y="18870"/>
                  <a:pt x="2135" y="18869"/>
                  <a:pt x="2137" y="18867"/>
                </a:cubicBezTo>
                <a:cubicBezTo>
                  <a:pt x="2135" y="18869"/>
                  <a:pt x="2133" y="18872"/>
                  <a:pt x="2131" y="18873"/>
                </a:cubicBezTo>
                <a:cubicBezTo>
                  <a:pt x="2131" y="18873"/>
                  <a:pt x="2131" y="18873"/>
                  <a:pt x="2131" y="18873"/>
                </a:cubicBezTo>
                <a:cubicBezTo>
                  <a:pt x="2128" y="18875"/>
                  <a:pt x="2126" y="18878"/>
                  <a:pt x="2124" y="18880"/>
                </a:cubicBezTo>
                <a:cubicBezTo>
                  <a:pt x="2117" y="18839"/>
                  <a:pt x="2109" y="18797"/>
                  <a:pt x="2100" y="18755"/>
                </a:cubicBezTo>
                <a:cubicBezTo>
                  <a:pt x="2100" y="18757"/>
                  <a:pt x="2100" y="18759"/>
                  <a:pt x="2100" y="18760"/>
                </a:cubicBezTo>
                <a:cubicBezTo>
                  <a:pt x="2097" y="18749"/>
                  <a:pt x="2094" y="18738"/>
                  <a:pt x="2092" y="18726"/>
                </a:cubicBezTo>
                <a:cubicBezTo>
                  <a:pt x="2092" y="18738"/>
                  <a:pt x="2092" y="18749"/>
                  <a:pt x="2092" y="18759"/>
                </a:cubicBezTo>
                <a:cubicBezTo>
                  <a:pt x="2090" y="18753"/>
                  <a:pt x="2088" y="18748"/>
                  <a:pt x="2086" y="18741"/>
                </a:cubicBezTo>
                <a:cubicBezTo>
                  <a:pt x="2086" y="18744"/>
                  <a:pt x="2085" y="18746"/>
                  <a:pt x="2084" y="18749"/>
                </a:cubicBezTo>
                <a:cubicBezTo>
                  <a:pt x="2084" y="18746"/>
                  <a:pt x="2083" y="18744"/>
                  <a:pt x="2083" y="18741"/>
                </a:cubicBezTo>
                <a:cubicBezTo>
                  <a:pt x="2076" y="18757"/>
                  <a:pt x="2069" y="18772"/>
                  <a:pt x="2061" y="18784"/>
                </a:cubicBezTo>
                <a:cubicBezTo>
                  <a:pt x="2061" y="18784"/>
                  <a:pt x="2061" y="18784"/>
                  <a:pt x="2061" y="18784"/>
                </a:cubicBezTo>
                <a:cubicBezTo>
                  <a:pt x="2061" y="18784"/>
                  <a:pt x="2061" y="18786"/>
                  <a:pt x="2061" y="18786"/>
                </a:cubicBezTo>
                <a:cubicBezTo>
                  <a:pt x="2059" y="18782"/>
                  <a:pt x="2057" y="18778"/>
                  <a:pt x="2056" y="18774"/>
                </a:cubicBezTo>
                <a:cubicBezTo>
                  <a:pt x="2020" y="18832"/>
                  <a:pt x="1973" y="18870"/>
                  <a:pt x="1914" y="18870"/>
                </a:cubicBezTo>
                <a:cubicBezTo>
                  <a:pt x="1889" y="18870"/>
                  <a:pt x="1863" y="18864"/>
                  <a:pt x="1833" y="18850"/>
                </a:cubicBezTo>
                <a:cubicBezTo>
                  <a:pt x="1867" y="18867"/>
                  <a:pt x="1897" y="18874"/>
                  <a:pt x="1925" y="18874"/>
                </a:cubicBezTo>
                <a:cubicBezTo>
                  <a:pt x="1984" y="18874"/>
                  <a:pt x="2030" y="18840"/>
                  <a:pt x="2061" y="18786"/>
                </a:cubicBezTo>
                <a:cubicBezTo>
                  <a:pt x="2061" y="18786"/>
                  <a:pt x="2061" y="18786"/>
                  <a:pt x="2061" y="18786"/>
                </a:cubicBezTo>
                <a:cubicBezTo>
                  <a:pt x="2039" y="18824"/>
                  <a:pt x="2014" y="18853"/>
                  <a:pt x="1983" y="18870"/>
                </a:cubicBezTo>
                <a:cubicBezTo>
                  <a:pt x="1982" y="18870"/>
                  <a:pt x="1981" y="18869"/>
                  <a:pt x="1980" y="18868"/>
                </a:cubicBezTo>
                <a:cubicBezTo>
                  <a:pt x="1981" y="18869"/>
                  <a:pt x="1982" y="18870"/>
                  <a:pt x="1983" y="18870"/>
                </a:cubicBezTo>
                <a:cubicBezTo>
                  <a:pt x="1983" y="18870"/>
                  <a:pt x="1983" y="18870"/>
                  <a:pt x="1983" y="18870"/>
                </a:cubicBezTo>
                <a:cubicBezTo>
                  <a:pt x="1988" y="18874"/>
                  <a:pt x="1993" y="18877"/>
                  <a:pt x="1997" y="18880"/>
                </a:cubicBezTo>
                <a:cubicBezTo>
                  <a:pt x="2027" y="18863"/>
                  <a:pt x="2049" y="18834"/>
                  <a:pt x="2066" y="18798"/>
                </a:cubicBezTo>
                <a:cubicBezTo>
                  <a:pt x="2072" y="18812"/>
                  <a:pt x="2079" y="18827"/>
                  <a:pt x="2084" y="18843"/>
                </a:cubicBezTo>
                <a:cubicBezTo>
                  <a:pt x="2084" y="18841"/>
                  <a:pt x="2084" y="18840"/>
                  <a:pt x="2084" y="18840"/>
                </a:cubicBezTo>
                <a:cubicBezTo>
                  <a:pt x="2085" y="18841"/>
                  <a:pt x="2086" y="18843"/>
                  <a:pt x="2086" y="18844"/>
                </a:cubicBezTo>
                <a:cubicBezTo>
                  <a:pt x="2090" y="18829"/>
                  <a:pt x="2093" y="18812"/>
                  <a:pt x="2095" y="18794"/>
                </a:cubicBezTo>
                <a:cubicBezTo>
                  <a:pt x="2103" y="18826"/>
                  <a:pt x="2108" y="18858"/>
                  <a:pt x="2112" y="18888"/>
                </a:cubicBezTo>
                <a:cubicBezTo>
                  <a:pt x="2109" y="18891"/>
                  <a:pt x="2107" y="18892"/>
                  <a:pt x="2104" y="18893"/>
                </a:cubicBezTo>
                <a:cubicBezTo>
                  <a:pt x="2099" y="18877"/>
                  <a:pt x="2092" y="18860"/>
                  <a:pt x="2086" y="18844"/>
                </a:cubicBezTo>
                <a:cubicBezTo>
                  <a:pt x="2086" y="18845"/>
                  <a:pt x="2086" y="18846"/>
                  <a:pt x="2086" y="18848"/>
                </a:cubicBezTo>
                <a:cubicBezTo>
                  <a:pt x="2091" y="18863"/>
                  <a:pt x="2096" y="18878"/>
                  <a:pt x="2102" y="18893"/>
                </a:cubicBezTo>
                <a:cubicBezTo>
                  <a:pt x="2103" y="18893"/>
                  <a:pt x="2104" y="18893"/>
                  <a:pt x="2104" y="18893"/>
                </a:cubicBezTo>
                <a:cubicBezTo>
                  <a:pt x="2104" y="18893"/>
                  <a:pt x="2104" y="18893"/>
                  <a:pt x="2104" y="18893"/>
                </a:cubicBezTo>
                <a:cubicBezTo>
                  <a:pt x="2107" y="18892"/>
                  <a:pt x="2109" y="18891"/>
                  <a:pt x="2112" y="18889"/>
                </a:cubicBezTo>
                <a:cubicBezTo>
                  <a:pt x="2114" y="18903"/>
                  <a:pt x="2115" y="18918"/>
                  <a:pt x="2116" y="18932"/>
                </a:cubicBezTo>
                <a:cubicBezTo>
                  <a:pt x="2117" y="18935"/>
                  <a:pt x="2118" y="18939"/>
                  <a:pt x="2119" y="18941"/>
                </a:cubicBezTo>
                <a:cubicBezTo>
                  <a:pt x="2118" y="18923"/>
                  <a:pt x="2117" y="18904"/>
                  <a:pt x="2116" y="18887"/>
                </a:cubicBezTo>
                <a:cubicBezTo>
                  <a:pt x="2117" y="18885"/>
                  <a:pt x="2119" y="18884"/>
                  <a:pt x="2120" y="18883"/>
                </a:cubicBezTo>
                <a:cubicBezTo>
                  <a:pt x="2125" y="18906"/>
                  <a:pt x="2129" y="18928"/>
                  <a:pt x="2132" y="18950"/>
                </a:cubicBezTo>
                <a:cubicBezTo>
                  <a:pt x="2130" y="18927"/>
                  <a:pt x="2127" y="18904"/>
                  <a:pt x="2124" y="18880"/>
                </a:cubicBezTo>
                <a:cubicBezTo>
                  <a:pt x="2123" y="18882"/>
                  <a:pt x="2121" y="18882"/>
                  <a:pt x="2120" y="18883"/>
                </a:cubicBezTo>
                <a:cubicBezTo>
                  <a:pt x="2120" y="18883"/>
                  <a:pt x="2120" y="18882"/>
                  <a:pt x="2120" y="18882"/>
                </a:cubicBezTo>
                <a:cubicBezTo>
                  <a:pt x="2119" y="18883"/>
                  <a:pt x="2117" y="18884"/>
                  <a:pt x="2116" y="18885"/>
                </a:cubicBezTo>
                <a:cubicBezTo>
                  <a:pt x="2115" y="18869"/>
                  <a:pt x="2113" y="18851"/>
                  <a:pt x="2111" y="18835"/>
                </a:cubicBezTo>
                <a:cubicBezTo>
                  <a:pt x="2114" y="18850"/>
                  <a:pt x="2117" y="18867"/>
                  <a:pt x="2120" y="18882"/>
                </a:cubicBezTo>
                <a:cubicBezTo>
                  <a:pt x="2121" y="18882"/>
                  <a:pt x="2123" y="18880"/>
                  <a:pt x="2124" y="18880"/>
                </a:cubicBezTo>
                <a:cubicBezTo>
                  <a:pt x="2124" y="18880"/>
                  <a:pt x="2124" y="18880"/>
                  <a:pt x="2124" y="18880"/>
                </a:cubicBezTo>
                <a:cubicBezTo>
                  <a:pt x="2126" y="18878"/>
                  <a:pt x="2129" y="18875"/>
                  <a:pt x="2131" y="18873"/>
                </a:cubicBezTo>
                <a:cubicBezTo>
                  <a:pt x="2135" y="18916"/>
                  <a:pt x="2137" y="18958"/>
                  <a:pt x="2137" y="18995"/>
                </a:cubicBezTo>
                <a:cubicBezTo>
                  <a:pt x="2136" y="18980"/>
                  <a:pt x="2134" y="18965"/>
                  <a:pt x="2132" y="18950"/>
                </a:cubicBezTo>
                <a:cubicBezTo>
                  <a:pt x="2134" y="18970"/>
                  <a:pt x="2135" y="18989"/>
                  <a:pt x="2136" y="19008"/>
                </a:cubicBezTo>
                <a:cubicBezTo>
                  <a:pt x="2131" y="18985"/>
                  <a:pt x="2126" y="18964"/>
                  <a:pt x="2119" y="18941"/>
                </a:cubicBezTo>
                <a:cubicBezTo>
                  <a:pt x="2119" y="18944"/>
                  <a:pt x="2119" y="18946"/>
                  <a:pt x="2119" y="18950"/>
                </a:cubicBezTo>
                <a:cubicBezTo>
                  <a:pt x="2118" y="18947"/>
                  <a:pt x="2118" y="18945"/>
                  <a:pt x="2117" y="18942"/>
                </a:cubicBezTo>
                <a:cubicBezTo>
                  <a:pt x="2117" y="18949"/>
                  <a:pt x="2118" y="18954"/>
                  <a:pt x="2118" y="18959"/>
                </a:cubicBezTo>
                <a:cubicBezTo>
                  <a:pt x="2111" y="18939"/>
                  <a:pt x="2103" y="18918"/>
                  <a:pt x="2094" y="18898"/>
                </a:cubicBezTo>
                <a:cubicBezTo>
                  <a:pt x="2094" y="18898"/>
                  <a:pt x="2094" y="18898"/>
                  <a:pt x="2094" y="18898"/>
                </a:cubicBezTo>
                <a:cubicBezTo>
                  <a:pt x="2093" y="18898"/>
                  <a:pt x="2093" y="18897"/>
                  <a:pt x="2093" y="18897"/>
                </a:cubicBezTo>
                <a:cubicBezTo>
                  <a:pt x="2086" y="18899"/>
                  <a:pt x="2078" y="18901"/>
                  <a:pt x="2068" y="18902"/>
                </a:cubicBezTo>
                <a:cubicBezTo>
                  <a:pt x="2068" y="18901"/>
                  <a:pt x="2069" y="18899"/>
                  <a:pt x="2069" y="18899"/>
                </a:cubicBezTo>
                <a:cubicBezTo>
                  <a:pt x="2069" y="18899"/>
                  <a:pt x="2068" y="18901"/>
                  <a:pt x="2068" y="18902"/>
                </a:cubicBezTo>
                <a:cubicBezTo>
                  <a:pt x="2068" y="18902"/>
                  <a:pt x="2068" y="18902"/>
                  <a:pt x="2068" y="18902"/>
                </a:cubicBezTo>
                <a:cubicBezTo>
                  <a:pt x="2068" y="18902"/>
                  <a:pt x="2068" y="18902"/>
                  <a:pt x="2068" y="18902"/>
                </a:cubicBezTo>
                <a:cubicBezTo>
                  <a:pt x="2078" y="18902"/>
                  <a:pt x="2086" y="18901"/>
                  <a:pt x="2094" y="18898"/>
                </a:cubicBezTo>
                <a:cubicBezTo>
                  <a:pt x="2103" y="18918"/>
                  <a:pt x="2111" y="18940"/>
                  <a:pt x="2118" y="18960"/>
                </a:cubicBezTo>
                <a:cubicBezTo>
                  <a:pt x="2118" y="18960"/>
                  <a:pt x="2118" y="18959"/>
                  <a:pt x="2118" y="18959"/>
                </a:cubicBezTo>
                <a:cubicBezTo>
                  <a:pt x="2118" y="18960"/>
                  <a:pt x="2118" y="18961"/>
                  <a:pt x="2119" y="18961"/>
                </a:cubicBezTo>
                <a:cubicBezTo>
                  <a:pt x="2119" y="18958"/>
                  <a:pt x="2119" y="18954"/>
                  <a:pt x="2119" y="18950"/>
                </a:cubicBezTo>
                <a:cubicBezTo>
                  <a:pt x="2124" y="18965"/>
                  <a:pt x="2128" y="18980"/>
                  <a:pt x="2131" y="18995"/>
                </a:cubicBezTo>
                <a:cubicBezTo>
                  <a:pt x="2128" y="18984"/>
                  <a:pt x="2124" y="18973"/>
                  <a:pt x="2119" y="18961"/>
                </a:cubicBezTo>
                <a:cubicBezTo>
                  <a:pt x="2119" y="18963"/>
                  <a:pt x="2119" y="18963"/>
                  <a:pt x="2119" y="18963"/>
                </a:cubicBezTo>
                <a:cubicBezTo>
                  <a:pt x="2118" y="18961"/>
                  <a:pt x="2118" y="18961"/>
                  <a:pt x="2118" y="18960"/>
                </a:cubicBezTo>
                <a:cubicBezTo>
                  <a:pt x="2118" y="18966"/>
                  <a:pt x="2118" y="18974"/>
                  <a:pt x="2119" y="18980"/>
                </a:cubicBezTo>
                <a:cubicBezTo>
                  <a:pt x="2119" y="18974"/>
                  <a:pt x="2119" y="18969"/>
                  <a:pt x="2119" y="18963"/>
                </a:cubicBezTo>
                <a:cubicBezTo>
                  <a:pt x="2124" y="18976"/>
                  <a:pt x="2129" y="18989"/>
                  <a:pt x="2133" y="19002"/>
                </a:cubicBezTo>
                <a:cubicBezTo>
                  <a:pt x="2134" y="19007"/>
                  <a:pt x="2135" y="19012"/>
                  <a:pt x="2136" y="19017"/>
                </a:cubicBezTo>
                <a:cubicBezTo>
                  <a:pt x="2136" y="19016"/>
                  <a:pt x="2136" y="19014"/>
                  <a:pt x="2136" y="19012"/>
                </a:cubicBezTo>
                <a:cubicBezTo>
                  <a:pt x="2137" y="19013"/>
                  <a:pt x="2137" y="19014"/>
                  <a:pt x="2137" y="19016"/>
                </a:cubicBezTo>
                <a:cubicBezTo>
                  <a:pt x="2137" y="19018"/>
                  <a:pt x="2137" y="19019"/>
                  <a:pt x="2137" y="19021"/>
                </a:cubicBezTo>
                <a:cubicBezTo>
                  <a:pt x="2137" y="19019"/>
                  <a:pt x="2137" y="19018"/>
                  <a:pt x="2136" y="19017"/>
                </a:cubicBezTo>
                <a:cubicBezTo>
                  <a:pt x="2137" y="19024"/>
                  <a:pt x="2137" y="19031"/>
                  <a:pt x="2137" y="19037"/>
                </a:cubicBezTo>
                <a:cubicBezTo>
                  <a:pt x="2137" y="19032"/>
                  <a:pt x="2137" y="19027"/>
                  <a:pt x="2137" y="19021"/>
                </a:cubicBezTo>
                <a:cubicBezTo>
                  <a:pt x="2138" y="19024"/>
                  <a:pt x="2139" y="19028"/>
                  <a:pt x="2140" y="19032"/>
                </a:cubicBezTo>
                <a:cubicBezTo>
                  <a:pt x="2140" y="19031"/>
                  <a:pt x="2140" y="19030"/>
                  <a:pt x="2140" y="19028"/>
                </a:cubicBezTo>
                <a:cubicBezTo>
                  <a:pt x="2140" y="19028"/>
                  <a:pt x="2140" y="19028"/>
                  <a:pt x="2140" y="19028"/>
                </a:cubicBezTo>
                <a:cubicBezTo>
                  <a:pt x="2140" y="19028"/>
                  <a:pt x="2140" y="19028"/>
                  <a:pt x="2140" y="19027"/>
                </a:cubicBezTo>
                <a:cubicBezTo>
                  <a:pt x="2140" y="19028"/>
                  <a:pt x="2140" y="19028"/>
                  <a:pt x="2140" y="19028"/>
                </a:cubicBezTo>
                <a:cubicBezTo>
                  <a:pt x="2140" y="19026"/>
                  <a:pt x="2139" y="19023"/>
                  <a:pt x="2139" y="19021"/>
                </a:cubicBezTo>
                <a:cubicBezTo>
                  <a:pt x="2139" y="19022"/>
                  <a:pt x="2139" y="19023"/>
                  <a:pt x="2140" y="19024"/>
                </a:cubicBezTo>
                <a:cubicBezTo>
                  <a:pt x="2140" y="19026"/>
                  <a:pt x="2140" y="19027"/>
                  <a:pt x="2140" y="19027"/>
                </a:cubicBezTo>
                <a:cubicBezTo>
                  <a:pt x="2140" y="19027"/>
                  <a:pt x="2140" y="19026"/>
                  <a:pt x="2140" y="19026"/>
                </a:cubicBezTo>
                <a:cubicBezTo>
                  <a:pt x="2141" y="19027"/>
                  <a:pt x="2141" y="19030"/>
                  <a:pt x="2142" y="19031"/>
                </a:cubicBezTo>
                <a:cubicBezTo>
                  <a:pt x="2142" y="19032"/>
                  <a:pt x="2141" y="19033"/>
                  <a:pt x="2141" y="19033"/>
                </a:cubicBezTo>
                <a:cubicBezTo>
                  <a:pt x="2141" y="19032"/>
                  <a:pt x="2141" y="19030"/>
                  <a:pt x="2140" y="19028"/>
                </a:cubicBezTo>
                <a:cubicBezTo>
                  <a:pt x="2140" y="19031"/>
                  <a:pt x="2141" y="19033"/>
                  <a:pt x="2141" y="19037"/>
                </a:cubicBezTo>
                <a:cubicBezTo>
                  <a:pt x="2141" y="19037"/>
                  <a:pt x="2141" y="19037"/>
                  <a:pt x="2141" y="19037"/>
                </a:cubicBezTo>
                <a:cubicBezTo>
                  <a:pt x="2141" y="19037"/>
                  <a:pt x="2141" y="19038"/>
                  <a:pt x="2141" y="19038"/>
                </a:cubicBezTo>
                <a:cubicBezTo>
                  <a:pt x="2152" y="19175"/>
                  <a:pt x="2139" y="19285"/>
                  <a:pt x="2110" y="19309"/>
                </a:cubicBezTo>
                <a:cubicBezTo>
                  <a:pt x="2110" y="19309"/>
                  <a:pt x="2110" y="19309"/>
                  <a:pt x="2110" y="19309"/>
                </a:cubicBezTo>
                <a:cubicBezTo>
                  <a:pt x="2110" y="19309"/>
                  <a:pt x="2110" y="19309"/>
                  <a:pt x="2110" y="19309"/>
                </a:cubicBezTo>
                <a:cubicBezTo>
                  <a:pt x="2110" y="19309"/>
                  <a:pt x="2110" y="19309"/>
                  <a:pt x="2110" y="19309"/>
                </a:cubicBezTo>
                <a:cubicBezTo>
                  <a:pt x="2112" y="19321"/>
                  <a:pt x="2115" y="19333"/>
                  <a:pt x="2117" y="19344"/>
                </a:cubicBezTo>
                <a:cubicBezTo>
                  <a:pt x="2156" y="19343"/>
                  <a:pt x="2173" y="19233"/>
                  <a:pt x="2151" y="19085"/>
                </a:cubicBezTo>
                <a:cubicBezTo>
                  <a:pt x="2181" y="19249"/>
                  <a:pt x="2180" y="19393"/>
                  <a:pt x="2166" y="19447"/>
                </a:cubicBezTo>
                <a:cubicBezTo>
                  <a:pt x="2161" y="19415"/>
                  <a:pt x="2157" y="19375"/>
                  <a:pt x="2154" y="19327"/>
                </a:cubicBezTo>
                <a:cubicBezTo>
                  <a:pt x="2157" y="19378"/>
                  <a:pt x="2161" y="19418"/>
                  <a:pt x="2166" y="19448"/>
                </a:cubicBezTo>
                <a:cubicBezTo>
                  <a:pt x="2166" y="19448"/>
                  <a:pt x="2166" y="19447"/>
                  <a:pt x="2166" y="19447"/>
                </a:cubicBezTo>
                <a:cubicBezTo>
                  <a:pt x="2169" y="19464"/>
                  <a:pt x="2173" y="19479"/>
                  <a:pt x="2176" y="19492"/>
                </a:cubicBezTo>
                <a:cubicBezTo>
                  <a:pt x="2176" y="19492"/>
                  <a:pt x="2176" y="19492"/>
                  <a:pt x="2176" y="19492"/>
                </a:cubicBezTo>
                <a:cubicBezTo>
                  <a:pt x="2176" y="19492"/>
                  <a:pt x="2176" y="19492"/>
                  <a:pt x="2176" y="19492"/>
                </a:cubicBezTo>
                <a:cubicBezTo>
                  <a:pt x="2176" y="19492"/>
                  <a:pt x="2176" y="19492"/>
                  <a:pt x="2176" y="19492"/>
                </a:cubicBezTo>
                <a:cubicBezTo>
                  <a:pt x="2180" y="19496"/>
                  <a:pt x="2183" y="19497"/>
                  <a:pt x="2186" y="19497"/>
                </a:cubicBezTo>
                <a:cubicBezTo>
                  <a:pt x="2193" y="19497"/>
                  <a:pt x="2200" y="19490"/>
                  <a:pt x="2205" y="19477"/>
                </a:cubicBezTo>
                <a:cubicBezTo>
                  <a:pt x="2204" y="19491"/>
                  <a:pt x="2203" y="19503"/>
                  <a:pt x="2203" y="19516"/>
                </a:cubicBezTo>
                <a:cubicBezTo>
                  <a:pt x="2208" y="19505"/>
                  <a:pt x="2212" y="19481"/>
                  <a:pt x="2212" y="19450"/>
                </a:cubicBezTo>
                <a:cubicBezTo>
                  <a:pt x="2212" y="19443"/>
                  <a:pt x="2212" y="19436"/>
                  <a:pt x="2212" y="19429"/>
                </a:cubicBezTo>
                <a:cubicBezTo>
                  <a:pt x="2211" y="19449"/>
                  <a:pt x="2208" y="19466"/>
                  <a:pt x="2205" y="19477"/>
                </a:cubicBezTo>
                <a:cubicBezTo>
                  <a:pt x="2206" y="19455"/>
                  <a:pt x="2208" y="19433"/>
                  <a:pt x="2211" y="19406"/>
                </a:cubicBezTo>
                <a:cubicBezTo>
                  <a:pt x="2211" y="19414"/>
                  <a:pt x="2211" y="19421"/>
                  <a:pt x="2212" y="19429"/>
                </a:cubicBezTo>
                <a:cubicBezTo>
                  <a:pt x="2212" y="19424"/>
                  <a:pt x="2212" y="19419"/>
                  <a:pt x="2212" y="19415"/>
                </a:cubicBezTo>
                <a:cubicBezTo>
                  <a:pt x="2212" y="19410"/>
                  <a:pt x="2212" y="19404"/>
                  <a:pt x="2212" y="19399"/>
                </a:cubicBezTo>
                <a:cubicBezTo>
                  <a:pt x="2212" y="19399"/>
                  <a:pt x="2212" y="19397"/>
                  <a:pt x="2212" y="19397"/>
                </a:cubicBezTo>
                <a:cubicBezTo>
                  <a:pt x="2212" y="19453"/>
                  <a:pt x="2213" y="19500"/>
                  <a:pt x="2215" y="19539"/>
                </a:cubicBezTo>
                <a:cubicBezTo>
                  <a:pt x="2220" y="19531"/>
                  <a:pt x="2224" y="19520"/>
                  <a:pt x="2227" y="19502"/>
                </a:cubicBezTo>
                <a:cubicBezTo>
                  <a:pt x="2227" y="19471"/>
                  <a:pt x="2227" y="19424"/>
                  <a:pt x="2223" y="19366"/>
                </a:cubicBezTo>
                <a:cubicBezTo>
                  <a:pt x="2225" y="19386"/>
                  <a:pt x="2228" y="19406"/>
                  <a:pt x="2230" y="19425"/>
                </a:cubicBezTo>
                <a:cubicBezTo>
                  <a:pt x="2233" y="19482"/>
                  <a:pt x="2231" y="19527"/>
                  <a:pt x="2227" y="19555"/>
                </a:cubicBezTo>
                <a:cubicBezTo>
                  <a:pt x="2227" y="19581"/>
                  <a:pt x="2224" y="19599"/>
                  <a:pt x="2221" y="19608"/>
                </a:cubicBezTo>
                <a:cubicBezTo>
                  <a:pt x="2219" y="19589"/>
                  <a:pt x="2217" y="19567"/>
                  <a:pt x="2215" y="19539"/>
                </a:cubicBezTo>
                <a:cubicBezTo>
                  <a:pt x="2212" y="19544"/>
                  <a:pt x="2209" y="19548"/>
                  <a:pt x="2205" y="19548"/>
                </a:cubicBezTo>
                <a:cubicBezTo>
                  <a:pt x="2204" y="19548"/>
                  <a:pt x="2203" y="19546"/>
                  <a:pt x="2202" y="19546"/>
                </a:cubicBezTo>
                <a:cubicBezTo>
                  <a:pt x="2203" y="19596"/>
                  <a:pt x="2208" y="19617"/>
                  <a:pt x="2214" y="19617"/>
                </a:cubicBezTo>
                <a:cubicBezTo>
                  <a:pt x="2216" y="19617"/>
                  <a:pt x="2219" y="19615"/>
                  <a:pt x="2221" y="19608"/>
                </a:cubicBezTo>
                <a:cubicBezTo>
                  <a:pt x="2224" y="19645"/>
                  <a:pt x="2228" y="19668"/>
                  <a:pt x="2230" y="19674"/>
                </a:cubicBezTo>
                <a:cubicBezTo>
                  <a:pt x="2229" y="19677"/>
                  <a:pt x="2228" y="19678"/>
                  <a:pt x="2227" y="19679"/>
                </a:cubicBezTo>
                <a:cubicBezTo>
                  <a:pt x="2236" y="19718"/>
                  <a:pt x="2239" y="19738"/>
                  <a:pt x="2240" y="19738"/>
                </a:cubicBezTo>
                <a:cubicBezTo>
                  <a:pt x="2243" y="19738"/>
                  <a:pt x="2237" y="19663"/>
                  <a:pt x="2252" y="19515"/>
                </a:cubicBezTo>
                <a:cubicBezTo>
                  <a:pt x="2234" y="19706"/>
                  <a:pt x="2271" y="19864"/>
                  <a:pt x="2232" y="19864"/>
                </a:cubicBezTo>
                <a:cubicBezTo>
                  <a:pt x="2227" y="19864"/>
                  <a:pt x="2221" y="19861"/>
                  <a:pt x="2212" y="19855"/>
                </a:cubicBezTo>
                <a:cubicBezTo>
                  <a:pt x="2226" y="19869"/>
                  <a:pt x="2236" y="19875"/>
                  <a:pt x="2244" y="19875"/>
                </a:cubicBezTo>
                <a:cubicBezTo>
                  <a:pt x="2276" y="19875"/>
                  <a:pt x="2264" y="19756"/>
                  <a:pt x="2299" y="19555"/>
                </a:cubicBezTo>
                <a:cubicBezTo>
                  <a:pt x="2261" y="19788"/>
                  <a:pt x="2291" y="19952"/>
                  <a:pt x="2238" y="19952"/>
                </a:cubicBezTo>
                <a:cubicBezTo>
                  <a:pt x="2231" y="19952"/>
                  <a:pt x="2223" y="19950"/>
                  <a:pt x="2212" y="19943"/>
                </a:cubicBezTo>
                <a:cubicBezTo>
                  <a:pt x="2245" y="19969"/>
                  <a:pt x="2273" y="19982"/>
                  <a:pt x="2297" y="19982"/>
                </a:cubicBezTo>
                <a:cubicBezTo>
                  <a:pt x="2356" y="19982"/>
                  <a:pt x="2387" y="19894"/>
                  <a:pt x="2387" y="19679"/>
                </a:cubicBezTo>
                <a:cubicBezTo>
                  <a:pt x="2399" y="19938"/>
                  <a:pt x="2429" y="20091"/>
                  <a:pt x="2354" y="20091"/>
                </a:cubicBezTo>
                <a:cubicBezTo>
                  <a:pt x="2338" y="20091"/>
                  <a:pt x="2315" y="20084"/>
                  <a:pt x="2285" y="20067"/>
                </a:cubicBezTo>
                <a:cubicBezTo>
                  <a:pt x="2323" y="20090"/>
                  <a:pt x="2368" y="20115"/>
                  <a:pt x="2415" y="20139"/>
                </a:cubicBezTo>
                <a:cubicBezTo>
                  <a:pt x="2405" y="20133"/>
                  <a:pt x="2396" y="20126"/>
                  <a:pt x="2387" y="20120"/>
                </a:cubicBezTo>
                <a:cubicBezTo>
                  <a:pt x="2411" y="20134"/>
                  <a:pt x="2435" y="20148"/>
                  <a:pt x="2459" y="20162"/>
                </a:cubicBezTo>
                <a:cubicBezTo>
                  <a:pt x="2444" y="20154"/>
                  <a:pt x="2429" y="20147"/>
                  <a:pt x="2415" y="20139"/>
                </a:cubicBezTo>
                <a:cubicBezTo>
                  <a:pt x="2547" y="20233"/>
                  <a:pt x="2685" y="20305"/>
                  <a:pt x="2760" y="20314"/>
                </a:cubicBezTo>
                <a:cubicBezTo>
                  <a:pt x="2667" y="20273"/>
                  <a:pt x="2560" y="20219"/>
                  <a:pt x="2459" y="20162"/>
                </a:cubicBezTo>
                <a:cubicBezTo>
                  <a:pt x="2539" y="20201"/>
                  <a:pt x="2621" y="20236"/>
                  <a:pt x="2684" y="20252"/>
                </a:cubicBezTo>
                <a:cubicBezTo>
                  <a:pt x="2636" y="20223"/>
                  <a:pt x="2585" y="20190"/>
                  <a:pt x="2533" y="20154"/>
                </a:cubicBezTo>
                <a:cubicBezTo>
                  <a:pt x="2584" y="20190"/>
                  <a:pt x="2636" y="20221"/>
                  <a:pt x="2686" y="20252"/>
                </a:cubicBezTo>
                <a:cubicBezTo>
                  <a:pt x="2685" y="20252"/>
                  <a:pt x="2684" y="20252"/>
                  <a:pt x="2684" y="20252"/>
                </a:cubicBezTo>
                <a:cubicBezTo>
                  <a:pt x="2720" y="20274"/>
                  <a:pt x="2755" y="20295"/>
                  <a:pt x="2787" y="20312"/>
                </a:cubicBezTo>
                <a:cubicBezTo>
                  <a:pt x="2788" y="20312"/>
                  <a:pt x="2788" y="20312"/>
                  <a:pt x="2788" y="20312"/>
                </a:cubicBezTo>
                <a:cubicBezTo>
                  <a:pt x="2756" y="20293"/>
                  <a:pt x="2722" y="20273"/>
                  <a:pt x="2686" y="20252"/>
                </a:cubicBezTo>
                <a:cubicBezTo>
                  <a:pt x="2707" y="20257"/>
                  <a:pt x="2726" y="20260"/>
                  <a:pt x="2741" y="20260"/>
                </a:cubicBezTo>
                <a:cubicBezTo>
                  <a:pt x="2794" y="20260"/>
                  <a:pt x="2810" y="20230"/>
                  <a:pt x="2762" y="20148"/>
                </a:cubicBezTo>
                <a:cubicBezTo>
                  <a:pt x="2831" y="20255"/>
                  <a:pt x="2830" y="20303"/>
                  <a:pt x="2788" y="20312"/>
                </a:cubicBezTo>
                <a:cubicBezTo>
                  <a:pt x="2807" y="20322"/>
                  <a:pt x="2825" y="20332"/>
                  <a:pt x="2842" y="20341"/>
                </a:cubicBezTo>
                <a:cubicBezTo>
                  <a:pt x="2825" y="20332"/>
                  <a:pt x="2807" y="20322"/>
                  <a:pt x="2787" y="20312"/>
                </a:cubicBezTo>
                <a:cubicBezTo>
                  <a:pt x="2783" y="20314"/>
                  <a:pt x="2779" y="20314"/>
                  <a:pt x="2774" y="20314"/>
                </a:cubicBezTo>
                <a:cubicBezTo>
                  <a:pt x="2770" y="20314"/>
                  <a:pt x="2764" y="20314"/>
                  <a:pt x="2760" y="20314"/>
                </a:cubicBezTo>
                <a:cubicBezTo>
                  <a:pt x="2797" y="20329"/>
                  <a:pt x="2831" y="20343"/>
                  <a:pt x="2861" y="20353"/>
                </a:cubicBezTo>
                <a:cubicBezTo>
                  <a:pt x="3007" y="20431"/>
                  <a:pt x="3120" y="20478"/>
                  <a:pt x="3150" y="20478"/>
                </a:cubicBezTo>
                <a:cubicBezTo>
                  <a:pt x="3177" y="20478"/>
                  <a:pt x="3143" y="20444"/>
                  <a:pt x="3020" y="20364"/>
                </a:cubicBezTo>
                <a:cubicBezTo>
                  <a:pt x="3043" y="20396"/>
                  <a:pt x="3040" y="20411"/>
                  <a:pt x="3018" y="20411"/>
                </a:cubicBezTo>
                <a:cubicBezTo>
                  <a:pt x="2991" y="20411"/>
                  <a:pt x="2938" y="20389"/>
                  <a:pt x="2864" y="20354"/>
                </a:cubicBezTo>
                <a:cubicBezTo>
                  <a:pt x="2905" y="20367"/>
                  <a:pt x="2939" y="20374"/>
                  <a:pt x="2960" y="20374"/>
                </a:cubicBezTo>
                <a:cubicBezTo>
                  <a:pt x="2986" y="20374"/>
                  <a:pt x="2996" y="20364"/>
                  <a:pt x="2986" y="20341"/>
                </a:cubicBezTo>
                <a:cubicBezTo>
                  <a:pt x="2998" y="20349"/>
                  <a:pt x="3010" y="20356"/>
                  <a:pt x="3020" y="20364"/>
                </a:cubicBezTo>
                <a:cubicBezTo>
                  <a:pt x="3020" y="20363"/>
                  <a:pt x="3020" y="20363"/>
                  <a:pt x="3019" y="20363"/>
                </a:cubicBezTo>
                <a:cubicBezTo>
                  <a:pt x="3240" y="20501"/>
                  <a:pt x="3347" y="20565"/>
                  <a:pt x="3323" y="20565"/>
                </a:cubicBezTo>
                <a:cubicBezTo>
                  <a:pt x="3322" y="20565"/>
                  <a:pt x="3319" y="20565"/>
                  <a:pt x="3317" y="20565"/>
                </a:cubicBezTo>
                <a:cubicBezTo>
                  <a:pt x="3538" y="20645"/>
                  <a:pt x="3569" y="20661"/>
                  <a:pt x="3463" y="20790"/>
                </a:cubicBezTo>
                <a:cubicBezTo>
                  <a:pt x="3529" y="20718"/>
                  <a:pt x="3568" y="20675"/>
                  <a:pt x="3596" y="20675"/>
                </a:cubicBezTo>
                <a:cubicBezTo>
                  <a:pt x="3636" y="20675"/>
                  <a:pt x="3653" y="20765"/>
                  <a:pt x="3697" y="20983"/>
                </a:cubicBezTo>
                <a:cubicBezTo>
                  <a:pt x="3672" y="20829"/>
                  <a:pt x="3664" y="20752"/>
                  <a:pt x="3684" y="20752"/>
                </a:cubicBezTo>
                <a:cubicBezTo>
                  <a:pt x="3713" y="20752"/>
                  <a:pt x="3801" y="20904"/>
                  <a:pt x="3988" y="21212"/>
                </a:cubicBezTo>
                <a:cubicBezTo>
                  <a:pt x="3863" y="21004"/>
                  <a:pt x="3811" y="20913"/>
                  <a:pt x="3823" y="20913"/>
                </a:cubicBezTo>
                <a:cubicBezTo>
                  <a:pt x="3838" y="20913"/>
                  <a:pt x="3936" y="21029"/>
                  <a:pt x="4105" y="21225"/>
                </a:cubicBezTo>
                <a:cubicBezTo>
                  <a:pt x="4083" y="21198"/>
                  <a:pt x="4075" y="21185"/>
                  <a:pt x="4078" y="21185"/>
                </a:cubicBezTo>
                <a:cubicBezTo>
                  <a:pt x="4091" y="21185"/>
                  <a:pt x="4313" y="21404"/>
                  <a:pt x="4541" y="21600"/>
                </a:cubicBezTo>
                <a:cubicBezTo>
                  <a:pt x="4395" y="21212"/>
                  <a:pt x="4846" y="21143"/>
                  <a:pt x="5080" y="21054"/>
                </a:cubicBezTo>
                <a:cubicBezTo>
                  <a:pt x="5196" y="20808"/>
                  <a:pt x="5414" y="20595"/>
                  <a:pt x="5633" y="20507"/>
                </a:cubicBezTo>
                <a:cubicBezTo>
                  <a:pt x="5749" y="20260"/>
                  <a:pt x="5953" y="20085"/>
                  <a:pt x="6171" y="19943"/>
                </a:cubicBezTo>
                <a:cubicBezTo>
                  <a:pt x="6316" y="19732"/>
                  <a:pt x="6506" y="19502"/>
                  <a:pt x="6724" y="19397"/>
                </a:cubicBezTo>
                <a:cubicBezTo>
                  <a:pt x="6840" y="19150"/>
                  <a:pt x="7089" y="19027"/>
                  <a:pt x="7263" y="18850"/>
                </a:cubicBezTo>
                <a:cubicBezTo>
                  <a:pt x="7452" y="18657"/>
                  <a:pt x="7627" y="18480"/>
                  <a:pt x="7816" y="18304"/>
                </a:cubicBezTo>
                <a:cubicBezTo>
                  <a:pt x="7976" y="18092"/>
                  <a:pt x="8180" y="17916"/>
                  <a:pt x="8354" y="17739"/>
                </a:cubicBezTo>
                <a:cubicBezTo>
                  <a:pt x="8719" y="17370"/>
                  <a:pt x="9083" y="17018"/>
                  <a:pt x="9446" y="16647"/>
                </a:cubicBezTo>
                <a:cubicBezTo>
                  <a:pt x="10261" y="15836"/>
                  <a:pt x="11091" y="14991"/>
                  <a:pt x="11790" y="14073"/>
                </a:cubicBezTo>
                <a:cubicBezTo>
                  <a:pt x="12517" y="13122"/>
                  <a:pt x="13143" y="12064"/>
                  <a:pt x="13872" y="11112"/>
                </a:cubicBezTo>
                <a:cubicBezTo>
                  <a:pt x="14687" y="10072"/>
                  <a:pt x="15632" y="9172"/>
                  <a:pt x="16579" y="8291"/>
                </a:cubicBezTo>
                <a:cubicBezTo>
                  <a:pt x="18252" y="6723"/>
                  <a:pt x="19926" y="5136"/>
                  <a:pt x="21600" y="3585"/>
                </a:cubicBezTo>
                <a:cubicBezTo>
                  <a:pt x="21382" y="3514"/>
                  <a:pt x="21149" y="3426"/>
                  <a:pt x="20916" y="3338"/>
                </a:cubicBezTo>
                <a:cubicBezTo>
                  <a:pt x="20843" y="3321"/>
                  <a:pt x="20741" y="3268"/>
                  <a:pt x="20669" y="3250"/>
                </a:cubicBezTo>
                <a:cubicBezTo>
                  <a:pt x="20614" y="3236"/>
                  <a:pt x="20535" y="3114"/>
                  <a:pt x="20480" y="3114"/>
                </a:cubicBezTo>
                <a:cubicBezTo>
                  <a:pt x="20462" y="3114"/>
                  <a:pt x="20447" y="3127"/>
                  <a:pt x="20435" y="3162"/>
                </a:cubicBezTo>
                <a:cubicBezTo>
                  <a:pt x="20388" y="3048"/>
                  <a:pt x="19906" y="2822"/>
                  <a:pt x="19832" y="2822"/>
                </a:cubicBezTo>
                <a:cubicBezTo>
                  <a:pt x="19792" y="2822"/>
                  <a:pt x="19871" y="2888"/>
                  <a:pt x="20203" y="3073"/>
                </a:cubicBezTo>
                <a:cubicBezTo>
                  <a:pt x="19855" y="2888"/>
                  <a:pt x="19581" y="2759"/>
                  <a:pt x="19421" y="2692"/>
                </a:cubicBezTo>
                <a:cubicBezTo>
                  <a:pt x="19519" y="2709"/>
                  <a:pt x="19634" y="2731"/>
                  <a:pt x="19767" y="2756"/>
                </a:cubicBezTo>
                <a:cubicBezTo>
                  <a:pt x="19621" y="2728"/>
                  <a:pt x="19499" y="2703"/>
                  <a:pt x="19398" y="2682"/>
                </a:cubicBezTo>
                <a:cubicBezTo>
                  <a:pt x="19405" y="2684"/>
                  <a:pt x="19414" y="2688"/>
                  <a:pt x="19421" y="2692"/>
                </a:cubicBezTo>
                <a:cubicBezTo>
                  <a:pt x="19386" y="2684"/>
                  <a:pt x="19352" y="2678"/>
                  <a:pt x="19321" y="2673"/>
                </a:cubicBezTo>
                <a:cubicBezTo>
                  <a:pt x="19320" y="2673"/>
                  <a:pt x="19318" y="2673"/>
                  <a:pt x="19316" y="2673"/>
                </a:cubicBezTo>
                <a:cubicBezTo>
                  <a:pt x="19403" y="2723"/>
                  <a:pt x="19612" y="2826"/>
                  <a:pt x="19970" y="2986"/>
                </a:cubicBezTo>
                <a:cubicBezTo>
                  <a:pt x="19640" y="2840"/>
                  <a:pt x="19399" y="2742"/>
                  <a:pt x="19247" y="2682"/>
                </a:cubicBezTo>
                <a:cubicBezTo>
                  <a:pt x="19211" y="2687"/>
                  <a:pt x="19179" y="2691"/>
                  <a:pt x="19148" y="2696"/>
                </a:cubicBezTo>
                <a:cubicBezTo>
                  <a:pt x="19147" y="2694"/>
                  <a:pt x="19146" y="2694"/>
                  <a:pt x="19145" y="2694"/>
                </a:cubicBezTo>
                <a:cubicBezTo>
                  <a:pt x="19153" y="2691"/>
                  <a:pt x="19162" y="2685"/>
                  <a:pt x="19171" y="2682"/>
                </a:cubicBezTo>
                <a:cubicBezTo>
                  <a:pt x="19171" y="2682"/>
                  <a:pt x="19171" y="2682"/>
                  <a:pt x="19171" y="2682"/>
                </a:cubicBezTo>
                <a:cubicBezTo>
                  <a:pt x="19179" y="2678"/>
                  <a:pt x="19188" y="2673"/>
                  <a:pt x="19198" y="2669"/>
                </a:cubicBezTo>
                <a:cubicBezTo>
                  <a:pt x="19188" y="2673"/>
                  <a:pt x="19180" y="2678"/>
                  <a:pt x="19171" y="2682"/>
                </a:cubicBezTo>
                <a:cubicBezTo>
                  <a:pt x="19190" y="2680"/>
                  <a:pt x="19212" y="2679"/>
                  <a:pt x="19234" y="2677"/>
                </a:cubicBezTo>
                <a:cubicBezTo>
                  <a:pt x="19238" y="2679"/>
                  <a:pt x="19243" y="2680"/>
                  <a:pt x="19247" y="2682"/>
                </a:cubicBezTo>
                <a:cubicBezTo>
                  <a:pt x="19269" y="2679"/>
                  <a:pt x="19292" y="2677"/>
                  <a:pt x="19316" y="2673"/>
                </a:cubicBezTo>
                <a:cubicBezTo>
                  <a:pt x="19315" y="2673"/>
                  <a:pt x="19313" y="2672"/>
                  <a:pt x="19312" y="2672"/>
                </a:cubicBezTo>
                <a:cubicBezTo>
                  <a:pt x="19315" y="2672"/>
                  <a:pt x="19318" y="2672"/>
                  <a:pt x="19321" y="2673"/>
                </a:cubicBezTo>
                <a:cubicBezTo>
                  <a:pt x="19329" y="2672"/>
                  <a:pt x="19337" y="2670"/>
                  <a:pt x="19345" y="2670"/>
                </a:cubicBezTo>
                <a:cubicBezTo>
                  <a:pt x="19342" y="2669"/>
                  <a:pt x="19340" y="2669"/>
                  <a:pt x="19338" y="2668"/>
                </a:cubicBezTo>
                <a:cubicBezTo>
                  <a:pt x="19328" y="2669"/>
                  <a:pt x="19320" y="2670"/>
                  <a:pt x="19312" y="2670"/>
                </a:cubicBezTo>
                <a:cubicBezTo>
                  <a:pt x="19303" y="2665"/>
                  <a:pt x="19296" y="2661"/>
                  <a:pt x="19290" y="2658"/>
                </a:cubicBezTo>
                <a:cubicBezTo>
                  <a:pt x="19305" y="2661"/>
                  <a:pt x="19321" y="2665"/>
                  <a:pt x="19338" y="2668"/>
                </a:cubicBezTo>
                <a:cubicBezTo>
                  <a:pt x="19345" y="2668"/>
                  <a:pt x="19352" y="2667"/>
                  <a:pt x="19360" y="2667"/>
                </a:cubicBezTo>
                <a:cubicBezTo>
                  <a:pt x="19362" y="2667"/>
                  <a:pt x="19363" y="2667"/>
                  <a:pt x="19364" y="2668"/>
                </a:cubicBezTo>
                <a:cubicBezTo>
                  <a:pt x="19408" y="2663"/>
                  <a:pt x="19455" y="2656"/>
                  <a:pt x="19505" y="2651"/>
                </a:cubicBezTo>
                <a:cubicBezTo>
                  <a:pt x="19452" y="2656"/>
                  <a:pt x="19404" y="2661"/>
                  <a:pt x="19360" y="2667"/>
                </a:cubicBezTo>
                <a:cubicBezTo>
                  <a:pt x="19312" y="2648"/>
                  <a:pt x="19281" y="2637"/>
                  <a:pt x="19271" y="2637"/>
                </a:cubicBezTo>
                <a:cubicBezTo>
                  <a:pt x="19262" y="2637"/>
                  <a:pt x="19269" y="2644"/>
                  <a:pt x="19290" y="2658"/>
                </a:cubicBezTo>
                <a:cubicBezTo>
                  <a:pt x="19273" y="2654"/>
                  <a:pt x="19257" y="2650"/>
                  <a:pt x="19243" y="2648"/>
                </a:cubicBezTo>
                <a:cubicBezTo>
                  <a:pt x="19271" y="2637"/>
                  <a:pt x="19299" y="2626"/>
                  <a:pt x="19329" y="2616"/>
                </a:cubicBezTo>
                <a:cubicBezTo>
                  <a:pt x="19299" y="2626"/>
                  <a:pt x="19270" y="2637"/>
                  <a:pt x="19243" y="2646"/>
                </a:cubicBezTo>
                <a:cubicBezTo>
                  <a:pt x="19126" y="2620"/>
                  <a:pt x="19062" y="2603"/>
                  <a:pt x="19053" y="2603"/>
                </a:cubicBezTo>
                <a:cubicBezTo>
                  <a:pt x="19044" y="2603"/>
                  <a:pt x="19075" y="2616"/>
                  <a:pt x="19142" y="2641"/>
                </a:cubicBezTo>
                <a:cubicBezTo>
                  <a:pt x="19097" y="2634"/>
                  <a:pt x="19061" y="2629"/>
                  <a:pt x="19037" y="2627"/>
                </a:cubicBezTo>
                <a:cubicBezTo>
                  <a:pt x="19029" y="2632"/>
                  <a:pt x="19021" y="2637"/>
                  <a:pt x="19014" y="2642"/>
                </a:cubicBezTo>
                <a:cubicBezTo>
                  <a:pt x="19014" y="2642"/>
                  <a:pt x="19014" y="2642"/>
                  <a:pt x="19014" y="2642"/>
                </a:cubicBezTo>
                <a:cubicBezTo>
                  <a:pt x="18990" y="2659"/>
                  <a:pt x="18967" y="2675"/>
                  <a:pt x="18945" y="2692"/>
                </a:cubicBezTo>
                <a:cubicBezTo>
                  <a:pt x="18895" y="2692"/>
                  <a:pt x="18893" y="2692"/>
                  <a:pt x="18935" y="2698"/>
                </a:cubicBezTo>
                <a:cubicBezTo>
                  <a:pt x="18913" y="2713"/>
                  <a:pt x="18891" y="2728"/>
                  <a:pt x="18871" y="2742"/>
                </a:cubicBezTo>
                <a:cubicBezTo>
                  <a:pt x="18871" y="2742"/>
                  <a:pt x="18871" y="2742"/>
                  <a:pt x="18871" y="2742"/>
                </a:cubicBezTo>
                <a:cubicBezTo>
                  <a:pt x="18892" y="2728"/>
                  <a:pt x="18913" y="2713"/>
                  <a:pt x="18935" y="2698"/>
                </a:cubicBezTo>
                <a:cubicBezTo>
                  <a:pt x="18955" y="2702"/>
                  <a:pt x="18985" y="2706"/>
                  <a:pt x="19025" y="2713"/>
                </a:cubicBezTo>
                <a:cubicBezTo>
                  <a:pt x="19036" y="2711"/>
                  <a:pt x="19049" y="2709"/>
                  <a:pt x="19061" y="2708"/>
                </a:cubicBezTo>
                <a:cubicBezTo>
                  <a:pt x="19057" y="2709"/>
                  <a:pt x="19052" y="2712"/>
                  <a:pt x="19048" y="2715"/>
                </a:cubicBezTo>
                <a:cubicBezTo>
                  <a:pt x="19046" y="2715"/>
                  <a:pt x="19044" y="2716"/>
                  <a:pt x="19042" y="2716"/>
                </a:cubicBezTo>
                <a:cubicBezTo>
                  <a:pt x="19036" y="2716"/>
                  <a:pt x="19031" y="2715"/>
                  <a:pt x="19025" y="2713"/>
                </a:cubicBezTo>
                <a:cubicBezTo>
                  <a:pt x="18955" y="2725"/>
                  <a:pt x="18904" y="2733"/>
                  <a:pt x="18871" y="2742"/>
                </a:cubicBezTo>
                <a:cubicBezTo>
                  <a:pt x="18859" y="2751"/>
                  <a:pt x="18847" y="2760"/>
                  <a:pt x="18836" y="2768"/>
                </a:cubicBezTo>
                <a:cubicBezTo>
                  <a:pt x="18835" y="2768"/>
                  <a:pt x="18835" y="2768"/>
                  <a:pt x="18835" y="2768"/>
                </a:cubicBezTo>
                <a:cubicBezTo>
                  <a:pt x="18818" y="2780"/>
                  <a:pt x="18801" y="2792"/>
                  <a:pt x="18786" y="2803"/>
                </a:cubicBezTo>
                <a:cubicBezTo>
                  <a:pt x="18744" y="2817"/>
                  <a:pt x="18733" y="2823"/>
                  <a:pt x="18752" y="2826"/>
                </a:cubicBezTo>
                <a:cubicBezTo>
                  <a:pt x="18751" y="2826"/>
                  <a:pt x="18750" y="2827"/>
                  <a:pt x="18749" y="2827"/>
                </a:cubicBezTo>
                <a:cubicBezTo>
                  <a:pt x="18750" y="2827"/>
                  <a:pt x="18750" y="2827"/>
                  <a:pt x="18751" y="2827"/>
                </a:cubicBezTo>
                <a:cubicBezTo>
                  <a:pt x="18752" y="2826"/>
                  <a:pt x="18752" y="2826"/>
                  <a:pt x="18753" y="2826"/>
                </a:cubicBezTo>
                <a:cubicBezTo>
                  <a:pt x="18753" y="2826"/>
                  <a:pt x="18754" y="2826"/>
                  <a:pt x="18754" y="2826"/>
                </a:cubicBezTo>
                <a:cubicBezTo>
                  <a:pt x="18784" y="2813"/>
                  <a:pt x="18824" y="2798"/>
                  <a:pt x="18876" y="2779"/>
                </a:cubicBezTo>
                <a:cubicBezTo>
                  <a:pt x="18887" y="2782"/>
                  <a:pt x="18899" y="2783"/>
                  <a:pt x="18915" y="2784"/>
                </a:cubicBezTo>
                <a:cubicBezTo>
                  <a:pt x="18952" y="2765"/>
                  <a:pt x="18990" y="2745"/>
                  <a:pt x="19032" y="2723"/>
                </a:cubicBezTo>
                <a:cubicBezTo>
                  <a:pt x="18972" y="2745"/>
                  <a:pt x="18920" y="2763"/>
                  <a:pt x="18876" y="2779"/>
                </a:cubicBezTo>
                <a:cubicBezTo>
                  <a:pt x="18871" y="2778"/>
                  <a:pt x="18866" y="2778"/>
                  <a:pt x="18862" y="2776"/>
                </a:cubicBezTo>
                <a:cubicBezTo>
                  <a:pt x="18830" y="2787"/>
                  <a:pt x="18805" y="2795"/>
                  <a:pt x="18787" y="2802"/>
                </a:cubicBezTo>
                <a:cubicBezTo>
                  <a:pt x="18802" y="2790"/>
                  <a:pt x="18819" y="2780"/>
                  <a:pt x="18836" y="2768"/>
                </a:cubicBezTo>
                <a:cubicBezTo>
                  <a:pt x="18840" y="2771"/>
                  <a:pt x="18849" y="2774"/>
                  <a:pt x="18862" y="2776"/>
                </a:cubicBezTo>
                <a:cubicBezTo>
                  <a:pt x="18908" y="2761"/>
                  <a:pt x="18968" y="2741"/>
                  <a:pt x="19042" y="2716"/>
                </a:cubicBezTo>
                <a:cubicBezTo>
                  <a:pt x="19043" y="2716"/>
                  <a:pt x="19043" y="2717"/>
                  <a:pt x="19044" y="2717"/>
                </a:cubicBezTo>
                <a:cubicBezTo>
                  <a:pt x="19040" y="2718"/>
                  <a:pt x="19036" y="2721"/>
                  <a:pt x="19032" y="2723"/>
                </a:cubicBezTo>
                <a:cubicBezTo>
                  <a:pt x="19032" y="2722"/>
                  <a:pt x="19033" y="2722"/>
                  <a:pt x="19034" y="2722"/>
                </a:cubicBezTo>
                <a:cubicBezTo>
                  <a:pt x="18992" y="2744"/>
                  <a:pt x="18954" y="2765"/>
                  <a:pt x="18916" y="2784"/>
                </a:cubicBezTo>
                <a:cubicBezTo>
                  <a:pt x="18916" y="2784"/>
                  <a:pt x="18915" y="2784"/>
                  <a:pt x="18915" y="2784"/>
                </a:cubicBezTo>
                <a:cubicBezTo>
                  <a:pt x="18889" y="2798"/>
                  <a:pt x="18864" y="2811"/>
                  <a:pt x="18840" y="2823"/>
                </a:cubicBezTo>
                <a:cubicBezTo>
                  <a:pt x="18842" y="2823"/>
                  <a:pt x="18843" y="2823"/>
                  <a:pt x="18844" y="2823"/>
                </a:cubicBezTo>
                <a:cubicBezTo>
                  <a:pt x="18867" y="2811"/>
                  <a:pt x="18891" y="2798"/>
                  <a:pt x="18916" y="2784"/>
                </a:cubicBezTo>
                <a:cubicBezTo>
                  <a:pt x="18925" y="2785"/>
                  <a:pt x="18936" y="2787"/>
                  <a:pt x="18947" y="2788"/>
                </a:cubicBezTo>
                <a:cubicBezTo>
                  <a:pt x="18988" y="2768"/>
                  <a:pt x="19034" y="2746"/>
                  <a:pt x="19082" y="2723"/>
                </a:cubicBezTo>
                <a:cubicBezTo>
                  <a:pt x="19082" y="2723"/>
                  <a:pt x="19082" y="2723"/>
                  <a:pt x="19082" y="2723"/>
                </a:cubicBezTo>
                <a:cubicBezTo>
                  <a:pt x="19101" y="2715"/>
                  <a:pt x="19121" y="2706"/>
                  <a:pt x="19139" y="2697"/>
                </a:cubicBezTo>
                <a:cubicBezTo>
                  <a:pt x="19142" y="2696"/>
                  <a:pt x="19146" y="2696"/>
                  <a:pt x="19148" y="2696"/>
                </a:cubicBezTo>
                <a:cubicBezTo>
                  <a:pt x="19178" y="2706"/>
                  <a:pt x="19213" y="2718"/>
                  <a:pt x="19252" y="2732"/>
                </a:cubicBezTo>
                <a:cubicBezTo>
                  <a:pt x="19264" y="2728"/>
                  <a:pt x="19275" y="2725"/>
                  <a:pt x="19286" y="2721"/>
                </a:cubicBezTo>
                <a:cubicBezTo>
                  <a:pt x="19275" y="2725"/>
                  <a:pt x="19265" y="2728"/>
                  <a:pt x="19254" y="2732"/>
                </a:cubicBezTo>
                <a:cubicBezTo>
                  <a:pt x="19253" y="2732"/>
                  <a:pt x="19253" y="2732"/>
                  <a:pt x="19252" y="2732"/>
                </a:cubicBezTo>
                <a:cubicBezTo>
                  <a:pt x="19234" y="2737"/>
                  <a:pt x="19217" y="2742"/>
                  <a:pt x="19200" y="2747"/>
                </a:cubicBezTo>
                <a:cubicBezTo>
                  <a:pt x="19156" y="2739"/>
                  <a:pt x="19116" y="2731"/>
                  <a:pt x="19082" y="2723"/>
                </a:cubicBezTo>
                <a:cubicBezTo>
                  <a:pt x="19035" y="2746"/>
                  <a:pt x="18990" y="2768"/>
                  <a:pt x="18949" y="2788"/>
                </a:cubicBezTo>
                <a:cubicBezTo>
                  <a:pt x="18977" y="2790"/>
                  <a:pt x="19010" y="2792"/>
                  <a:pt x="19048" y="2794"/>
                </a:cubicBezTo>
                <a:cubicBezTo>
                  <a:pt x="19094" y="2780"/>
                  <a:pt x="19145" y="2765"/>
                  <a:pt x="19200" y="2747"/>
                </a:cubicBezTo>
                <a:cubicBezTo>
                  <a:pt x="19201" y="2749"/>
                  <a:pt x="19203" y="2749"/>
                  <a:pt x="19204" y="2749"/>
                </a:cubicBezTo>
                <a:cubicBezTo>
                  <a:pt x="19221" y="2744"/>
                  <a:pt x="19237" y="2737"/>
                  <a:pt x="19254" y="2732"/>
                </a:cubicBezTo>
                <a:cubicBezTo>
                  <a:pt x="19283" y="2742"/>
                  <a:pt x="19316" y="2752"/>
                  <a:pt x="19350" y="2765"/>
                </a:cubicBezTo>
                <a:cubicBezTo>
                  <a:pt x="19367" y="2761"/>
                  <a:pt x="19385" y="2759"/>
                  <a:pt x="19402" y="2756"/>
                </a:cubicBezTo>
                <a:cubicBezTo>
                  <a:pt x="19386" y="2760"/>
                  <a:pt x="19369" y="2763"/>
                  <a:pt x="19352" y="2765"/>
                </a:cubicBezTo>
                <a:cubicBezTo>
                  <a:pt x="19351" y="2765"/>
                  <a:pt x="19350" y="2765"/>
                  <a:pt x="19350" y="2765"/>
                </a:cubicBezTo>
                <a:cubicBezTo>
                  <a:pt x="19334" y="2768"/>
                  <a:pt x="19319" y="2769"/>
                  <a:pt x="19303" y="2771"/>
                </a:cubicBezTo>
                <a:cubicBezTo>
                  <a:pt x="19268" y="2764"/>
                  <a:pt x="19235" y="2756"/>
                  <a:pt x="19204" y="2749"/>
                </a:cubicBezTo>
                <a:cubicBezTo>
                  <a:pt x="19156" y="2765"/>
                  <a:pt x="19111" y="2780"/>
                  <a:pt x="19068" y="2795"/>
                </a:cubicBezTo>
                <a:cubicBezTo>
                  <a:pt x="19061" y="2795"/>
                  <a:pt x="19055" y="2794"/>
                  <a:pt x="19048" y="2794"/>
                </a:cubicBezTo>
                <a:cubicBezTo>
                  <a:pt x="19021" y="2802"/>
                  <a:pt x="18996" y="2809"/>
                  <a:pt x="18972" y="2817"/>
                </a:cubicBezTo>
                <a:cubicBezTo>
                  <a:pt x="18986" y="2816"/>
                  <a:pt x="18998" y="2816"/>
                  <a:pt x="19012" y="2814"/>
                </a:cubicBezTo>
                <a:cubicBezTo>
                  <a:pt x="19031" y="2808"/>
                  <a:pt x="19050" y="2802"/>
                  <a:pt x="19068" y="2795"/>
                </a:cubicBezTo>
                <a:cubicBezTo>
                  <a:pt x="19089" y="2797"/>
                  <a:pt x="19111" y="2798"/>
                  <a:pt x="19135" y="2798"/>
                </a:cubicBezTo>
                <a:cubicBezTo>
                  <a:pt x="19186" y="2790"/>
                  <a:pt x="19243" y="2782"/>
                  <a:pt x="19303" y="2771"/>
                </a:cubicBezTo>
                <a:cubicBezTo>
                  <a:pt x="19305" y="2773"/>
                  <a:pt x="19306" y="2773"/>
                  <a:pt x="19308" y="2773"/>
                </a:cubicBezTo>
                <a:cubicBezTo>
                  <a:pt x="19323" y="2770"/>
                  <a:pt x="19338" y="2768"/>
                  <a:pt x="19352" y="2765"/>
                </a:cubicBezTo>
                <a:cubicBezTo>
                  <a:pt x="19392" y="2779"/>
                  <a:pt x="19435" y="2793"/>
                  <a:pt x="19482" y="2808"/>
                </a:cubicBezTo>
                <a:cubicBezTo>
                  <a:pt x="19469" y="2808"/>
                  <a:pt x="19457" y="2808"/>
                  <a:pt x="19444" y="2808"/>
                </a:cubicBezTo>
                <a:cubicBezTo>
                  <a:pt x="19444" y="2808"/>
                  <a:pt x="19445" y="2808"/>
                  <a:pt x="19446" y="2808"/>
                </a:cubicBezTo>
                <a:cubicBezTo>
                  <a:pt x="19418" y="2808"/>
                  <a:pt x="19390" y="2808"/>
                  <a:pt x="19364" y="2808"/>
                </a:cubicBezTo>
                <a:cubicBezTo>
                  <a:pt x="19264" y="2808"/>
                  <a:pt x="19175" y="2809"/>
                  <a:pt x="19099" y="2812"/>
                </a:cubicBezTo>
                <a:cubicBezTo>
                  <a:pt x="19031" y="2824"/>
                  <a:pt x="18971" y="2837"/>
                  <a:pt x="18919" y="2847"/>
                </a:cubicBezTo>
                <a:cubicBezTo>
                  <a:pt x="18710" y="2921"/>
                  <a:pt x="18594" y="2963"/>
                  <a:pt x="18577" y="2966"/>
                </a:cubicBezTo>
                <a:cubicBezTo>
                  <a:pt x="18564" y="2972"/>
                  <a:pt x="18554" y="2976"/>
                  <a:pt x="18546" y="2980"/>
                </a:cubicBezTo>
                <a:cubicBezTo>
                  <a:pt x="18555" y="2976"/>
                  <a:pt x="18564" y="2971"/>
                  <a:pt x="18575" y="2966"/>
                </a:cubicBezTo>
                <a:cubicBezTo>
                  <a:pt x="18575" y="2966"/>
                  <a:pt x="18575" y="2966"/>
                  <a:pt x="18576" y="2966"/>
                </a:cubicBezTo>
                <a:cubicBezTo>
                  <a:pt x="18576" y="2966"/>
                  <a:pt x="18577" y="2966"/>
                  <a:pt x="18577" y="2966"/>
                </a:cubicBezTo>
                <a:cubicBezTo>
                  <a:pt x="18614" y="2948"/>
                  <a:pt x="18671" y="2921"/>
                  <a:pt x="18747" y="2884"/>
                </a:cubicBezTo>
                <a:cubicBezTo>
                  <a:pt x="18790" y="2875"/>
                  <a:pt x="18847" y="2862"/>
                  <a:pt x="18919" y="2847"/>
                </a:cubicBezTo>
                <a:cubicBezTo>
                  <a:pt x="18943" y="2838"/>
                  <a:pt x="18969" y="2830"/>
                  <a:pt x="18996" y="2821"/>
                </a:cubicBezTo>
                <a:cubicBezTo>
                  <a:pt x="18967" y="2824"/>
                  <a:pt x="18941" y="2830"/>
                  <a:pt x="18916" y="2833"/>
                </a:cubicBezTo>
                <a:cubicBezTo>
                  <a:pt x="18853" y="2851"/>
                  <a:pt x="18802" y="2866"/>
                  <a:pt x="18763" y="2878"/>
                </a:cubicBezTo>
                <a:cubicBezTo>
                  <a:pt x="18782" y="2867"/>
                  <a:pt x="18803" y="2857"/>
                  <a:pt x="18825" y="2847"/>
                </a:cubicBezTo>
                <a:cubicBezTo>
                  <a:pt x="18822" y="2847"/>
                  <a:pt x="18820" y="2847"/>
                  <a:pt x="18818" y="2848"/>
                </a:cubicBezTo>
                <a:cubicBezTo>
                  <a:pt x="18792" y="2860"/>
                  <a:pt x="18769" y="2871"/>
                  <a:pt x="18747" y="2881"/>
                </a:cubicBezTo>
                <a:cubicBezTo>
                  <a:pt x="18738" y="2884"/>
                  <a:pt x="18729" y="2886"/>
                  <a:pt x="18721" y="2888"/>
                </a:cubicBezTo>
                <a:cubicBezTo>
                  <a:pt x="18743" y="2876"/>
                  <a:pt x="18766" y="2865"/>
                  <a:pt x="18789" y="2852"/>
                </a:cubicBezTo>
                <a:cubicBezTo>
                  <a:pt x="18787" y="2852"/>
                  <a:pt x="18785" y="2852"/>
                  <a:pt x="18782" y="2854"/>
                </a:cubicBezTo>
                <a:cubicBezTo>
                  <a:pt x="18801" y="2843"/>
                  <a:pt x="18820" y="2833"/>
                  <a:pt x="18840" y="2823"/>
                </a:cubicBezTo>
                <a:cubicBezTo>
                  <a:pt x="18809" y="2824"/>
                  <a:pt x="18785" y="2826"/>
                  <a:pt x="18768" y="2826"/>
                </a:cubicBezTo>
                <a:cubicBezTo>
                  <a:pt x="18763" y="2826"/>
                  <a:pt x="18757" y="2826"/>
                  <a:pt x="18754" y="2826"/>
                </a:cubicBezTo>
                <a:cubicBezTo>
                  <a:pt x="18753" y="2826"/>
                  <a:pt x="18752" y="2826"/>
                  <a:pt x="18751" y="2827"/>
                </a:cubicBezTo>
                <a:cubicBezTo>
                  <a:pt x="18734" y="2838"/>
                  <a:pt x="18719" y="2850"/>
                  <a:pt x="18703" y="2860"/>
                </a:cubicBezTo>
                <a:cubicBezTo>
                  <a:pt x="18704" y="2860"/>
                  <a:pt x="18706" y="2860"/>
                  <a:pt x="18708" y="2860"/>
                </a:cubicBezTo>
                <a:cubicBezTo>
                  <a:pt x="18723" y="2860"/>
                  <a:pt x="18748" y="2857"/>
                  <a:pt x="18782" y="2854"/>
                </a:cubicBezTo>
                <a:cubicBezTo>
                  <a:pt x="18756" y="2867"/>
                  <a:pt x="18731" y="2880"/>
                  <a:pt x="18709" y="2891"/>
                </a:cubicBezTo>
                <a:cubicBezTo>
                  <a:pt x="18676" y="2900"/>
                  <a:pt x="18659" y="2904"/>
                  <a:pt x="18659" y="2904"/>
                </a:cubicBezTo>
                <a:cubicBezTo>
                  <a:pt x="18659" y="2904"/>
                  <a:pt x="18675" y="2902"/>
                  <a:pt x="18704" y="2894"/>
                </a:cubicBezTo>
                <a:cubicBezTo>
                  <a:pt x="18581" y="2958"/>
                  <a:pt x="18521" y="2990"/>
                  <a:pt x="18524" y="2990"/>
                </a:cubicBezTo>
                <a:cubicBezTo>
                  <a:pt x="18525" y="2990"/>
                  <a:pt x="18532" y="2986"/>
                  <a:pt x="18546" y="2980"/>
                </a:cubicBezTo>
                <a:cubicBezTo>
                  <a:pt x="18512" y="2998"/>
                  <a:pt x="18488" y="3009"/>
                  <a:pt x="18474" y="3014"/>
                </a:cubicBezTo>
                <a:cubicBezTo>
                  <a:pt x="18481" y="3009"/>
                  <a:pt x="18489" y="3004"/>
                  <a:pt x="18499" y="2998"/>
                </a:cubicBezTo>
                <a:cubicBezTo>
                  <a:pt x="18489" y="3004"/>
                  <a:pt x="18481" y="3010"/>
                  <a:pt x="18473" y="3015"/>
                </a:cubicBezTo>
                <a:cubicBezTo>
                  <a:pt x="18466" y="3018"/>
                  <a:pt x="18462" y="3019"/>
                  <a:pt x="18459" y="3019"/>
                </a:cubicBezTo>
                <a:cubicBezTo>
                  <a:pt x="18455" y="3019"/>
                  <a:pt x="18457" y="3014"/>
                  <a:pt x="18465" y="3006"/>
                </a:cubicBezTo>
                <a:cubicBezTo>
                  <a:pt x="18431" y="3034"/>
                  <a:pt x="18415" y="3047"/>
                  <a:pt x="18418" y="3047"/>
                </a:cubicBezTo>
                <a:cubicBezTo>
                  <a:pt x="18418" y="3047"/>
                  <a:pt x="18418" y="3047"/>
                  <a:pt x="18419" y="3047"/>
                </a:cubicBezTo>
                <a:cubicBezTo>
                  <a:pt x="18395" y="3061"/>
                  <a:pt x="18381" y="3067"/>
                  <a:pt x="18373" y="3067"/>
                </a:cubicBezTo>
                <a:cubicBezTo>
                  <a:pt x="18338" y="3067"/>
                  <a:pt x="18504" y="2902"/>
                  <a:pt x="18889" y="2531"/>
                </a:cubicBezTo>
                <a:cubicBezTo>
                  <a:pt x="18506" y="2899"/>
                  <a:pt x="18307" y="3096"/>
                  <a:pt x="18293" y="3096"/>
                </a:cubicBezTo>
                <a:cubicBezTo>
                  <a:pt x="18278" y="3096"/>
                  <a:pt x="18449" y="2898"/>
                  <a:pt x="18804" y="2476"/>
                </a:cubicBezTo>
                <a:cubicBezTo>
                  <a:pt x="18454" y="2891"/>
                  <a:pt x="18266" y="3108"/>
                  <a:pt x="18239" y="3108"/>
                </a:cubicBezTo>
                <a:cubicBezTo>
                  <a:pt x="18212" y="3108"/>
                  <a:pt x="18357" y="2879"/>
                  <a:pt x="18674" y="2405"/>
                </a:cubicBezTo>
                <a:cubicBezTo>
                  <a:pt x="18364" y="2867"/>
                  <a:pt x="18204" y="3105"/>
                  <a:pt x="18186" y="3105"/>
                </a:cubicBezTo>
                <a:cubicBezTo>
                  <a:pt x="18167" y="3105"/>
                  <a:pt x="18293" y="2859"/>
                  <a:pt x="18557" y="2353"/>
                </a:cubicBezTo>
                <a:cubicBezTo>
                  <a:pt x="18297" y="2852"/>
                  <a:pt x="18159" y="3106"/>
                  <a:pt x="18142" y="3106"/>
                </a:cubicBezTo>
                <a:cubicBezTo>
                  <a:pt x="18133" y="3106"/>
                  <a:pt x="18152" y="3049"/>
                  <a:pt x="18198" y="2933"/>
                </a:cubicBezTo>
                <a:cubicBezTo>
                  <a:pt x="18147" y="3051"/>
                  <a:pt x="18118" y="3110"/>
                  <a:pt x="18108" y="3110"/>
                </a:cubicBezTo>
                <a:cubicBezTo>
                  <a:pt x="18102" y="3110"/>
                  <a:pt x="18105" y="3081"/>
                  <a:pt x="18118" y="3023"/>
                </a:cubicBezTo>
                <a:cubicBezTo>
                  <a:pt x="18163" y="2909"/>
                  <a:pt x="18243" y="2703"/>
                  <a:pt x="18369" y="2404"/>
                </a:cubicBezTo>
                <a:cubicBezTo>
                  <a:pt x="18262" y="2658"/>
                  <a:pt x="18183" y="2845"/>
                  <a:pt x="18130" y="2965"/>
                </a:cubicBezTo>
                <a:cubicBezTo>
                  <a:pt x="18150" y="2884"/>
                  <a:pt x="18179" y="2769"/>
                  <a:pt x="18218" y="2621"/>
                </a:cubicBezTo>
                <a:cubicBezTo>
                  <a:pt x="18219" y="2618"/>
                  <a:pt x="18220" y="2616"/>
                  <a:pt x="18220" y="2612"/>
                </a:cubicBezTo>
                <a:cubicBezTo>
                  <a:pt x="18221" y="2608"/>
                  <a:pt x="18221" y="2606"/>
                  <a:pt x="18222" y="2602"/>
                </a:cubicBezTo>
                <a:cubicBezTo>
                  <a:pt x="18221" y="2606"/>
                  <a:pt x="18221" y="2608"/>
                  <a:pt x="18220" y="2612"/>
                </a:cubicBezTo>
                <a:cubicBezTo>
                  <a:pt x="18220" y="2591"/>
                  <a:pt x="18202" y="2538"/>
                  <a:pt x="18165" y="2457"/>
                </a:cubicBezTo>
                <a:cubicBezTo>
                  <a:pt x="18155" y="2437"/>
                  <a:pt x="18128" y="2410"/>
                  <a:pt x="18089" y="2377"/>
                </a:cubicBezTo>
                <a:cubicBezTo>
                  <a:pt x="18078" y="2411"/>
                  <a:pt x="18072" y="2447"/>
                  <a:pt x="18067" y="2483"/>
                </a:cubicBezTo>
                <a:cubicBezTo>
                  <a:pt x="18118" y="2531"/>
                  <a:pt x="18154" y="2567"/>
                  <a:pt x="18165" y="2581"/>
                </a:cubicBezTo>
                <a:cubicBezTo>
                  <a:pt x="18189" y="2608"/>
                  <a:pt x="18204" y="2622"/>
                  <a:pt x="18213" y="2622"/>
                </a:cubicBezTo>
                <a:cubicBezTo>
                  <a:pt x="18215" y="2622"/>
                  <a:pt x="18216" y="2622"/>
                  <a:pt x="18217" y="2621"/>
                </a:cubicBezTo>
                <a:cubicBezTo>
                  <a:pt x="18167" y="2807"/>
                  <a:pt x="18127" y="2942"/>
                  <a:pt x="18102" y="3027"/>
                </a:cubicBezTo>
                <a:cubicBezTo>
                  <a:pt x="18071" y="3095"/>
                  <a:pt x="18052" y="3128"/>
                  <a:pt x="18043" y="3128"/>
                </a:cubicBezTo>
                <a:cubicBezTo>
                  <a:pt x="18033" y="3128"/>
                  <a:pt x="18036" y="3086"/>
                  <a:pt x="18049" y="3003"/>
                </a:cubicBezTo>
                <a:cubicBezTo>
                  <a:pt x="18052" y="2985"/>
                  <a:pt x="18054" y="2962"/>
                  <a:pt x="18054" y="2936"/>
                </a:cubicBezTo>
                <a:cubicBezTo>
                  <a:pt x="18061" y="2924"/>
                  <a:pt x="18065" y="2878"/>
                  <a:pt x="18055" y="2800"/>
                </a:cubicBezTo>
                <a:cubicBezTo>
                  <a:pt x="18054" y="2797"/>
                  <a:pt x="18053" y="2793"/>
                  <a:pt x="18051" y="2789"/>
                </a:cubicBezTo>
                <a:cubicBezTo>
                  <a:pt x="18051" y="2783"/>
                  <a:pt x="18051" y="2776"/>
                  <a:pt x="18051" y="2770"/>
                </a:cubicBezTo>
                <a:cubicBezTo>
                  <a:pt x="18052" y="2780"/>
                  <a:pt x="18054" y="2790"/>
                  <a:pt x="18055" y="2800"/>
                </a:cubicBezTo>
                <a:cubicBezTo>
                  <a:pt x="18066" y="2831"/>
                  <a:pt x="18073" y="2856"/>
                  <a:pt x="18076" y="2878"/>
                </a:cubicBezTo>
                <a:cubicBezTo>
                  <a:pt x="18068" y="2775"/>
                  <a:pt x="18049" y="2626"/>
                  <a:pt x="18067" y="2483"/>
                </a:cubicBezTo>
                <a:cubicBezTo>
                  <a:pt x="18066" y="2482"/>
                  <a:pt x="18065" y="2481"/>
                  <a:pt x="18063" y="2479"/>
                </a:cubicBezTo>
                <a:cubicBezTo>
                  <a:pt x="18048" y="2577"/>
                  <a:pt x="18049" y="2679"/>
                  <a:pt x="18051" y="2770"/>
                </a:cubicBezTo>
                <a:cubicBezTo>
                  <a:pt x="18050" y="2765"/>
                  <a:pt x="18050" y="2761"/>
                  <a:pt x="18049" y="2756"/>
                </a:cubicBezTo>
                <a:cubicBezTo>
                  <a:pt x="18047" y="2735"/>
                  <a:pt x="18030" y="2701"/>
                  <a:pt x="18002" y="2656"/>
                </a:cubicBezTo>
                <a:cubicBezTo>
                  <a:pt x="17961" y="2546"/>
                  <a:pt x="17913" y="2420"/>
                  <a:pt x="17889" y="2310"/>
                </a:cubicBezTo>
                <a:cubicBezTo>
                  <a:pt x="17953" y="2373"/>
                  <a:pt x="18014" y="2431"/>
                  <a:pt x="18063" y="2479"/>
                </a:cubicBezTo>
                <a:cubicBezTo>
                  <a:pt x="18069" y="2444"/>
                  <a:pt x="18076" y="2409"/>
                  <a:pt x="18086" y="2376"/>
                </a:cubicBezTo>
                <a:cubicBezTo>
                  <a:pt x="18034" y="2334"/>
                  <a:pt x="17962" y="2284"/>
                  <a:pt x="17882" y="2229"/>
                </a:cubicBezTo>
                <a:cubicBezTo>
                  <a:pt x="17891" y="2207"/>
                  <a:pt x="17906" y="2189"/>
                  <a:pt x="17925" y="2176"/>
                </a:cubicBezTo>
                <a:cubicBezTo>
                  <a:pt x="17904" y="2188"/>
                  <a:pt x="17888" y="2204"/>
                  <a:pt x="17877" y="2223"/>
                </a:cubicBezTo>
                <a:cubicBezTo>
                  <a:pt x="17867" y="2109"/>
                  <a:pt x="17901" y="2027"/>
                  <a:pt x="18024" y="2027"/>
                </a:cubicBezTo>
                <a:cubicBezTo>
                  <a:pt x="18044" y="2027"/>
                  <a:pt x="18067" y="2030"/>
                  <a:pt x="18093" y="2033"/>
                </a:cubicBezTo>
                <a:cubicBezTo>
                  <a:pt x="18068" y="2030"/>
                  <a:pt x="18045" y="2027"/>
                  <a:pt x="18025" y="2027"/>
                </a:cubicBezTo>
                <a:cubicBezTo>
                  <a:pt x="18024" y="2027"/>
                  <a:pt x="18024" y="2027"/>
                  <a:pt x="18024" y="2027"/>
                </a:cubicBezTo>
                <a:cubicBezTo>
                  <a:pt x="18023" y="2027"/>
                  <a:pt x="18023" y="2027"/>
                  <a:pt x="18023" y="2027"/>
                </a:cubicBezTo>
                <a:cubicBezTo>
                  <a:pt x="17897" y="2027"/>
                  <a:pt x="17861" y="2107"/>
                  <a:pt x="17868" y="2220"/>
                </a:cubicBezTo>
                <a:cubicBezTo>
                  <a:pt x="17810" y="2180"/>
                  <a:pt x="17748" y="2140"/>
                  <a:pt x="17689" y="2098"/>
                </a:cubicBezTo>
                <a:cubicBezTo>
                  <a:pt x="17740" y="2157"/>
                  <a:pt x="17799" y="2219"/>
                  <a:pt x="17858" y="2279"/>
                </a:cubicBezTo>
                <a:cubicBezTo>
                  <a:pt x="17849" y="2334"/>
                  <a:pt x="17858" y="2404"/>
                  <a:pt x="17877" y="2476"/>
                </a:cubicBezTo>
                <a:cubicBezTo>
                  <a:pt x="17764" y="2323"/>
                  <a:pt x="17625" y="2141"/>
                  <a:pt x="17554" y="2004"/>
                </a:cubicBezTo>
                <a:cubicBezTo>
                  <a:pt x="17403" y="1894"/>
                  <a:pt x="17286" y="1792"/>
                  <a:pt x="17293" y="1731"/>
                </a:cubicBezTo>
                <a:cubicBezTo>
                  <a:pt x="17068" y="1658"/>
                  <a:pt x="16930" y="1647"/>
                  <a:pt x="16962" y="1624"/>
                </a:cubicBezTo>
                <a:cubicBezTo>
                  <a:pt x="16806" y="1663"/>
                  <a:pt x="16709" y="1687"/>
                  <a:pt x="16671" y="1687"/>
                </a:cubicBezTo>
                <a:cubicBezTo>
                  <a:pt x="16600" y="1687"/>
                  <a:pt x="16741" y="1604"/>
                  <a:pt x="17111" y="1384"/>
                </a:cubicBezTo>
                <a:cubicBezTo>
                  <a:pt x="16785" y="1577"/>
                  <a:pt x="16596" y="1686"/>
                  <a:pt x="16546" y="1686"/>
                </a:cubicBezTo>
                <a:cubicBezTo>
                  <a:pt x="16500" y="1686"/>
                  <a:pt x="16571" y="1595"/>
                  <a:pt x="16760" y="1395"/>
                </a:cubicBezTo>
                <a:cubicBezTo>
                  <a:pt x="16597" y="1561"/>
                  <a:pt x="16503" y="1647"/>
                  <a:pt x="16474" y="1647"/>
                </a:cubicBezTo>
                <a:cubicBezTo>
                  <a:pt x="16449" y="1647"/>
                  <a:pt x="16474" y="1581"/>
                  <a:pt x="16545" y="1444"/>
                </a:cubicBezTo>
                <a:cubicBezTo>
                  <a:pt x="16488" y="1544"/>
                  <a:pt x="16456" y="1595"/>
                  <a:pt x="16446" y="1595"/>
                </a:cubicBezTo>
                <a:cubicBezTo>
                  <a:pt x="16439" y="1595"/>
                  <a:pt x="16445" y="1565"/>
                  <a:pt x="16462" y="1504"/>
                </a:cubicBezTo>
                <a:cubicBezTo>
                  <a:pt x="16462" y="1509"/>
                  <a:pt x="16463" y="1511"/>
                  <a:pt x="16464" y="1511"/>
                </a:cubicBezTo>
                <a:cubicBezTo>
                  <a:pt x="16476" y="1511"/>
                  <a:pt x="16544" y="1246"/>
                  <a:pt x="16709" y="713"/>
                </a:cubicBezTo>
                <a:cubicBezTo>
                  <a:pt x="16620" y="1001"/>
                  <a:pt x="16549" y="1217"/>
                  <a:pt x="16504" y="1364"/>
                </a:cubicBezTo>
                <a:cubicBezTo>
                  <a:pt x="16509" y="1284"/>
                  <a:pt x="16519" y="1012"/>
                  <a:pt x="16564" y="536"/>
                </a:cubicBezTo>
                <a:cubicBezTo>
                  <a:pt x="16544" y="746"/>
                  <a:pt x="16525" y="921"/>
                  <a:pt x="16510" y="1064"/>
                </a:cubicBezTo>
                <a:cubicBezTo>
                  <a:pt x="16501" y="1010"/>
                  <a:pt x="16461" y="796"/>
                  <a:pt x="16404" y="359"/>
                </a:cubicBezTo>
                <a:cubicBezTo>
                  <a:pt x="16433" y="591"/>
                  <a:pt x="16453" y="785"/>
                  <a:pt x="16467" y="940"/>
                </a:cubicBezTo>
                <a:cubicBezTo>
                  <a:pt x="16490" y="1011"/>
                  <a:pt x="16503" y="1058"/>
                  <a:pt x="16509" y="1072"/>
                </a:cubicBezTo>
                <a:cubicBezTo>
                  <a:pt x="16501" y="1131"/>
                  <a:pt x="16495" y="1184"/>
                  <a:pt x="16490" y="1231"/>
                </a:cubicBezTo>
                <a:cubicBezTo>
                  <a:pt x="16485" y="1158"/>
                  <a:pt x="16478" y="1062"/>
                  <a:pt x="16467" y="940"/>
                </a:cubicBezTo>
                <a:cubicBezTo>
                  <a:pt x="16415" y="778"/>
                  <a:pt x="16313" y="489"/>
                  <a:pt x="16142" y="148"/>
                </a:cubicBezTo>
                <a:cubicBezTo>
                  <a:pt x="16276" y="431"/>
                  <a:pt x="16312" y="531"/>
                  <a:pt x="16294" y="531"/>
                </a:cubicBezTo>
                <a:cubicBezTo>
                  <a:pt x="16256" y="531"/>
                  <a:pt x="15988" y="114"/>
                  <a:pt x="15851" y="6"/>
                </a:cubicBezTo>
                <a:cubicBezTo>
                  <a:pt x="15813" y="3"/>
                  <a:pt x="15775" y="0"/>
                  <a:pt x="15737" y="0"/>
                </a:cubicBezTo>
                <a:close/>
              </a:path>
            </a:pathLst>
          </a:custGeom>
          <a:solidFill>
            <a:srgbClr val="2E718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4" name="Google Shape;363;p22"/>
          <p:cNvSpPr/>
          <p:nvPr/>
        </p:nvSpPr>
        <p:spPr>
          <a:xfrm>
            <a:off x="584499" y="845922"/>
            <a:ext cx="1219746" cy="123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033" y="1107"/>
                </a:moveTo>
                <a:cubicBezTo>
                  <a:pt x="16913" y="1232"/>
                  <a:pt x="16814" y="1335"/>
                  <a:pt x="16738" y="1417"/>
                </a:cubicBezTo>
                <a:cubicBezTo>
                  <a:pt x="16818" y="1335"/>
                  <a:pt x="16916" y="1232"/>
                  <a:pt x="17033" y="1107"/>
                </a:cubicBezTo>
                <a:close/>
                <a:moveTo>
                  <a:pt x="16844" y="896"/>
                </a:moveTo>
                <a:cubicBezTo>
                  <a:pt x="16718" y="1122"/>
                  <a:pt x="16622" y="1296"/>
                  <a:pt x="16558" y="1420"/>
                </a:cubicBezTo>
                <a:cubicBezTo>
                  <a:pt x="16623" y="1302"/>
                  <a:pt x="16717" y="1128"/>
                  <a:pt x="16844" y="896"/>
                </a:cubicBezTo>
                <a:close/>
                <a:moveTo>
                  <a:pt x="17236" y="1301"/>
                </a:moveTo>
                <a:cubicBezTo>
                  <a:pt x="17107" y="1378"/>
                  <a:pt x="16998" y="1441"/>
                  <a:pt x="16913" y="1493"/>
                </a:cubicBezTo>
                <a:cubicBezTo>
                  <a:pt x="17003" y="1439"/>
                  <a:pt x="17112" y="1374"/>
                  <a:pt x="17236" y="1301"/>
                </a:cubicBezTo>
                <a:close/>
                <a:moveTo>
                  <a:pt x="17440" y="1512"/>
                </a:moveTo>
                <a:cubicBezTo>
                  <a:pt x="17417" y="1517"/>
                  <a:pt x="17396" y="1522"/>
                  <a:pt x="17374" y="1527"/>
                </a:cubicBezTo>
                <a:cubicBezTo>
                  <a:pt x="17394" y="1522"/>
                  <a:pt x="17417" y="1517"/>
                  <a:pt x="17440" y="1512"/>
                </a:cubicBezTo>
                <a:close/>
                <a:moveTo>
                  <a:pt x="17374" y="1527"/>
                </a:moveTo>
                <a:cubicBezTo>
                  <a:pt x="17128" y="1580"/>
                  <a:pt x="17003" y="1603"/>
                  <a:pt x="16970" y="1620"/>
                </a:cubicBezTo>
                <a:cubicBezTo>
                  <a:pt x="17077" y="1594"/>
                  <a:pt x="17212" y="1563"/>
                  <a:pt x="17374" y="1527"/>
                </a:cubicBezTo>
                <a:close/>
                <a:moveTo>
                  <a:pt x="17487" y="1675"/>
                </a:moveTo>
                <a:cubicBezTo>
                  <a:pt x="17530" y="1679"/>
                  <a:pt x="17578" y="1684"/>
                  <a:pt x="17629" y="1688"/>
                </a:cubicBezTo>
                <a:cubicBezTo>
                  <a:pt x="17575" y="1681"/>
                  <a:pt x="17528" y="1676"/>
                  <a:pt x="17487" y="1675"/>
                </a:cubicBezTo>
                <a:close/>
                <a:moveTo>
                  <a:pt x="17112" y="1641"/>
                </a:moveTo>
                <a:cubicBezTo>
                  <a:pt x="17060" y="1641"/>
                  <a:pt x="17137" y="1664"/>
                  <a:pt x="17289" y="1722"/>
                </a:cubicBezTo>
                <a:cubicBezTo>
                  <a:pt x="17298" y="1692"/>
                  <a:pt x="17343" y="1674"/>
                  <a:pt x="17440" y="1674"/>
                </a:cubicBezTo>
                <a:cubicBezTo>
                  <a:pt x="17455" y="1674"/>
                  <a:pt x="17471" y="1674"/>
                  <a:pt x="17487" y="1675"/>
                </a:cubicBezTo>
                <a:cubicBezTo>
                  <a:pt x="17269" y="1655"/>
                  <a:pt x="17153" y="1641"/>
                  <a:pt x="17112" y="1641"/>
                </a:cubicBezTo>
                <a:close/>
                <a:moveTo>
                  <a:pt x="17289" y="1722"/>
                </a:moveTo>
                <a:cubicBezTo>
                  <a:pt x="17289" y="1723"/>
                  <a:pt x="17288" y="1724"/>
                  <a:pt x="17288" y="1726"/>
                </a:cubicBezTo>
                <a:cubicBezTo>
                  <a:pt x="17312" y="1733"/>
                  <a:pt x="17336" y="1741"/>
                  <a:pt x="17362" y="1750"/>
                </a:cubicBezTo>
                <a:cubicBezTo>
                  <a:pt x="17336" y="1740"/>
                  <a:pt x="17312" y="1731"/>
                  <a:pt x="17289" y="1722"/>
                </a:cubicBezTo>
                <a:close/>
                <a:moveTo>
                  <a:pt x="17362" y="1750"/>
                </a:moveTo>
                <a:cubicBezTo>
                  <a:pt x="17410" y="1769"/>
                  <a:pt x="17464" y="1791"/>
                  <a:pt x="17523" y="1817"/>
                </a:cubicBezTo>
                <a:cubicBezTo>
                  <a:pt x="17522" y="1818"/>
                  <a:pt x="17521" y="1820"/>
                  <a:pt x="17520" y="1823"/>
                </a:cubicBezTo>
                <a:cubicBezTo>
                  <a:pt x="17521" y="1820"/>
                  <a:pt x="17523" y="1819"/>
                  <a:pt x="17525" y="1818"/>
                </a:cubicBezTo>
                <a:cubicBezTo>
                  <a:pt x="17639" y="1867"/>
                  <a:pt x="17769" y="1929"/>
                  <a:pt x="17905" y="2005"/>
                </a:cubicBezTo>
                <a:cubicBezTo>
                  <a:pt x="17773" y="1924"/>
                  <a:pt x="17646" y="1862"/>
                  <a:pt x="17530" y="1813"/>
                </a:cubicBezTo>
                <a:cubicBezTo>
                  <a:pt x="17545" y="1804"/>
                  <a:pt x="17566" y="1799"/>
                  <a:pt x="17593" y="1799"/>
                </a:cubicBezTo>
                <a:cubicBezTo>
                  <a:pt x="17647" y="1799"/>
                  <a:pt x="17729" y="1819"/>
                  <a:pt x="17847" y="1865"/>
                </a:cubicBezTo>
                <a:cubicBezTo>
                  <a:pt x="17720" y="1815"/>
                  <a:pt x="17634" y="1794"/>
                  <a:pt x="17583" y="1794"/>
                </a:cubicBezTo>
                <a:cubicBezTo>
                  <a:pt x="17555" y="1794"/>
                  <a:pt x="17536" y="1800"/>
                  <a:pt x="17526" y="1812"/>
                </a:cubicBezTo>
                <a:cubicBezTo>
                  <a:pt x="17469" y="1788"/>
                  <a:pt x="17413" y="1767"/>
                  <a:pt x="17362" y="1750"/>
                </a:cubicBezTo>
                <a:close/>
                <a:moveTo>
                  <a:pt x="18012" y="2144"/>
                </a:moveTo>
                <a:cubicBezTo>
                  <a:pt x="17958" y="2144"/>
                  <a:pt x="17921" y="2162"/>
                  <a:pt x="17899" y="2192"/>
                </a:cubicBezTo>
                <a:cubicBezTo>
                  <a:pt x="17927" y="2163"/>
                  <a:pt x="17971" y="2146"/>
                  <a:pt x="18035" y="2146"/>
                </a:cubicBezTo>
                <a:cubicBezTo>
                  <a:pt x="18040" y="2146"/>
                  <a:pt x="18045" y="2146"/>
                  <a:pt x="18051" y="2146"/>
                </a:cubicBezTo>
                <a:cubicBezTo>
                  <a:pt x="18037" y="2144"/>
                  <a:pt x="18023" y="2144"/>
                  <a:pt x="18012" y="2144"/>
                </a:cubicBezTo>
                <a:close/>
                <a:moveTo>
                  <a:pt x="18196" y="2182"/>
                </a:moveTo>
                <a:cubicBezTo>
                  <a:pt x="18146" y="2235"/>
                  <a:pt x="18112" y="2299"/>
                  <a:pt x="18089" y="2369"/>
                </a:cubicBezTo>
                <a:cubicBezTo>
                  <a:pt x="18090" y="2370"/>
                  <a:pt x="18091" y="2370"/>
                  <a:pt x="18092" y="2371"/>
                </a:cubicBezTo>
                <a:cubicBezTo>
                  <a:pt x="18112" y="2300"/>
                  <a:pt x="18145" y="2236"/>
                  <a:pt x="18196" y="2182"/>
                </a:cubicBezTo>
                <a:close/>
                <a:moveTo>
                  <a:pt x="17869" y="2297"/>
                </a:moveTo>
                <a:cubicBezTo>
                  <a:pt x="17871" y="2299"/>
                  <a:pt x="17874" y="2302"/>
                  <a:pt x="17876" y="2304"/>
                </a:cubicBezTo>
                <a:cubicBezTo>
                  <a:pt x="17894" y="2400"/>
                  <a:pt x="17932" y="2509"/>
                  <a:pt x="17967" y="2607"/>
                </a:cubicBezTo>
                <a:cubicBezTo>
                  <a:pt x="17947" y="2578"/>
                  <a:pt x="17924" y="2547"/>
                  <a:pt x="17900" y="2514"/>
                </a:cubicBezTo>
                <a:cubicBezTo>
                  <a:pt x="17879" y="2436"/>
                  <a:pt x="17866" y="2360"/>
                  <a:pt x="17869" y="2297"/>
                </a:cubicBezTo>
                <a:close/>
                <a:moveTo>
                  <a:pt x="18092" y="2371"/>
                </a:moveTo>
                <a:cubicBezTo>
                  <a:pt x="18081" y="2409"/>
                  <a:pt x="18073" y="2450"/>
                  <a:pt x="18068" y="2489"/>
                </a:cubicBezTo>
                <a:cubicBezTo>
                  <a:pt x="18119" y="2538"/>
                  <a:pt x="18156" y="2573"/>
                  <a:pt x="18167" y="2587"/>
                </a:cubicBezTo>
                <a:cubicBezTo>
                  <a:pt x="18185" y="2613"/>
                  <a:pt x="18196" y="2625"/>
                  <a:pt x="18204" y="2625"/>
                </a:cubicBezTo>
                <a:cubicBezTo>
                  <a:pt x="18220" y="2625"/>
                  <a:pt x="18208" y="2557"/>
                  <a:pt x="18167" y="2446"/>
                </a:cubicBezTo>
                <a:cubicBezTo>
                  <a:pt x="18157" y="2427"/>
                  <a:pt x="18130" y="2402"/>
                  <a:pt x="18092" y="2371"/>
                </a:cubicBezTo>
                <a:close/>
                <a:moveTo>
                  <a:pt x="18328" y="2217"/>
                </a:moveTo>
                <a:cubicBezTo>
                  <a:pt x="18286" y="2375"/>
                  <a:pt x="18250" y="2513"/>
                  <a:pt x="18218" y="2628"/>
                </a:cubicBezTo>
                <a:cubicBezTo>
                  <a:pt x="18251" y="2511"/>
                  <a:pt x="18287" y="2374"/>
                  <a:pt x="18328" y="2217"/>
                </a:cubicBezTo>
                <a:close/>
                <a:moveTo>
                  <a:pt x="19054" y="2605"/>
                </a:moveTo>
                <a:cubicBezTo>
                  <a:pt x="19041" y="2614"/>
                  <a:pt x="19030" y="2623"/>
                  <a:pt x="19017" y="2631"/>
                </a:cubicBezTo>
                <a:cubicBezTo>
                  <a:pt x="19017" y="2631"/>
                  <a:pt x="19017" y="2631"/>
                  <a:pt x="19017" y="2631"/>
                </a:cubicBezTo>
                <a:cubicBezTo>
                  <a:pt x="19030" y="2623"/>
                  <a:pt x="19041" y="2614"/>
                  <a:pt x="19054" y="2605"/>
                </a:cubicBezTo>
                <a:close/>
                <a:moveTo>
                  <a:pt x="19003" y="2630"/>
                </a:moveTo>
                <a:cubicBezTo>
                  <a:pt x="18986" y="2630"/>
                  <a:pt x="18985" y="2634"/>
                  <a:pt x="19000" y="2643"/>
                </a:cubicBezTo>
                <a:cubicBezTo>
                  <a:pt x="19006" y="2639"/>
                  <a:pt x="19012" y="2635"/>
                  <a:pt x="19017" y="2631"/>
                </a:cubicBezTo>
                <a:cubicBezTo>
                  <a:pt x="19012" y="2630"/>
                  <a:pt x="19008" y="2630"/>
                  <a:pt x="19003" y="2630"/>
                </a:cubicBezTo>
                <a:close/>
                <a:moveTo>
                  <a:pt x="19159" y="2650"/>
                </a:moveTo>
                <a:cubicBezTo>
                  <a:pt x="19169" y="2653"/>
                  <a:pt x="19181" y="2654"/>
                  <a:pt x="19191" y="2657"/>
                </a:cubicBezTo>
                <a:cubicBezTo>
                  <a:pt x="19188" y="2657"/>
                  <a:pt x="19186" y="2658"/>
                  <a:pt x="19183" y="2659"/>
                </a:cubicBezTo>
                <a:cubicBezTo>
                  <a:pt x="19175" y="2657"/>
                  <a:pt x="19167" y="2653"/>
                  <a:pt x="19159" y="2650"/>
                </a:cubicBezTo>
                <a:close/>
                <a:moveTo>
                  <a:pt x="19192" y="2657"/>
                </a:moveTo>
                <a:cubicBezTo>
                  <a:pt x="19228" y="2663"/>
                  <a:pt x="19266" y="2669"/>
                  <a:pt x="19310" y="2677"/>
                </a:cubicBezTo>
                <a:cubicBezTo>
                  <a:pt x="19287" y="2679"/>
                  <a:pt x="19265" y="2681"/>
                  <a:pt x="19244" y="2683"/>
                </a:cubicBezTo>
                <a:cubicBezTo>
                  <a:pt x="19222" y="2674"/>
                  <a:pt x="19202" y="2667"/>
                  <a:pt x="19184" y="2659"/>
                </a:cubicBezTo>
                <a:cubicBezTo>
                  <a:pt x="19159" y="2669"/>
                  <a:pt x="19135" y="2678"/>
                  <a:pt x="19112" y="2687"/>
                </a:cubicBezTo>
                <a:cubicBezTo>
                  <a:pt x="19111" y="2686"/>
                  <a:pt x="19111" y="2686"/>
                  <a:pt x="19110" y="2686"/>
                </a:cubicBezTo>
                <a:cubicBezTo>
                  <a:pt x="19104" y="2688"/>
                  <a:pt x="19096" y="2691"/>
                  <a:pt x="19090" y="2692"/>
                </a:cubicBezTo>
                <a:cubicBezTo>
                  <a:pt x="19090" y="2692"/>
                  <a:pt x="19089" y="2692"/>
                  <a:pt x="19089" y="2693"/>
                </a:cubicBezTo>
                <a:cubicBezTo>
                  <a:pt x="19094" y="2690"/>
                  <a:pt x="19100" y="2687"/>
                  <a:pt x="19106" y="2685"/>
                </a:cubicBezTo>
                <a:cubicBezTo>
                  <a:pt x="19107" y="2685"/>
                  <a:pt x="19109" y="2685"/>
                  <a:pt x="19110" y="2686"/>
                </a:cubicBezTo>
                <a:cubicBezTo>
                  <a:pt x="19133" y="2677"/>
                  <a:pt x="19157" y="2668"/>
                  <a:pt x="19183" y="2659"/>
                </a:cubicBezTo>
                <a:cubicBezTo>
                  <a:pt x="19183" y="2659"/>
                  <a:pt x="19183" y="2659"/>
                  <a:pt x="19184" y="2659"/>
                </a:cubicBezTo>
                <a:cubicBezTo>
                  <a:pt x="19187" y="2659"/>
                  <a:pt x="19189" y="2658"/>
                  <a:pt x="19192" y="2657"/>
                </a:cubicBezTo>
                <a:close/>
                <a:moveTo>
                  <a:pt x="19000" y="2643"/>
                </a:moveTo>
                <a:cubicBezTo>
                  <a:pt x="19017" y="2652"/>
                  <a:pt x="19053" y="2666"/>
                  <a:pt x="19106" y="2685"/>
                </a:cubicBezTo>
                <a:cubicBezTo>
                  <a:pt x="19122" y="2676"/>
                  <a:pt x="19139" y="2667"/>
                  <a:pt x="19156" y="2658"/>
                </a:cubicBezTo>
                <a:cubicBezTo>
                  <a:pt x="19139" y="2667"/>
                  <a:pt x="19122" y="2676"/>
                  <a:pt x="19106" y="2685"/>
                </a:cubicBezTo>
                <a:cubicBezTo>
                  <a:pt x="19106" y="2685"/>
                  <a:pt x="19106" y="2685"/>
                  <a:pt x="19106" y="2685"/>
                </a:cubicBezTo>
                <a:cubicBezTo>
                  <a:pt x="19100" y="2687"/>
                  <a:pt x="19094" y="2690"/>
                  <a:pt x="19089" y="2693"/>
                </a:cubicBezTo>
                <a:cubicBezTo>
                  <a:pt x="19008" y="2697"/>
                  <a:pt x="18952" y="2697"/>
                  <a:pt x="18924" y="2697"/>
                </a:cubicBezTo>
                <a:cubicBezTo>
                  <a:pt x="18948" y="2679"/>
                  <a:pt x="18974" y="2662"/>
                  <a:pt x="19000" y="2643"/>
                </a:cubicBezTo>
                <a:close/>
                <a:moveTo>
                  <a:pt x="19112" y="2687"/>
                </a:moveTo>
                <a:cubicBezTo>
                  <a:pt x="19116" y="2688"/>
                  <a:pt x="19120" y="2690"/>
                  <a:pt x="19125" y="2691"/>
                </a:cubicBezTo>
                <a:cubicBezTo>
                  <a:pt x="19140" y="2690"/>
                  <a:pt x="19156" y="2690"/>
                  <a:pt x="19172" y="2688"/>
                </a:cubicBezTo>
                <a:cubicBezTo>
                  <a:pt x="19164" y="2692"/>
                  <a:pt x="19157" y="2696"/>
                  <a:pt x="19148" y="2698"/>
                </a:cubicBezTo>
                <a:cubicBezTo>
                  <a:pt x="19141" y="2696"/>
                  <a:pt x="19133" y="2693"/>
                  <a:pt x="19125" y="2691"/>
                </a:cubicBezTo>
                <a:cubicBezTo>
                  <a:pt x="19115" y="2691"/>
                  <a:pt x="19106" y="2692"/>
                  <a:pt x="19096" y="2692"/>
                </a:cubicBezTo>
                <a:cubicBezTo>
                  <a:pt x="19102" y="2691"/>
                  <a:pt x="19107" y="2688"/>
                  <a:pt x="19112" y="2687"/>
                </a:cubicBezTo>
                <a:close/>
                <a:moveTo>
                  <a:pt x="19388" y="2671"/>
                </a:moveTo>
                <a:cubicBezTo>
                  <a:pt x="19374" y="2673"/>
                  <a:pt x="19359" y="2674"/>
                  <a:pt x="19344" y="2676"/>
                </a:cubicBezTo>
                <a:cubicBezTo>
                  <a:pt x="19381" y="2685"/>
                  <a:pt x="19422" y="2693"/>
                  <a:pt x="19464" y="2702"/>
                </a:cubicBezTo>
                <a:cubicBezTo>
                  <a:pt x="19436" y="2691"/>
                  <a:pt x="19411" y="2679"/>
                  <a:pt x="19388" y="2671"/>
                </a:cubicBezTo>
                <a:close/>
                <a:moveTo>
                  <a:pt x="19235" y="2727"/>
                </a:moveTo>
                <a:cubicBezTo>
                  <a:pt x="19217" y="2734"/>
                  <a:pt x="19200" y="2739"/>
                  <a:pt x="19182" y="2744"/>
                </a:cubicBezTo>
                <a:cubicBezTo>
                  <a:pt x="19184" y="2745"/>
                  <a:pt x="19187" y="2745"/>
                  <a:pt x="19189" y="2745"/>
                </a:cubicBezTo>
                <a:cubicBezTo>
                  <a:pt x="19205" y="2740"/>
                  <a:pt x="19220" y="2734"/>
                  <a:pt x="19237" y="2729"/>
                </a:cubicBezTo>
                <a:cubicBezTo>
                  <a:pt x="19236" y="2727"/>
                  <a:pt x="19236" y="2727"/>
                  <a:pt x="19235" y="2727"/>
                </a:cubicBezTo>
                <a:close/>
                <a:moveTo>
                  <a:pt x="18856" y="2745"/>
                </a:moveTo>
                <a:cubicBezTo>
                  <a:pt x="18822" y="2754"/>
                  <a:pt x="18812" y="2760"/>
                  <a:pt x="18826" y="2767"/>
                </a:cubicBezTo>
                <a:cubicBezTo>
                  <a:pt x="18837" y="2759"/>
                  <a:pt x="18846" y="2753"/>
                  <a:pt x="18856" y="2745"/>
                </a:cubicBezTo>
                <a:close/>
                <a:moveTo>
                  <a:pt x="19041" y="2719"/>
                </a:moveTo>
                <a:cubicBezTo>
                  <a:pt x="19000" y="2740"/>
                  <a:pt x="18962" y="2760"/>
                  <a:pt x="18925" y="2779"/>
                </a:cubicBezTo>
                <a:cubicBezTo>
                  <a:pt x="18939" y="2781"/>
                  <a:pt x="18953" y="2782"/>
                  <a:pt x="18970" y="2782"/>
                </a:cubicBezTo>
                <a:cubicBezTo>
                  <a:pt x="19008" y="2765"/>
                  <a:pt x="19047" y="2746"/>
                  <a:pt x="19089" y="2726"/>
                </a:cubicBezTo>
                <a:cubicBezTo>
                  <a:pt x="19072" y="2724"/>
                  <a:pt x="19056" y="2721"/>
                  <a:pt x="19041" y="2719"/>
                </a:cubicBezTo>
                <a:close/>
                <a:moveTo>
                  <a:pt x="19090" y="2726"/>
                </a:moveTo>
                <a:cubicBezTo>
                  <a:pt x="19048" y="2746"/>
                  <a:pt x="19009" y="2765"/>
                  <a:pt x="18971" y="2783"/>
                </a:cubicBezTo>
                <a:cubicBezTo>
                  <a:pt x="18995" y="2784"/>
                  <a:pt x="19022" y="2786"/>
                  <a:pt x="19051" y="2786"/>
                </a:cubicBezTo>
                <a:cubicBezTo>
                  <a:pt x="19092" y="2773"/>
                  <a:pt x="19136" y="2759"/>
                  <a:pt x="19182" y="2744"/>
                </a:cubicBezTo>
                <a:cubicBezTo>
                  <a:pt x="19148" y="2738"/>
                  <a:pt x="19117" y="2731"/>
                  <a:pt x="19090" y="2726"/>
                </a:cubicBezTo>
                <a:close/>
                <a:moveTo>
                  <a:pt x="19323" y="2775"/>
                </a:moveTo>
                <a:cubicBezTo>
                  <a:pt x="19290" y="2781"/>
                  <a:pt x="19259" y="2787"/>
                  <a:pt x="19230" y="2792"/>
                </a:cubicBezTo>
                <a:cubicBezTo>
                  <a:pt x="19216" y="2792"/>
                  <a:pt x="19204" y="2791"/>
                  <a:pt x="19191" y="2791"/>
                </a:cubicBezTo>
                <a:cubicBezTo>
                  <a:pt x="19167" y="2794"/>
                  <a:pt x="19144" y="2798"/>
                  <a:pt x="19122" y="2801"/>
                </a:cubicBezTo>
                <a:cubicBezTo>
                  <a:pt x="19144" y="2801"/>
                  <a:pt x="19167" y="2799"/>
                  <a:pt x="19191" y="2799"/>
                </a:cubicBezTo>
                <a:cubicBezTo>
                  <a:pt x="19204" y="2797"/>
                  <a:pt x="19216" y="2794"/>
                  <a:pt x="19230" y="2792"/>
                </a:cubicBezTo>
                <a:cubicBezTo>
                  <a:pt x="19284" y="2793"/>
                  <a:pt x="19346" y="2794"/>
                  <a:pt x="19412" y="2796"/>
                </a:cubicBezTo>
                <a:cubicBezTo>
                  <a:pt x="19381" y="2788"/>
                  <a:pt x="19351" y="2782"/>
                  <a:pt x="19323" y="2775"/>
                </a:cubicBezTo>
                <a:close/>
                <a:moveTo>
                  <a:pt x="19051" y="2786"/>
                </a:moveTo>
                <a:cubicBezTo>
                  <a:pt x="19029" y="2793"/>
                  <a:pt x="19007" y="2801"/>
                  <a:pt x="18987" y="2807"/>
                </a:cubicBezTo>
                <a:cubicBezTo>
                  <a:pt x="18999" y="2806"/>
                  <a:pt x="19012" y="2806"/>
                  <a:pt x="19025" y="2805"/>
                </a:cubicBezTo>
                <a:cubicBezTo>
                  <a:pt x="19042" y="2799"/>
                  <a:pt x="19058" y="2793"/>
                  <a:pt x="19074" y="2787"/>
                </a:cubicBezTo>
                <a:cubicBezTo>
                  <a:pt x="19066" y="2787"/>
                  <a:pt x="19059" y="2787"/>
                  <a:pt x="19051" y="2786"/>
                </a:cubicBezTo>
                <a:close/>
                <a:moveTo>
                  <a:pt x="18970" y="2782"/>
                </a:moveTo>
                <a:cubicBezTo>
                  <a:pt x="18948" y="2792"/>
                  <a:pt x="18928" y="2802"/>
                  <a:pt x="18909" y="2811"/>
                </a:cubicBezTo>
                <a:cubicBezTo>
                  <a:pt x="18909" y="2811"/>
                  <a:pt x="18910" y="2811"/>
                  <a:pt x="18911" y="2811"/>
                </a:cubicBezTo>
                <a:cubicBezTo>
                  <a:pt x="18931" y="2802"/>
                  <a:pt x="18950" y="2792"/>
                  <a:pt x="18971" y="2783"/>
                </a:cubicBezTo>
                <a:cubicBezTo>
                  <a:pt x="18971" y="2782"/>
                  <a:pt x="18970" y="2782"/>
                  <a:pt x="18970" y="2782"/>
                </a:cubicBezTo>
                <a:close/>
                <a:moveTo>
                  <a:pt x="18923" y="2779"/>
                </a:moveTo>
                <a:cubicBezTo>
                  <a:pt x="18900" y="2792"/>
                  <a:pt x="18878" y="2803"/>
                  <a:pt x="18856" y="2815"/>
                </a:cubicBezTo>
                <a:cubicBezTo>
                  <a:pt x="18858" y="2815"/>
                  <a:pt x="18860" y="2815"/>
                  <a:pt x="18861" y="2815"/>
                </a:cubicBezTo>
                <a:cubicBezTo>
                  <a:pt x="18881" y="2803"/>
                  <a:pt x="18903" y="2792"/>
                  <a:pt x="18925" y="2779"/>
                </a:cubicBezTo>
                <a:cubicBezTo>
                  <a:pt x="18925" y="2779"/>
                  <a:pt x="18924" y="2779"/>
                  <a:pt x="18923" y="2779"/>
                </a:cubicBezTo>
                <a:close/>
                <a:moveTo>
                  <a:pt x="18444" y="2322"/>
                </a:moveTo>
                <a:cubicBezTo>
                  <a:pt x="18355" y="2530"/>
                  <a:pt x="18286" y="2696"/>
                  <a:pt x="18235" y="2821"/>
                </a:cubicBezTo>
                <a:cubicBezTo>
                  <a:pt x="18288" y="2696"/>
                  <a:pt x="18357" y="2529"/>
                  <a:pt x="18444" y="2322"/>
                </a:cubicBezTo>
                <a:close/>
                <a:moveTo>
                  <a:pt x="19122" y="2801"/>
                </a:moveTo>
                <a:cubicBezTo>
                  <a:pt x="19088" y="2802"/>
                  <a:pt x="19056" y="2803"/>
                  <a:pt x="19025" y="2805"/>
                </a:cubicBezTo>
                <a:cubicBezTo>
                  <a:pt x="19010" y="2811"/>
                  <a:pt x="18994" y="2816"/>
                  <a:pt x="18978" y="2822"/>
                </a:cubicBezTo>
                <a:cubicBezTo>
                  <a:pt x="19021" y="2816"/>
                  <a:pt x="19069" y="2808"/>
                  <a:pt x="19122" y="2801"/>
                </a:cubicBezTo>
                <a:close/>
                <a:moveTo>
                  <a:pt x="19031" y="2716"/>
                </a:moveTo>
                <a:cubicBezTo>
                  <a:pt x="18970" y="2739"/>
                  <a:pt x="18918" y="2758"/>
                  <a:pt x="18873" y="2775"/>
                </a:cubicBezTo>
                <a:cubicBezTo>
                  <a:pt x="18867" y="2774"/>
                  <a:pt x="18862" y="2773"/>
                  <a:pt x="18856" y="2773"/>
                </a:cubicBezTo>
                <a:cubicBezTo>
                  <a:pt x="18826" y="2782"/>
                  <a:pt x="18802" y="2791"/>
                  <a:pt x="18783" y="2797"/>
                </a:cubicBezTo>
                <a:cubicBezTo>
                  <a:pt x="18798" y="2787"/>
                  <a:pt x="18813" y="2777"/>
                  <a:pt x="18827" y="2767"/>
                </a:cubicBezTo>
                <a:cubicBezTo>
                  <a:pt x="18832" y="2769"/>
                  <a:pt x="18843" y="2770"/>
                  <a:pt x="18856" y="2773"/>
                </a:cubicBezTo>
                <a:cubicBezTo>
                  <a:pt x="18899" y="2758"/>
                  <a:pt x="18953" y="2740"/>
                  <a:pt x="19019" y="2717"/>
                </a:cubicBezTo>
                <a:cubicBezTo>
                  <a:pt x="18944" y="2727"/>
                  <a:pt x="18890" y="2738"/>
                  <a:pt x="18856" y="2745"/>
                </a:cubicBezTo>
                <a:cubicBezTo>
                  <a:pt x="18847" y="2753"/>
                  <a:pt x="18837" y="2759"/>
                  <a:pt x="18827" y="2767"/>
                </a:cubicBezTo>
                <a:cubicBezTo>
                  <a:pt x="18827" y="2767"/>
                  <a:pt x="18826" y="2767"/>
                  <a:pt x="18826" y="2767"/>
                </a:cubicBezTo>
                <a:cubicBezTo>
                  <a:pt x="18812" y="2777"/>
                  <a:pt x="18797" y="2787"/>
                  <a:pt x="18782" y="2797"/>
                </a:cubicBezTo>
                <a:cubicBezTo>
                  <a:pt x="18731" y="2815"/>
                  <a:pt x="18720" y="2821"/>
                  <a:pt x="18748" y="2821"/>
                </a:cubicBezTo>
                <a:cubicBezTo>
                  <a:pt x="18748" y="2821"/>
                  <a:pt x="18749" y="2821"/>
                  <a:pt x="18749" y="2821"/>
                </a:cubicBezTo>
                <a:cubicBezTo>
                  <a:pt x="18747" y="2822"/>
                  <a:pt x="18745" y="2823"/>
                  <a:pt x="18743" y="2825"/>
                </a:cubicBezTo>
                <a:cubicBezTo>
                  <a:pt x="18744" y="2825"/>
                  <a:pt x="18744" y="2825"/>
                  <a:pt x="18745" y="2825"/>
                </a:cubicBezTo>
                <a:cubicBezTo>
                  <a:pt x="18746" y="2823"/>
                  <a:pt x="18748" y="2822"/>
                  <a:pt x="18750" y="2821"/>
                </a:cubicBezTo>
                <a:cubicBezTo>
                  <a:pt x="18751" y="2821"/>
                  <a:pt x="18753" y="2821"/>
                  <a:pt x="18754" y="2821"/>
                </a:cubicBezTo>
                <a:cubicBezTo>
                  <a:pt x="18783" y="2808"/>
                  <a:pt x="18824" y="2793"/>
                  <a:pt x="18873" y="2775"/>
                </a:cubicBezTo>
                <a:cubicBezTo>
                  <a:pt x="18888" y="2777"/>
                  <a:pt x="18904" y="2778"/>
                  <a:pt x="18923" y="2779"/>
                </a:cubicBezTo>
                <a:cubicBezTo>
                  <a:pt x="18960" y="2760"/>
                  <a:pt x="18999" y="2740"/>
                  <a:pt x="19040" y="2719"/>
                </a:cubicBezTo>
                <a:cubicBezTo>
                  <a:pt x="19037" y="2717"/>
                  <a:pt x="19034" y="2717"/>
                  <a:pt x="19031" y="2716"/>
                </a:cubicBezTo>
                <a:close/>
                <a:moveTo>
                  <a:pt x="18987" y="2807"/>
                </a:moveTo>
                <a:cubicBezTo>
                  <a:pt x="18959" y="2808"/>
                  <a:pt x="18934" y="2810"/>
                  <a:pt x="18911" y="2811"/>
                </a:cubicBezTo>
                <a:cubicBezTo>
                  <a:pt x="18889" y="2822"/>
                  <a:pt x="18867" y="2832"/>
                  <a:pt x="18846" y="2841"/>
                </a:cubicBezTo>
                <a:cubicBezTo>
                  <a:pt x="18863" y="2840"/>
                  <a:pt x="18879" y="2836"/>
                  <a:pt x="18898" y="2834"/>
                </a:cubicBezTo>
                <a:cubicBezTo>
                  <a:pt x="18925" y="2826"/>
                  <a:pt x="18954" y="2817"/>
                  <a:pt x="18987" y="2807"/>
                </a:cubicBezTo>
                <a:close/>
                <a:moveTo>
                  <a:pt x="18909" y="2811"/>
                </a:moveTo>
                <a:cubicBezTo>
                  <a:pt x="18891" y="2812"/>
                  <a:pt x="18875" y="2813"/>
                  <a:pt x="18861" y="2815"/>
                </a:cubicBezTo>
                <a:cubicBezTo>
                  <a:pt x="18839" y="2826"/>
                  <a:pt x="18817" y="2837"/>
                  <a:pt x="18797" y="2849"/>
                </a:cubicBezTo>
                <a:cubicBezTo>
                  <a:pt x="18810" y="2846"/>
                  <a:pt x="18825" y="2845"/>
                  <a:pt x="18841" y="2842"/>
                </a:cubicBezTo>
                <a:cubicBezTo>
                  <a:pt x="18862" y="2832"/>
                  <a:pt x="18885" y="2822"/>
                  <a:pt x="18909" y="2811"/>
                </a:cubicBezTo>
                <a:close/>
                <a:moveTo>
                  <a:pt x="18743" y="2825"/>
                </a:moveTo>
                <a:cubicBezTo>
                  <a:pt x="18693" y="2846"/>
                  <a:pt x="18677" y="2856"/>
                  <a:pt x="18697" y="2858"/>
                </a:cubicBezTo>
                <a:cubicBezTo>
                  <a:pt x="18712" y="2847"/>
                  <a:pt x="18727" y="2836"/>
                  <a:pt x="18743" y="2825"/>
                </a:cubicBezTo>
                <a:close/>
                <a:moveTo>
                  <a:pt x="19453" y="2797"/>
                </a:moveTo>
                <a:cubicBezTo>
                  <a:pt x="19475" y="2797"/>
                  <a:pt x="19497" y="2798"/>
                  <a:pt x="19520" y="2798"/>
                </a:cubicBezTo>
                <a:cubicBezTo>
                  <a:pt x="19498" y="2798"/>
                  <a:pt x="19476" y="2798"/>
                  <a:pt x="19454" y="2797"/>
                </a:cubicBezTo>
                <a:cubicBezTo>
                  <a:pt x="19537" y="2823"/>
                  <a:pt x="19632" y="2854"/>
                  <a:pt x="19739" y="2887"/>
                </a:cubicBezTo>
                <a:cubicBezTo>
                  <a:pt x="19619" y="2850"/>
                  <a:pt x="19510" y="2821"/>
                  <a:pt x="19415" y="2797"/>
                </a:cubicBezTo>
                <a:cubicBezTo>
                  <a:pt x="19428" y="2797"/>
                  <a:pt x="19440" y="2797"/>
                  <a:pt x="19454" y="2797"/>
                </a:cubicBezTo>
                <a:cubicBezTo>
                  <a:pt x="19453" y="2797"/>
                  <a:pt x="19453" y="2797"/>
                  <a:pt x="19453" y="2797"/>
                </a:cubicBezTo>
                <a:close/>
                <a:moveTo>
                  <a:pt x="18049" y="2861"/>
                </a:moveTo>
                <a:cubicBezTo>
                  <a:pt x="18051" y="2871"/>
                  <a:pt x="18051" y="2879"/>
                  <a:pt x="18051" y="2887"/>
                </a:cubicBezTo>
                <a:cubicBezTo>
                  <a:pt x="18051" y="2887"/>
                  <a:pt x="18051" y="2888"/>
                  <a:pt x="18051" y="2888"/>
                </a:cubicBezTo>
                <a:cubicBezTo>
                  <a:pt x="18050" y="2879"/>
                  <a:pt x="18050" y="2870"/>
                  <a:pt x="18049" y="2861"/>
                </a:cubicBezTo>
                <a:close/>
                <a:moveTo>
                  <a:pt x="18062" y="2482"/>
                </a:moveTo>
                <a:cubicBezTo>
                  <a:pt x="18047" y="2570"/>
                  <a:pt x="18044" y="2659"/>
                  <a:pt x="18046" y="2741"/>
                </a:cubicBezTo>
                <a:cubicBezTo>
                  <a:pt x="18048" y="2750"/>
                  <a:pt x="18050" y="2757"/>
                  <a:pt x="18051" y="2763"/>
                </a:cubicBezTo>
                <a:cubicBezTo>
                  <a:pt x="18054" y="2791"/>
                  <a:pt x="18055" y="2813"/>
                  <a:pt x="18056" y="2834"/>
                </a:cubicBezTo>
                <a:cubicBezTo>
                  <a:pt x="18062" y="2856"/>
                  <a:pt x="18066" y="2874"/>
                  <a:pt x="18066" y="2887"/>
                </a:cubicBezTo>
                <a:cubicBezTo>
                  <a:pt x="18066" y="2919"/>
                  <a:pt x="18065" y="2947"/>
                  <a:pt x="18064" y="2969"/>
                </a:cubicBezTo>
                <a:cubicBezTo>
                  <a:pt x="18065" y="2965"/>
                  <a:pt x="18065" y="2961"/>
                  <a:pt x="18066" y="2957"/>
                </a:cubicBezTo>
                <a:cubicBezTo>
                  <a:pt x="18084" y="2889"/>
                  <a:pt x="18044" y="2687"/>
                  <a:pt x="18068" y="2489"/>
                </a:cubicBezTo>
                <a:cubicBezTo>
                  <a:pt x="18066" y="2487"/>
                  <a:pt x="18064" y="2485"/>
                  <a:pt x="18062" y="2482"/>
                </a:cubicBezTo>
                <a:close/>
                <a:moveTo>
                  <a:pt x="18856" y="2815"/>
                </a:moveTo>
                <a:cubicBezTo>
                  <a:pt x="18808" y="2817"/>
                  <a:pt x="18774" y="2820"/>
                  <a:pt x="18754" y="2821"/>
                </a:cubicBezTo>
                <a:cubicBezTo>
                  <a:pt x="18751" y="2822"/>
                  <a:pt x="18748" y="2823"/>
                  <a:pt x="18745" y="2825"/>
                </a:cubicBezTo>
                <a:cubicBezTo>
                  <a:pt x="18728" y="2836"/>
                  <a:pt x="18713" y="2847"/>
                  <a:pt x="18698" y="2858"/>
                </a:cubicBezTo>
                <a:cubicBezTo>
                  <a:pt x="18697" y="2858"/>
                  <a:pt x="18697" y="2858"/>
                  <a:pt x="18697" y="2858"/>
                </a:cubicBezTo>
                <a:cubicBezTo>
                  <a:pt x="18632" y="2903"/>
                  <a:pt x="18579" y="2940"/>
                  <a:pt x="18536" y="2970"/>
                </a:cubicBezTo>
                <a:cubicBezTo>
                  <a:pt x="18582" y="2938"/>
                  <a:pt x="18635" y="2902"/>
                  <a:pt x="18698" y="2858"/>
                </a:cubicBezTo>
                <a:cubicBezTo>
                  <a:pt x="18699" y="2858"/>
                  <a:pt x="18701" y="2858"/>
                  <a:pt x="18703" y="2858"/>
                </a:cubicBezTo>
                <a:cubicBezTo>
                  <a:pt x="18720" y="2858"/>
                  <a:pt x="18748" y="2855"/>
                  <a:pt x="18790" y="2850"/>
                </a:cubicBezTo>
                <a:cubicBezTo>
                  <a:pt x="18811" y="2839"/>
                  <a:pt x="18834" y="2827"/>
                  <a:pt x="18856" y="2815"/>
                </a:cubicBezTo>
                <a:close/>
                <a:moveTo>
                  <a:pt x="18733" y="2892"/>
                </a:moveTo>
                <a:cubicBezTo>
                  <a:pt x="18618" y="2946"/>
                  <a:pt x="18564" y="2970"/>
                  <a:pt x="18572" y="2970"/>
                </a:cubicBezTo>
                <a:cubicBezTo>
                  <a:pt x="18572" y="2970"/>
                  <a:pt x="18572" y="2970"/>
                  <a:pt x="18573" y="2970"/>
                </a:cubicBezTo>
                <a:cubicBezTo>
                  <a:pt x="18559" y="2976"/>
                  <a:pt x="18549" y="2981"/>
                  <a:pt x="18541" y="2985"/>
                </a:cubicBezTo>
                <a:cubicBezTo>
                  <a:pt x="18581" y="2964"/>
                  <a:pt x="18635" y="2935"/>
                  <a:pt x="18703" y="2898"/>
                </a:cubicBezTo>
                <a:cubicBezTo>
                  <a:pt x="18713" y="2897"/>
                  <a:pt x="18722" y="2894"/>
                  <a:pt x="18733" y="2892"/>
                </a:cubicBezTo>
                <a:close/>
                <a:moveTo>
                  <a:pt x="19025" y="2587"/>
                </a:moveTo>
                <a:cubicBezTo>
                  <a:pt x="18689" y="2837"/>
                  <a:pt x="18503" y="2971"/>
                  <a:pt x="18460" y="3012"/>
                </a:cubicBezTo>
                <a:cubicBezTo>
                  <a:pt x="18542" y="2949"/>
                  <a:pt x="18730" y="2807"/>
                  <a:pt x="19025" y="2587"/>
                </a:cubicBezTo>
                <a:close/>
                <a:moveTo>
                  <a:pt x="17939" y="2648"/>
                </a:moveTo>
                <a:cubicBezTo>
                  <a:pt x="17984" y="2760"/>
                  <a:pt x="18032" y="2856"/>
                  <a:pt x="18037" y="2887"/>
                </a:cubicBezTo>
                <a:cubicBezTo>
                  <a:pt x="18040" y="2908"/>
                  <a:pt x="18044" y="2922"/>
                  <a:pt x="18047" y="2928"/>
                </a:cubicBezTo>
                <a:cubicBezTo>
                  <a:pt x="18040" y="2986"/>
                  <a:pt x="18034" y="3013"/>
                  <a:pt x="18030" y="3013"/>
                </a:cubicBezTo>
                <a:cubicBezTo>
                  <a:pt x="18025" y="3013"/>
                  <a:pt x="18022" y="2986"/>
                  <a:pt x="18022" y="2940"/>
                </a:cubicBezTo>
                <a:cubicBezTo>
                  <a:pt x="18022" y="2890"/>
                  <a:pt x="17978" y="2775"/>
                  <a:pt x="17939" y="2648"/>
                </a:cubicBezTo>
                <a:close/>
                <a:moveTo>
                  <a:pt x="18064" y="2969"/>
                </a:moveTo>
                <a:cubicBezTo>
                  <a:pt x="18060" y="3005"/>
                  <a:pt x="18059" y="3023"/>
                  <a:pt x="18060" y="3023"/>
                </a:cubicBezTo>
                <a:cubicBezTo>
                  <a:pt x="18060" y="3023"/>
                  <a:pt x="18063" y="3005"/>
                  <a:pt x="18064" y="2969"/>
                </a:cubicBezTo>
                <a:close/>
                <a:moveTo>
                  <a:pt x="975" y="17494"/>
                </a:moveTo>
                <a:cubicBezTo>
                  <a:pt x="993" y="17509"/>
                  <a:pt x="1010" y="17522"/>
                  <a:pt x="1026" y="17536"/>
                </a:cubicBezTo>
                <a:cubicBezTo>
                  <a:pt x="1026" y="17535"/>
                  <a:pt x="1025" y="17533"/>
                  <a:pt x="1024" y="17532"/>
                </a:cubicBezTo>
                <a:cubicBezTo>
                  <a:pt x="1008" y="17521"/>
                  <a:pt x="992" y="17508"/>
                  <a:pt x="975" y="17494"/>
                </a:cubicBezTo>
                <a:close/>
                <a:moveTo>
                  <a:pt x="1026" y="17536"/>
                </a:moveTo>
                <a:cubicBezTo>
                  <a:pt x="1137" y="17701"/>
                  <a:pt x="1228" y="17778"/>
                  <a:pt x="1250" y="17778"/>
                </a:cubicBezTo>
                <a:cubicBezTo>
                  <a:pt x="1273" y="17778"/>
                  <a:pt x="1219" y="17694"/>
                  <a:pt x="1026" y="17536"/>
                </a:cubicBezTo>
                <a:close/>
                <a:moveTo>
                  <a:pt x="1105" y="17758"/>
                </a:moveTo>
                <a:cubicBezTo>
                  <a:pt x="1239" y="17787"/>
                  <a:pt x="1349" y="17806"/>
                  <a:pt x="1436" y="17821"/>
                </a:cubicBezTo>
                <a:cubicBezTo>
                  <a:pt x="1375" y="17808"/>
                  <a:pt x="1268" y="17785"/>
                  <a:pt x="1105" y="17758"/>
                </a:cubicBezTo>
                <a:close/>
                <a:moveTo>
                  <a:pt x="1436" y="17821"/>
                </a:moveTo>
                <a:cubicBezTo>
                  <a:pt x="1470" y="17829"/>
                  <a:pt x="1490" y="17833"/>
                  <a:pt x="1496" y="17833"/>
                </a:cubicBezTo>
                <a:cubicBezTo>
                  <a:pt x="1498" y="17833"/>
                  <a:pt x="1500" y="17833"/>
                  <a:pt x="1498" y="17832"/>
                </a:cubicBezTo>
                <a:cubicBezTo>
                  <a:pt x="1479" y="17829"/>
                  <a:pt x="1458" y="17825"/>
                  <a:pt x="1436" y="17821"/>
                </a:cubicBezTo>
                <a:close/>
                <a:moveTo>
                  <a:pt x="1833" y="17935"/>
                </a:moveTo>
                <a:cubicBezTo>
                  <a:pt x="1838" y="17939"/>
                  <a:pt x="1839" y="17943"/>
                  <a:pt x="1838" y="17948"/>
                </a:cubicBezTo>
                <a:cubicBezTo>
                  <a:pt x="1837" y="17943"/>
                  <a:pt x="1835" y="17939"/>
                  <a:pt x="1833" y="17935"/>
                </a:cubicBezTo>
                <a:close/>
                <a:moveTo>
                  <a:pt x="1819" y="17935"/>
                </a:moveTo>
                <a:cubicBezTo>
                  <a:pt x="1824" y="17944"/>
                  <a:pt x="1823" y="17954"/>
                  <a:pt x="1818" y="17965"/>
                </a:cubicBezTo>
                <a:cubicBezTo>
                  <a:pt x="1813" y="17968"/>
                  <a:pt x="1808" y="17971"/>
                  <a:pt x="1802" y="17974"/>
                </a:cubicBezTo>
                <a:cubicBezTo>
                  <a:pt x="1805" y="17967"/>
                  <a:pt x="1807" y="17959"/>
                  <a:pt x="1807" y="17953"/>
                </a:cubicBezTo>
                <a:cubicBezTo>
                  <a:pt x="1818" y="17947"/>
                  <a:pt x="1821" y="17941"/>
                  <a:pt x="1819" y="17935"/>
                </a:cubicBezTo>
                <a:close/>
                <a:moveTo>
                  <a:pt x="1613" y="17936"/>
                </a:moveTo>
                <a:cubicBezTo>
                  <a:pt x="1528" y="17952"/>
                  <a:pt x="1399" y="17978"/>
                  <a:pt x="1237" y="18024"/>
                </a:cubicBezTo>
                <a:cubicBezTo>
                  <a:pt x="1407" y="17981"/>
                  <a:pt x="1532" y="17954"/>
                  <a:pt x="1613" y="17936"/>
                </a:cubicBezTo>
                <a:close/>
                <a:moveTo>
                  <a:pt x="2066" y="17988"/>
                </a:moveTo>
                <a:cubicBezTo>
                  <a:pt x="2078" y="18003"/>
                  <a:pt x="2088" y="18021"/>
                  <a:pt x="2094" y="18041"/>
                </a:cubicBezTo>
                <a:cubicBezTo>
                  <a:pt x="2087" y="18021"/>
                  <a:pt x="2077" y="18003"/>
                  <a:pt x="2066" y="17988"/>
                </a:cubicBezTo>
                <a:close/>
                <a:moveTo>
                  <a:pt x="2093" y="18126"/>
                </a:moveTo>
                <a:cubicBezTo>
                  <a:pt x="2092" y="18135"/>
                  <a:pt x="2092" y="18144"/>
                  <a:pt x="2090" y="18152"/>
                </a:cubicBezTo>
                <a:cubicBezTo>
                  <a:pt x="2092" y="18146"/>
                  <a:pt x="2093" y="18140"/>
                  <a:pt x="2094" y="18133"/>
                </a:cubicBezTo>
                <a:cubicBezTo>
                  <a:pt x="2094" y="18131"/>
                  <a:pt x="2093" y="18128"/>
                  <a:pt x="2093" y="18126"/>
                </a:cubicBezTo>
                <a:close/>
                <a:moveTo>
                  <a:pt x="2095" y="18164"/>
                </a:moveTo>
                <a:cubicBezTo>
                  <a:pt x="2095" y="18164"/>
                  <a:pt x="2095" y="18164"/>
                  <a:pt x="2095" y="18164"/>
                </a:cubicBezTo>
                <a:cubicBezTo>
                  <a:pt x="2095" y="18164"/>
                  <a:pt x="2095" y="18164"/>
                  <a:pt x="2095" y="18164"/>
                </a:cubicBezTo>
                <a:close/>
                <a:moveTo>
                  <a:pt x="2041" y="18117"/>
                </a:moveTo>
                <a:cubicBezTo>
                  <a:pt x="2041" y="18117"/>
                  <a:pt x="2041" y="18117"/>
                  <a:pt x="2041" y="18117"/>
                </a:cubicBezTo>
                <a:cubicBezTo>
                  <a:pt x="2054" y="18139"/>
                  <a:pt x="2066" y="18165"/>
                  <a:pt x="2073" y="18197"/>
                </a:cubicBezTo>
                <a:cubicBezTo>
                  <a:pt x="2074" y="18194"/>
                  <a:pt x="2075" y="18193"/>
                  <a:pt x="2075" y="18190"/>
                </a:cubicBezTo>
                <a:cubicBezTo>
                  <a:pt x="2076" y="18192"/>
                  <a:pt x="2076" y="18193"/>
                  <a:pt x="2077" y="18195"/>
                </a:cubicBezTo>
                <a:cubicBezTo>
                  <a:pt x="2082" y="18180"/>
                  <a:pt x="2087" y="18166"/>
                  <a:pt x="2090" y="18152"/>
                </a:cubicBezTo>
                <a:cubicBezTo>
                  <a:pt x="2086" y="18165"/>
                  <a:pt x="2081" y="18178"/>
                  <a:pt x="2075" y="18190"/>
                </a:cubicBezTo>
                <a:cubicBezTo>
                  <a:pt x="2066" y="18161"/>
                  <a:pt x="2054" y="18136"/>
                  <a:pt x="2041" y="18117"/>
                </a:cubicBezTo>
                <a:close/>
                <a:moveTo>
                  <a:pt x="2096" y="18049"/>
                </a:moveTo>
                <a:cubicBezTo>
                  <a:pt x="2105" y="18053"/>
                  <a:pt x="2115" y="18056"/>
                  <a:pt x="2123" y="18060"/>
                </a:cubicBezTo>
                <a:cubicBezTo>
                  <a:pt x="2132" y="18089"/>
                  <a:pt x="2140" y="18120"/>
                  <a:pt x="2145" y="18151"/>
                </a:cubicBezTo>
                <a:cubicBezTo>
                  <a:pt x="2142" y="18171"/>
                  <a:pt x="2138" y="18194"/>
                  <a:pt x="2131" y="18217"/>
                </a:cubicBezTo>
                <a:cubicBezTo>
                  <a:pt x="2124" y="18203"/>
                  <a:pt x="2117" y="18192"/>
                  <a:pt x="2108" y="18180"/>
                </a:cubicBezTo>
                <a:cubicBezTo>
                  <a:pt x="2113" y="18133"/>
                  <a:pt x="2108" y="18088"/>
                  <a:pt x="2096" y="18049"/>
                </a:cubicBezTo>
                <a:close/>
                <a:moveTo>
                  <a:pt x="2108" y="18183"/>
                </a:moveTo>
                <a:cubicBezTo>
                  <a:pt x="2116" y="18194"/>
                  <a:pt x="2123" y="18207"/>
                  <a:pt x="2130" y="18219"/>
                </a:cubicBezTo>
                <a:cubicBezTo>
                  <a:pt x="2129" y="18226"/>
                  <a:pt x="2127" y="18232"/>
                  <a:pt x="2125" y="18238"/>
                </a:cubicBezTo>
                <a:cubicBezTo>
                  <a:pt x="2120" y="18221"/>
                  <a:pt x="2115" y="18204"/>
                  <a:pt x="2107" y="18189"/>
                </a:cubicBezTo>
                <a:cubicBezTo>
                  <a:pt x="2108" y="18187"/>
                  <a:pt x="2108" y="18184"/>
                  <a:pt x="2108" y="18183"/>
                </a:cubicBezTo>
                <a:close/>
                <a:moveTo>
                  <a:pt x="2037" y="18024"/>
                </a:moveTo>
                <a:cubicBezTo>
                  <a:pt x="2044" y="18026"/>
                  <a:pt x="2051" y="18030"/>
                  <a:pt x="2057" y="18032"/>
                </a:cubicBezTo>
                <a:cubicBezTo>
                  <a:pt x="2073" y="18056"/>
                  <a:pt x="2085" y="18089"/>
                  <a:pt x="2093" y="18126"/>
                </a:cubicBezTo>
                <a:cubicBezTo>
                  <a:pt x="2094" y="18091"/>
                  <a:pt x="2083" y="18059"/>
                  <a:pt x="2063" y="18035"/>
                </a:cubicBezTo>
                <a:cubicBezTo>
                  <a:pt x="2074" y="18040"/>
                  <a:pt x="2085" y="18044"/>
                  <a:pt x="2095" y="18049"/>
                </a:cubicBezTo>
                <a:cubicBezTo>
                  <a:pt x="2101" y="18074"/>
                  <a:pt x="2101" y="18103"/>
                  <a:pt x="2094" y="18133"/>
                </a:cubicBezTo>
                <a:cubicBezTo>
                  <a:pt x="2096" y="18145"/>
                  <a:pt x="2098" y="18157"/>
                  <a:pt x="2099" y="18170"/>
                </a:cubicBezTo>
                <a:cubicBezTo>
                  <a:pt x="2098" y="18168"/>
                  <a:pt x="2097" y="18166"/>
                  <a:pt x="2095" y="18164"/>
                </a:cubicBezTo>
                <a:cubicBezTo>
                  <a:pt x="2097" y="18166"/>
                  <a:pt x="2098" y="18168"/>
                  <a:pt x="2100" y="18170"/>
                </a:cubicBezTo>
                <a:cubicBezTo>
                  <a:pt x="2100" y="18171"/>
                  <a:pt x="2100" y="18173"/>
                  <a:pt x="2100" y="18173"/>
                </a:cubicBezTo>
                <a:cubicBezTo>
                  <a:pt x="2098" y="18170"/>
                  <a:pt x="2097" y="18168"/>
                  <a:pt x="2095" y="18164"/>
                </a:cubicBezTo>
                <a:cubicBezTo>
                  <a:pt x="2097" y="18168"/>
                  <a:pt x="2098" y="18170"/>
                  <a:pt x="2100" y="18174"/>
                </a:cubicBezTo>
                <a:cubicBezTo>
                  <a:pt x="2102" y="18190"/>
                  <a:pt x="2102" y="18207"/>
                  <a:pt x="2103" y="18224"/>
                </a:cubicBezTo>
                <a:cubicBezTo>
                  <a:pt x="2105" y="18213"/>
                  <a:pt x="2106" y="18202"/>
                  <a:pt x="2107" y="18190"/>
                </a:cubicBezTo>
                <a:cubicBezTo>
                  <a:pt x="2114" y="18205"/>
                  <a:pt x="2120" y="18222"/>
                  <a:pt x="2124" y="18240"/>
                </a:cubicBezTo>
                <a:cubicBezTo>
                  <a:pt x="2118" y="18261"/>
                  <a:pt x="2110" y="18283"/>
                  <a:pt x="2100" y="18304"/>
                </a:cubicBezTo>
                <a:cubicBezTo>
                  <a:pt x="2100" y="18303"/>
                  <a:pt x="2100" y="18302"/>
                  <a:pt x="2100" y="18300"/>
                </a:cubicBezTo>
                <a:cubicBezTo>
                  <a:pt x="2102" y="18275"/>
                  <a:pt x="2103" y="18250"/>
                  <a:pt x="2103" y="18224"/>
                </a:cubicBezTo>
                <a:cubicBezTo>
                  <a:pt x="2100" y="18238"/>
                  <a:pt x="2098" y="18251"/>
                  <a:pt x="2094" y="18265"/>
                </a:cubicBezTo>
                <a:cubicBezTo>
                  <a:pt x="2090" y="18240"/>
                  <a:pt x="2083" y="18217"/>
                  <a:pt x="2077" y="18195"/>
                </a:cubicBezTo>
                <a:cubicBezTo>
                  <a:pt x="2076" y="18197"/>
                  <a:pt x="2075" y="18199"/>
                  <a:pt x="2074" y="18202"/>
                </a:cubicBezTo>
                <a:cubicBezTo>
                  <a:pt x="2074" y="18199"/>
                  <a:pt x="2074" y="18198"/>
                  <a:pt x="2073" y="18197"/>
                </a:cubicBezTo>
                <a:cubicBezTo>
                  <a:pt x="2055" y="18235"/>
                  <a:pt x="2029" y="18275"/>
                  <a:pt x="1994" y="18313"/>
                </a:cubicBezTo>
                <a:cubicBezTo>
                  <a:pt x="2022" y="18252"/>
                  <a:pt x="2038" y="18185"/>
                  <a:pt x="2041" y="18117"/>
                </a:cubicBezTo>
                <a:cubicBezTo>
                  <a:pt x="2040" y="18115"/>
                  <a:pt x="2038" y="18113"/>
                  <a:pt x="2037" y="18111"/>
                </a:cubicBezTo>
                <a:cubicBezTo>
                  <a:pt x="2038" y="18113"/>
                  <a:pt x="2040" y="18115"/>
                  <a:pt x="2041" y="18117"/>
                </a:cubicBezTo>
                <a:cubicBezTo>
                  <a:pt x="2042" y="18085"/>
                  <a:pt x="2041" y="18054"/>
                  <a:pt x="2037" y="18024"/>
                </a:cubicBezTo>
                <a:close/>
                <a:moveTo>
                  <a:pt x="2100" y="18304"/>
                </a:moveTo>
                <a:cubicBezTo>
                  <a:pt x="2102" y="18322"/>
                  <a:pt x="2104" y="18339"/>
                  <a:pt x="2105" y="18357"/>
                </a:cubicBezTo>
                <a:cubicBezTo>
                  <a:pt x="2102" y="18348"/>
                  <a:pt x="2099" y="18339"/>
                  <a:pt x="2096" y="18331"/>
                </a:cubicBezTo>
                <a:cubicBezTo>
                  <a:pt x="2096" y="18332"/>
                  <a:pt x="2095" y="18334"/>
                  <a:pt x="2095" y="18336"/>
                </a:cubicBezTo>
                <a:cubicBezTo>
                  <a:pt x="2094" y="18332"/>
                  <a:pt x="2093" y="18328"/>
                  <a:pt x="2091" y="18324"/>
                </a:cubicBezTo>
                <a:cubicBezTo>
                  <a:pt x="2092" y="18324"/>
                  <a:pt x="2092" y="18323"/>
                  <a:pt x="2093" y="18322"/>
                </a:cubicBezTo>
                <a:cubicBezTo>
                  <a:pt x="2094" y="18324"/>
                  <a:pt x="2095" y="18328"/>
                  <a:pt x="2096" y="18331"/>
                </a:cubicBezTo>
                <a:cubicBezTo>
                  <a:pt x="2097" y="18323"/>
                  <a:pt x="2098" y="18315"/>
                  <a:pt x="2099" y="18308"/>
                </a:cubicBezTo>
                <a:cubicBezTo>
                  <a:pt x="2099" y="18307"/>
                  <a:pt x="2100" y="18305"/>
                  <a:pt x="2100" y="18304"/>
                </a:cubicBezTo>
                <a:close/>
                <a:moveTo>
                  <a:pt x="2127" y="18414"/>
                </a:moveTo>
                <a:cubicBezTo>
                  <a:pt x="2125" y="18419"/>
                  <a:pt x="2123" y="18424"/>
                  <a:pt x="2121" y="18429"/>
                </a:cubicBezTo>
                <a:cubicBezTo>
                  <a:pt x="2121" y="18428"/>
                  <a:pt x="2121" y="18425"/>
                  <a:pt x="2121" y="18424"/>
                </a:cubicBezTo>
                <a:cubicBezTo>
                  <a:pt x="2123" y="18422"/>
                  <a:pt x="2125" y="18418"/>
                  <a:pt x="2127" y="18414"/>
                </a:cubicBezTo>
                <a:close/>
                <a:moveTo>
                  <a:pt x="2027" y="18430"/>
                </a:moveTo>
                <a:cubicBezTo>
                  <a:pt x="2035" y="18448"/>
                  <a:pt x="2045" y="18466"/>
                  <a:pt x="2052" y="18485"/>
                </a:cubicBezTo>
                <a:cubicBezTo>
                  <a:pt x="2053" y="18485"/>
                  <a:pt x="2053" y="18485"/>
                  <a:pt x="2053" y="18485"/>
                </a:cubicBezTo>
                <a:cubicBezTo>
                  <a:pt x="2053" y="18485"/>
                  <a:pt x="2053" y="18485"/>
                  <a:pt x="2053" y="18486"/>
                </a:cubicBezTo>
                <a:cubicBezTo>
                  <a:pt x="2061" y="18471"/>
                  <a:pt x="2066" y="18454"/>
                  <a:pt x="2071" y="18438"/>
                </a:cubicBezTo>
                <a:cubicBezTo>
                  <a:pt x="2075" y="18448"/>
                  <a:pt x="2079" y="18459"/>
                  <a:pt x="2083" y="18471"/>
                </a:cubicBezTo>
                <a:cubicBezTo>
                  <a:pt x="2075" y="18480"/>
                  <a:pt x="2067" y="18488"/>
                  <a:pt x="2057" y="18496"/>
                </a:cubicBezTo>
                <a:cubicBezTo>
                  <a:pt x="2056" y="18494"/>
                  <a:pt x="2055" y="18490"/>
                  <a:pt x="2053" y="18486"/>
                </a:cubicBezTo>
                <a:cubicBezTo>
                  <a:pt x="2053" y="18486"/>
                  <a:pt x="2053" y="18486"/>
                  <a:pt x="2053" y="18487"/>
                </a:cubicBezTo>
                <a:cubicBezTo>
                  <a:pt x="2054" y="18490"/>
                  <a:pt x="2056" y="18494"/>
                  <a:pt x="2057" y="18497"/>
                </a:cubicBezTo>
                <a:cubicBezTo>
                  <a:pt x="2057" y="18497"/>
                  <a:pt x="2057" y="18497"/>
                  <a:pt x="2057" y="18496"/>
                </a:cubicBezTo>
                <a:cubicBezTo>
                  <a:pt x="2061" y="18504"/>
                  <a:pt x="2063" y="18510"/>
                  <a:pt x="2065" y="18516"/>
                </a:cubicBezTo>
                <a:cubicBezTo>
                  <a:pt x="2063" y="18510"/>
                  <a:pt x="2059" y="18504"/>
                  <a:pt x="2057" y="18497"/>
                </a:cubicBezTo>
                <a:cubicBezTo>
                  <a:pt x="2053" y="18501"/>
                  <a:pt x="2048" y="18505"/>
                  <a:pt x="2044" y="18509"/>
                </a:cubicBezTo>
                <a:cubicBezTo>
                  <a:pt x="2047" y="18501"/>
                  <a:pt x="2050" y="18495"/>
                  <a:pt x="2053" y="18487"/>
                </a:cubicBezTo>
                <a:cubicBezTo>
                  <a:pt x="2053" y="18486"/>
                  <a:pt x="2053" y="18486"/>
                  <a:pt x="2052" y="18485"/>
                </a:cubicBezTo>
                <a:cubicBezTo>
                  <a:pt x="2049" y="18494"/>
                  <a:pt x="2046" y="18501"/>
                  <a:pt x="2043" y="18510"/>
                </a:cubicBezTo>
                <a:cubicBezTo>
                  <a:pt x="2038" y="18514"/>
                  <a:pt x="2033" y="18516"/>
                  <a:pt x="2028" y="18520"/>
                </a:cubicBezTo>
                <a:cubicBezTo>
                  <a:pt x="2019" y="18502"/>
                  <a:pt x="2007" y="18485"/>
                  <a:pt x="1997" y="18468"/>
                </a:cubicBezTo>
                <a:cubicBezTo>
                  <a:pt x="2007" y="18456"/>
                  <a:pt x="2018" y="18444"/>
                  <a:pt x="2027" y="18430"/>
                </a:cubicBezTo>
                <a:close/>
                <a:moveTo>
                  <a:pt x="2105" y="18463"/>
                </a:moveTo>
                <a:cubicBezTo>
                  <a:pt x="2104" y="18483"/>
                  <a:pt x="2102" y="18504"/>
                  <a:pt x="2100" y="18524"/>
                </a:cubicBezTo>
                <a:cubicBezTo>
                  <a:pt x="2097" y="18512"/>
                  <a:pt x="2094" y="18501"/>
                  <a:pt x="2090" y="18490"/>
                </a:cubicBezTo>
                <a:cubicBezTo>
                  <a:pt x="2090" y="18490"/>
                  <a:pt x="2090" y="18490"/>
                  <a:pt x="2090" y="18490"/>
                </a:cubicBezTo>
                <a:cubicBezTo>
                  <a:pt x="2090" y="18490"/>
                  <a:pt x="2090" y="18490"/>
                  <a:pt x="2090" y="18490"/>
                </a:cubicBezTo>
                <a:cubicBezTo>
                  <a:pt x="2090" y="18490"/>
                  <a:pt x="2090" y="18490"/>
                  <a:pt x="2090" y="18490"/>
                </a:cubicBezTo>
                <a:cubicBezTo>
                  <a:pt x="2096" y="18482"/>
                  <a:pt x="2101" y="18473"/>
                  <a:pt x="2105" y="18463"/>
                </a:cubicBezTo>
                <a:close/>
                <a:moveTo>
                  <a:pt x="2034" y="18526"/>
                </a:moveTo>
                <a:cubicBezTo>
                  <a:pt x="2034" y="18528"/>
                  <a:pt x="2033" y="18529"/>
                  <a:pt x="2033" y="18529"/>
                </a:cubicBezTo>
                <a:cubicBezTo>
                  <a:pt x="2033" y="18529"/>
                  <a:pt x="2033" y="18529"/>
                  <a:pt x="2033" y="18529"/>
                </a:cubicBezTo>
                <a:cubicBezTo>
                  <a:pt x="2033" y="18529"/>
                  <a:pt x="2034" y="18528"/>
                  <a:pt x="2034" y="18526"/>
                </a:cubicBezTo>
                <a:close/>
                <a:moveTo>
                  <a:pt x="2090" y="18490"/>
                </a:moveTo>
                <a:cubicBezTo>
                  <a:pt x="2094" y="18502"/>
                  <a:pt x="2097" y="18516"/>
                  <a:pt x="2099" y="18530"/>
                </a:cubicBezTo>
                <a:cubicBezTo>
                  <a:pt x="2097" y="18550"/>
                  <a:pt x="2093" y="18571"/>
                  <a:pt x="2089" y="18590"/>
                </a:cubicBezTo>
                <a:cubicBezTo>
                  <a:pt x="2082" y="18566"/>
                  <a:pt x="2074" y="18543"/>
                  <a:pt x="2067" y="18520"/>
                </a:cubicBezTo>
                <a:cubicBezTo>
                  <a:pt x="2075" y="18511"/>
                  <a:pt x="2082" y="18501"/>
                  <a:pt x="2090" y="18490"/>
                </a:cubicBezTo>
                <a:close/>
                <a:moveTo>
                  <a:pt x="2110" y="18457"/>
                </a:moveTo>
                <a:cubicBezTo>
                  <a:pt x="2116" y="18480"/>
                  <a:pt x="2122" y="18502"/>
                  <a:pt x="2127" y="18526"/>
                </a:cubicBezTo>
                <a:cubicBezTo>
                  <a:pt x="2127" y="18520"/>
                  <a:pt x="2127" y="18512"/>
                  <a:pt x="2127" y="18506"/>
                </a:cubicBezTo>
                <a:cubicBezTo>
                  <a:pt x="2127" y="18514"/>
                  <a:pt x="2128" y="18523"/>
                  <a:pt x="2128" y="18530"/>
                </a:cubicBezTo>
                <a:cubicBezTo>
                  <a:pt x="2127" y="18529"/>
                  <a:pt x="2127" y="18528"/>
                  <a:pt x="2127" y="18526"/>
                </a:cubicBezTo>
                <a:cubicBezTo>
                  <a:pt x="2126" y="18552"/>
                  <a:pt x="2124" y="18576"/>
                  <a:pt x="2120" y="18600"/>
                </a:cubicBezTo>
                <a:cubicBezTo>
                  <a:pt x="2119" y="18597"/>
                  <a:pt x="2118" y="18593"/>
                  <a:pt x="2118" y="18591"/>
                </a:cubicBezTo>
                <a:cubicBezTo>
                  <a:pt x="2118" y="18548"/>
                  <a:pt x="2114" y="18504"/>
                  <a:pt x="2106" y="18462"/>
                </a:cubicBezTo>
                <a:cubicBezTo>
                  <a:pt x="2106" y="18463"/>
                  <a:pt x="2105" y="18463"/>
                  <a:pt x="2105" y="18463"/>
                </a:cubicBezTo>
                <a:cubicBezTo>
                  <a:pt x="2105" y="18462"/>
                  <a:pt x="2105" y="18461"/>
                  <a:pt x="2105" y="18459"/>
                </a:cubicBezTo>
                <a:cubicBezTo>
                  <a:pt x="2106" y="18459"/>
                  <a:pt x="2106" y="18461"/>
                  <a:pt x="2106" y="18462"/>
                </a:cubicBezTo>
                <a:cubicBezTo>
                  <a:pt x="2107" y="18461"/>
                  <a:pt x="2108" y="18458"/>
                  <a:pt x="2110" y="18457"/>
                </a:cubicBezTo>
                <a:close/>
                <a:moveTo>
                  <a:pt x="1860" y="18579"/>
                </a:moveTo>
                <a:cubicBezTo>
                  <a:pt x="1825" y="18598"/>
                  <a:pt x="1787" y="18614"/>
                  <a:pt x="1746" y="18622"/>
                </a:cubicBezTo>
                <a:cubicBezTo>
                  <a:pt x="1787" y="18614"/>
                  <a:pt x="1826" y="18598"/>
                  <a:pt x="1860" y="18579"/>
                </a:cubicBezTo>
                <a:close/>
                <a:moveTo>
                  <a:pt x="2116" y="18674"/>
                </a:moveTo>
                <a:cubicBezTo>
                  <a:pt x="2116" y="18682"/>
                  <a:pt x="2116" y="18689"/>
                  <a:pt x="2116" y="18697"/>
                </a:cubicBezTo>
                <a:cubicBezTo>
                  <a:pt x="2115" y="18692"/>
                  <a:pt x="2114" y="18688"/>
                  <a:pt x="2113" y="18683"/>
                </a:cubicBezTo>
                <a:cubicBezTo>
                  <a:pt x="2114" y="18680"/>
                  <a:pt x="2115" y="18677"/>
                  <a:pt x="2116" y="18674"/>
                </a:cubicBezTo>
                <a:close/>
                <a:moveTo>
                  <a:pt x="1970" y="18619"/>
                </a:moveTo>
                <a:cubicBezTo>
                  <a:pt x="1919" y="18670"/>
                  <a:pt x="1850" y="18706"/>
                  <a:pt x="1760" y="18711"/>
                </a:cubicBezTo>
                <a:cubicBezTo>
                  <a:pt x="1848" y="18711"/>
                  <a:pt x="1917" y="18674"/>
                  <a:pt x="1970" y="18619"/>
                </a:cubicBezTo>
                <a:close/>
                <a:moveTo>
                  <a:pt x="2105" y="18705"/>
                </a:moveTo>
                <a:cubicBezTo>
                  <a:pt x="2104" y="18710"/>
                  <a:pt x="2103" y="18715"/>
                  <a:pt x="2102" y="18718"/>
                </a:cubicBezTo>
                <a:cubicBezTo>
                  <a:pt x="2102" y="18717"/>
                  <a:pt x="2102" y="18716"/>
                  <a:pt x="2102" y="18715"/>
                </a:cubicBezTo>
                <a:cubicBezTo>
                  <a:pt x="2102" y="18716"/>
                  <a:pt x="2101" y="18717"/>
                  <a:pt x="2101" y="18717"/>
                </a:cubicBezTo>
                <a:cubicBezTo>
                  <a:pt x="2100" y="18716"/>
                  <a:pt x="2100" y="18715"/>
                  <a:pt x="2100" y="18713"/>
                </a:cubicBezTo>
                <a:cubicBezTo>
                  <a:pt x="2100" y="18712"/>
                  <a:pt x="2101" y="18710"/>
                  <a:pt x="2102" y="18708"/>
                </a:cubicBezTo>
                <a:cubicBezTo>
                  <a:pt x="2102" y="18711"/>
                  <a:pt x="2102" y="18712"/>
                  <a:pt x="2102" y="18715"/>
                </a:cubicBezTo>
                <a:cubicBezTo>
                  <a:pt x="2103" y="18711"/>
                  <a:pt x="2104" y="18708"/>
                  <a:pt x="2105" y="18705"/>
                </a:cubicBezTo>
                <a:close/>
                <a:moveTo>
                  <a:pt x="2093" y="18694"/>
                </a:moveTo>
                <a:cubicBezTo>
                  <a:pt x="2094" y="18699"/>
                  <a:pt x="2095" y="18703"/>
                  <a:pt x="2097" y="18708"/>
                </a:cubicBezTo>
                <a:cubicBezTo>
                  <a:pt x="2094" y="18716"/>
                  <a:pt x="2091" y="18722"/>
                  <a:pt x="2088" y="18730"/>
                </a:cubicBezTo>
                <a:cubicBezTo>
                  <a:pt x="2088" y="18732"/>
                  <a:pt x="2089" y="18736"/>
                  <a:pt x="2090" y="18739"/>
                </a:cubicBezTo>
                <a:cubicBezTo>
                  <a:pt x="2093" y="18732"/>
                  <a:pt x="2096" y="18725"/>
                  <a:pt x="2099" y="18717"/>
                </a:cubicBezTo>
                <a:cubicBezTo>
                  <a:pt x="2099" y="18717"/>
                  <a:pt x="2099" y="18718"/>
                  <a:pt x="2100" y="18720"/>
                </a:cubicBezTo>
                <a:cubicBezTo>
                  <a:pt x="2100" y="18720"/>
                  <a:pt x="2100" y="18718"/>
                  <a:pt x="2101" y="18717"/>
                </a:cubicBezTo>
                <a:cubicBezTo>
                  <a:pt x="2101" y="18718"/>
                  <a:pt x="2101" y="18720"/>
                  <a:pt x="2102" y="18721"/>
                </a:cubicBezTo>
                <a:cubicBezTo>
                  <a:pt x="2102" y="18721"/>
                  <a:pt x="2102" y="18720"/>
                  <a:pt x="2102" y="18718"/>
                </a:cubicBezTo>
                <a:cubicBezTo>
                  <a:pt x="2102" y="18721"/>
                  <a:pt x="2102" y="18723"/>
                  <a:pt x="2102" y="18725"/>
                </a:cubicBezTo>
                <a:cubicBezTo>
                  <a:pt x="2102" y="18723"/>
                  <a:pt x="2102" y="18722"/>
                  <a:pt x="2102" y="18721"/>
                </a:cubicBezTo>
                <a:cubicBezTo>
                  <a:pt x="2101" y="18722"/>
                  <a:pt x="2101" y="18723"/>
                  <a:pt x="2101" y="18725"/>
                </a:cubicBezTo>
                <a:cubicBezTo>
                  <a:pt x="2101" y="18726"/>
                  <a:pt x="2102" y="18729"/>
                  <a:pt x="2103" y="18731"/>
                </a:cubicBezTo>
                <a:cubicBezTo>
                  <a:pt x="2103" y="18749"/>
                  <a:pt x="2103" y="18766"/>
                  <a:pt x="2102" y="18783"/>
                </a:cubicBezTo>
                <a:cubicBezTo>
                  <a:pt x="2099" y="18773"/>
                  <a:pt x="2097" y="18761"/>
                  <a:pt x="2094" y="18750"/>
                </a:cubicBezTo>
                <a:cubicBezTo>
                  <a:pt x="2096" y="18742"/>
                  <a:pt x="2099" y="18734"/>
                  <a:pt x="2101" y="18725"/>
                </a:cubicBezTo>
                <a:cubicBezTo>
                  <a:pt x="2101" y="18723"/>
                  <a:pt x="2100" y="18721"/>
                  <a:pt x="2100" y="18720"/>
                </a:cubicBezTo>
                <a:cubicBezTo>
                  <a:pt x="2097" y="18727"/>
                  <a:pt x="2094" y="18735"/>
                  <a:pt x="2091" y="18742"/>
                </a:cubicBezTo>
                <a:cubicBezTo>
                  <a:pt x="2091" y="18741"/>
                  <a:pt x="2091" y="18740"/>
                  <a:pt x="2090" y="18739"/>
                </a:cubicBezTo>
                <a:cubicBezTo>
                  <a:pt x="2090" y="18741"/>
                  <a:pt x="2089" y="18742"/>
                  <a:pt x="2088" y="18744"/>
                </a:cubicBezTo>
                <a:cubicBezTo>
                  <a:pt x="2087" y="18741"/>
                  <a:pt x="2086" y="18737"/>
                  <a:pt x="2085" y="18735"/>
                </a:cubicBezTo>
                <a:cubicBezTo>
                  <a:pt x="2079" y="18746"/>
                  <a:pt x="2073" y="18756"/>
                  <a:pt x="2067" y="18766"/>
                </a:cubicBezTo>
                <a:cubicBezTo>
                  <a:pt x="2065" y="18761"/>
                  <a:pt x="2063" y="18758"/>
                  <a:pt x="2061" y="18753"/>
                </a:cubicBezTo>
                <a:cubicBezTo>
                  <a:pt x="2068" y="18742"/>
                  <a:pt x="2074" y="18732"/>
                  <a:pt x="2080" y="18721"/>
                </a:cubicBezTo>
                <a:cubicBezTo>
                  <a:pt x="2081" y="18726"/>
                  <a:pt x="2083" y="18730"/>
                  <a:pt x="2085" y="18735"/>
                </a:cubicBezTo>
                <a:cubicBezTo>
                  <a:pt x="2086" y="18732"/>
                  <a:pt x="2087" y="18731"/>
                  <a:pt x="2088" y="18730"/>
                </a:cubicBezTo>
                <a:cubicBezTo>
                  <a:pt x="2086" y="18725"/>
                  <a:pt x="2085" y="18721"/>
                  <a:pt x="2082" y="18716"/>
                </a:cubicBezTo>
                <a:cubicBezTo>
                  <a:pt x="2087" y="18710"/>
                  <a:pt x="2090" y="18702"/>
                  <a:pt x="2093" y="18694"/>
                </a:cubicBezTo>
                <a:close/>
                <a:moveTo>
                  <a:pt x="1833" y="18816"/>
                </a:moveTo>
                <a:cubicBezTo>
                  <a:pt x="1840" y="18819"/>
                  <a:pt x="1849" y="18821"/>
                  <a:pt x="1856" y="18823"/>
                </a:cubicBezTo>
                <a:cubicBezTo>
                  <a:pt x="1849" y="18821"/>
                  <a:pt x="1840" y="18819"/>
                  <a:pt x="1833" y="18816"/>
                </a:cubicBezTo>
                <a:close/>
                <a:moveTo>
                  <a:pt x="2102" y="18792"/>
                </a:moveTo>
                <a:cubicBezTo>
                  <a:pt x="2101" y="18807"/>
                  <a:pt x="2099" y="18821"/>
                  <a:pt x="2097" y="18833"/>
                </a:cubicBezTo>
                <a:cubicBezTo>
                  <a:pt x="2098" y="18836"/>
                  <a:pt x="2099" y="18838"/>
                  <a:pt x="2100" y="18840"/>
                </a:cubicBezTo>
                <a:cubicBezTo>
                  <a:pt x="2102" y="18830"/>
                  <a:pt x="2104" y="18819"/>
                  <a:pt x="2106" y="18809"/>
                </a:cubicBezTo>
                <a:cubicBezTo>
                  <a:pt x="2104" y="18803"/>
                  <a:pt x="2103" y="18798"/>
                  <a:pt x="2102" y="18792"/>
                </a:cubicBezTo>
                <a:close/>
                <a:moveTo>
                  <a:pt x="2148" y="18428"/>
                </a:moveTo>
                <a:cubicBezTo>
                  <a:pt x="2148" y="18477"/>
                  <a:pt x="2145" y="18526"/>
                  <a:pt x="2138" y="18576"/>
                </a:cubicBezTo>
                <a:cubicBezTo>
                  <a:pt x="2137" y="18573"/>
                  <a:pt x="2137" y="18571"/>
                  <a:pt x="2136" y="18568"/>
                </a:cubicBezTo>
                <a:cubicBezTo>
                  <a:pt x="2132" y="18586"/>
                  <a:pt x="2129" y="18605"/>
                  <a:pt x="2124" y="18622"/>
                </a:cubicBezTo>
                <a:cubicBezTo>
                  <a:pt x="2124" y="18620"/>
                  <a:pt x="2123" y="18617"/>
                  <a:pt x="2123" y="18614"/>
                </a:cubicBezTo>
                <a:cubicBezTo>
                  <a:pt x="2121" y="18626"/>
                  <a:pt x="2119" y="18639"/>
                  <a:pt x="2117" y="18650"/>
                </a:cubicBezTo>
                <a:cubicBezTo>
                  <a:pt x="2120" y="18641"/>
                  <a:pt x="2122" y="18631"/>
                  <a:pt x="2124" y="18622"/>
                </a:cubicBezTo>
                <a:cubicBezTo>
                  <a:pt x="2125" y="18625"/>
                  <a:pt x="2126" y="18629"/>
                  <a:pt x="2126" y="18631"/>
                </a:cubicBezTo>
                <a:cubicBezTo>
                  <a:pt x="2130" y="18614"/>
                  <a:pt x="2135" y="18595"/>
                  <a:pt x="2138" y="18576"/>
                </a:cubicBezTo>
                <a:cubicBezTo>
                  <a:pt x="2154" y="18664"/>
                  <a:pt x="2164" y="18758"/>
                  <a:pt x="2166" y="18842"/>
                </a:cubicBezTo>
                <a:cubicBezTo>
                  <a:pt x="2163" y="18847"/>
                  <a:pt x="2160" y="18852"/>
                  <a:pt x="2156" y="18857"/>
                </a:cubicBezTo>
                <a:cubicBezTo>
                  <a:pt x="2151" y="18785"/>
                  <a:pt x="2142" y="18707"/>
                  <a:pt x="2126" y="18631"/>
                </a:cubicBezTo>
                <a:cubicBezTo>
                  <a:pt x="2123" y="18646"/>
                  <a:pt x="2120" y="18660"/>
                  <a:pt x="2116" y="18674"/>
                </a:cubicBezTo>
                <a:cubicBezTo>
                  <a:pt x="2116" y="18669"/>
                  <a:pt x="2115" y="18665"/>
                  <a:pt x="2115" y="18660"/>
                </a:cubicBezTo>
                <a:cubicBezTo>
                  <a:pt x="2116" y="18656"/>
                  <a:pt x="2117" y="18654"/>
                  <a:pt x="2117" y="18650"/>
                </a:cubicBezTo>
                <a:cubicBezTo>
                  <a:pt x="2117" y="18653"/>
                  <a:pt x="2116" y="18655"/>
                  <a:pt x="2115" y="18658"/>
                </a:cubicBezTo>
                <a:cubicBezTo>
                  <a:pt x="2115" y="18654"/>
                  <a:pt x="2115" y="18651"/>
                  <a:pt x="2115" y="18648"/>
                </a:cubicBezTo>
                <a:cubicBezTo>
                  <a:pt x="2114" y="18654"/>
                  <a:pt x="2113" y="18660"/>
                  <a:pt x="2113" y="18665"/>
                </a:cubicBezTo>
                <a:cubicBezTo>
                  <a:pt x="2112" y="18668"/>
                  <a:pt x="2111" y="18670"/>
                  <a:pt x="2111" y="18672"/>
                </a:cubicBezTo>
                <a:cubicBezTo>
                  <a:pt x="2110" y="18667"/>
                  <a:pt x="2107" y="18662"/>
                  <a:pt x="2106" y="18656"/>
                </a:cubicBezTo>
                <a:cubicBezTo>
                  <a:pt x="2104" y="18664"/>
                  <a:pt x="2102" y="18670"/>
                  <a:pt x="2099" y="18678"/>
                </a:cubicBezTo>
                <a:cubicBezTo>
                  <a:pt x="2097" y="18651"/>
                  <a:pt x="2093" y="18625"/>
                  <a:pt x="2088" y="18598"/>
                </a:cubicBezTo>
                <a:cubicBezTo>
                  <a:pt x="2085" y="18611"/>
                  <a:pt x="2081" y="18624"/>
                  <a:pt x="2077" y="18636"/>
                </a:cubicBezTo>
                <a:cubicBezTo>
                  <a:pt x="2067" y="18603"/>
                  <a:pt x="2054" y="18573"/>
                  <a:pt x="2041" y="18545"/>
                </a:cubicBezTo>
                <a:cubicBezTo>
                  <a:pt x="2050" y="18538"/>
                  <a:pt x="2058" y="18529"/>
                  <a:pt x="2067" y="18520"/>
                </a:cubicBezTo>
                <a:cubicBezTo>
                  <a:pt x="2075" y="18545"/>
                  <a:pt x="2081" y="18572"/>
                  <a:pt x="2088" y="18598"/>
                </a:cubicBezTo>
                <a:cubicBezTo>
                  <a:pt x="2088" y="18596"/>
                  <a:pt x="2089" y="18592"/>
                  <a:pt x="2089" y="18590"/>
                </a:cubicBezTo>
                <a:cubicBezTo>
                  <a:pt x="2096" y="18611"/>
                  <a:pt x="2101" y="18634"/>
                  <a:pt x="2106" y="18656"/>
                </a:cubicBezTo>
                <a:cubicBezTo>
                  <a:pt x="2110" y="18648"/>
                  <a:pt x="2112" y="18640"/>
                  <a:pt x="2114" y="18631"/>
                </a:cubicBezTo>
                <a:cubicBezTo>
                  <a:pt x="2114" y="18638"/>
                  <a:pt x="2114" y="18643"/>
                  <a:pt x="2115" y="18648"/>
                </a:cubicBezTo>
                <a:cubicBezTo>
                  <a:pt x="2116" y="18638"/>
                  <a:pt x="2116" y="18627"/>
                  <a:pt x="2117" y="18616"/>
                </a:cubicBezTo>
                <a:cubicBezTo>
                  <a:pt x="2118" y="18611"/>
                  <a:pt x="2119" y="18606"/>
                  <a:pt x="2120" y="18600"/>
                </a:cubicBezTo>
                <a:cubicBezTo>
                  <a:pt x="2121" y="18605"/>
                  <a:pt x="2122" y="18610"/>
                  <a:pt x="2123" y="18614"/>
                </a:cubicBezTo>
                <a:cubicBezTo>
                  <a:pt x="2126" y="18587"/>
                  <a:pt x="2128" y="18558"/>
                  <a:pt x="2128" y="18530"/>
                </a:cubicBezTo>
                <a:cubicBezTo>
                  <a:pt x="2130" y="18543"/>
                  <a:pt x="2134" y="18555"/>
                  <a:pt x="2136" y="18568"/>
                </a:cubicBezTo>
                <a:cubicBezTo>
                  <a:pt x="2144" y="18521"/>
                  <a:pt x="2147" y="18475"/>
                  <a:pt x="2148" y="18428"/>
                </a:cubicBezTo>
                <a:close/>
                <a:moveTo>
                  <a:pt x="2107" y="18804"/>
                </a:moveTo>
                <a:cubicBezTo>
                  <a:pt x="2106" y="18806"/>
                  <a:pt x="2106" y="18807"/>
                  <a:pt x="2106" y="18809"/>
                </a:cubicBezTo>
                <a:cubicBezTo>
                  <a:pt x="2111" y="18827"/>
                  <a:pt x="2115" y="18843"/>
                  <a:pt x="2119" y="18861"/>
                </a:cubicBezTo>
                <a:cubicBezTo>
                  <a:pt x="2116" y="18842"/>
                  <a:pt x="2112" y="18823"/>
                  <a:pt x="2107" y="18804"/>
                </a:cubicBezTo>
                <a:close/>
                <a:moveTo>
                  <a:pt x="2116" y="18697"/>
                </a:moveTo>
                <a:cubicBezTo>
                  <a:pt x="2128" y="18756"/>
                  <a:pt x="2137" y="18817"/>
                  <a:pt x="2143" y="18874"/>
                </a:cubicBezTo>
                <a:cubicBezTo>
                  <a:pt x="2140" y="18878"/>
                  <a:pt x="2137" y="18880"/>
                  <a:pt x="2135" y="18883"/>
                </a:cubicBezTo>
                <a:cubicBezTo>
                  <a:pt x="2128" y="18845"/>
                  <a:pt x="2121" y="18806"/>
                  <a:pt x="2112" y="18768"/>
                </a:cubicBezTo>
                <a:cubicBezTo>
                  <a:pt x="2112" y="18768"/>
                  <a:pt x="2112" y="18768"/>
                  <a:pt x="2112" y="18769"/>
                </a:cubicBezTo>
                <a:cubicBezTo>
                  <a:pt x="2112" y="18766"/>
                  <a:pt x="2111" y="18764"/>
                  <a:pt x="2111" y="18761"/>
                </a:cubicBezTo>
                <a:cubicBezTo>
                  <a:pt x="2111" y="18763"/>
                  <a:pt x="2112" y="18765"/>
                  <a:pt x="2112" y="18768"/>
                </a:cubicBezTo>
                <a:cubicBezTo>
                  <a:pt x="2115" y="18745"/>
                  <a:pt x="2116" y="18721"/>
                  <a:pt x="2116" y="18697"/>
                </a:cubicBezTo>
                <a:close/>
                <a:moveTo>
                  <a:pt x="2096" y="18840"/>
                </a:moveTo>
                <a:cubicBezTo>
                  <a:pt x="2094" y="18859"/>
                  <a:pt x="2090" y="18876"/>
                  <a:pt x="2085" y="18891"/>
                </a:cubicBezTo>
                <a:cubicBezTo>
                  <a:pt x="2090" y="18878"/>
                  <a:pt x="2095" y="18862"/>
                  <a:pt x="2099" y="18846"/>
                </a:cubicBezTo>
                <a:cubicBezTo>
                  <a:pt x="2098" y="18843"/>
                  <a:pt x="2097" y="18842"/>
                  <a:pt x="2096" y="18840"/>
                </a:cubicBezTo>
                <a:close/>
                <a:moveTo>
                  <a:pt x="2092" y="18756"/>
                </a:moveTo>
                <a:cubicBezTo>
                  <a:pt x="2095" y="18768"/>
                  <a:pt x="2098" y="18780"/>
                  <a:pt x="2102" y="18792"/>
                </a:cubicBezTo>
                <a:cubicBezTo>
                  <a:pt x="2102" y="18789"/>
                  <a:pt x="2102" y="18787"/>
                  <a:pt x="2102" y="18783"/>
                </a:cubicBezTo>
                <a:cubicBezTo>
                  <a:pt x="2104" y="18790"/>
                  <a:pt x="2105" y="18797"/>
                  <a:pt x="2107" y="18804"/>
                </a:cubicBezTo>
                <a:cubicBezTo>
                  <a:pt x="2110" y="18792"/>
                  <a:pt x="2111" y="18780"/>
                  <a:pt x="2112" y="18769"/>
                </a:cubicBezTo>
                <a:cubicBezTo>
                  <a:pt x="2119" y="18808"/>
                  <a:pt x="2125" y="18849"/>
                  <a:pt x="2127" y="18886"/>
                </a:cubicBezTo>
                <a:cubicBezTo>
                  <a:pt x="2126" y="18888"/>
                  <a:pt x="2125" y="18889"/>
                  <a:pt x="2124" y="18889"/>
                </a:cubicBezTo>
                <a:cubicBezTo>
                  <a:pt x="2122" y="18880"/>
                  <a:pt x="2121" y="18870"/>
                  <a:pt x="2119" y="18861"/>
                </a:cubicBezTo>
                <a:cubicBezTo>
                  <a:pt x="2120" y="18871"/>
                  <a:pt x="2122" y="18880"/>
                  <a:pt x="2123" y="18890"/>
                </a:cubicBezTo>
                <a:cubicBezTo>
                  <a:pt x="2123" y="18890"/>
                  <a:pt x="2124" y="18890"/>
                  <a:pt x="2124" y="18889"/>
                </a:cubicBezTo>
                <a:cubicBezTo>
                  <a:pt x="2124" y="18889"/>
                  <a:pt x="2124" y="18890"/>
                  <a:pt x="2124" y="18890"/>
                </a:cubicBezTo>
                <a:cubicBezTo>
                  <a:pt x="2125" y="18889"/>
                  <a:pt x="2126" y="18889"/>
                  <a:pt x="2127" y="18888"/>
                </a:cubicBezTo>
                <a:cubicBezTo>
                  <a:pt x="2128" y="18898"/>
                  <a:pt x="2129" y="18908"/>
                  <a:pt x="2129" y="18918"/>
                </a:cubicBezTo>
                <a:cubicBezTo>
                  <a:pt x="2128" y="18909"/>
                  <a:pt x="2126" y="18899"/>
                  <a:pt x="2124" y="18890"/>
                </a:cubicBezTo>
                <a:cubicBezTo>
                  <a:pt x="2124" y="18890"/>
                  <a:pt x="2123" y="18890"/>
                  <a:pt x="2123" y="18891"/>
                </a:cubicBezTo>
                <a:cubicBezTo>
                  <a:pt x="2123" y="18890"/>
                  <a:pt x="2123" y="18890"/>
                  <a:pt x="2123" y="18890"/>
                </a:cubicBezTo>
                <a:cubicBezTo>
                  <a:pt x="2122" y="18891"/>
                  <a:pt x="2121" y="18891"/>
                  <a:pt x="2119" y="18893"/>
                </a:cubicBezTo>
                <a:cubicBezTo>
                  <a:pt x="2114" y="18875"/>
                  <a:pt x="2107" y="18857"/>
                  <a:pt x="2100" y="18840"/>
                </a:cubicBezTo>
                <a:cubicBezTo>
                  <a:pt x="2099" y="18842"/>
                  <a:pt x="2099" y="18843"/>
                  <a:pt x="2099" y="18846"/>
                </a:cubicBezTo>
                <a:cubicBezTo>
                  <a:pt x="2104" y="18862"/>
                  <a:pt x="2111" y="18878"/>
                  <a:pt x="2116" y="18894"/>
                </a:cubicBezTo>
                <a:cubicBezTo>
                  <a:pt x="2114" y="18895"/>
                  <a:pt x="2111" y="18897"/>
                  <a:pt x="2108" y="18898"/>
                </a:cubicBezTo>
                <a:cubicBezTo>
                  <a:pt x="2104" y="18888"/>
                  <a:pt x="2099" y="18879"/>
                  <a:pt x="2095" y="18870"/>
                </a:cubicBezTo>
                <a:cubicBezTo>
                  <a:pt x="2099" y="18879"/>
                  <a:pt x="2104" y="18888"/>
                  <a:pt x="2108" y="18898"/>
                </a:cubicBezTo>
                <a:cubicBezTo>
                  <a:pt x="2099" y="18900"/>
                  <a:pt x="2091" y="18903"/>
                  <a:pt x="2081" y="18903"/>
                </a:cubicBezTo>
                <a:cubicBezTo>
                  <a:pt x="2082" y="18899"/>
                  <a:pt x="2083" y="18895"/>
                  <a:pt x="2085" y="18891"/>
                </a:cubicBezTo>
                <a:cubicBezTo>
                  <a:pt x="2083" y="18895"/>
                  <a:pt x="2081" y="18899"/>
                  <a:pt x="2080" y="18903"/>
                </a:cubicBezTo>
                <a:cubicBezTo>
                  <a:pt x="2080" y="18903"/>
                  <a:pt x="2080" y="18903"/>
                  <a:pt x="2080" y="18903"/>
                </a:cubicBezTo>
                <a:cubicBezTo>
                  <a:pt x="2057" y="18903"/>
                  <a:pt x="2032" y="18894"/>
                  <a:pt x="2003" y="18876"/>
                </a:cubicBezTo>
                <a:cubicBezTo>
                  <a:pt x="2003" y="18876"/>
                  <a:pt x="2003" y="18876"/>
                  <a:pt x="2003" y="18876"/>
                </a:cubicBezTo>
                <a:cubicBezTo>
                  <a:pt x="2000" y="18874"/>
                  <a:pt x="1997" y="18871"/>
                  <a:pt x="1994" y="18869"/>
                </a:cubicBezTo>
                <a:cubicBezTo>
                  <a:pt x="1997" y="18871"/>
                  <a:pt x="2000" y="18874"/>
                  <a:pt x="2003" y="18876"/>
                </a:cubicBezTo>
                <a:cubicBezTo>
                  <a:pt x="2034" y="18859"/>
                  <a:pt x="2058" y="18830"/>
                  <a:pt x="2077" y="18792"/>
                </a:cubicBezTo>
                <a:cubicBezTo>
                  <a:pt x="2083" y="18808"/>
                  <a:pt x="2090" y="18823"/>
                  <a:pt x="2096" y="18840"/>
                </a:cubicBezTo>
                <a:cubicBezTo>
                  <a:pt x="2097" y="18838"/>
                  <a:pt x="2097" y="18836"/>
                  <a:pt x="2097" y="18833"/>
                </a:cubicBezTo>
                <a:cubicBezTo>
                  <a:pt x="2092" y="18818"/>
                  <a:pt x="2085" y="18804"/>
                  <a:pt x="2078" y="18789"/>
                </a:cubicBezTo>
                <a:cubicBezTo>
                  <a:pt x="2083" y="18779"/>
                  <a:pt x="2088" y="18768"/>
                  <a:pt x="2092" y="18756"/>
                </a:cubicBezTo>
                <a:close/>
                <a:moveTo>
                  <a:pt x="2140" y="18979"/>
                </a:moveTo>
                <a:cubicBezTo>
                  <a:pt x="2141" y="18980"/>
                  <a:pt x="2141" y="18981"/>
                  <a:pt x="2142" y="18982"/>
                </a:cubicBezTo>
                <a:cubicBezTo>
                  <a:pt x="2142" y="18982"/>
                  <a:pt x="2142" y="18982"/>
                  <a:pt x="2142" y="18982"/>
                </a:cubicBezTo>
                <a:cubicBezTo>
                  <a:pt x="2141" y="18981"/>
                  <a:pt x="2141" y="18980"/>
                  <a:pt x="2140" y="18979"/>
                </a:cubicBezTo>
                <a:close/>
                <a:moveTo>
                  <a:pt x="2143" y="18876"/>
                </a:moveTo>
                <a:cubicBezTo>
                  <a:pt x="2147" y="18919"/>
                  <a:pt x="2149" y="18961"/>
                  <a:pt x="2149" y="18999"/>
                </a:cubicBezTo>
                <a:cubicBezTo>
                  <a:pt x="2148" y="18995"/>
                  <a:pt x="2147" y="18990"/>
                  <a:pt x="2146" y="18985"/>
                </a:cubicBezTo>
                <a:cubicBezTo>
                  <a:pt x="2144" y="18952"/>
                  <a:pt x="2140" y="18918"/>
                  <a:pt x="2135" y="18884"/>
                </a:cubicBezTo>
                <a:cubicBezTo>
                  <a:pt x="2137" y="18881"/>
                  <a:pt x="2140" y="18879"/>
                  <a:pt x="2143" y="18876"/>
                </a:cubicBezTo>
                <a:close/>
                <a:moveTo>
                  <a:pt x="2147" y="18995"/>
                </a:moveTo>
                <a:cubicBezTo>
                  <a:pt x="2148" y="18998"/>
                  <a:pt x="2149" y="19000"/>
                  <a:pt x="2149" y="19003"/>
                </a:cubicBezTo>
                <a:cubicBezTo>
                  <a:pt x="2149" y="19003"/>
                  <a:pt x="2149" y="19003"/>
                  <a:pt x="2149" y="19003"/>
                </a:cubicBezTo>
                <a:cubicBezTo>
                  <a:pt x="2149" y="19000"/>
                  <a:pt x="2148" y="18998"/>
                  <a:pt x="2147" y="18995"/>
                </a:cubicBezTo>
                <a:cubicBezTo>
                  <a:pt x="2147" y="18995"/>
                  <a:pt x="2147" y="18995"/>
                  <a:pt x="2147" y="18995"/>
                </a:cubicBezTo>
                <a:close/>
                <a:moveTo>
                  <a:pt x="2166" y="18846"/>
                </a:moveTo>
                <a:cubicBezTo>
                  <a:pt x="2167" y="18912"/>
                  <a:pt x="2164" y="18971"/>
                  <a:pt x="2155" y="19019"/>
                </a:cubicBezTo>
                <a:cubicBezTo>
                  <a:pt x="2155" y="19018"/>
                  <a:pt x="2155" y="19018"/>
                  <a:pt x="2155" y="19018"/>
                </a:cubicBezTo>
                <a:cubicBezTo>
                  <a:pt x="2155" y="19018"/>
                  <a:pt x="2155" y="19018"/>
                  <a:pt x="2155" y="19018"/>
                </a:cubicBezTo>
                <a:cubicBezTo>
                  <a:pt x="2154" y="19014"/>
                  <a:pt x="2152" y="19010"/>
                  <a:pt x="2151" y="19006"/>
                </a:cubicBezTo>
                <a:cubicBezTo>
                  <a:pt x="2151" y="19006"/>
                  <a:pt x="2151" y="19006"/>
                  <a:pt x="2151" y="19006"/>
                </a:cubicBezTo>
                <a:cubicBezTo>
                  <a:pt x="2152" y="19010"/>
                  <a:pt x="2154" y="19014"/>
                  <a:pt x="2155" y="19018"/>
                </a:cubicBezTo>
                <a:cubicBezTo>
                  <a:pt x="2160" y="18972"/>
                  <a:pt x="2160" y="18918"/>
                  <a:pt x="2156" y="18860"/>
                </a:cubicBezTo>
                <a:cubicBezTo>
                  <a:pt x="2160" y="18856"/>
                  <a:pt x="2163" y="18851"/>
                  <a:pt x="2166" y="18846"/>
                </a:cubicBezTo>
                <a:close/>
                <a:moveTo>
                  <a:pt x="2148" y="19006"/>
                </a:moveTo>
                <a:cubicBezTo>
                  <a:pt x="2148" y="19009"/>
                  <a:pt x="2149" y="19013"/>
                  <a:pt x="2150" y="19015"/>
                </a:cubicBezTo>
                <a:cubicBezTo>
                  <a:pt x="2150" y="19025"/>
                  <a:pt x="2149" y="19034"/>
                  <a:pt x="2149" y="19043"/>
                </a:cubicBezTo>
                <a:cubicBezTo>
                  <a:pt x="2149" y="19032"/>
                  <a:pt x="2148" y="19019"/>
                  <a:pt x="2148" y="19006"/>
                </a:cubicBezTo>
                <a:close/>
                <a:moveTo>
                  <a:pt x="2148" y="19068"/>
                </a:moveTo>
                <a:cubicBezTo>
                  <a:pt x="2144" y="19158"/>
                  <a:pt x="2126" y="19219"/>
                  <a:pt x="2096" y="19219"/>
                </a:cubicBezTo>
                <a:cubicBezTo>
                  <a:pt x="2082" y="19219"/>
                  <a:pt x="2066" y="19206"/>
                  <a:pt x="2047" y="19177"/>
                </a:cubicBezTo>
                <a:cubicBezTo>
                  <a:pt x="2052" y="19178"/>
                  <a:pt x="2056" y="19180"/>
                  <a:pt x="2061" y="19180"/>
                </a:cubicBezTo>
                <a:cubicBezTo>
                  <a:pt x="2080" y="19180"/>
                  <a:pt x="2095" y="19167"/>
                  <a:pt x="2106" y="19143"/>
                </a:cubicBezTo>
                <a:cubicBezTo>
                  <a:pt x="2126" y="19139"/>
                  <a:pt x="2140" y="19111"/>
                  <a:pt x="2148" y="19068"/>
                </a:cubicBezTo>
                <a:close/>
                <a:moveTo>
                  <a:pt x="2155" y="19018"/>
                </a:moveTo>
                <a:cubicBezTo>
                  <a:pt x="2155" y="19018"/>
                  <a:pt x="2155" y="19018"/>
                  <a:pt x="2155" y="19019"/>
                </a:cubicBezTo>
                <a:cubicBezTo>
                  <a:pt x="2155" y="19019"/>
                  <a:pt x="2155" y="19019"/>
                  <a:pt x="2155" y="19019"/>
                </a:cubicBezTo>
                <a:cubicBezTo>
                  <a:pt x="2207" y="19153"/>
                  <a:pt x="2232" y="19279"/>
                  <a:pt x="2241" y="19378"/>
                </a:cubicBezTo>
                <a:cubicBezTo>
                  <a:pt x="2237" y="19353"/>
                  <a:pt x="2233" y="19326"/>
                  <a:pt x="2227" y="19298"/>
                </a:cubicBezTo>
                <a:cubicBezTo>
                  <a:pt x="2217" y="19219"/>
                  <a:pt x="2195" y="19124"/>
                  <a:pt x="2155" y="19019"/>
                </a:cubicBezTo>
                <a:cubicBezTo>
                  <a:pt x="2155" y="19020"/>
                  <a:pt x="2155" y="19023"/>
                  <a:pt x="2155" y="19024"/>
                </a:cubicBezTo>
                <a:cubicBezTo>
                  <a:pt x="2155" y="19024"/>
                  <a:pt x="2154" y="19024"/>
                  <a:pt x="2154" y="19023"/>
                </a:cubicBezTo>
                <a:cubicBezTo>
                  <a:pt x="2155" y="19022"/>
                  <a:pt x="2155" y="19019"/>
                  <a:pt x="2155" y="19018"/>
                </a:cubicBezTo>
                <a:close/>
                <a:moveTo>
                  <a:pt x="2127" y="19335"/>
                </a:moveTo>
                <a:cubicBezTo>
                  <a:pt x="2141" y="19430"/>
                  <a:pt x="2155" y="19469"/>
                  <a:pt x="2167" y="19469"/>
                </a:cubicBezTo>
                <a:cubicBezTo>
                  <a:pt x="2169" y="19469"/>
                  <a:pt x="2170" y="19468"/>
                  <a:pt x="2172" y="19466"/>
                </a:cubicBezTo>
                <a:cubicBezTo>
                  <a:pt x="2176" y="19474"/>
                  <a:pt x="2180" y="19479"/>
                  <a:pt x="2184" y="19481"/>
                </a:cubicBezTo>
                <a:cubicBezTo>
                  <a:pt x="2183" y="19474"/>
                  <a:pt x="2180" y="19464"/>
                  <a:pt x="2179" y="19452"/>
                </a:cubicBezTo>
                <a:cubicBezTo>
                  <a:pt x="2177" y="19459"/>
                  <a:pt x="2174" y="19464"/>
                  <a:pt x="2172" y="19466"/>
                </a:cubicBezTo>
                <a:cubicBezTo>
                  <a:pt x="2160" y="19444"/>
                  <a:pt x="2145" y="19402"/>
                  <a:pt x="2129" y="19335"/>
                </a:cubicBezTo>
                <a:cubicBezTo>
                  <a:pt x="2128" y="19335"/>
                  <a:pt x="2128" y="19335"/>
                  <a:pt x="2127" y="19335"/>
                </a:cubicBezTo>
                <a:close/>
                <a:moveTo>
                  <a:pt x="2209" y="19485"/>
                </a:moveTo>
                <a:cubicBezTo>
                  <a:pt x="2205" y="19503"/>
                  <a:pt x="2202" y="19513"/>
                  <a:pt x="2198" y="19513"/>
                </a:cubicBezTo>
                <a:cubicBezTo>
                  <a:pt x="2196" y="19513"/>
                  <a:pt x="2194" y="19512"/>
                  <a:pt x="2191" y="19507"/>
                </a:cubicBezTo>
                <a:cubicBezTo>
                  <a:pt x="2197" y="19528"/>
                  <a:pt x="2203" y="19540"/>
                  <a:pt x="2211" y="19543"/>
                </a:cubicBezTo>
                <a:cubicBezTo>
                  <a:pt x="2209" y="19527"/>
                  <a:pt x="2209" y="19508"/>
                  <a:pt x="2209" y="19485"/>
                </a:cubicBezTo>
                <a:close/>
                <a:moveTo>
                  <a:pt x="2218" y="19543"/>
                </a:moveTo>
                <a:cubicBezTo>
                  <a:pt x="2217" y="19543"/>
                  <a:pt x="2215" y="19545"/>
                  <a:pt x="2214" y="19545"/>
                </a:cubicBezTo>
                <a:cubicBezTo>
                  <a:pt x="2213" y="19545"/>
                  <a:pt x="2212" y="19543"/>
                  <a:pt x="2211" y="19543"/>
                </a:cubicBezTo>
                <a:cubicBezTo>
                  <a:pt x="2214" y="19586"/>
                  <a:pt x="2220" y="19607"/>
                  <a:pt x="2226" y="19609"/>
                </a:cubicBezTo>
                <a:cubicBezTo>
                  <a:pt x="2223" y="19591"/>
                  <a:pt x="2220" y="19569"/>
                  <a:pt x="2218" y="19543"/>
                </a:cubicBezTo>
                <a:close/>
                <a:moveTo>
                  <a:pt x="2786" y="20171"/>
                </a:moveTo>
                <a:cubicBezTo>
                  <a:pt x="2830" y="20248"/>
                  <a:pt x="2834" y="20289"/>
                  <a:pt x="2810" y="20303"/>
                </a:cubicBezTo>
                <a:cubicBezTo>
                  <a:pt x="2782" y="20286"/>
                  <a:pt x="2752" y="20268"/>
                  <a:pt x="2721" y="20250"/>
                </a:cubicBezTo>
                <a:cubicBezTo>
                  <a:pt x="2730" y="20251"/>
                  <a:pt x="2739" y="20252"/>
                  <a:pt x="2748" y="20252"/>
                </a:cubicBezTo>
                <a:cubicBezTo>
                  <a:pt x="2793" y="20252"/>
                  <a:pt x="2812" y="20229"/>
                  <a:pt x="2786" y="20171"/>
                </a:cubicBezTo>
                <a:close/>
                <a:moveTo>
                  <a:pt x="2400" y="20121"/>
                </a:moveTo>
                <a:cubicBezTo>
                  <a:pt x="2550" y="20219"/>
                  <a:pt x="2706" y="20305"/>
                  <a:pt x="2780" y="20308"/>
                </a:cubicBezTo>
                <a:cubicBezTo>
                  <a:pt x="2664" y="20260"/>
                  <a:pt x="2521" y="20188"/>
                  <a:pt x="2400" y="20121"/>
                </a:cubicBezTo>
                <a:close/>
                <a:moveTo>
                  <a:pt x="2837" y="20156"/>
                </a:moveTo>
                <a:cubicBezTo>
                  <a:pt x="2931" y="20239"/>
                  <a:pt x="2991" y="20300"/>
                  <a:pt x="3022" y="20339"/>
                </a:cubicBezTo>
                <a:cubicBezTo>
                  <a:pt x="3013" y="20333"/>
                  <a:pt x="3003" y="20327"/>
                  <a:pt x="2994" y="20322"/>
                </a:cubicBezTo>
                <a:cubicBezTo>
                  <a:pt x="2994" y="20322"/>
                  <a:pt x="2994" y="20322"/>
                  <a:pt x="2994" y="20322"/>
                </a:cubicBezTo>
                <a:cubicBezTo>
                  <a:pt x="2990" y="20319"/>
                  <a:pt x="2987" y="20316"/>
                  <a:pt x="2982" y="20314"/>
                </a:cubicBezTo>
                <a:cubicBezTo>
                  <a:pt x="2987" y="20316"/>
                  <a:pt x="2990" y="20319"/>
                  <a:pt x="2994" y="20322"/>
                </a:cubicBezTo>
                <a:cubicBezTo>
                  <a:pt x="2975" y="20287"/>
                  <a:pt x="2926" y="20234"/>
                  <a:pt x="2837" y="20156"/>
                </a:cubicBezTo>
                <a:close/>
                <a:moveTo>
                  <a:pt x="2997" y="20420"/>
                </a:moveTo>
                <a:cubicBezTo>
                  <a:pt x="3027" y="20434"/>
                  <a:pt x="3057" y="20447"/>
                  <a:pt x="3085" y="20458"/>
                </a:cubicBezTo>
                <a:cubicBezTo>
                  <a:pt x="3057" y="20447"/>
                  <a:pt x="3028" y="20434"/>
                  <a:pt x="2997" y="20420"/>
                </a:cubicBezTo>
                <a:close/>
                <a:moveTo>
                  <a:pt x="3085" y="20458"/>
                </a:moveTo>
                <a:cubicBezTo>
                  <a:pt x="3224" y="20519"/>
                  <a:pt x="3305" y="20551"/>
                  <a:pt x="3330" y="20555"/>
                </a:cubicBezTo>
                <a:cubicBezTo>
                  <a:pt x="3265" y="20531"/>
                  <a:pt x="3184" y="20501"/>
                  <a:pt x="3085" y="20458"/>
                </a:cubicBezTo>
                <a:close/>
                <a:moveTo>
                  <a:pt x="15711" y="0"/>
                </a:moveTo>
                <a:cubicBezTo>
                  <a:pt x="15590" y="0"/>
                  <a:pt x="15476" y="29"/>
                  <a:pt x="15360" y="67"/>
                </a:cubicBezTo>
                <a:cubicBezTo>
                  <a:pt x="15201" y="138"/>
                  <a:pt x="15055" y="244"/>
                  <a:pt x="14910" y="384"/>
                </a:cubicBezTo>
                <a:cubicBezTo>
                  <a:pt x="14764" y="508"/>
                  <a:pt x="14633" y="666"/>
                  <a:pt x="14502" y="807"/>
                </a:cubicBezTo>
                <a:cubicBezTo>
                  <a:pt x="14328" y="983"/>
                  <a:pt x="14167" y="1177"/>
                  <a:pt x="13978" y="1371"/>
                </a:cubicBezTo>
                <a:cubicBezTo>
                  <a:pt x="12393" y="3115"/>
                  <a:pt x="10836" y="4860"/>
                  <a:pt x="9266" y="6587"/>
                </a:cubicBezTo>
                <a:cubicBezTo>
                  <a:pt x="7782" y="8243"/>
                  <a:pt x="6284" y="9899"/>
                  <a:pt x="4655" y="11433"/>
                </a:cubicBezTo>
                <a:cubicBezTo>
                  <a:pt x="3418" y="12737"/>
                  <a:pt x="1615" y="13987"/>
                  <a:pt x="452" y="15450"/>
                </a:cubicBezTo>
                <a:cubicBezTo>
                  <a:pt x="291" y="15645"/>
                  <a:pt x="146" y="15873"/>
                  <a:pt x="0" y="16084"/>
                </a:cubicBezTo>
                <a:cubicBezTo>
                  <a:pt x="118" y="16170"/>
                  <a:pt x="225" y="16461"/>
                  <a:pt x="309" y="16461"/>
                </a:cubicBezTo>
                <a:cubicBezTo>
                  <a:pt x="328" y="16461"/>
                  <a:pt x="347" y="16443"/>
                  <a:pt x="364" y="16401"/>
                </a:cubicBezTo>
                <a:cubicBezTo>
                  <a:pt x="414" y="16682"/>
                  <a:pt x="479" y="17062"/>
                  <a:pt x="546" y="17062"/>
                </a:cubicBezTo>
                <a:cubicBezTo>
                  <a:pt x="578" y="17062"/>
                  <a:pt x="609" y="16986"/>
                  <a:pt x="640" y="16789"/>
                </a:cubicBezTo>
                <a:cubicBezTo>
                  <a:pt x="623" y="17267"/>
                  <a:pt x="829" y="17570"/>
                  <a:pt x="911" y="17570"/>
                </a:cubicBezTo>
                <a:cubicBezTo>
                  <a:pt x="960" y="17570"/>
                  <a:pt x="967" y="17466"/>
                  <a:pt x="860" y="17234"/>
                </a:cubicBezTo>
                <a:cubicBezTo>
                  <a:pt x="916" y="17354"/>
                  <a:pt x="972" y="17454"/>
                  <a:pt x="1024" y="17532"/>
                </a:cubicBezTo>
                <a:cubicBezTo>
                  <a:pt x="1299" y="17742"/>
                  <a:pt x="1488" y="17820"/>
                  <a:pt x="1498" y="17832"/>
                </a:cubicBezTo>
                <a:cubicBezTo>
                  <a:pt x="1590" y="17847"/>
                  <a:pt x="1644" y="17856"/>
                  <a:pt x="1659" y="17864"/>
                </a:cubicBezTo>
                <a:cubicBezTo>
                  <a:pt x="1673" y="17900"/>
                  <a:pt x="1528" y="17917"/>
                  <a:pt x="1193" y="17988"/>
                </a:cubicBezTo>
                <a:cubicBezTo>
                  <a:pt x="1528" y="17917"/>
                  <a:pt x="1731" y="17917"/>
                  <a:pt x="1731" y="17900"/>
                </a:cubicBezTo>
                <a:cubicBezTo>
                  <a:pt x="1738" y="17909"/>
                  <a:pt x="1700" y="17917"/>
                  <a:pt x="1613" y="17936"/>
                </a:cubicBezTo>
                <a:cubicBezTo>
                  <a:pt x="1684" y="17924"/>
                  <a:pt x="1726" y="17919"/>
                  <a:pt x="1731" y="17917"/>
                </a:cubicBezTo>
                <a:cubicBezTo>
                  <a:pt x="1746" y="17971"/>
                  <a:pt x="1556" y="18024"/>
                  <a:pt x="1237" y="18164"/>
                </a:cubicBezTo>
                <a:cubicBezTo>
                  <a:pt x="1320" y="18127"/>
                  <a:pt x="1396" y="18098"/>
                  <a:pt x="1462" y="18074"/>
                </a:cubicBezTo>
                <a:cubicBezTo>
                  <a:pt x="1411" y="18094"/>
                  <a:pt x="1355" y="18118"/>
                  <a:pt x="1295" y="18146"/>
                </a:cubicBezTo>
                <a:cubicBezTo>
                  <a:pt x="1419" y="18092"/>
                  <a:pt x="1526" y="18053"/>
                  <a:pt x="1608" y="18024"/>
                </a:cubicBezTo>
                <a:cubicBezTo>
                  <a:pt x="1567" y="18037"/>
                  <a:pt x="1518" y="18054"/>
                  <a:pt x="1462" y="18074"/>
                </a:cubicBezTo>
                <a:cubicBezTo>
                  <a:pt x="1583" y="18026"/>
                  <a:pt x="1677" y="17998"/>
                  <a:pt x="1738" y="17979"/>
                </a:cubicBezTo>
                <a:cubicBezTo>
                  <a:pt x="1705" y="17991"/>
                  <a:pt x="1662" y="18006"/>
                  <a:pt x="1608" y="18024"/>
                </a:cubicBezTo>
                <a:cubicBezTo>
                  <a:pt x="1702" y="17995"/>
                  <a:pt x="1756" y="17981"/>
                  <a:pt x="1760" y="17972"/>
                </a:cubicBezTo>
                <a:cubicBezTo>
                  <a:pt x="1760" y="17972"/>
                  <a:pt x="1761" y="17972"/>
                  <a:pt x="1761" y="17971"/>
                </a:cubicBezTo>
                <a:cubicBezTo>
                  <a:pt x="1766" y="17976"/>
                  <a:pt x="1769" y="17982"/>
                  <a:pt x="1768" y="17989"/>
                </a:cubicBezTo>
                <a:cubicBezTo>
                  <a:pt x="1684" y="18024"/>
                  <a:pt x="1534" y="18079"/>
                  <a:pt x="1339" y="18181"/>
                </a:cubicBezTo>
                <a:cubicBezTo>
                  <a:pt x="1532" y="18080"/>
                  <a:pt x="1681" y="18025"/>
                  <a:pt x="1768" y="17991"/>
                </a:cubicBezTo>
                <a:cubicBezTo>
                  <a:pt x="1755" y="18035"/>
                  <a:pt x="1609" y="18123"/>
                  <a:pt x="1339" y="18288"/>
                </a:cubicBezTo>
                <a:cubicBezTo>
                  <a:pt x="1611" y="18130"/>
                  <a:pt x="1769" y="18041"/>
                  <a:pt x="1801" y="17977"/>
                </a:cubicBezTo>
                <a:cubicBezTo>
                  <a:pt x="1806" y="17974"/>
                  <a:pt x="1811" y="17972"/>
                  <a:pt x="1815" y="17969"/>
                </a:cubicBezTo>
                <a:cubicBezTo>
                  <a:pt x="1784" y="18030"/>
                  <a:pt x="1632" y="18130"/>
                  <a:pt x="1383" y="18288"/>
                </a:cubicBezTo>
                <a:cubicBezTo>
                  <a:pt x="1672" y="18112"/>
                  <a:pt x="1842" y="18024"/>
                  <a:pt x="1839" y="17957"/>
                </a:cubicBezTo>
                <a:cubicBezTo>
                  <a:pt x="1850" y="17949"/>
                  <a:pt x="1853" y="17941"/>
                  <a:pt x="1848" y="17935"/>
                </a:cubicBezTo>
                <a:cubicBezTo>
                  <a:pt x="1906" y="18006"/>
                  <a:pt x="1746" y="18111"/>
                  <a:pt x="1440" y="18341"/>
                </a:cubicBezTo>
                <a:cubicBezTo>
                  <a:pt x="1746" y="18111"/>
                  <a:pt x="1906" y="18024"/>
                  <a:pt x="1877" y="17953"/>
                </a:cubicBezTo>
                <a:cubicBezTo>
                  <a:pt x="1921" y="18024"/>
                  <a:pt x="1760" y="18164"/>
                  <a:pt x="1455" y="18376"/>
                </a:cubicBezTo>
                <a:cubicBezTo>
                  <a:pt x="1760" y="18164"/>
                  <a:pt x="1950" y="18024"/>
                  <a:pt x="1906" y="17953"/>
                </a:cubicBezTo>
                <a:cubicBezTo>
                  <a:pt x="1964" y="18024"/>
                  <a:pt x="1804" y="18128"/>
                  <a:pt x="1484" y="18358"/>
                </a:cubicBezTo>
                <a:cubicBezTo>
                  <a:pt x="1819" y="18128"/>
                  <a:pt x="2022" y="18024"/>
                  <a:pt x="1978" y="17953"/>
                </a:cubicBezTo>
                <a:cubicBezTo>
                  <a:pt x="2079" y="18059"/>
                  <a:pt x="2017" y="18310"/>
                  <a:pt x="1793" y="18467"/>
                </a:cubicBezTo>
                <a:cubicBezTo>
                  <a:pt x="1760" y="18485"/>
                  <a:pt x="1725" y="18501"/>
                  <a:pt x="1687" y="18516"/>
                </a:cubicBezTo>
                <a:cubicBezTo>
                  <a:pt x="1724" y="18502"/>
                  <a:pt x="1757" y="18486"/>
                  <a:pt x="1788" y="18470"/>
                </a:cubicBezTo>
                <a:cubicBezTo>
                  <a:pt x="1754" y="18494"/>
                  <a:pt x="1715" y="18515"/>
                  <a:pt x="1673" y="18534"/>
                </a:cubicBezTo>
                <a:cubicBezTo>
                  <a:pt x="1826" y="18524"/>
                  <a:pt x="1930" y="18439"/>
                  <a:pt x="1988" y="18326"/>
                </a:cubicBezTo>
                <a:cubicBezTo>
                  <a:pt x="2028" y="18284"/>
                  <a:pt x="2057" y="18241"/>
                  <a:pt x="2074" y="18202"/>
                </a:cubicBezTo>
                <a:cubicBezTo>
                  <a:pt x="2081" y="18231"/>
                  <a:pt x="2085" y="18262"/>
                  <a:pt x="2086" y="18296"/>
                </a:cubicBezTo>
                <a:cubicBezTo>
                  <a:pt x="2085" y="18298"/>
                  <a:pt x="2083" y="18300"/>
                  <a:pt x="2083" y="18302"/>
                </a:cubicBezTo>
                <a:cubicBezTo>
                  <a:pt x="2074" y="18284"/>
                  <a:pt x="2064" y="18267"/>
                  <a:pt x="2051" y="18252"/>
                </a:cubicBezTo>
                <a:cubicBezTo>
                  <a:pt x="2051" y="18252"/>
                  <a:pt x="2051" y="18252"/>
                  <a:pt x="2051" y="18252"/>
                </a:cubicBezTo>
                <a:cubicBezTo>
                  <a:pt x="2063" y="18267"/>
                  <a:pt x="2073" y="18285"/>
                  <a:pt x="2082" y="18305"/>
                </a:cubicBezTo>
                <a:cubicBezTo>
                  <a:pt x="2082" y="18304"/>
                  <a:pt x="2082" y="18303"/>
                  <a:pt x="2083" y="18302"/>
                </a:cubicBezTo>
                <a:cubicBezTo>
                  <a:pt x="2083" y="18303"/>
                  <a:pt x="2085" y="18305"/>
                  <a:pt x="2086" y="18307"/>
                </a:cubicBezTo>
                <a:cubicBezTo>
                  <a:pt x="2086" y="18308"/>
                  <a:pt x="2086" y="18309"/>
                  <a:pt x="2086" y="18310"/>
                </a:cubicBezTo>
                <a:cubicBezTo>
                  <a:pt x="2085" y="18309"/>
                  <a:pt x="2083" y="18307"/>
                  <a:pt x="2082" y="18305"/>
                </a:cubicBezTo>
                <a:cubicBezTo>
                  <a:pt x="2078" y="18317"/>
                  <a:pt x="2073" y="18329"/>
                  <a:pt x="2069" y="18341"/>
                </a:cubicBezTo>
                <a:cubicBezTo>
                  <a:pt x="2059" y="18322"/>
                  <a:pt x="2049" y="18303"/>
                  <a:pt x="2037" y="18288"/>
                </a:cubicBezTo>
                <a:cubicBezTo>
                  <a:pt x="2048" y="18304"/>
                  <a:pt x="2057" y="18323"/>
                  <a:pt x="2068" y="18343"/>
                </a:cubicBezTo>
                <a:cubicBezTo>
                  <a:pt x="2068" y="18342"/>
                  <a:pt x="2068" y="18342"/>
                  <a:pt x="2069" y="18341"/>
                </a:cubicBezTo>
                <a:cubicBezTo>
                  <a:pt x="2071" y="18346"/>
                  <a:pt x="2073" y="18351"/>
                  <a:pt x="2075" y="18356"/>
                </a:cubicBezTo>
                <a:cubicBezTo>
                  <a:pt x="2078" y="18351"/>
                  <a:pt x="2081" y="18344"/>
                  <a:pt x="2083" y="18339"/>
                </a:cubicBezTo>
                <a:cubicBezTo>
                  <a:pt x="2083" y="18350"/>
                  <a:pt x="2082" y="18360"/>
                  <a:pt x="2081" y="18370"/>
                </a:cubicBezTo>
                <a:cubicBezTo>
                  <a:pt x="2082" y="18375"/>
                  <a:pt x="2085" y="18380"/>
                  <a:pt x="2086" y="18384"/>
                </a:cubicBezTo>
                <a:cubicBezTo>
                  <a:pt x="2090" y="18368"/>
                  <a:pt x="2093" y="18352"/>
                  <a:pt x="2095" y="18336"/>
                </a:cubicBezTo>
                <a:cubicBezTo>
                  <a:pt x="2099" y="18347"/>
                  <a:pt x="2102" y="18357"/>
                  <a:pt x="2105" y="18368"/>
                </a:cubicBezTo>
                <a:cubicBezTo>
                  <a:pt x="2107" y="18394"/>
                  <a:pt x="2107" y="18419"/>
                  <a:pt x="2106" y="18444"/>
                </a:cubicBezTo>
                <a:cubicBezTo>
                  <a:pt x="2111" y="18438"/>
                  <a:pt x="2115" y="18433"/>
                  <a:pt x="2119" y="18427"/>
                </a:cubicBezTo>
                <a:cubicBezTo>
                  <a:pt x="2119" y="18429"/>
                  <a:pt x="2120" y="18430"/>
                  <a:pt x="2120" y="18433"/>
                </a:cubicBezTo>
                <a:cubicBezTo>
                  <a:pt x="2117" y="18440"/>
                  <a:pt x="2113" y="18449"/>
                  <a:pt x="2110" y="18457"/>
                </a:cubicBezTo>
                <a:cubicBezTo>
                  <a:pt x="2108" y="18453"/>
                  <a:pt x="2107" y="18451"/>
                  <a:pt x="2106" y="18447"/>
                </a:cubicBezTo>
                <a:cubicBezTo>
                  <a:pt x="2106" y="18446"/>
                  <a:pt x="2106" y="18446"/>
                  <a:pt x="2106" y="18444"/>
                </a:cubicBezTo>
                <a:cubicBezTo>
                  <a:pt x="2106" y="18444"/>
                  <a:pt x="2106" y="18444"/>
                  <a:pt x="2105" y="18446"/>
                </a:cubicBezTo>
                <a:cubicBezTo>
                  <a:pt x="2101" y="18432"/>
                  <a:pt x="2097" y="18419"/>
                  <a:pt x="2093" y="18406"/>
                </a:cubicBezTo>
                <a:cubicBezTo>
                  <a:pt x="2097" y="18420"/>
                  <a:pt x="2100" y="18434"/>
                  <a:pt x="2103" y="18448"/>
                </a:cubicBezTo>
                <a:cubicBezTo>
                  <a:pt x="2097" y="18456"/>
                  <a:pt x="2091" y="18463"/>
                  <a:pt x="2085" y="18471"/>
                </a:cubicBezTo>
                <a:cubicBezTo>
                  <a:pt x="2080" y="18458"/>
                  <a:pt x="2076" y="18447"/>
                  <a:pt x="2072" y="18434"/>
                </a:cubicBezTo>
                <a:cubicBezTo>
                  <a:pt x="2077" y="18419"/>
                  <a:pt x="2081" y="18403"/>
                  <a:pt x="2086" y="18386"/>
                </a:cubicBezTo>
                <a:cubicBezTo>
                  <a:pt x="2088" y="18392"/>
                  <a:pt x="2091" y="18399"/>
                  <a:pt x="2093" y="18406"/>
                </a:cubicBezTo>
                <a:cubicBezTo>
                  <a:pt x="2091" y="18399"/>
                  <a:pt x="2089" y="18391"/>
                  <a:pt x="2086" y="18384"/>
                </a:cubicBezTo>
                <a:cubicBezTo>
                  <a:pt x="2086" y="18385"/>
                  <a:pt x="2086" y="18385"/>
                  <a:pt x="2086" y="18386"/>
                </a:cubicBezTo>
                <a:cubicBezTo>
                  <a:pt x="2083" y="18381"/>
                  <a:pt x="2082" y="18377"/>
                  <a:pt x="2080" y="18374"/>
                </a:cubicBezTo>
                <a:cubicBezTo>
                  <a:pt x="2078" y="18391"/>
                  <a:pt x="2074" y="18410"/>
                  <a:pt x="2070" y="18429"/>
                </a:cubicBezTo>
                <a:cubicBezTo>
                  <a:pt x="2065" y="18416"/>
                  <a:pt x="2059" y="18404"/>
                  <a:pt x="2053" y="18392"/>
                </a:cubicBezTo>
                <a:cubicBezTo>
                  <a:pt x="2061" y="18381"/>
                  <a:pt x="2068" y="18370"/>
                  <a:pt x="2074" y="18357"/>
                </a:cubicBezTo>
                <a:cubicBezTo>
                  <a:pt x="2076" y="18362"/>
                  <a:pt x="2078" y="18368"/>
                  <a:pt x="2080" y="18374"/>
                </a:cubicBezTo>
                <a:cubicBezTo>
                  <a:pt x="2080" y="18372"/>
                  <a:pt x="2080" y="18371"/>
                  <a:pt x="2081" y="18370"/>
                </a:cubicBezTo>
                <a:cubicBezTo>
                  <a:pt x="2079" y="18365"/>
                  <a:pt x="2077" y="18361"/>
                  <a:pt x="2075" y="18356"/>
                </a:cubicBezTo>
                <a:cubicBezTo>
                  <a:pt x="2075" y="18356"/>
                  <a:pt x="2074" y="18357"/>
                  <a:pt x="2074" y="18357"/>
                </a:cubicBezTo>
                <a:cubicBezTo>
                  <a:pt x="2072" y="18353"/>
                  <a:pt x="2070" y="18348"/>
                  <a:pt x="2068" y="18343"/>
                </a:cubicBezTo>
                <a:cubicBezTo>
                  <a:pt x="2062" y="18356"/>
                  <a:pt x="2055" y="18370"/>
                  <a:pt x="2049" y="18382"/>
                </a:cubicBezTo>
                <a:cubicBezTo>
                  <a:pt x="2041" y="18367"/>
                  <a:pt x="2031" y="18353"/>
                  <a:pt x="2022" y="18341"/>
                </a:cubicBezTo>
                <a:cubicBezTo>
                  <a:pt x="2031" y="18353"/>
                  <a:pt x="2040" y="18368"/>
                  <a:pt x="2047" y="18385"/>
                </a:cubicBezTo>
                <a:cubicBezTo>
                  <a:pt x="2041" y="18398"/>
                  <a:pt x="2032" y="18410"/>
                  <a:pt x="2024" y="18424"/>
                </a:cubicBezTo>
                <a:cubicBezTo>
                  <a:pt x="2015" y="18406"/>
                  <a:pt x="2004" y="18390"/>
                  <a:pt x="1993" y="18376"/>
                </a:cubicBezTo>
                <a:cubicBezTo>
                  <a:pt x="2004" y="18390"/>
                  <a:pt x="2014" y="18406"/>
                  <a:pt x="2024" y="18424"/>
                </a:cubicBezTo>
                <a:cubicBezTo>
                  <a:pt x="2024" y="18424"/>
                  <a:pt x="2024" y="18424"/>
                  <a:pt x="2024" y="18424"/>
                </a:cubicBezTo>
                <a:cubicBezTo>
                  <a:pt x="2025" y="18425"/>
                  <a:pt x="2026" y="18428"/>
                  <a:pt x="2028" y="18430"/>
                </a:cubicBezTo>
                <a:cubicBezTo>
                  <a:pt x="2037" y="18418"/>
                  <a:pt x="2045" y="18406"/>
                  <a:pt x="2052" y="18394"/>
                </a:cubicBezTo>
                <a:cubicBezTo>
                  <a:pt x="2058" y="18406"/>
                  <a:pt x="2064" y="18419"/>
                  <a:pt x="2069" y="18433"/>
                </a:cubicBezTo>
                <a:cubicBezTo>
                  <a:pt x="2065" y="18449"/>
                  <a:pt x="2059" y="18467"/>
                  <a:pt x="2053" y="18485"/>
                </a:cubicBezTo>
                <a:cubicBezTo>
                  <a:pt x="2046" y="18466"/>
                  <a:pt x="2037" y="18447"/>
                  <a:pt x="2028" y="18430"/>
                </a:cubicBezTo>
                <a:cubicBezTo>
                  <a:pt x="2027" y="18430"/>
                  <a:pt x="2027" y="18430"/>
                  <a:pt x="2027" y="18430"/>
                </a:cubicBezTo>
                <a:cubicBezTo>
                  <a:pt x="2026" y="18429"/>
                  <a:pt x="2025" y="18427"/>
                  <a:pt x="2024" y="18424"/>
                </a:cubicBezTo>
                <a:cubicBezTo>
                  <a:pt x="2015" y="18438"/>
                  <a:pt x="2004" y="18452"/>
                  <a:pt x="1994" y="18466"/>
                </a:cubicBezTo>
                <a:cubicBezTo>
                  <a:pt x="1994" y="18464"/>
                  <a:pt x="1994" y="18464"/>
                  <a:pt x="1993" y="18463"/>
                </a:cubicBezTo>
                <a:cubicBezTo>
                  <a:pt x="1994" y="18464"/>
                  <a:pt x="1994" y="18464"/>
                  <a:pt x="1994" y="18466"/>
                </a:cubicBezTo>
                <a:cubicBezTo>
                  <a:pt x="1957" y="18510"/>
                  <a:pt x="1913" y="18550"/>
                  <a:pt x="1860" y="18579"/>
                </a:cubicBezTo>
                <a:cubicBezTo>
                  <a:pt x="1912" y="18550"/>
                  <a:pt x="1957" y="18512"/>
                  <a:pt x="1996" y="18468"/>
                </a:cubicBezTo>
                <a:cubicBezTo>
                  <a:pt x="2006" y="18486"/>
                  <a:pt x="2017" y="18504"/>
                  <a:pt x="2026" y="18521"/>
                </a:cubicBezTo>
                <a:cubicBezTo>
                  <a:pt x="2017" y="18529"/>
                  <a:pt x="2007" y="18534"/>
                  <a:pt x="1997" y="18540"/>
                </a:cubicBezTo>
                <a:cubicBezTo>
                  <a:pt x="1996" y="18538"/>
                  <a:pt x="1995" y="18536"/>
                  <a:pt x="1993" y="18534"/>
                </a:cubicBezTo>
                <a:cubicBezTo>
                  <a:pt x="1995" y="18536"/>
                  <a:pt x="1996" y="18538"/>
                  <a:pt x="1997" y="18540"/>
                </a:cubicBezTo>
                <a:cubicBezTo>
                  <a:pt x="1997" y="18540"/>
                  <a:pt x="1997" y="18540"/>
                  <a:pt x="1997" y="18540"/>
                </a:cubicBezTo>
                <a:cubicBezTo>
                  <a:pt x="2003" y="18548"/>
                  <a:pt x="2008" y="18555"/>
                  <a:pt x="2013" y="18564"/>
                </a:cubicBezTo>
                <a:cubicBezTo>
                  <a:pt x="2020" y="18554"/>
                  <a:pt x="2026" y="18543"/>
                  <a:pt x="2031" y="18533"/>
                </a:cubicBezTo>
                <a:cubicBezTo>
                  <a:pt x="2031" y="18533"/>
                  <a:pt x="2031" y="18533"/>
                  <a:pt x="2031" y="18533"/>
                </a:cubicBezTo>
                <a:cubicBezTo>
                  <a:pt x="2026" y="18543"/>
                  <a:pt x="2020" y="18553"/>
                  <a:pt x="2014" y="18563"/>
                </a:cubicBezTo>
                <a:cubicBezTo>
                  <a:pt x="2022" y="18558"/>
                  <a:pt x="2030" y="18553"/>
                  <a:pt x="2039" y="18547"/>
                </a:cubicBezTo>
                <a:cubicBezTo>
                  <a:pt x="2052" y="18577"/>
                  <a:pt x="2065" y="18608"/>
                  <a:pt x="2076" y="18641"/>
                </a:cubicBezTo>
                <a:cubicBezTo>
                  <a:pt x="2076" y="18639"/>
                  <a:pt x="2077" y="18638"/>
                  <a:pt x="2077" y="18636"/>
                </a:cubicBezTo>
                <a:cubicBezTo>
                  <a:pt x="2083" y="18654"/>
                  <a:pt x="2089" y="18673"/>
                  <a:pt x="2094" y="18692"/>
                </a:cubicBezTo>
                <a:cubicBezTo>
                  <a:pt x="2096" y="18687"/>
                  <a:pt x="2098" y="18683"/>
                  <a:pt x="2099" y="18678"/>
                </a:cubicBezTo>
                <a:cubicBezTo>
                  <a:pt x="2100" y="18684"/>
                  <a:pt x="2100" y="18691"/>
                  <a:pt x="2101" y="18697"/>
                </a:cubicBezTo>
                <a:cubicBezTo>
                  <a:pt x="2100" y="18699"/>
                  <a:pt x="2099" y="18703"/>
                  <a:pt x="2098" y="18706"/>
                </a:cubicBezTo>
                <a:cubicBezTo>
                  <a:pt x="2097" y="18701"/>
                  <a:pt x="2095" y="18696"/>
                  <a:pt x="2094" y="18692"/>
                </a:cubicBezTo>
                <a:cubicBezTo>
                  <a:pt x="2094" y="18692"/>
                  <a:pt x="2093" y="18693"/>
                  <a:pt x="2093" y="18694"/>
                </a:cubicBezTo>
                <a:cubicBezTo>
                  <a:pt x="2088" y="18677"/>
                  <a:pt x="2081" y="18659"/>
                  <a:pt x="2076" y="18641"/>
                </a:cubicBezTo>
                <a:cubicBezTo>
                  <a:pt x="2073" y="18651"/>
                  <a:pt x="2070" y="18660"/>
                  <a:pt x="2066" y="18670"/>
                </a:cubicBezTo>
                <a:cubicBezTo>
                  <a:pt x="2051" y="18632"/>
                  <a:pt x="2033" y="18597"/>
                  <a:pt x="2014" y="18564"/>
                </a:cubicBezTo>
                <a:cubicBezTo>
                  <a:pt x="2014" y="18564"/>
                  <a:pt x="2014" y="18564"/>
                  <a:pt x="2014" y="18563"/>
                </a:cubicBezTo>
                <a:cubicBezTo>
                  <a:pt x="2014" y="18563"/>
                  <a:pt x="2014" y="18564"/>
                  <a:pt x="2013" y="18564"/>
                </a:cubicBezTo>
                <a:cubicBezTo>
                  <a:pt x="2013" y="18564"/>
                  <a:pt x="2013" y="18564"/>
                  <a:pt x="2013" y="18564"/>
                </a:cubicBezTo>
                <a:cubicBezTo>
                  <a:pt x="2013" y="18564"/>
                  <a:pt x="2013" y="18564"/>
                  <a:pt x="2013" y="18564"/>
                </a:cubicBezTo>
                <a:cubicBezTo>
                  <a:pt x="2013" y="18564"/>
                  <a:pt x="2012" y="18564"/>
                  <a:pt x="2012" y="18564"/>
                </a:cubicBezTo>
                <a:cubicBezTo>
                  <a:pt x="2007" y="18557"/>
                  <a:pt x="2002" y="18548"/>
                  <a:pt x="1997" y="18540"/>
                </a:cubicBezTo>
                <a:cubicBezTo>
                  <a:pt x="1954" y="18564"/>
                  <a:pt x="1905" y="18581"/>
                  <a:pt x="1848" y="18587"/>
                </a:cubicBezTo>
                <a:cubicBezTo>
                  <a:pt x="1867" y="18591"/>
                  <a:pt x="1884" y="18592"/>
                  <a:pt x="1902" y="18592"/>
                </a:cubicBezTo>
                <a:cubicBezTo>
                  <a:pt x="1944" y="18592"/>
                  <a:pt x="1980" y="18582"/>
                  <a:pt x="2012" y="18564"/>
                </a:cubicBezTo>
                <a:cubicBezTo>
                  <a:pt x="2012" y="18564"/>
                  <a:pt x="2012" y="18566"/>
                  <a:pt x="2012" y="18566"/>
                </a:cubicBezTo>
                <a:cubicBezTo>
                  <a:pt x="1999" y="18584"/>
                  <a:pt x="1985" y="18602"/>
                  <a:pt x="1970" y="18619"/>
                </a:cubicBezTo>
                <a:cubicBezTo>
                  <a:pt x="1985" y="18602"/>
                  <a:pt x="2000" y="18584"/>
                  <a:pt x="2013" y="18566"/>
                </a:cubicBezTo>
                <a:cubicBezTo>
                  <a:pt x="2031" y="18600"/>
                  <a:pt x="2049" y="18636"/>
                  <a:pt x="2064" y="18675"/>
                </a:cubicBezTo>
                <a:cubicBezTo>
                  <a:pt x="2057" y="18692"/>
                  <a:pt x="2051" y="18707"/>
                  <a:pt x="2043" y="18722"/>
                </a:cubicBezTo>
                <a:cubicBezTo>
                  <a:pt x="2041" y="18718"/>
                  <a:pt x="2039" y="18715"/>
                  <a:pt x="2037" y="18711"/>
                </a:cubicBezTo>
                <a:cubicBezTo>
                  <a:pt x="2039" y="18715"/>
                  <a:pt x="2041" y="18718"/>
                  <a:pt x="2043" y="18722"/>
                </a:cubicBezTo>
                <a:cubicBezTo>
                  <a:pt x="2008" y="18787"/>
                  <a:pt x="1959" y="18828"/>
                  <a:pt x="1896" y="18828"/>
                </a:cubicBezTo>
                <a:cubicBezTo>
                  <a:pt x="1883" y="18828"/>
                  <a:pt x="1870" y="18826"/>
                  <a:pt x="1856" y="18823"/>
                </a:cubicBezTo>
                <a:cubicBezTo>
                  <a:pt x="1876" y="18828"/>
                  <a:pt x="1896" y="18831"/>
                  <a:pt x="1913" y="18831"/>
                </a:cubicBezTo>
                <a:cubicBezTo>
                  <a:pt x="1976" y="18831"/>
                  <a:pt x="2024" y="18801"/>
                  <a:pt x="2059" y="18754"/>
                </a:cubicBezTo>
                <a:cubicBezTo>
                  <a:pt x="2062" y="18759"/>
                  <a:pt x="2064" y="18763"/>
                  <a:pt x="2066" y="18768"/>
                </a:cubicBezTo>
                <a:cubicBezTo>
                  <a:pt x="2066" y="18768"/>
                  <a:pt x="2067" y="18766"/>
                  <a:pt x="2067" y="18766"/>
                </a:cubicBezTo>
                <a:cubicBezTo>
                  <a:pt x="2069" y="18769"/>
                  <a:pt x="2070" y="18771"/>
                  <a:pt x="2071" y="18775"/>
                </a:cubicBezTo>
                <a:cubicBezTo>
                  <a:pt x="2077" y="18765"/>
                  <a:pt x="2082" y="18755"/>
                  <a:pt x="2088" y="18744"/>
                </a:cubicBezTo>
                <a:cubicBezTo>
                  <a:pt x="2088" y="18745"/>
                  <a:pt x="2089" y="18746"/>
                  <a:pt x="2089" y="18747"/>
                </a:cubicBezTo>
                <a:cubicBezTo>
                  <a:pt x="2083" y="18758"/>
                  <a:pt x="2078" y="18768"/>
                  <a:pt x="2073" y="18778"/>
                </a:cubicBezTo>
                <a:cubicBezTo>
                  <a:pt x="2072" y="18777"/>
                  <a:pt x="2072" y="18777"/>
                  <a:pt x="2071" y="18775"/>
                </a:cubicBezTo>
                <a:cubicBezTo>
                  <a:pt x="2071" y="18775"/>
                  <a:pt x="2071" y="18777"/>
                  <a:pt x="2070" y="18777"/>
                </a:cubicBezTo>
                <a:cubicBezTo>
                  <a:pt x="2069" y="18774"/>
                  <a:pt x="2067" y="18770"/>
                  <a:pt x="2066" y="18768"/>
                </a:cubicBezTo>
                <a:cubicBezTo>
                  <a:pt x="2031" y="18821"/>
                  <a:pt x="1985" y="18855"/>
                  <a:pt x="1929" y="18855"/>
                </a:cubicBezTo>
                <a:cubicBezTo>
                  <a:pt x="1904" y="18855"/>
                  <a:pt x="1877" y="18849"/>
                  <a:pt x="1848" y="18833"/>
                </a:cubicBezTo>
                <a:cubicBezTo>
                  <a:pt x="1881" y="18850"/>
                  <a:pt x="1911" y="18857"/>
                  <a:pt x="1939" y="18857"/>
                </a:cubicBezTo>
                <a:cubicBezTo>
                  <a:pt x="1996" y="18857"/>
                  <a:pt x="2039" y="18826"/>
                  <a:pt x="2070" y="18777"/>
                </a:cubicBezTo>
                <a:cubicBezTo>
                  <a:pt x="2071" y="18778"/>
                  <a:pt x="2071" y="18779"/>
                  <a:pt x="2072" y="18780"/>
                </a:cubicBezTo>
                <a:cubicBezTo>
                  <a:pt x="2034" y="18843"/>
                  <a:pt x="1984" y="18885"/>
                  <a:pt x="1921" y="18885"/>
                </a:cubicBezTo>
                <a:cubicBezTo>
                  <a:pt x="1898" y="18885"/>
                  <a:pt x="1874" y="18880"/>
                  <a:pt x="1848" y="18869"/>
                </a:cubicBezTo>
                <a:cubicBezTo>
                  <a:pt x="1881" y="18885"/>
                  <a:pt x="1911" y="18893"/>
                  <a:pt x="1939" y="18893"/>
                </a:cubicBezTo>
                <a:cubicBezTo>
                  <a:pt x="1962" y="18893"/>
                  <a:pt x="1984" y="18886"/>
                  <a:pt x="2003" y="18876"/>
                </a:cubicBezTo>
                <a:cubicBezTo>
                  <a:pt x="2032" y="18894"/>
                  <a:pt x="2057" y="18903"/>
                  <a:pt x="2079" y="18903"/>
                </a:cubicBezTo>
                <a:cubicBezTo>
                  <a:pt x="2079" y="18903"/>
                  <a:pt x="2079" y="18903"/>
                  <a:pt x="2080" y="18903"/>
                </a:cubicBezTo>
                <a:cubicBezTo>
                  <a:pt x="2080" y="18903"/>
                  <a:pt x="2080" y="18903"/>
                  <a:pt x="2080" y="18903"/>
                </a:cubicBezTo>
                <a:cubicBezTo>
                  <a:pt x="2080" y="18903"/>
                  <a:pt x="2080" y="18903"/>
                  <a:pt x="2080" y="18903"/>
                </a:cubicBezTo>
                <a:cubicBezTo>
                  <a:pt x="2056" y="18958"/>
                  <a:pt x="2020" y="18995"/>
                  <a:pt x="1972" y="18995"/>
                </a:cubicBezTo>
                <a:cubicBezTo>
                  <a:pt x="1944" y="18995"/>
                  <a:pt x="1912" y="18984"/>
                  <a:pt x="1877" y="18957"/>
                </a:cubicBezTo>
                <a:cubicBezTo>
                  <a:pt x="1916" y="18985"/>
                  <a:pt x="1948" y="18998"/>
                  <a:pt x="1977" y="18998"/>
                </a:cubicBezTo>
                <a:cubicBezTo>
                  <a:pt x="2026" y="18998"/>
                  <a:pt x="2061" y="18961"/>
                  <a:pt x="2081" y="18903"/>
                </a:cubicBezTo>
                <a:cubicBezTo>
                  <a:pt x="2091" y="18903"/>
                  <a:pt x="2100" y="18900"/>
                  <a:pt x="2108" y="18898"/>
                </a:cubicBezTo>
                <a:cubicBezTo>
                  <a:pt x="2116" y="18914"/>
                  <a:pt x="2122" y="18932"/>
                  <a:pt x="2129" y="18948"/>
                </a:cubicBezTo>
                <a:cubicBezTo>
                  <a:pt x="2129" y="18948"/>
                  <a:pt x="2128" y="18948"/>
                  <a:pt x="2128" y="18948"/>
                </a:cubicBezTo>
                <a:cubicBezTo>
                  <a:pt x="2129" y="18950"/>
                  <a:pt x="2130" y="18951"/>
                  <a:pt x="2130" y="18952"/>
                </a:cubicBezTo>
                <a:cubicBezTo>
                  <a:pt x="2130" y="18950"/>
                  <a:pt x="2130" y="18946"/>
                  <a:pt x="2130" y="18942"/>
                </a:cubicBezTo>
                <a:cubicBezTo>
                  <a:pt x="2129" y="18938"/>
                  <a:pt x="2128" y="18934"/>
                  <a:pt x="2127" y="18932"/>
                </a:cubicBezTo>
                <a:cubicBezTo>
                  <a:pt x="2128" y="18937"/>
                  <a:pt x="2128" y="18942"/>
                  <a:pt x="2128" y="18948"/>
                </a:cubicBezTo>
                <a:cubicBezTo>
                  <a:pt x="2122" y="18931"/>
                  <a:pt x="2116" y="18914"/>
                  <a:pt x="2108" y="18898"/>
                </a:cubicBezTo>
                <a:cubicBezTo>
                  <a:pt x="2111" y="18897"/>
                  <a:pt x="2114" y="18895"/>
                  <a:pt x="2116" y="18895"/>
                </a:cubicBezTo>
                <a:cubicBezTo>
                  <a:pt x="2120" y="18907"/>
                  <a:pt x="2124" y="18919"/>
                  <a:pt x="2127" y="18932"/>
                </a:cubicBezTo>
                <a:cubicBezTo>
                  <a:pt x="2127" y="18924"/>
                  <a:pt x="2126" y="18918"/>
                  <a:pt x="2125" y="18912"/>
                </a:cubicBezTo>
                <a:cubicBezTo>
                  <a:pt x="2123" y="18905"/>
                  <a:pt x="2122" y="18899"/>
                  <a:pt x="2120" y="18893"/>
                </a:cubicBezTo>
                <a:cubicBezTo>
                  <a:pt x="2121" y="18893"/>
                  <a:pt x="2122" y="18891"/>
                  <a:pt x="2123" y="18891"/>
                </a:cubicBezTo>
                <a:cubicBezTo>
                  <a:pt x="2124" y="18898"/>
                  <a:pt x="2125" y="18904"/>
                  <a:pt x="2125" y="18912"/>
                </a:cubicBezTo>
                <a:cubicBezTo>
                  <a:pt x="2127" y="18915"/>
                  <a:pt x="2128" y="18921"/>
                  <a:pt x="2130" y="18926"/>
                </a:cubicBezTo>
                <a:cubicBezTo>
                  <a:pt x="2129" y="18923"/>
                  <a:pt x="2129" y="18921"/>
                  <a:pt x="2129" y="18918"/>
                </a:cubicBezTo>
                <a:cubicBezTo>
                  <a:pt x="2130" y="18923"/>
                  <a:pt x="2131" y="18928"/>
                  <a:pt x="2132" y="18933"/>
                </a:cubicBezTo>
                <a:cubicBezTo>
                  <a:pt x="2131" y="18931"/>
                  <a:pt x="2130" y="18928"/>
                  <a:pt x="2130" y="18926"/>
                </a:cubicBezTo>
                <a:cubicBezTo>
                  <a:pt x="2130" y="18931"/>
                  <a:pt x="2130" y="18936"/>
                  <a:pt x="2130" y="18942"/>
                </a:cubicBezTo>
                <a:cubicBezTo>
                  <a:pt x="2132" y="18950"/>
                  <a:pt x="2136" y="18958"/>
                  <a:pt x="2138" y="18966"/>
                </a:cubicBezTo>
                <a:cubicBezTo>
                  <a:pt x="2138" y="18969"/>
                  <a:pt x="2138" y="18972"/>
                  <a:pt x="2139" y="18975"/>
                </a:cubicBezTo>
                <a:cubicBezTo>
                  <a:pt x="2136" y="18967"/>
                  <a:pt x="2134" y="18960"/>
                  <a:pt x="2130" y="18952"/>
                </a:cubicBezTo>
                <a:cubicBezTo>
                  <a:pt x="2130" y="18953"/>
                  <a:pt x="2130" y="18953"/>
                  <a:pt x="2130" y="18953"/>
                </a:cubicBezTo>
                <a:cubicBezTo>
                  <a:pt x="2130" y="18952"/>
                  <a:pt x="2129" y="18951"/>
                  <a:pt x="2129" y="18948"/>
                </a:cubicBezTo>
                <a:cubicBezTo>
                  <a:pt x="2129" y="18960"/>
                  <a:pt x="2130" y="18971"/>
                  <a:pt x="2130" y="18981"/>
                </a:cubicBezTo>
                <a:cubicBezTo>
                  <a:pt x="2130" y="18972"/>
                  <a:pt x="2130" y="18963"/>
                  <a:pt x="2130" y="18953"/>
                </a:cubicBezTo>
                <a:cubicBezTo>
                  <a:pt x="2134" y="18961"/>
                  <a:pt x="2137" y="18969"/>
                  <a:pt x="2139" y="18976"/>
                </a:cubicBezTo>
                <a:cubicBezTo>
                  <a:pt x="2143" y="19005"/>
                  <a:pt x="2146" y="19032"/>
                  <a:pt x="2148" y="19058"/>
                </a:cubicBezTo>
                <a:cubicBezTo>
                  <a:pt x="2140" y="19089"/>
                  <a:pt x="2129" y="19110"/>
                  <a:pt x="2116" y="19120"/>
                </a:cubicBezTo>
                <a:cubicBezTo>
                  <a:pt x="2127" y="19085"/>
                  <a:pt x="2131" y="19037"/>
                  <a:pt x="2130" y="18981"/>
                </a:cubicBezTo>
                <a:cubicBezTo>
                  <a:pt x="2129" y="19041"/>
                  <a:pt x="2120" y="19092"/>
                  <a:pt x="2105" y="19126"/>
                </a:cubicBezTo>
                <a:cubicBezTo>
                  <a:pt x="2102" y="19128"/>
                  <a:pt x="2099" y="19128"/>
                  <a:pt x="2096" y="19128"/>
                </a:cubicBezTo>
                <a:cubicBezTo>
                  <a:pt x="2075" y="19128"/>
                  <a:pt x="2051" y="19109"/>
                  <a:pt x="2022" y="19063"/>
                </a:cubicBezTo>
                <a:cubicBezTo>
                  <a:pt x="2052" y="19115"/>
                  <a:pt x="2077" y="19140"/>
                  <a:pt x="2097" y="19144"/>
                </a:cubicBezTo>
                <a:cubicBezTo>
                  <a:pt x="2086" y="19162"/>
                  <a:pt x="2071" y="19172"/>
                  <a:pt x="2054" y="19172"/>
                </a:cubicBezTo>
                <a:cubicBezTo>
                  <a:pt x="2050" y="19172"/>
                  <a:pt x="2047" y="19172"/>
                  <a:pt x="2043" y="19171"/>
                </a:cubicBezTo>
                <a:cubicBezTo>
                  <a:pt x="2037" y="19161"/>
                  <a:pt x="2029" y="19148"/>
                  <a:pt x="2022" y="19134"/>
                </a:cubicBezTo>
                <a:cubicBezTo>
                  <a:pt x="2029" y="19148"/>
                  <a:pt x="2035" y="19159"/>
                  <a:pt x="2042" y="19171"/>
                </a:cubicBezTo>
                <a:cubicBezTo>
                  <a:pt x="2017" y="19164"/>
                  <a:pt x="1985" y="19137"/>
                  <a:pt x="1950" y="19081"/>
                </a:cubicBezTo>
                <a:cubicBezTo>
                  <a:pt x="1988" y="19139"/>
                  <a:pt x="2020" y="19169"/>
                  <a:pt x="2046" y="19177"/>
                </a:cubicBezTo>
                <a:cubicBezTo>
                  <a:pt x="2069" y="19214"/>
                  <a:pt x="2088" y="19230"/>
                  <a:pt x="2103" y="19230"/>
                </a:cubicBezTo>
                <a:cubicBezTo>
                  <a:pt x="2132" y="19230"/>
                  <a:pt x="2148" y="19172"/>
                  <a:pt x="2149" y="19086"/>
                </a:cubicBezTo>
                <a:cubicBezTo>
                  <a:pt x="2156" y="19214"/>
                  <a:pt x="2142" y="19306"/>
                  <a:pt x="2112" y="19306"/>
                </a:cubicBezTo>
                <a:cubicBezTo>
                  <a:pt x="2093" y="19306"/>
                  <a:pt x="2067" y="19270"/>
                  <a:pt x="2037" y="19187"/>
                </a:cubicBezTo>
                <a:cubicBezTo>
                  <a:pt x="2072" y="19286"/>
                  <a:pt x="2103" y="19330"/>
                  <a:pt x="2127" y="19335"/>
                </a:cubicBezTo>
                <a:cubicBezTo>
                  <a:pt x="2126" y="19326"/>
                  <a:pt x="2125" y="19318"/>
                  <a:pt x="2124" y="19310"/>
                </a:cubicBezTo>
                <a:cubicBezTo>
                  <a:pt x="2126" y="19318"/>
                  <a:pt x="2127" y="19327"/>
                  <a:pt x="2129" y="19335"/>
                </a:cubicBezTo>
                <a:cubicBezTo>
                  <a:pt x="2130" y="19335"/>
                  <a:pt x="2131" y="19335"/>
                  <a:pt x="2131" y="19335"/>
                </a:cubicBezTo>
                <a:cubicBezTo>
                  <a:pt x="2167" y="19335"/>
                  <a:pt x="2184" y="19240"/>
                  <a:pt x="2169" y="19111"/>
                </a:cubicBezTo>
                <a:cubicBezTo>
                  <a:pt x="2195" y="19267"/>
                  <a:pt x="2193" y="19399"/>
                  <a:pt x="2179" y="19449"/>
                </a:cubicBezTo>
                <a:cubicBezTo>
                  <a:pt x="2175" y="19417"/>
                  <a:pt x="2171" y="19377"/>
                  <a:pt x="2168" y="19327"/>
                </a:cubicBezTo>
                <a:cubicBezTo>
                  <a:pt x="2171" y="19382"/>
                  <a:pt x="2175" y="19422"/>
                  <a:pt x="2179" y="19452"/>
                </a:cubicBezTo>
                <a:cubicBezTo>
                  <a:pt x="2179" y="19451"/>
                  <a:pt x="2179" y="19450"/>
                  <a:pt x="2179" y="19449"/>
                </a:cubicBezTo>
                <a:cubicBezTo>
                  <a:pt x="2181" y="19461"/>
                  <a:pt x="2184" y="19473"/>
                  <a:pt x="2186" y="19483"/>
                </a:cubicBezTo>
                <a:cubicBezTo>
                  <a:pt x="2186" y="19483"/>
                  <a:pt x="2185" y="19481"/>
                  <a:pt x="2184" y="19481"/>
                </a:cubicBezTo>
                <a:cubicBezTo>
                  <a:pt x="2187" y="19493"/>
                  <a:pt x="2189" y="19502"/>
                  <a:pt x="2191" y="19507"/>
                </a:cubicBezTo>
                <a:cubicBezTo>
                  <a:pt x="2190" y="19499"/>
                  <a:pt x="2188" y="19492"/>
                  <a:pt x="2186" y="19483"/>
                </a:cubicBezTo>
                <a:cubicBezTo>
                  <a:pt x="2188" y="19484"/>
                  <a:pt x="2190" y="19485"/>
                  <a:pt x="2192" y="19485"/>
                </a:cubicBezTo>
                <a:cubicBezTo>
                  <a:pt x="2199" y="19485"/>
                  <a:pt x="2205" y="19474"/>
                  <a:pt x="2209" y="19454"/>
                </a:cubicBezTo>
                <a:cubicBezTo>
                  <a:pt x="2209" y="19465"/>
                  <a:pt x="2209" y="19475"/>
                  <a:pt x="2209" y="19485"/>
                </a:cubicBezTo>
                <a:cubicBezTo>
                  <a:pt x="2211" y="19471"/>
                  <a:pt x="2212" y="19454"/>
                  <a:pt x="2212" y="19433"/>
                </a:cubicBezTo>
                <a:cubicBezTo>
                  <a:pt x="2212" y="19430"/>
                  <a:pt x="2212" y="19426"/>
                  <a:pt x="2212" y="19422"/>
                </a:cubicBezTo>
                <a:cubicBezTo>
                  <a:pt x="2211" y="19435"/>
                  <a:pt x="2210" y="19445"/>
                  <a:pt x="2209" y="19454"/>
                </a:cubicBezTo>
                <a:cubicBezTo>
                  <a:pt x="2210" y="19438"/>
                  <a:pt x="2210" y="19422"/>
                  <a:pt x="2211" y="19403"/>
                </a:cubicBezTo>
                <a:cubicBezTo>
                  <a:pt x="2211" y="19409"/>
                  <a:pt x="2211" y="19416"/>
                  <a:pt x="2212" y="19422"/>
                </a:cubicBezTo>
                <a:cubicBezTo>
                  <a:pt x="2212" y="19420"/>
                  <a:pt x="2212" y="19417"/>
                  <a:pt x="2212" y="19416"/>
                </a:cubicBezTo>
                <a:cubicBezTo>
                  <a:pt x="2212" y="19411"/>
                  <a:pt x="2212" y="19404"/>
                  <a:pt x="2211" y="19399"/>
                </a:cubicBezTo>
                <a:cubicBezTo>
                  <a:pt x="2212" y="19399"/>
                  <a:pt x="2212" y="19398"/>
                  <a:pt x="2212" y="19398"/>
                </a:cubicBezTo>
                <a:cubicBezTo>
                  <a:pt x="2212" y="19455"/>
                  <a:pt x="2214" y="19504"/>
                  <a:pt x="2218" y="19543"/>
                </a:cubicBezTo>
                <a:cubicBezTo>
                  <a:pt x="2225" y="19540"/>
                  <a:pt x="2233" y="19527"/>
                  <a:pt x="2240" y="19503"/>
                </a:cubicBezTo>
                <a:cubicBezTo>
                  <a:pt x="2240" y="19468"/>
                  <a:pt x="2240" y="19413"/>
                  <a:pt x="2234" y="19345"/>
                </a:cubicBezTo>
                <a:cubicBezTo>
                  <a:pt x="2238" y="19372"/>
                  <a:pt x="2241" y="19397"/>
                  <a:pt x="2244" y="19421"/>
                </a:cubicBezTo>
                <a:cubicBezTo>
                  <a:pt x="2246" y="19471"/>
                  <a:pt x="2245" y="19512"/>
                  <a:pt x="2240" y="19538"/>
                </a:cubicBezTo>
                <a:cubicBezTo>
                  <a:pt x="2240" y="19585"/>
                  <a:pt x="2235" y="19609"/>
                  <a:pt x="2227" y="19609"/>
                </a:cubicBezTo>
                <a:cubicBezTo>
                  <a:pt x="2227" y="19609"/>
                  <a:pt x="2227" y="19609"/>
                  <a:pt x="2226" y="19609"/>
                </a:cubicBezTo>
                <a:cubicBezTo>
                  <a:pt x="2233" y="19643"/>
                  <a:pt x="2239" y="19661"/>
                  <a:pt x="2242" y="19661"/>
                </a:cubicBezTo>
                <a:cubicBezTo>
                  <a:pt x="2244" y="19661"/>
                  <a:pt x="2244" y="19649"/>
                  <a:pt x="2240" y="19627"/>
                </a:cubicBezTo>
                <a:cubicBezTo>
                  <a:pt x="2249" y="19617"/>
                  <a:pt x="2253" y="19593"/>
                  <a:pt x="2254" y="19558"/>
                </a:cubicBezTo>
                <a:cubicBezTo>
                  <a:pt x="2257" y="19618"/>
                  <a:pt x="2251" y="19660"/>
                  <a:pt x="2240" y="19680"/>
                </a:cubicBezTo>
                <a:cubicBezTo>
                  <a:pt x="2249" y="19711"/>
                  <a:pt x="2252" y="19728"/>
                  <a:pt x="2254" y="19728"/>
                </a:cubicBezTo>
                <a:cubicBezTo>
                  <a:pt x="2257" y="19728"/>
                  <a:pt x="2250" y="19660"/>
                  <a:pt x="2265" y="19528"/>
                </a:cubicBezTo>
                <a:cubicBezTo>
                  <a:pt x="2247" y="19706"/>
                  <a:pt x="2273" y="19860"/>
                  <a:pt x="2226" y="19860"/>
                </a:cubicBezTo>
                <a:cubicBezTo>
                  <a:pt x="2222" y="19860"/>
                  <a:pt x="2217" y="19859"/>
                  <a:pt x="2212" y="19855"/>
                </a:cubicBezTo>
                <a:cubicBezTo>
                  <a:pt x="2224" y="19868"/>
                  <a:pt x="2234" y="19874"/>
                  <a:pt x="2242" y="19874"/>
                </a:cubicBezTo>
                <a:cubicBezTo>
                  <a:pt x="2281" y="19874"/>
                  <a:pt x="2277" y="19743"/>
                  <a:pt x="2313" y="19538"/>
                </a:cubicBezTo>
                <a:cubicBezTo>
                  <a:pt x="2273" y="19781"/>
                  <a:pt x="2307" y="19949"/>
                  <a:pt x="2235" y="19949"/>
                </a:cubicBezTo>
                <a:cubicBezTo>
                  <a:pt x="2227" y="19949"/>
                  <a:pt x="2220" y="19946"/>
                  <a:pt x="2212" y="19944"/>
                </a:cubicBezTo>
                <a:cubicBezTo>
                  <a:pt x="2246" y="19968"/>
                  <a:pt x="2275" y="19979"/>
                  <a:pt x="2300" y="19979"/>
                </a:cubicBezTo>
                <a:cubicBezTo>
                  <a:pt x="2369" y="19979"/>
                  <a:pt x="2400" y="19887"/>
                  <a:pt x="2400" y="19680"/>
                </a:cubicBezTo>
                <a:cubicBezTo>
                  <a:pt x="2412" y="19924"/>
                  <a:pt x="2443" y="20074"/>
                  <a:pt x="2361" y="20074"/>
                </a:cubicBezTo>
                <a:cubicBezTo>
                  <a:pt x="2341" y="20074"/>
                  <a:pt x="2316" y="20066"/>
                  <a:pt x="2284" y="20050"/>
                </a:cubicBezTo>
                <a:cubicBezTo>
                  <a:pt x="2412" y="20132"/>
                  <a:pt x="2604" y="20228"/>
                  <a:pt x="2713" y="20248"/>
                </a:cubicBezTo>
                <a:cubicBezTo>
                  <a:pt x="2745" y="20268"/>
                  <a:pt x="2776" y="20286"/>
                  <a:pt x="2806" y="20304"/>
                </a:cubicBezTo>
                <a:cubicBezTo>
                  <a:pt x="2800" y="20306"/>
                  <a:pt x="2793" y="20308"/>
                  <a:pt x="2784" y="20308"/>
                </a:cubicBezTo>
                <a:cubicBezTo>
                  <a:pt x="2783" y="20308"/>
                  <a:pt x="2781" y="20308"/>
                  <a:pt x="2780" y="20308"/>
                </a:cubicBezTo>
                <a:cubicBezTo>
                  <a:pt x="2817" y="20323"/>
                  <a:pt x="2851" y="20337"/>
                  <a:pt x="2881" y="20346"/>
                </a:cubicBezTo>
                <a:cubicBezTo>
                  <a:pt x="3021" y="20421"/>
                  <a:pt x="3128" y="20466"/>
                  <a:pt x="3162" y="20466"/>
                </a:cubicBezTo>
                <a:cubicBezTo>
                  <a:pt x="3193" y="20466"/>
                  <a:pt x="3158" y="20428"/>
                  <a:pt x="3023" y="20340"/>
                </a:cubicBezTo>
                <a:cubicBezTo>
                  <a:pt x="3055" y="20382"/>
                  <a:pt x="3056" y="20400"/>
                  <a:pt x="3032" y="20400"/>
                </a:cubicBezTo>
                <a:cubicBezTo>
                  <a:pt x="3010" y="20400"/>
                  <a:pt x="2966" y="20383"/>
                  <a:pt x="2905" y="20353"/>
                </a:cubicBezTo>
                <a:cubicBezTo>
                  <a:pt x="2933" y="20362"/>
                  <a:pt x="2956" y="20366"/>
                  <a:pt x="2973" y="20366"/>
                </a:cubicBezTo>
                <a:cubicBezTo>
                  <a:pt x="3002" y="20366"/>
                  <a:pt x="3012" y="20353"/>
                  <a:pt x="2994" y="20322"/>
                </a:cubicBezTo>
                <a:cubicBezTo>
                  <a:pt x="3004" y="20328"/>
                  <a:pt x="3014" y="20334"/>
                  <a:pt x="3023" y="20340"/>
                </a:cubicBezTo>
                <a:cubicBezTo>
                  <a:pt x="3023" y="20339"/>
                  <a:pt x="3023" y="20339"/>
                  <a:pt x="3022" y="20339"/>
                </a:cubicBezTo>
                <a:cubicBezTo>
                  <a:pt x="3252" y="20483"/>
                  <a:pt x="3363" y="20555"/>
                  <a:pt x="3335" y="20555"/>
                </a:cubicBezTo>
                <a:cubicBezTo>
                  <a:pt x="3334" y="20555"/>
                  <a:pt x="3332" y="20555"/>
                  <a:pt x="3330" y="20555"/>
                </a:cubicBezTo>
                <a:cubicBezTo>
                  <a:pt x="3550" y="20637"/>
                  <a:pt x="3582" y="20645"/>
                  <a:pt x="3477" y="20773"/>
                </a:cubicBezTo>
                <a:cubicBezTo>
                  <a:pt x="3541" y="20702"/>
                  <a:pt x="3580" y="20659"/>
                  <a:pt x="3607" y="20659"/>
                </a:cubicBezTo>
                <a:cubicBezTo>
                  <a:pt x="3649" y="20659"/>
                  <a:pt x="3666" y="20752"/>
                  <a:pt x="3709" y="20984"/>
                </a:cubicBezTo>
                <a:cubicBezTo>
                  <a:pt x="3685" y="20819"/>
                  <a:pt x="3674" y="20737"/>
                  <a:pt x="3694" y="20737"/>
                </a:cubicBezTo>
                <a:cubicBezTo>
                  <a:pt x="3721" y="20737"/>
                  <a:pt x="3807" y="20890"/>
                  <a:pt x="4000" y="21194"/>
                </a:cubicBezTo>
                <a:cubicBezTo>
                  <a:pt x="3877" y="20989"/>
                  <a:pt x="3823" y="20900"/>
                  <a:pt x="3832" y="20900"/>
                </a:cubicBezTo>
                <a:cubicBezTo>
                  <a:pt x="3846" y="20900"/>
                  <a:pt x="3999" y="21095"/>
                  <a:pt x="4276" y="21389"/>
                </a:cubicBezTo>
                <a:cubicBezTo>
                  <a:pt x="4137" y="21231"/>
                  <a:pt x="4085" y="21169"/>
                  <a:pt x="4090" y="21169"/>
                </a:cubicBezTo>
                <a:cubicBezTo>
                  <a:pt x="4100" y="21169"/>
                  <a:pt x="4319" y="21393"/>
                  <a:pt x="4538" y="21600"/>
                </a:cubicBezTo>
                <a:cubicBezTo>
                  <a:pt x="4393" y="21194"/>
                  <a:pt x="4858" y="21125"/>
                  <a:pt x="5091" y="21037"/>
                </a:cubicBezTo>
                <a:cubicBezTo>
                  <a:pt x="5193" y="20808"/>
                  <a:pt x="5411" y="20578"/>
                  <a:pt x="5630" y="20491"/>
                </a:cubicBezTo>
                <a:cubicBezTo>
                  <a:pt x="5760" y="20243"/>
                  <a:pt x="5964" y="20068"/>
                  <a:pt x="6183" y="19944"/>
                </a:cubicBezTo>
                <a:cubicBezTo>
                  <a:pt x="6328" y="19715"/>
                  <a:pt x="6502" y="19503"/>
                  <a:pt x="6721" y="19398"/>
                </a:cubicBezTo>
                <a:cubicBezTo>
                  <a:pt x="6851" y="19150"/>
                  <a:pt x="7084" y="19010"/>
                  <a:pt x="7273" y="18833"/>
                </a:cubicBezTo>
                <a:cubicBezTo>
                  <a:pt x="7447" y="18640"/>
                  <a:pt x="7636" y="18463"/>
                  <a:pt x="7811" y="18288"/>
                </a:cubicBezTo>
                <a:cubicBezTo>
                  <a:pt x="7986" y="18093"/>
                  <a:pt x="8175" y="17917"/>
                  <a:pt x="8364" y="17742"/>
                </a:cubicBezTo>
                <a:cubicBezTo>
                  <a:pt x="8728" y="17372"/>
                  <a:pt x="9091" y="17019"/>
                  <a:pt x="9455" y="16631"/>
                </a:cubicBezTo>
                <a:cubicBezTo>
                  <a:pt x="10269" y="15820"/>
                  <a:pt x="11084" y="14993"/>
                  <a:pt x="11797" y="14058"/>
                </a:cubicBezTo>
                <a:cubicBezTo>
                  <a:pt x="12524" y="13107"/>
                  <a:pt x="13149" y="12049"/>
                  <a:pt x="13876" y="11116"/>
                </a:cubicBezTo>
                <a:cubicBezTo>
                  <a:pt x="14691" y="10076"/>
                  <a:pt x="15636" y="9177"/>
                  <a:pt x="16582" y="8296"/>
                </a:cubicBezTo>
                <a:cubicBezTo>
                  <a:pt x="18255" y="6728"/>
                  <a:pt x="19927" y="5142"/>
                  <a:pt x="21600" y="3574"/>
                </a:cubicBezTo>
                <a:cubicBezTo>
                  <a:pt x="21382" y="3503"/>
                  <a:pt x="21150" y="3415"/>
                  <a:pt x="20902" y="3328"/>
                </a:cubicBezTo>
                <a:cubicBezTo>
                  <a:pt x="20829" y="3310"/>
                  <a:pt x="20742" y="3274"/>
                  <a:pt x="20669" y="3239"/>
                </a:cubicBezTo>
                <a:cubicBezTo>
                  <a:pt x="20614" y="3225"/>
                  <a:pt x="20525" y="3110"/>
                  <a:pt x="20473" y="3110"/>
                </a:cubicBezTo>
                <a:cubicBezTo>
                  <a:pt x="20456" y="3110"/>
                  <a:pt x="20444" y="3122"/>
                  <a:pt x="20436" y="3151"/>
                </a:cubicBezTo>
                <a:cubicBezTo>
                  <a:pt x="20389" y="3037"/>
                  <a:pt x="19908" y="2811"/>
                  <a:pt x="19833" y="2811"/>
                </a:cubicBezTo>
                <a:cubicBezTo>
                  <a:pt x="19793" y="2811"/>
                  <a:pt x="19872" y="2877"/>
                  <a:pt x="20204" y="3062"/>
                </a:cubicBezTo>
                <a:cubicBezTo>
                  <a:pt x="19895" y="2898"/>
                  <a:pt x="19644" y="2779"/>
                  <a:pt x="19480" y="2709"/>
                </a:cubicBezTo>
                <a:cubicBezTo>
                  <a:pt x="19565" y="2725"/>
                  <a:pt x="19660" y="2743"/>
                  <a:pt x="19768" y="2763"/>
                </a:cubicBezTo>
                <a:cubicBezTo>
                  <a:pt x="19653" y="2741"/>
                  <a:pt x="19552" y="2721"/>
                  <a:pt x="19464" y="2702"/>
                </a:cubicBezTo>
                <a:cubicBezTo>
                  <a:pt x="19470" y="2705"/>
                  <a:pt x="19475" y="2706"/>
                  <a:pt x="19480" y="2709"/>
                </a:cubicBezTo>
                <a:cubicBezTo>
                  <a:pt x="19426" y="2698"/>
                  <a:pt x="19377" y="2690"/>
                  <a:pt x="19332" y="2681"/>
                </a:cubicBezTo>
                <a:cubicBezTo>
                  <a:pt x="19427" y="2734"/>
                  <a:pt x="19627" y="2831"/>
                  <a:pt x="19957" y="2975"/>
                </a:cubicBezTo>
                <a:cubicBezTo>
                  <a:pt x="19640" y="2837"/>
                  <a:pt x="19406" y="2744"/>
                  <a:pt x="19255" y="2687"/>
                </a:cubicBezTo>
                <a:cubicBezTo>
                  <a:pt x="19218" y="2691"/>
                  <a:pt x="19184" y="2696"/>
                  <a:pt x="19152" y="2700"/>
                </a:cubicBezTo>
                <a:cubicBezTo>
                  <a:pt x="19151" y="2700"/>
                  <a:pt x="19149" y="2700"/>
                  <a:pt x="19148" y="2698"/>
                </a:cubicBezTo>
                <a:cubicBezTo>
                  <a:pt x="19157" y="2696"/>
                  <a:pt x="19164" y="2692"/>
                  <a:pt x="19172" y="2688"/>
                </a:cubicBezTo>
                <a:cubicBezTo>
                  <a:pt x="19172" y="2688"/>
                  <a:pt x="19172" y="2688"/>
                  <a:pt x="19172" y="2688"/>
                </a:cubicBezTo>
                <a:cubicBezTo>
                  <a:pt x="19182" y="2683"/>
                  <a:pt x="19190" y="2679"/>
                  <a:pt x="19200" y="2676"/>
                </a:cubicBezTo>
                <a:cubicBezTo>
                  <a:pt x="19190" y="2679"/>
                  <a:pt x="19182" y="2683"/>
                  <a:pt x="19172" y="2688"/>
                </a:cubicBezTo>
                <a:cubicBezTo>
                  <a:pt x="19195" y="2687"/>
                  <a:pt x="19219" y="2685"/>
                  <a:pt x="19244" y="2683"/>
                </a:cubicBezTo>
                <a:cubicBezTo>
                  <a:pt x="19248" y="2685"/>
                  <a:pt x="19252" y="2686"/>
                  <a:pt x="19255" y="2687"/>
                </a:cubicBezTo>
                <a:cubicBezTo>
                  <a:pt x="19276" y="2685"/>
                  <a:pt x="19298" y="2682"/>
                  <a:pt x="19320" y="2679"/>
                </a:cubicBezTo>
                <a:cubicBezTo>
                  <a:pt x="19324" y="2679"/>
                  <a:pt x="19328" y="2681"/>
                  <a:pt x="19332" y="2681"/>
                </a:cubicBezTo>
                <a:cubicBezTo>
                  <a:pt x="19330" y="2681"/>
                  <a:pt x="19328" y="2679"/>
                  <a:pt x="19327" y="2678"/>
                </a:cubicBezTo>
                <a:cubicBezTo>
                  <a:pt x="19333" y="2678"/>
                  <a:pt x="19338" y="2677"/>
                  <a:pt x="19344" y="2676"/>
                </a:cubicBezTo>
                <a:cubicBezTo>
                  <a:pt x="19342" y="2676"/>
                  <a:pt x="19340" y="2676"/>
                  <a:pt x="19338" y="2674"/>
                </a:cubicBezTo>
                <a:cubicBezTo>
                  <a:pt x="19333" y="2676"/>
                  <a:pt x="19328" y="2676"/>
                  <a:pt x="19323" y="2676"/>
                </a:cubicBezTo>
                <a:cubicBezTo>
                  <a:pt x="19318" y="2673"/>
                  <a:pt x="19313" y="2671"/>
                  <a:pt x="19309" y="2668"/>
                </a:cubicBezTo>
                <a:cubicBezTo>
                  <a:pt x="19318" y="2671"/>
                  <a:pt x="19329" y="2673"/>
                  <a:pt x="19338" y="2674"/>
                </a:cubicBezTo>
                <a:cubicBezTo>
                  <a:pt x="19354" y="2673"/>
                  <a:pt x="19370" y="2672"/>
                  <a:pt x="19386" y="2671"/>
                </a:cubicBezTo>
                <a:cubicBezTo>
                  <a:pt x="19387" y="2671"/>
                  <a:pt x="19387" y="2671"/>
                  <a:pt x="19388" y="2671"/>
                </a:cubicBezTo>
                <a:cubicBezTo>
                  <a:pt x="19426" y="2667"/>
                  <a:pt x="19464" y="2662"/>
                  <a:pt x="19505" y="2658"/>
                </a:cubicBezTo>
                <a:cubicBezTo>
                  <a:pt x="19463" y="2662"/>
                  <a:pt x="19424" y="2667"/>
                  <a:pt x="19386" y="2671"/>
                </a:cubicBezTo>
                <a:cubicBezTo>
                  <a:pt x="19324" y="2645"/>
                  <a:pt x="19284" y="2634"/>
                  <a:pt x="19271" y="2634"/>
                </a:cubicBezTo>
                <a:cubicBezTo>
                  <a:pt x="19258" y="2634"/>
                  <a:pt x="19269" y="2645"/>
                  <a:pt x="19309" y="2668"/>
                </a:cubicBezTo>
                <a:cubicBezTo>
                  <a:pt x="19276" y="2661"/>
                  <a:pt x="19244" y="2653"/>
                  <a:pt x="19217" y="2647"/>
                </a:cubicBezTo>
                <a:cubicBezTo>
                  <a:pt x="19254" y="2634"/>
                  <a:pt x="19291" y="2620"/>
                  <a:pt x="19331" y="2605"/>
                </a:cubicBezTo>
                <a:cubicBezTo>
                  <a:pt x="19290" y="2620"/>
                  <a:pt x="19253" y="2634"/>
                  <a:pt x="19216" y="2647"/>
                </a:cubicBezTo>
                <a:cubicBezTo>
                  <a:pt x="19114" y="2623"/>
                  <a:pt x="19060" y="2609"/>
                  <a:pt x="19053" y="2609"/>
                </a:cubicBezTo>
                <a:cubicBezTo>
                  <a:pt x="19045" y="2609"/>
                  <a:pt x="19082" y="2621"/>
                  <a:pt x="19159" y="2650"/>
                </a:cubicBezTo>
                <a:cubicBezTo>
                  <a:pt x="19092" y="2639"/>
                  <a:pt x="19045" y="2633"/>
                  <a:pt x="19017" y="2631"/>
                </a:cubicBezTo>
                <a:cubicBezTo>
                  <a:pt x="19012" y="2635"/>
                  <a:pt x="19006" y="2639"/>
                  <a:pt x="19000" y="2643"/>
                </a:cubicBezTo>
                <a:cubicBezTo>
                  <a:pt x="19000" y="2643"/>
                  <a:pt x="19000" y="2643"/>
                  <a:pt x="19000" y="2643"/>
                </a:cubicBezTo>
                <a:cubicBezTo>
                  <a:pt x="18974" y="2662"/>
                  <a:pt x="18948" y="2679"/>
                  <a:pt x="18924" y="2697"/>
                </a:cubicBezTo>
                <a:cubicBezTo>
                  <a:pt x="18893" y="2697"/>
                  <a:pt x="18892" y="2697"/>
                  <a:pt x="18919" y="2701"/>
                </a:cubicBezTo>
                <a:cubicBezTo>
                  <a:pt x="18897" y="2716"/>
                  <a:pt x="18876" y="2731"/>
                  <a:pt x="18856" y="2745"/>
                </a:cubicBezTo>
                <a:cubicBezTo>
                  <a:pt x="18856" y="2745"/>
                  <a:pt x="18856" y="2745"/>
                  <a:pt x="18856" y="2745"/>
                </a:cubicBezTo>
                <a:cubicBezTo>
                  <a:pt x="18877" y="2731"/>
                  <a:pt x="18898" y="2716"/>
                  <a:pt x="18919" y="2701"/>
                </a:cubicBezTo>
                <a:cubicBezTo>
                  <a:pt x="18939" y="2703"/>
                  <a:pt x="18974" y="2707"/>
                  <a:pt x="19024" y="2716"/>
                </a:cubicBezTo>
                <a:cubicBezTo>
                  <a:pt x="19022" y="2716"/>
                  <a:pt x="19021" y="2717"/>
                  <a:pt x="19019" y="2717"/>
                </a:cubicBezTo>
                <a:cubicBezTo>
                  <a:pt x="19022" y="2717"/>
                  <a:pt x="19024" y="2716"/>
                  <a:pt x="19027" y="2716"/>
                </a:cubicBezTo>
                <a:cubicBezTo>
                  <a:pt x="19029" y="2716"/>
                  <a:pt x="19030" y="2716"/>
                  <a:pt x="19031" y="2716"/>
                </a:cubicBezTo>
                <a:cubicBezTo>
                  <a:pt x="19032" y="2716"/>
                  <a:pt x="19033" y="2716"/>
                  <a:pt x="19035" y="2715"/>
                </a:cubicBezTo>
                <a:cubicBezTo>
                  <a:pt x="19040" y="2715"/>
                  <a:pt x="19045" y="2714"/>
                  <a:pt x="19050" y="2714"/>
                </a:cubicBezTo>
                <a:cubicBezTo>
                  <a:pt x="19047" y="2715"/>
                  <a:pt x="19043" y="2716"/>
                  <a:pt x="19040" y="2719"/>
                </a:cubicBezTo>
                <a:cubicBezTo>
                  <a:pt x="19040" y="2719"/>
                  <a:pt x="19041" y="2719"/>
                  <a:pt x="19041" y="2719"/>
                </a:cubicBezTo>
                <a:cubicBezTo>
                  <a:pt x="19044" y="2716"/>
                  <a:pt x="19047" y="2715"/>
                  <a:pt x="19051" y="2714"/>
                </a:cubicBezTo>
                <a:cubicBezTo>
                  <a:pt x="19080" y="2709"/>
                  <a:pt x="19111" y="2705"/>
                  <a:pt x="19145" y="2701"/>
                </a:cubicBezTo>
                <a:cubicBezTo>
                  <a:pt x="19127" y="2710"/>
                  <a:pt x="19108" y="2719"/>
                  <a:pt x="19089" y="2726"/>
                </a:cubicBezTo>
                <a:cubicBezTo>
                  <a:pt x="19090" y="2726"/>
                  <a:pt x="19090" y="2726"/>
                  <a:pt x="19090" y="2726"/>
                </a:cubicBezTo>
                <a:cubicBezTo>
                  <a:pt x="19108" y="2719"/>
                  <a:pt x="19127" y="2710"/>
                  <a:pt x="19145" y="2701"/>
                </a:cubicBezTo>
                <a:cubicBezTo>
                  <a:pt x="19147" y="2700"/>
                  <a:pt x="19149" y="2700"/>
                  <a:pt x="19152" y="2700"/>
                </a:cubicBezTo>
                <a:cubicBezTo>
                  <a:pt x="19177" y="2709"/>
                  <a:pt x="19204" y="2717"/>
                  <a:pt x="19235" y="2727"/>
                </a:cubicBezTo>
                <a:cubicBezTo>
                  <a:pt x="19252" y="2722"/>
                  <a:pt x="19269" y="2716"/>
                  <a:pt x="19287" y="2710"/>
                </a:cubicBezTo>
                <a:cubicBezTo>
                  <a:pt x="19270" y="2716"/>
                  <a:pt x="19254" y="2722"/>
                  <a:pt x="19237" y="2729"/>
                </a:cubicBezTo>
                <a:cubicBezTo>
                  <a:pt x="19274" y="2740"/>
                  <a:pt x="19314" y="2753"/>
                  <a:pt x="19359" y="2768"/>
                </a:cubicBezTo>
                <a:cubicBezTo>
                  <a:pt x="19368" y="2765"/>
                  <a:pt x="19379" y="2764"/>
                  <a:pt x="19389" y="2763"/>
                </a:cubicBezTo>
                <a:cubicBezTo>
                  <a:pt x="19380" y="2765"/>
                  <a:pt x="19371" y="2767"/>
                  <a:pt x="19361" y="2768"/>
                </a:cubicBezTo>
                <a:cubicBezTo>
                  <a:pt x="19360" y="2768"/>
                  <a:pt x="19359" y="2768"/>
                  <a:pt x="19359" y="2768"/>
                </a:cubicBezTo>
                <a:cubicBezTo>
                  <a:pt x="19344" y="2769"/>
                  <a:pt x="19330" y="2772"/>
                  <a:pt x="19316" y="2773"/>
                </a:cubicBezTo>
                <a:cubicBezTo>
                  <a:pt x="19269" y="2763"/>
                  <a:pt x="19228" y="2754"/>
                  <a:pt x="19189" y="2745"/>
                </a:cubicBezTo>
                <a:cubicBezTo>
                  <a:pt x="19148" y="2760"/>
                  <a:pt x="19111" y="2774"/>
                  <a:pt x="19074" y="2787"/>
                </a:cubicBezTo>
                <a:cubicBezTo>
                  <a:pt x="19110" y="2788"/>
                  <a:pt x="19148" y="2789"/>
                  <a:pt x="19191" y="2791"/>
                </a:cubicBezTo>
                <a:cubicBezTo>
                  <a:pt x="19231" y="2786"/>
                  <a:pt x="19273" y="2779"/>
                  <a:pt x="19316" y="2773"/>
                </a:cubicBezTo>
                <a:cubicBezTo>
                  <a:pt x="19318" y="2774"/>
                  <a:pt x="19320" y="2774"/>
                  <a:pt x="19323" y="2775"/>
                </a:cubicBezTo>
                <a:cubicBezTo>
                  <a:pt x="19335" y="2773"/>
                  <a:pt x="19349" y="2770"/>
                  <a:pt x="19361" y="2768"/>
                </a:cubicBezTo>
                <a:cubicBezTo>
                  <a:pt x="19390" y="2777"/>
                  <a:pt x="19421" y="2787"/>
                  <a:pt x="19453" y="2797"/>
                </a:cubicBezTo>
                <a:cubicBezTo>
                  <a:pt x="19438" y="2797"/>
                  <a:pt x="19425" y="2797"/>
                  <a:pt x="19412" y="2796"/>
                </a:cubicBezTo>
                <a:cubicBezTo>
                  <a:pt x="19413" y="2797"/>
                  <a:pt x="19414" y="2797"/>
                  <a:pt x="19415" y="2797"/>
                </a:cubicBezTo>
                <a:cubicBezTo>
                  <a:pt x="19400" y="2797"/>
                  <a:pt x="19384" y="2797"/>
                  <a:pt x="19370" y="2797"/>
                </a:cubicBezTo>
                <a:cubicBezTo>
                  <a:pt x="19305" y="2797"/>
                  <a:pt x="19246" y="2798"/>
                  <a:pt x="19191" y="2799"/>
                </a:cubicBezTo>
                <a:cubicBezTo>
                  <a:pt x="19060" y="2823"/>
                  <a:pt x="18950" y="2846"/>
                  <a:pt x="18866" y="2864"/>
                </a:cubicBezTo>
                <a:cubicBezTo>
                  <a:pt x="18686" y="2930"/>
                  <a:pt x="18586" y="2968"/>
                  <a:pt x="18573" y="2970"/>
                </a:cubicBezTo>
                <a:cubicBezTo>
                  <a:pt x="18611" y="2952"/>
                  <a:pt x="18669" y="2926"/>
                  <a:pt x="18745" y="2889"/>
                </a:cubicBezTo>
                <a:cubicBezTo>
                  <a:pt x="18776" y="2883"/>
                  <a:pt x="18817" y="2874"/>
                  <a:pt x="18866" y="2864"/>
                </a:cubicBezTo>
                <a:cubicBezTo>
                  <a:pt x="18900" y="2851"/>
                  <a:pt x="18938" y="2837"/>
                  <a:pt x="18978" y="2822"/>
                </a:cubicBezTo>
                <a:cubicBezTo>
                  <a:pt x="18949" y="2826"/>
                  <a:pt x="18923" y="2830"/>
                  <a:pt x="18898" y="2834"/>
                </a:cubicBezTo>
                <a:cubicBezTo>
                  <a:pt x="18860" y="2846"/>
                  <a:pt x="18825" y="2856"/>
                  <a:pt x="18795" y="2865"/>
                </a:cubicBezTo>
                <a:cubicBezTo>
                  <a:pt x="18812" y="2858"/>
                  <a:pt x="18828" y="2850"/>
                  <a:pt x="18846" y="2841"/>
                </a:cubicBezTo>
                <a:cubicBezTo>
                  <a:pt x="18844" y="2842"/>
                  <a:pt x="18843" y="2842"/>
                  <a:pt x="18841" y="2842"/>
                </a:cubicBezTo>
                <a:cubicBezTo>
                  <a:pt x="18820" y="2853"/>
                  <a:pt x="18800" y="2861"/>
                  <a:pt x="18781" y="2870"/>
                </a:cubicBezTo>
                <a:cubicBezTo>
                  <a:pt x="18761" y="2877"/>
                  <a:pt x="18742" y="2882"/>
                  <a:pt x="18726" y="2887"/>
                </a:cubicBezTo>
                <a:cubicBezTo>
                  <a:pt x="18748" y="2874"/>
                  <a:pt x="18772" y="2861"/>
                  <a:pt x="18797" y="2849"/>
                </a:cubicBezTo>
                <a:cubicBezTo>
                  <a:pt x="18794" y="2849"/>
                  <a:pt x="18792" y="2849"/>
                  <a:pt x="18790" y="2850"/>
                </a:cubicBezTo>
                <a:cubicBezTo>
                  <a:pt x="18761" y="2865"/>
                  <a:pt x="18734" y="2879"/>
                  <a:pt x="18709" y="2892"/>
                </a:cubicBezTo>
                <a:cubicBezTo>
                  <a:pt x="18670" y="2903"/>
                  <a:pt x="18651" y="2908"/>
                  <a:pt x="18654" y="2908"/>
                </a:cubicBezTo>
                <a:cubicBezTo>
                  <a:pt x="18656" y="2908"/>
                  <a:pt x="18669" y="2906"/>
                  <a:pt x="18691" y="2902"/>
                </a:cubicBezTo>
                <a:cubicBezTo>
                  <a:pt x="18568" y="2965"/>
                  <a:pt x="18509" y="2997"/>
                  <a:pt x="18512" y="2997"/>
                </a:cubicBezTo>
                <a:cubicBezTo>
                  <a:pt x="18514" y="2997"/>
                  <a:pt x="18524" y="2993"/>
                  <a:pt x="18541" y="2985"/>
                </a:cubicBezTo>
                <a:cubicBezTo>
                  <a:pt x="18497" y="3008"/>
                  <a:pt x="18469" y="3021"/>
                  <a:pt x="18457" y="3024"/>
                </a:cubicBezTo>
                <a:cubicBezTo>
                  <a:pt x="18477" y="3010"/>
                  <a:pt x="18503" y="2993"/>
                  <a:pt x="18536" y="2970"/>
                </a:cubicBezTo>
                <a:cubicBezTo>
                  <a:pt x="18504" y="2992"/>
                  <a:pt x="18477" y="3010"/>
                  <a:pt x="18453" y="3026"/>
                </a:cubicBezTo>
                <a:cubicBezTo>
                  <a:pt x="18453" y="3026"/>
                  <a:pt x="18453" y="3026"/>
                  <a:pt x="18452" y="3026"/>
                </a:cubicBezTo>
                <a:cubicBezTo>
                  <a:pt x="18448" y="3026"/>
                  <a:pt x="18451" y="3021"/>
                  <a:pt x="18460" y="3012"/>
                </a:cubicBezTo>
                <a:cubicBezTo>
                  <a:pt x="18435" y="3031"/>
                  <a:pt x="18421" y="3043"/>
                  <a:pt x="18415" y="3048"/>
                </a:cubicBezTo>
                <a:cubicBezTo>
                  <a:pt x="18391" y="3062"/>
                  <a:pt x="18377" y="3070"/>
                  <a:pt x="18369" y="3070"/>
                </a:cubicBezTo>
                <a:cubicBezTo>
                  <a:pt x="18336" y="3070"/>
                  <a:pt x="18506" y="2898"/>
                  <a:pt x="18893" y="2518"/>
                </a:cubicBezTo>
                <a:cubicBezTo>
                  <a:pt x="18509" y="2895"/>
                  <a:pt x="18309" y="3094"/>
                  <a:pt x="18293" y="3094"/>
                </a:cubicBezTo>
                <a:cubicBezTo>
                  <a:pt x="18277" y="3094"/>
                  <a:pt x="18444" y="2895"/>
                  <a:pt x="18792" y="2482"/>
                </a:cubicBezTo>
                <a:cubicBezTo>
                  <a:pt x="18449" y="2889"/>
                  <a:pt x="18264" y="3100"/>
                  <a:pt x="18239" y="3100"/>
                </a:cubicBezTo>
                <a:cubicBezTo>
                  <a:pt x="18214" y="3100"/>
                  <a:pt x="18359" y="2877"/>
                  <a:pt x="18676" y="2412"/>
                </a:cubicBezTo>
                <a:cubicBezTo>
                  <a:pt x="18366" y="2865"/>
                  <a:pt x="18207" y="3103"/>
                  <a:pt x="18188" y="3103"/>
                </a:cubicBezTo>
                <a:cubicBezTo>
                  <a:pt x="18169" y="3103"/>
                  <a:pt x="18295" y="2856"/>
                  <a:pt x="18559" y="2341"/>
                </a:cubicBezTo>
                <a:cubicBezTo>
                  <a:pt x="18299" y="2851"/>
                  <a:pt x="18157" y="3112"/>
                  <a:pt x="18137" y="3112"/>
                </a:cubicBezTo>
                <a:cubicBezTo>
                  <a:pt x="18124" y="3112"/>
                  <a:pt x="18157" y="3016"/>
                  <a:pt x="18235" y="2821"/>
                </a:cubicBezTo>
                <a:cubicBezTo>
                  <a:pt x="18155" y="3013"/>
                  <a:pt x="18113" y="3109"/>
                  <a:pt x="18104" y="3109"/>
                </a:cubicBezTo>
                <a:cubicBezTo>
                  <a:pt x="18097" y="3109"/>
                  <a:pt x="18105" y="3067"/>
                  <a:pt x="18125" y="2983"/>
                </a:cubicBezTo>
                <a:cubicBezTo>
                  <a:pt x="18171" y="2864"/>
                  <a:pt x="18246" y="2673"/>
                  <a:pt x="18357" y="2410"/>
                </a:cubicBezTo>
                <a:cubicBezTo>
                  <a:pt x="18264" y="2629"/>
                  <a:pt x="18193" y="2797"/>
                  <a:pt x="18142" y="2917"/>
                </a:cubicBezTo>
                <a:cubicBezTo>
                  <a:pt x="18162" y="2842"/>
                  <a:pt x="18187" y="2746"/>
                  <a:pt x="18218" y="2628"/>
                </a:cubicBezTo>
                <a:cubicBezTo>
                  <a:pt x="18179" y="2770"/>
                  <a:pt x="18146" y="2884"/>
                  <a:pt x="18121" y="2966"/>
                </a:cubicBezTo>
                <a:cubicBezTo>
                  <a:pt x="18072" y="3079"/>
                  <a:pt x="18045" y="3134"/>
                  <a:pt x="18036" y="3134"/>
                </a:cubicBezTo>
                <a:cubicBezTo>
                  <a:pt x="18029" y="3134"/>
                  <a:pt x="18034" y="3093"/>
                  <a:pt x="18051" y="3009"/>
                </a:cubicBezTo>
                <a:cubicBezTo>
                  <a:pt x="18054" y="2989"/>
                  <a:pt x="18054" y="2962"/>
                  <a:pt x="18052" y="2931"/>
                </a:cubicBezTo>
                <a:cubicBezTo>
                  <a:pt x="18057" y="2925"/>
                  <a:pt x="18059" y="2893"/>
                  <a:pt x="18056" y="2834"/>
                </a:cubicBezTo>
                <a:cubicBezTo>
                  <a:pt x="18054" y="2826"/>
                  <a:pt x="18050" y="2817"/>
                  <a:pt x="18047" y="2808"/>
                </a:cubicBezTo>
                <a:cubicBezTo>
                  <a:pt x="18047" y="2787"/>
                  <a:pt x="18046" y="2764"/>
                  <a:pt x="18046" y="2741"/>
                </a:cubicBezTo>
                <a:cubicBezTo>
                  <a:pt x="18037" y="2715"/>
                  <a:pt x="18014" y="2677"/>
                  <a:pt x="17984" y="2631"/>
                </a:cubicBezTo>
                <a:cubicBezTo>
                  <a:pt x="17946" y="2530"/>
                  <a:pt x="17905" y="2415"/>
                  <a:pt x="17886" y="2313"/>
                </a:cubicBezTo>
                <a:cubicBezTo>
                  <a:pt x="17949" y="2376"/>
                  <a:pt x="18012" y="2436"/>
                  <a:pt x="18062" y="2482"/>
                </a:cubicBezTo>
                <a:cubicBezTo>
                  <a:pt x="18068" y="2444"/>
                  <a:pt x="18076" y="2405"/>
                  <a:pt x="18089" y="2369"/>
                </a:cubicBezTo>
                <a:cubicBezTo>
                  <a:pt x="18037" y="2327"/>
                  <a:pt x="17964" y="2276"/>
                  <a:pt x="17884" y="2222"/>
                </a:cubicBezTo>
                <a:cubicBezTo>
                  <a:pt x="17888" y="2211"/>
                  <a:pt x="17893" y="2201"/>
                  <a:pt x="17899" y="2192"/>
                </a:cubicBezTo>
                <a:cubicBezTo>
                  <a:pt x="17891" y="2201"/>
                  <a:pt x="17885" y="2210"/>
                  <a:pt x="17879" y="2220"/>
                </a:cubicBezTo>
                <a:cubicBezTo>
                  <a:pt x="17877" y="2218"/>
                  <a:pt x="17875" y="2217"/>
                  <a:pt x="17874" y="2216"/>
                </a:cubicBezTo>
                <a:cubicBezTo>
                  <a:pt x="17870" y="2110"/>
                  <a:pt x="17908" y="2034"/>
                  <a:pt x="18025" y="2034"/>
                </a:cubicBezTo>
                <a:cubicBezTo>
                  <a:pt x="18046" y="2034"/>
                  <a:pt x="18069" y="2036"/>
                  <a:pt x="18094" y="2040"/>
                </a:cubicBezTo>
                <a:cubicBezTo>
                  <a:pt x="18069" y="2036"/>
                  <a:pt x="18047" y="2034"/>
                  <a:pt x="18026" y="2034"/>
                </a:cubicBezTo>
                <a:cubicBezTo>
                  <a:pt x="18026" y="2034"/>
                  <a:pt x="18026" y="2034"/>
                  <a:pt x="18025" y="2034"/>
                </a:cubicBezTo>
                <a:cubicBezTo>
                  <a:pt x="18025" y="2034"/>
                  <a:pt x="18025" y="2034"/>
                  <a:pt x="18024" y="2034"/>
                </a:cubicBezTo>
                <a:cubicBezTo>
                  <a:pt x="17904" y="2034"/>
                  <a:pt x="17865" y="2107"/>
                  <a:pt x="17867" y="2211"/>
                </a:cubicBezTo>
                <a:cubicBezTo>
                  <a:pt x="17798" y="2165"/>
                  <a:pt x="17724" y="2116"/>
                  <a:pt x="17653" y="2068"/>
                </a:cubicBezTo>
                <a:cubicBezTo>
                  <a:pt x="17714" y="2138"/>
                  <a:pt x="17787" y="2215"/>
                  <a:pt x="17859" y="2287"/>
                </a:cubicBezTo>
                <a:cubicBezTo>
                  <a:pt x="17851" y="2346"/>
                  <a:pt x="17864" y="2419"/>
                  <a:pt x="17885" y="2494"/>
                </a:cubicBezTo>
                <a:cubicBezTo>
                  <a:pt x="17763" y="2330"/>
                  <a:pt x="17607" y="2130"/>
                  <a:pt x="17538" y="1987"/>
                </a:cubicBezTo>
                <a:cubicBezTo>
                  <a:pt x="17575" y="2014"/>
                  <a:pt x="17613" y="2040"/>
                  <a:pt x="17653" y="2068"/>
                </a:cubicBezTo>
                <a:cubicBezTo>
                  <a:pt x="17562" y="1961"/>
                  <a:pt x="17502" y="1867"/>
                  <a:pt x="17520" y="1823"/>
                </a:cubicBezTo>
                <a:cubicBezTo>
                  <a:pt x="17490" y="1853"/>
                  <a:pt x="17503" y="1913"/>
                  <a:pt x="17538" y="1987"/>
                </a:cubicBezTo>
                <a:cubicBezTo>
                  <a:pt x="17391" y="1881"/>
                  <a:pt x="17279" y="1783"/>
                  <a:pt x="17288" y="1726"/>
                </a:cubicBezTo>
                <a:cubicBezTo>
                  <a:pt x="17058" y="1654"/>
                  <a:pt x="16922" y="1644"/>
                  <a:pt x="16970" y="1620"/>
                </a:cubicBezTo>
                <a:cubicBezTo>
                  <a:pt x="16812" y="1656"/>
                  <a:pt x="16711" y="1679"/>
                  <a:pt x="16672" y="1679"/>
                </a:cubicBezTo>
                <a:cubicBezTo>
                  <a:pt x="16610" y="1679"/>
                  <a:pt x="16689" y="1627"/>
                  <a:pt x="16913" y="1493"/>
                </a:cubicBezTo>
                <a:cubicBezTo>
                  <a:pt x="16706" y="1615"/>
                  <a:pt x="16585" y="1681"/>
                  <a:pt x="16548" y="1681"/>
                </a:cubicBezTo>
                <a:cubicBezTo>
                  <a:pt x="16507" y="1681"/>
                  <a:pt x="16570" y="1599"/>
                  <a:pt x="16738" y="1417"/>
                </a:cubicBezTo>
                <a:cubicBezTo>
                  <a:pt x="16588" y="1572"/>
                  <a:pt x="16503" y="1651"/>
                  <a:pt x="16476" y="1651"/>
                </a:cubicBezTo>
                <a:cubicBezTo>
                  <a:pt x="16449" y="1651"/>
                  <a:pt x="16478" y="1575"/>
                  <a:pt x="16558" y="1420"/>
                </a:cubicBezTo>
                <a:cubicBezTo>
                  <a:pt x="16494" y="1537"/>
                  <a:pt x="16457" y="1596"/>
                  <a:pt x="16447" y="1596"/>
                </a:cubicBezTo>
                <a:cubicBezTo>
                  <a:pt x="16438" y="1596"/>
                  <a:pt x="16445" y="1564"/>
                  <a:pt x="16461" y="1501"/>
                </a:cubicBezTo>
                <a:cubicBezTo>
                  <a:pt x="16461" y="1473"/>
                  <a:pt x="16470" y="1393"/>
                  <a:pt x="16484" y="1260"/>
                </a:cubicBezTo>
                <a:cubicBezTo>
                  <a:pt x="16489" y="1330"/>
                  <a:pt x="16492" y="1372"/>
                  <a:pt x="16495" y="1386"/>
                </a:cubicBezTo>
                <a:cubicBezTo>
                  <a:pt x="16481" y="1431"/>
                  <a:pt x="16470" y="1470"/>
                  <a:pt x="16461" y="1501"/>
                </a:cubicBezTo>
                <a:cubicBezTo>
                  <a:pt x="16461" y="1508"/>
                  <a:pt x="16462" y="1512"/>
                  <a:pt x="16463" y="1512"/>
                </a:cubicBezTo>
                <a:cubicBezTo>
                  <a:pt x="16476" y="1512"/>
                  <a:pt x="16539" y="1247"/>
                  <a:pt x="16698" y="720"/>
                </a:cubicBezTo>
                <a:cubicBezTo>
                  <a:pt x="16611" y="1008"/>
                  <a:pt x="16543" y="1225"/>
                  <a:pt x="16499" y="1372"/>
                </a:cubicBezTo>
                <a:cubicBezTo>
                  <a:pt x="16504" y="1301"/>
                  <a:pt x="16512" y="1031"/>
                  <a:pt x="16553" y="543"/>
                </a:cubicBezTo>
                <a:cubicBezTo>
                  <a:pt x="16536" y="745"/>
                  <a:pt x="16520" y="916"/>
                  <a:pt x="16506" y="1055"/>
                </a:cubicBezTo>
                <a:cubicBezTo>
                  <a:pt x="16491" y="983"/>
                  <a:pt x="16450" y="769"/>
                  <a:pt x="16392" y="366"/>
                </a:cubicBezTo>
                <a:cubicBezTo>
                  <a:pt x="16418" y="570"/>
                  <a:pt x="16438" y="744"/>
                  <a:pt x="16452" y="888"/>
                </a:cubicBezTo>
                <a:cubicBezTo>
                  <a:pt x="16480" y="973"/>
                  <a:pt x="16497" y="1032"/>
                  <a:pt x="16505" y="1062"/>
                </a:cubicBezTo>
                <a:cubicBezTo>
                  <a:pt x="16498" y="1138"/>
                  <a:pt x="16490" y="1204"/>
                  <a:pt x="16484" y="1260"/>
                </a:cubicBezTo>
                <a:cubicBezTo>
                  <a:pt x="16478" y="1176"/>
                  <a:pt x="16469" y="1051"/>
                  <a:pt x="16452" y="888"/>
                </a:cubicBezTo>
                <a:cubicBezTo>
                  <a:pt x="16397" y="718"/>
                  <a:pt x="16299" y="448"/>
                  <a:pt x="16145" y="138"/>
                </a:cubicBezTo>
                <a:cubicBezTo>
                  <a:pt x="16276" y="424"/>
                  <a:pt x="16309" y="524"/>
                  <a:pt x="16287" y="524"/>
                </a:cubicBezTo>
                <a:cubicBezTo>
                  <a:pt x="16243" y="524"/>
                  <a:pt x="15980" y="120"/>
                  <a:pt x="15854" y="14"/>
                </a:cubicBezTo>
                <a:cubicBezTo>
                  <a:pt x="15806" y="4"/>
                  <a:pt x="15758" y="0"/>
                  <a:pt x="15711" y="0"/>
                </a:cubicBezTo>
                <a:close/>
              </a:path>
            </a:pathLst>
          </a:custGeom>
          <a:solidFill>
            <a:srgbClr val="2E718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15" name="نص العنوان"/>
          <p:cNvSpPr txBox="1"/>
          <p:nvPr>
            <p:ph type="title"/>
          </p:nvPr>
        </p:nvSpPr>
        <p:spPr>
          <a:xfrm>
            <a:off x="2573843" y="2532915"/>
            <a:ext cx="3993601" cy="615601"/>
          </a:xfrm>
          <a:prstGeom prst="rect">
            <a:avLst/>
          </a:prstGeom>
        </p:spPr>
        <p:txBody>
          <a:bodyPr/>
          <a:lstStyle>
            <a:lvl1pPr>
              <a:defRPr b="0" sz="3200">
                <a:solidFill>
                  <a:srgbClr val="B98B70"/>
                </a:solidFill>
                <a:latin typeface="Rajdhani"/>
                <a:ea typeface="Rajdhani"/>
                <a:cs typeface="Rajdhani"/>
                <a:sym typeface="Rajdhani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116" name="مستوى النص الأول…"/>
          <p:cNvSpPr txBox="1"/>
          <p:nvPr>
            <p:ph type="body" sz="quarter" idx="1"/>
          </p:nvPr>
        </p:nvSpPr>
        <p:spPr>
          <a:xfrm>
            <a:off x="2573725" y="3317561"/>
            <a:ext cx="3993601" cy="2916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FontTx/>
              <a:buNone/>
              <a:defRPr sz="1400">
                <a:solidFill>
                  <a:srgbClr val="4A708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317500" indent="279400" algn="ctr">
              <a:buClrTx/>
              <a:buSzTx/>
              <a:buFontTx/>
              <a:buNone/>
              <a:defRPr sz="1400">
                <a:solidFill>
                  <a:srgbClr val="4A708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317500" indent="736600" algn="ctr">
              <a:buClrTx/>
              <a:buSzTx/>
              <a:buFontTx/>
              <a:buNone/>
              <a:defRPr sz="1400">
                <a:solidFill>
                  <a:srgbClr val="4A708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317500" indent="1193800" algn="ctr">
              <a:buClrTx/>
              <a:buSzTx/>
              <a:buFontTx/>
              <a:buNone/>
              <a:defRPr sz="1400">
                <a:solidFill>
                  <a:srgbClr val="4A708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317500" indent="1651000" algn="ctr">
              <a:buClrTx/>
              <a:buSzTx/>
              <a:buFontTx/>
              <a:buNone/>
              <a:defRPr sz="1400">
                <a:solidFill>
                  <a:srgbClr val="4A7084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6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1754;p5"/>
          <p:cNvSpPr/>
          <p:nvPr/>
        </p:nvSpPr>
        <p:spPr>
          <a:xfrm>
            <a:off x="-52668" y="13449"/>
            <a:ext cx="9329922" cy="5167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033" y="0"/>
                </a:moveTo>
                <a:cubicBezTo>
                  <a:pt x="19142" y="0"/>
                  <a:pt x="18035" y="447"/>
                  <a:pt x="17372" y="2357"/>
                </a:cubicBezTo>
                <a:cubicBezTo>
                  <a:pt x="16171" y="5821"/>
                  <a:pt x="17890" y="10158"/>
                  <a:pt x="12454" y="10158"/>
                </a:cubicBezTo>
                <a:cubicBezTo>
                  <a:pt x="12251" y="10158"/>
                  <a:pt x="12039" y="10152"/>
                  <a:pt x="11816" y="10140"/>
                </a:cubicBezTo>
                <a:cubicBezTo>
                  <a:pt x="11684" y="10133"/>
                  <a:pt x="11555" y="10129"/>
                  <a:pt x="11430" y="10129"/>
                </a:cubicBezTo>
                <a:cubicBezTo>
                  <a:pt x="5647" y="10129"/>
                  <a:pt x="6465" y="17663"/>
                  <a:pt x="4634" y="19504"/>
                </a:cubicBezTo>
                <a:cubicBezTo>
                  <a:pt x="4126" y="20015"/>
                  <a:pt x="3553" y="20202"/>
                  <a:pt x="2986" y="20202"/>
                </a:cubicBezTo>
                <a:cubicBezTo>
                  <a:pt x="1467" y="20202"/>
                  <a:pt x="0" y="18862"/>
                  <a:pt x="0" y="18862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438" y="347"/>
                </a:lnTo>
                <a:cubicBezTo>
                  <a:pt x="21438" y="347"/>
                  <a:pt x="20819" y="0"/>
                  <a:pt x="20033" y="0"/>
                </a:cubicBezTo>
                <a:close/>
              </a:path>
            </a:pathLst>
          </a:custGeom>
          <a:solidFill>
            <a:srgbClr val="EDCFD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74" name="نص العنوان"/>
          <p:cNvSpPr txBox="1"/>
          <p:nvPr>
            <p:ph type="title"/>
          </p:nvPr>
        </p:nvSpPr>
        <p:spPr>
          <a:xfrm>
            <a:off x="1052375" y="331200"/>
            <a:ext cx="7039200" cy="5727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875" name="مستوى النص الأول…"/>
          <p:cNvSpPr txBox="1"/>
          <p:nvPr>
            <p:ph type="body" sz="half" idx="1"/>
          </p:nvPr>
        </p:nvSpPr>
        <p:spPr>
          <a:xfrm>
            <a:off x="1052425" y="1152475"/>
            <a:ext cx="3304500" cy="3416400"/>
          </a:xfrm>
          <a:prstGeom prst="rect">
            <a:avLst/>
          </a:prstGeom>
        </p:spPr>
        <p:txBody>
          <a:bodyPr anchor="t"/>
          <a:lstStyle>
            <a:lvl1pPr indent="-317500">
              <a:lnSpc>
                <a:spcPct val="115000"/>
              </a:lnSpc>
              <a:buSzPts val="1400"/>
              <a:defRPr sz="1400"/>
            </a:lvl1pPr>
            <a:lvl2pPr marL="965200" indent="-355600">
              <a:lnSpc>
                <a:spcPct val="115000"/>
              </a:lnSpc>
              <a:buSzPts val="1400"/>
              <a:defRPr sz="1400"/>
            </a:lvl2pPr>
            <a:lvl3pPr marL="1422400" indent="-355600">
              <a:lnSpc>
                <a:spcPct val="115000"/>
              </a:lnSpc>
              <a:buSzPts val="1400"/>
              <a:defRPr sz="1400"/>
            </a:lvl3pPr>
            <a:lvl4pPr marL="1879600" indent="-355600">
              <a:lnSpc>
                <a:spcPct val="115000"/>
              </a:lnSpc>
              <a:buSzPts val="1400"/>
              <a:defRPr sz="1400"/>
            </a:lvl4pPr>
            <a:lvl5pPr marL="2336800" indent="-355600">
              <a:lnSpc>
                <a:spcPct val="115000"/>
              </a:lnSpc>
              <a:buSzPts val="1400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76" name="Google Shape;1757;p5"/>
          <p:cNvSpPr txBox="1"/>
          <p:nvPr>
            <p:ph type="body" sz="half" idx="21"/>
          </p:nvPr>
        </p:nvSpPr>
        <p:spPr>
          <a:xfrm>
            <a:off x="4787124" y="1152475"/>
            <a:ext cx="3304500" cy="3416400"/>
          </a:xfrm>
          <a:prstGeom prst="rect">
            <a:avLst/>
          </a:prstGeom>
        </p:spPr>
        <p:txBody>
          <a:bodyPr anchor="t"/>
          <a:lstStyle/>
          <a:p>
            <a:pPr indent="-317500" rtl="0">
              <a:lnSpc>
                <a:spcPct val="115000"/>
              </a:lnSpc>
              <a:buSzPts val="1400"/>
              <a:defRPr sz="1400"/>
            </a:pPr>
          </a:p>
        </p:txBody>
      </p:sp>
      <p:sp>
        <p:nvSpPr>
          <p:cNvPr id="8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1767;p7"/>
          <p:cNvGrpSpPr/>
          <p:nvPr/>
        </p:nvGrpSpPr>
        <p:grpSpPr>
          <a:xfrm>
            <a:off x="3145280" y="31"/>
            <a:ext cx="6516221" cy="5168799"/>
            <a:chOff x="0" y="0"/>
            <a:chExt cx="6516221" cy="5168797"/>
          </a:xfrm>
        </p:grpSpPr>
        <p:sp>
          <p:nvSpPr>
            <p:cNvPr id="884" name="Google Shape;1768;p7"/>
            <p:cNvSpPr/>
            <p:nvPr/>
          </p:nvSpPr>
          <p:spPr>
            <a:xfrm>
              <a:off x="0" y="0"/>
              <a:ext cx="5585571" cy="516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12026" y="0"/>
                  </a:moveTo>
                  <a:cubicBezTo>
                    <a:pt x="12123" y="381"/>
                    <a:pt x="12183" y="771"/>
                    <a:pt x="12207" y="1165"/>
                  </a:cubicBezTo>
                  <a:cubicBezTo>
                    <a:pt x="12270" y="2283"/>
                    <a:pt x="12019" y="3401"/>
                    <a:pt x="11581" y="4439"/>
                  </a:cubicBezTo>
                  <a:cubicBezTo>
                    <a:pt x="10613" y="6725"/>
                    <a:pt x="8879" y="8675"/>
                    <a:pt x="7137" y="10497"/>
                  </a:cubicBezTo>
                  <a:cubicBezTo>
                    <a:pt x="5354" y="12364"/>
                    <a:pt x="3450" y="14150"/>
                    <a:pt x="1833" y="16147"/>
                  </a:cubicBezTo>
                  <a:cubicBezTo>
                    <a:pt x="975" y="17208"/>
                    <a:pt x="127" y="18436"/>
                    <a:pt x="12" y="19789"/>
                  </a:cubicBezTo>
                  <a:cubicBezTo>
                    <a:pt x="-44" y="20437"/>
                    <a:pt x="99" y="21042"/>
                    <a:pt x="373" y="21600"/>
                  </a:cubicBezTo>
                  <a:lnTo>
                    <a:pt x="3460" y="21600"/>
                  </a:lnTo>
                  <a:cubicBezTo>
                    <a:pt x="3590" y="20644"/>
                    <a:pt x="3854" y="19704"/>
                    <a:pt x="4306" y="18799"/>
                  </a:cubicBezTo>
                  <a:cubicBezTo>
                    <a:pt x="4750" y="17913"/>
                    <a:pt x="5348" y="17061"/>
                    <a:pt x="6086" y="16355"/>
                  </a:cubicBezTo>
                  <a:cubicBezTo>
                    <a:pt x="6740" y="15729"/>
                    <a:pt x="7597" y="15153"/>
                    <a:pt x="8577" y="15127"/>
                  </a:cubicBezTo>
                  <a:cubicBezTo>
                    <a:pt x="8597" y="15127"/>
                    <a:pt x="8617" y="15126"/>
                    <a:pt x="8637" y="15126"/>
                  </a:cubicBezTo>
                  <a:cubicBezTo>
                    <a:pt x="9541" y="15126"/>
                    <a:pt x="10420" y="15656"/>
                    <a:pt x="10869" y="16363"/>
                  </a:cubicBezTo>
                  <a:cubicBezTo>
                    <a:pt x="11307" y="17055"/>
                    <a:pt x="11366" y="17898"/>
                    <a:pt x="11306" y="18677"/>
                  </a:cubicBezTo>
                  <a:cubicBezTo>
                    <a:pt x="11229" y="19668"/>
                    <a:pt x="10969" y="20631"/>
                    <a:pt x="10743" y="21600"/>
                  </a:cubicBezTo>
                  <a:lnTo>
                    <a:pt x="12899" y="21600"/>
                  </a:lnTo>
                  <a:cubicBezTo>
                    <a:pt x="13057" y="21450"/>
                    <a:pt x="13204" y="21288"/>
                    <a:pt x="13342" y="21116"/>
                  </a:cubicBezTo>
                  <a:cubicBezTo>
                    <a:pt x="13905" y="20405"/>
                    <a:pt x="14146" y="19577"/>
                    <a:pt x="14128" y="18704"/>
                  </a:cubicBezTo>
                  <a:cubicBezTo>
                    <a:pt x="14109" y="17740"/>
                    <a:pt x="13852" y="16773"/>
                    <a:pt x="13631" y="15834"/>
                  </a:cubicBezTo>
                  <a:cubicBezTo>
                    <a:pt x="13173" y="13878"/>
                    <a:pt x="12585" y="11850"/>
                    <a:pt x="12892" y="9835"/>
                  </a:cubicBezTo>
                  <a:cubicBezTo>
                    <a:pt x="13005" y="9087"/>
                    <a:pt x="13242" y="8351"/>
                    <a:pt x="13667" y="7701"/>
                  </a:cubicBezTo>
                  <a:cubicBezTo>
                    <a:pt x="14087" y="7056"/>
                    <a:pt x="14679" y="6526"/>
                    <a:pt x="15357" y="6108"/>
                  </a:cubicBezTo>
                  <a:cubicBezTo>
                    <a:pt x="16858" y="5183"/>
                    <a:pt x="18682" y="4708"/>
                    <a:pt x="20045" y="3589"/>
                  </a:cubicBezTo>
                  <a:cubicBezTo>
                    <a:pt x="20724" y="3032"/>
                    <a:pt x="21218" y="2339"/>
                    <a:pt x="21419" y="1517"/>
                  </a:cubicBezTo>
                  <a:cubicBezTo>
                    <a:pt x="21541" y="1018"/>
                    <a:pt x="21556" y="505"/>
                    <a:pt x="2148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1769;p7"/>
            <p:cNvSpPr/>
            <p:nvPr/>
          </p:nvSpPr>
          <p:spPr>
            <a:xfrm>
              <a:off x="5158339" y="0"/>
              <a:ext cx="1357883" cy="248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3290" y="0"/>
                  </a:moveTo>
                  <a:cubicBezTo>
                    <a:pt x="13326" y="605"/>
                    <a:pt x="13248" y="1214"/>
                    <a:pt x="13067" y="1813"/>
                  </a:cubicBezTo>
                  <a:cubicBezTo>
                    <a:pt x="11965" y="5378"/>
                    <a:pt x="6357" y="7985"/>
                    <a:pt x="2466" y="10936"/>
                  </a:cubicBezTo>
                  <a:cubicBezTo>
                    <a:pt x="1400" y="11746"/>
                    <a:pt x="262" y="12609"/>
                    <a:pt x="39" y="13575"/>
                  </a:cubicBezTo>
                  <a:cubicBezTo>
                    <a:pt x="-154" y="14419"/>
                    <a:pt x="394" y="15219"/>
                    <a:pt x="1370" y="15924"/>
                  </a:cubicBezTo>
                  <a:cubicBezTo>
                    <a:pt x="2490" y="16728"/>
                    <a:pt x="4086" y="17389"/>
                    <a:pt x="5725" y="17955"/>
                  </a:cubicBezTo>
                  <a:cubicBezTo>
                    <a:pt x="7598" y="18610"/>
                    <a:pt x="9544" y="19205"/>
                    <a:pt x="11550" y="19734"/>
                  </a:cubicBezTo>
                  <a:cubicBezTo>
                    <a:pt x="14706" y="20558"/>
                    <a:pt x="18031" y="21183"/>
                    <a:pt x="21446" y="21600"/>
                  </a:cubicBezTo>
                  <a:lnTo>
                    <a:pt x="21446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87" name="Google Shape;1770;p7"/>
          <p:cNvSpPr/>
          <p:nvPr/>
        </p:nvSpPr>
        <p:spPr>
          <a:xfrm>
            <a:off x="6929419" y="2536175"/>
            <a:ext cx="2846094" cy="2632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3" h="21600" fill="norm" stroke="1" extrusionOk="0">
                <a:moveTo>
                  <a:pt x="5537" y="0"/>
                </a:moveTo>
                <a:cubicBezTo>
                  <a:pt x="4264" y="0"/>
                  <a:pt x="2992" y="241"/>
                  <a:pt x="1988" y="958"/>
                </a:cubicBezTo>
                <a:cubicBezTo>
                  <a:pt x="-93" y="2444"/>
                  <a:pt x="-177" y="5364"/>
                  <a:pt x="134" y="7557"/>
                </a:cubicBezTo>
                <a:cubicBezTo>
                  <a:pt x="548" y="10473"/>
                  <a:pt x="1706" y="13268"/>
                  <a:pt x="1820" y="16224"/>
                </a:cubicBezTo>
                <a:cubicBezTo>
                  <a:pt x="1878" y="17714"/>
                  <a:pt x="1633" y="19208"/>
                  <a:pt x="1003" y="20582"/>
                </a:cubicBezTo>
                <a:cubicBezTo>
                  <a:pt x="842" y="20933"/>
                  <a:pt x="662" y="21273"/>
                  <a:pt x="464" y="21600"/>
                </a:cubicBezTo>
                <a:lnTo>
                  <a:pt x="21423" y="21600"/>
                </a:lnTo>
                <a:lnTo>
                  <a:pt x="21423" y="8136"/>
                </a:lnTo>
                <a:cubicBezTo>
                  <a:pt x="20870" y="7385"/>
                  <a:pt x="20262" y="6686"/>
                  <a:pt x="19606" y="6039"/>
                </a:cubicBezTo>
                <a:cubicBezTo>
                  <a:pt x="18070" y="4533"/>
                  <a:pt x="16264" y="3375"/>
                  <a:pt x="14289" y="2408"/>
                </a:cubicBezTo>
                <a:cubicBezTo>
                  <a:pt x="12211" y="1394"/>
                  <a:pt x="9980" y="579"/>
                  <a:pt x="7664" y="192"/>
                </a:cubicBezTo>
                <a:cubicBezTo>
                  <a:pt x="6988" y="78"/>
                  <a:pt x="6263" y="0"/>
                  <a:pt x="55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8" name="نص العنوان"/>
          <p:cNvSpPr txBox="1"/>
          <p:nvPr>
            <p:ph type="title"/>
          </p:nvPr>
        </p:nvSpPr>
        <p:spPr>
          <a:xfrm>
            <a:off x="8292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89" name="مستوى النص الأول…"/>
          <p:cNvSpPr txBox="1"/>
          <p:nvPr>
            <p:ph type="body" sz="quarter" idx="1"/>
          </p:nvPr>
        </p:nvSpPr>
        <p:spPr>
          <a:xfrm>
            <a:off x="829299" y="1389599"/>
            <a:ext cx="2808001" cy="3179401"/>
          </a:xfrm>
          <a:prstGeom prst="rect">
            <a:avLst/>
          </a:prstGeom>
        </p:spPr>
        <p:txBody>
          <a:bodyPr anchor="t"/>
          <a:lstStyle>
            <a:lvl1pPr>
              <a:lnSpc>
                <a:spcPct val="115000"/>
              </a:lnSpc>
            </a:lvl1pPr>
            <a:lvl2pPr>
              <a:lnSpc>
                <a:spcPct val="115000"/>
              </a:lnSpc>
            </a:lvl2pPr>
            <a:lvl3pPr>
              <a:lnSpc>
                <a:spcPct val="115000"/>
              </a:lnSpc>
            </a:lvl3pPr>
            <a:lvl4pPr>
              <a:lnSpc>
                <a:spcPct val="115000"/>
              </a:lnSpc>
            </a:lvl4pPr>
            <a:lvl5pPr>
              <a:lnSpc>
                <a:spcPct val="115000"/>
              </a:lnSpc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8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نص العنوان"/>
          <p:cNvSpPr txBox="1"/>
          <p:nvPr>
            <p:ph type="title"/>
          </p:nvPr>
        </p:nvSpPr>
        <p:spPr>
          <a:xfrm>
            <a:off x="1388099" y="1181824"/>
            <a:ext cx="6367802" cy="2627402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8" name="Google Shape;1775;p8"/>
          <p:cNvSpPr/>
          <p:nvPr/>
        </p:nvSpPr>
        <p:spPr>
          <a:xfrm>
            <a:off x="-13513" y="-58958"/>
            <a:ext cx="9171057" cy="51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578"/>
                </a:lnTo>
                <a:lnTo>
                  <a:pt x="21516" y="21600"/>
                </a:lnTo>
                <a:lnTo>
                  <a:pt x="21600" y="241"/>
                </a:lnTo>
                <a:lnTo>
                  <a:pt x="18334" y="325"/>
                </a:lnTo>
                <a:cubicBezTo>
                  <a:pt x="17769" y="491"/>
                  <a:pt x="17220" y="822"/>
                  <a:pt x="16838" y="1369"/>
                </a:cubicBezTo>
                <a:cubicBezTo>
                  <a:pt x="16456" y="1916"/>
                  <a:pt x="16265" y="2700"/>
                  <a:pt x="16433" y="3395"/>
                </a:cubicBezTo>
                <a:cubicBezTo>
                  <a:pt x="16745" y="4683"/>
                  <a:pt x="18045" y="5146"/>
                  <a:pt x="18621" y="6282"/>
                </a:cubicBezTo>
                <a:cubicBezTo>
                  <a:pt x="18696" y="6431"/>
                  <a:pt x="18759" y="6600"/>
                  <a:pt x="18743" y="6773"/>
                </a:cubicBezTo>
                <a:cubicBezTo>
                  <a:pt x="18722" y="7009"/>
                  <a:pt x="18564" y="7183"/>
                  <a:pt x="18441" y="7365"/>
                </a:cubicBezTo>
                <a:cubicBezTo>
                  <a:pt x="17964" y="8066"/>
                  <a:pt x="17949" y="9104"/>
                  <a:pt x="18138" y="9995"/>
                </a:cubicBezTo>
                <a:cubicBezTo>
                  <a:pt x="18328" y="10886"/>
                  <a:pt x="18691" y="11702"/>
                  <a:pt x="18907" y="12585"/>
                </a:cubicBezTo>
                <a:cubicBezTo>
                  <a:pt x="18982" y="12896"/>
                  <a:pt x="19039" y="13236"/>
                  <a:pt x="18949" y="13542"/>
                </a:cubicBezTo>
                <a:cubicBezTo>
                  <a:pt x="18773" y="14138"/>
                  <a:pt x="18138" y="14323"/>
                  <a:pt x="17893" y="14879"/>
                </a:cubicBezTo>
                <a:cubicBezTo>
                  <a:pt x="17513" y="15737"/>
                  <a:pt x="18217" y="17073"/>
                  <a:pt x="17576" y="17683"/>
                </a:cubicBezTo>
                <a:cubicBezTo>
                  <a:pt x="17491" y="17763"/>
                  <a:pt x="17393" y="17817"/>
                  <a:pt x="17291" y="17852"/>
                </a:cubicBezTo>
                <a:cubicBezTo>
                  <a:pt x="16926" y="17978"/>
                  <a:pt x="16542" y="17934"/>
                  <a:pt x="16170" y="18007"/>
                </a:cubicBezTo>
                <a:cubicBezTo>
                  <a:pt x="15836" y="18072"/>
                  <a:pt x="15488" y="18259"/>
                  <a:pt x="15332" y="18635"/>
                </a:cubicBezTo>
                <a:cubicBezTo>
                  <a:pt x="15186" y="18982"/>
                  <a:pt x="15204" y="19481"/>
                  <a:pt x="14790" y="19542"/>
                </a:cubicBezTo>
                <a:cubicBezTo>
                  <a:pt x="14768" y="19545"/>
                  <a:pt x="14746" y="19546"/>
                  <a:pt x="14723" y="19546"/>
                </a:cubicBezTo>
                <a:cubicBezTo>
                  <a:pt x="14587" y="19546"/>
                  <a:pt x="14453" y="19493"/>
                  <a:pt x="14331" y="19386"/>
                </a:cubicBezTo>
                <a:cubicBezTo>
                  <a:pt x="14060" y="19151"/>
                  <a:pt x="13762" y="19061"/>
                  <a:pt x="13456" y="19061"/>
                </a:cubicBezTo>
                <a:cubicBezTo>
                  <a:pt x="13044" y="19061"/>
                  <a:pt x="12617" y="19225"/>
                  <a:pt x="12228" y="19419"/>
                </a:cubicBezTo>
                <a:cubicBezTo>
                  <a:pt x="11911" y="19576"/>
                  <a:pt x="11588" y="19757"/>
                  <a:pt x="11250" y="19757"/>
                </a:cubicBezTo>
                <a:cubicBezTo>
                  <a:pt x="11234" y="19757"/>
                  <a:pt x="11219" y="19756"/>
                  <a:pt x="11204" y="19756"/>
                </a:cubicBezTo>
                <a:cubicBezTo>
                  <a:pt x="10906" y="19743"/>
                  <a:pt x="10626" y="19585"/>
                  <a:pt x="10339" y="19485"/>
                </a:cubicBezTo>
                <a:cubicBezTo>
                  <a:pt x="10080" y="19393"/>
                  <a:pt x="9812" y="19348"/>
                  <a:pt x="9544" y="19348"/>
                </a:cubicBezTo>
                <a:cubicBezTo>
                  <a:pt x="9176" y="19348"/>
                  <a:pt x="8808" y="19433"/>
                  <a:pt x="8466" y="19603"/>
                </a:cubicBezTo>
                <a:cubicBezTo>
                  <a:pt x="8126" y="19771"/>
                  <a:pt x="7786" y="20023"/>
                  <a:pt x="7429" y="20023"/>
                </a:cubicBezTo>
                <a:cubicBezTo>
                  <a:pt x="7387" y="20023"/>
                  <a:pt x="7346" y="20020"/>
                  <a:pt x="7304" y="20012"/>
                </a:cubicBezTo>
                <a:cubicBezTo>
                  <a:pt x="6847" y="19933"/>
                  <a:pt x="6532" y="19424"/>
                  <a:pt x="6160" y="19083"/>
                </a:cubicBezTo>
                <a:cubicBezTo>
                  <a:pt x="5795" y="18749"/>
                  <a:pt x="5343" y="18568"/>
                  <a:pt x="4892" y="18568"/>
                </a:cubicBezTo>
                <a:cubicBezTo>
                  <a:pt x="4818" y="18568"/>
                  <a:pt x="4744" y="18573"/>
                  <a:pt x="4670" y="18582"/>
                </a:cubicBezTo>
                <a:cubicBezTo>
                  <a:pt x="4349" y="18625"/>
                  <a:pt x="4038" y="18759"/>
                  <a:pt x="3716" y="18780"/>
                </a:cubicBezTo>
                <a:cubicBezTo>
                  <a:pt x="3693" y="18782"/>
                  <a:pt x="3670" y="18782"/>
                  <a:pt x="3647" y="18782"/>
                </a:cubicBezTo>
                <a:cubicBezTo>
                  <a:pt x="3344" y="18782"/>
                  <a:pt x="3023" y="18654"/>
                  <a:pt x="2866" y="18334"/>
                </a:cubicBezTo>
                <a:cubicBezTo>
                  <a:pt x="2763" y="18122"/>
                  <a:pt x="2746" y="17863"/>
                  <a:pt x="2753" y="17616"/>
                </a:cubicBezTo>
                <a:cubicBezTo>
                  <a:pt x="2788" y="16491"/>
                  <a:pt x="3242" y="15249"/>
                  <a:pt x="2734" y="14320"/>
                </a:cubicBezTo>
                <a:cubicBezTo>
                  <a:pt x="2494" y="13880"/>
                  <a:pt x="2075" y="13615"/>
                  <a:pt x="1882" y="13142"/>
                </a:cubicBezTo>
                <a:cubicBezTo>
                  <a:pt x="1598" y="12442"/>
                  <a:pt x="1916" y="11592"/>
                  <a:pt x="2316" y="10990"/>
                </a:cubicBezTo>
                <a:cubicBezTo>
                  <a:pt x="2715" y="10386"/>
                  <a:pt x="3220" y="9837"/>
                  <a:pt x="3382" y="9080"/>
                </a:cubicBezTo>
                <a:cubicBezTo>
                  <a:pt x="3506" y="8497"/>
                  <a:pt x="3406" y="7911"/>
                  <a:pt x="3208" y="7354"/>
                </a:cubicBezTo>
                <a:cubicBezTo>
                  <a:pt x="2948" y="6616"/>
                  <a:pt x="3229" y="5756"/>
                  <a:pt x="3826" y="5453"/>
                </a:cubicBezTo>
                <a:cubicBezTo>
                  <a:pt x="4417" y="5155"/>
                  <a:pt x="4962" y="4793"/>
                  <a:pt x="5266" y="4114"/>
                </a:cubicBezTo>
                <a:cubicBezTo>
                  <a:pt x="5555" y="3466"/>
                  <a:pt x="5539" y="2659"/>
                  <a:pt x="5358" y="1953"/>
                </a:cubicBezTo>
                <a:cubicBezTo>
                  <a:pt x="5177" y="1248"/>
                  <a:pt x="4846" y="618"/>
                  <a:pt x="451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1777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DCFD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909" name="Google Shape;1778;p9"/>
          <p:cNvGrpSpPr/>
          <p:nvPr/>
        </p:nvGrpSpPr>
        <p:grpSpPr>
          <a:xfrm>
            <a:off x="-47748" y="-382076"/>
            <a:ext cx="4209232" cy="5618308"/>
            <a:chOff x="27" y="0"/>
            <a:chExt cx="4209230" cy="5618306"/>
          </a:xfrm>
        </p:grpSpPr>
        <p:sp>
          <p:nvSpPr>
            <p:cNvPr id="907" name="Google Shape;1779;p9"/>
            <p:cNvSpPr/>
            <p:nvPr/>
          </p:nvSpPr>
          <p:spPr>
            <a:xfrm>
              <a:off x="27" y="3376134"/>
              <a:ext cx="1144822" cy="2242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0363"/>
                  </a:lnTo>
                  <a:cubicBezTo>
                    <a:pt x="0" y="21045"/>
                    <a:pt x="984" y="21600"/>
                    <a:pt x="2199" y="21600"/>
                  </a:cubicBezTo>
                  <a:lnTo>
                    <a:pt x="21600" y="21600"/>
                  </a:lnTo>
                  <a:cubicBezTo>
                    <a:pt x="16778" y="18682"/>
                    <a:pt x="13874" y="14906"/>
                    <a:pt x="11152" y="11213"/>
                  </a:cubicBezTo>
                  <a:cubicBezTo>
                    <a:pt x="8273" y="7300"/>
                    <a:pt x="5370" y="3275"/>
                    <a:pt x="274" y="161"/>
                  </a:cubicBezTo>
                  <a:cubicBezTo>
                    <a:pt x="181" y="107"/>
                    <a:pt x="93" y="5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1780;p9"/>
            <p:cNvSpPr/>
            <p:nvPr/>
          </p:nvSpPr>
          <p:spPr>
            <a:xfrm>
              <a:off x="540622" y="-1"/>
              <a:ext cx="3668637" cy="108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" y="227"/>
                    <a:pt x="199" y="461"/>
                    <a:pt x="296" y="703"/>
                  </a:cubicBezTo>
                  <a:cubicBezTo>
                    <a:pt x="1787" y="4429"/>
                    <a:pt x="2982" y="9817"/>
                    <a:pt x="4422" y="13837"/>
                  </a:cubicBezTo>
                  <a:cubicBezTo>
                    <a:pt x="6260" y="18974"/>
                    <a:pt x="8493" y="21600"/>
                    <a:pt x="10723" y="21600"/>
                  </a:cubicBezTo>
                  <a:cubicBezTo>
                    <a:pt x="12390" y="21600"/>
                    <a:pt x="14056" y="20132"/>
                    <a:pt x="15553" y="17147"/>
                  </a:cubicBezTo>
                  <a:cubicBezTo>
                    <a:pt x="17454" y="13354"/>
                    <a:pt x="19041" y="7444"/>
                    <a:pt x="20817" y="2774"/>
                  </a:cubicBezTo>
                  <a:cubicBezTo>
                    <a:pt x="21071" y="2109"/>
                    <a:pt x="21332" y="1466"/>
                    <a:pt x="21600" y="861"/>
                  </a:cubicBezTo>
                  <a:cubicBezTo>
                    <a:pt x="21486" y="317"/>
                    <a:pt x="21320" y="0"/>
                    <a:pt x="211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12" name="Google Shape;1781;p9"/>
          <p:cNvGrpSpPr/>
          <p:nvPr/>
        </p:nvGrpSpPr>
        <p:grpSpPr>
          <a:xfrm>
            <a:off x="4571879" y="-153476"/>
            <a:ext cx="4830138" cy="5389665"/>
            <a:chOff x="0" y="0"/>
            <a:chExt cx="4830136" cy="5389664"/>
          </a:xfrm>
        </p:grpSpPr>
        <p:sp>
          <p:nvSpPr>
            <p:cNvPr id="910" name="Google Shape;1782;p9"/>
            <p:cNvSpPr/>
            <p:nvPr/>
          </p:nvSpPr>
          <p:spPr>
            <a:xfrm>
              <a:off x="20" y="3643282"/>
              <a:ext cx="4830117" cy="174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63" y="134"/>
                    <a:pt x="21325" y="269"/>
                    <a:pt x="21190" y="408"/>
                  </a:cubicBezTo>
                  <a:cubicBezTo>
                    <a:pt x="19147" y="2554"/>
                    <a:pt x="17515" y="5577"/>
                    <a:pt x="15799" y="8385"/>
                  </a:cubicBezTo>
                  <a:cubicBezTo>
                    <a:pt x="14551" y="10422"/>
                    <a:pt x="13206" y="12403"/>
                    <a:pt x="11570" y="13479"/>
                  </a:cubicBezTo>
                  <a:cubicBezTo>
                    <a:pt x="10619" y="14105"/>
                    <a:pt x="9601" y="14395"/>
                    <a:pt x="8577" y="14395"/>
                  </a:cubicBezTo>
                  <a:cubicBezTo>
                    <a:pt x="7363" y="14395"/>
                    <a:pt x="6141" y="13987"/>
                    <a:pt x="5013" y="13250"/>
                  </a:cubicBezTo>
                  <a:cubicBezTo>
                    <a:pt x="3068" y="11975"/>
                    <a:pt x="1386" y="9789"/>
                    <a:pt x="0" y="7215"/>
                  </a:cubicBezTo>
                  <a:lnTo>
                    <a:pt x="0" y="20201"/>
                  </a:lnTo>
                  <a:cubicBezTo>
                    <a:pt x="0" y="20973"/>
                    <a:pt x="383" y="21600"/>
                    <a:pt x="856" y="21600"/>
                  </a:cubicBezTo>
                  <a:lnTo>
                    <a:pt x="20744" y="21600"/>
                  </a:lnTo>
                  <a:cubicBezTo>
                    <a:pt x="21217" y="21600"/>
                    <a:pt x="21600" y="20973"/>
                    <a:pt x="21600" y="2020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1783;p9"/>
            <p:cNvSpPr/>
            <p:nvPr/>
          </p:nvSpPr>
          <p:spPr>
            <a:xfrm>
              <a:off x="-1" y="-1"/>
              <a:ext cx="3862883" cy="940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1" y="0"/>
                  </a:moveTo>
                  <a:cubicBezTo>
                    <a:pt x="456" y="0"/>
                    <a:pt x="0" y="1386"/>
                    <a:pt x="0" y="3091"/>
                  </a:cubicBezTo>
                  <a:lnTo>
                    <a:pt x="0" y="16806"/>
                  </a:lnTo>
                  <a:cubicBezTo>
                    <a:pt x="317" y="17378"/>
                    <a:pt x="642" y="17873"/>
                    <a:pt x="973" y="18301"/>
                  </a:cubicBezTo>
                  <a:cubicBezTo>
                    <a:pt x="2228" y="19918"/>
                    <a:pt x="3588" y="20633"/>
                    <a:pt x="4946" y="21095"/>
                  </a:cubicBezTo>
                  <a:cubicBezTo>
                    <a:pt x="5894" y="21415"/>
                    <a:pt x="6858" y="21600"/>
                    <a:pt x="7822" y="21600"/>
                  </a:cubicBezTo>
                  <a:cubicBezTo>
                    <a:pt x="10796" y="21600"/>
                    <a:pt x="13764" y="19840"/>
                    <a:pt x="16209" y="14881"/>
                  </a:cubicBezTo>
                  <a:cubicBezTo>
                    <a:pt x="18132" y="10976"/>
                    <a:pt x="19595" y="5378"/>
                    <a:pt x="21326" y="715"/>
                  </a:cubicBezTo>
                  <a:cubicBezTo>
                    <a:pt x="21415" y="473"/>
                    <a:pt x="21506" y="242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13" name="نص العنوان"/>
          <p:cNvSpPr txBox="1"/>
          <p:nvPr>
            <p:ph type="title"/>
          </p:nvPr>
        </p:nvSpPr>
        <p:spPr>
          <a:xfrm>
            <a:off x="733250" y="1233175"/>
            <a:ext cx="3109800" cy="1482301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14" name="مستوى النص الأول…"/>
          <p:cNvSpPr txBox="1"/>
          <p:nvPr>
            <p:ph type="body" sz="quarter" idx="1"/>
          </p:nvPr>
        </p:nvSpPr>
        <p:spPr>
          <a:xfrm>
            <a:off x="733250" y="2803075"/>
            <a:ext cx="3109800" cy="1235101"/>
          </a:xfrm>
          <a:prstGeom prst="rect">
            <a:avLst/>
          </a:prstGeom>
        </p:spPr>
        <p:txBody>
          <a:bodyPr anchor="t"/>
          <a:lstStyle>
            <a:lvl1pPr marL="317500" indent="-177800" algn="ctr">
              <a:buClrTx/>
              <a:buSzTx/>
              <a:buFontTx/>
              <a:buNone/>
              <a:defRPr sz="2100"/>
            </a:lvl1pPr>
            <a:lvl2pPr marL="317500" indent="279400" algn="ctr">
              <a:buClrTx/>
              <a:buSzTx/>
              <a:buFontTx/>
              <a:buNone/>
              <a:defRPr sz="2100"/>
            </a:lvl2pPr>
            <a:lvl3pPr marL="317500" indent="736600" algn="ctr">
              <a:buClrTx/>
              <a:buSzTx/>
              <a:buFontTx/>
              <a:buNone/>
              <a:defRPr sz="2100"/>
            </a:lvl3pPr>
            <a:lvl4pPr marL="317500" indent="1193800" algn="ctr">
              <a:buClrTx/>
              <a:buSzTx/>
              <a:buFontTx/>
              <a:buNone/>
              <a:defRPr sz="2100"/>
            </a:lvl4pPr>
            <a:lvl5pPr marL="317500" indent="1651000" algn="ctr">
              <a:buClrTx/>
              <a:buSzTx/>
              <a:buFontTx/>
              <a:buNone/>
              <a:defRPr sz="21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5" name="Google Shape;1786;p9"/>
          <p:cNvSpPr txBox="1"/>
          <p:nvPr>
            <p:ph type="body" sz="half" idx="21"/>
          </p:nvPr>
        </p:nvSpPr>
        <p:spPr>
          <a:xfrm>
            <a:off x="5296625" y="724074"/>
            <a:ext cx="3122701" cy="3695102"/>
          </a:xfrm>
          <a:prstGeom prst="rect">
            <a:avLst/>
          </a:prstGeom>
        </p:spPr>
        <p:txBody>
          <a:bodyPr anchor="ctr"/>
          <a:lstStyle/>
          <a:p>
            <a:pPr indent="-317500" rtl="0">
              <a:lnSpc>
                <a:spcPct val="115000"/>
              </a:lnSpc>
              <a:buSzPts val="1400"/>
              <a:defRPr sz="1400"/>
            </a:pPr>
          </a:p>
        </p:txBody>
      </p:sp>
      <p:sp>
        <p:nvSpPr>
          <p:cNvPr id="9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solidFill>
          <a:srgbClr val="EDCF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مستوى النص الأول…"/>
          <p:cNvSpPr txBox="1"/>
          <p:nvPr>
            <p:ph type="body" sz="quarter" idx="1"/>
          </p:nvPr>
        </p:nvSpPr>
        <p:spPr>
          <a:xfrm>
            <a:off x="948900" y="3989025"/>
            <a:ext cx="5689501" cy="605101"/>
          </a:xfrm>
          <a:prstGeom prst="rect">
            <a:avLst/>
          </a:prstGeom>
        </p:spPr>
        <p:txBody>
          <a:bodyPr anchor="ctr"/>
          <a:lstStyle>
            <a:lvl1pPr marL="228600" indent="0">
              <a:buClrTx/>
              <a:buSzTx/>
              <a:buFontTx/>
              <a:buNone/>
              <a:defRPr sz="1400"/>
            </a:lvl1pPr>
            <a:lvl2pPr indent="-317500">
              <a:buClrTx/>
              <a:buSzPts val="1400"/>
              <a:buFontTx/>
              <a:defRPr sz="1400"/>
            </a:lvl2pPr>
            <a:lvl3pPr indent="-317500">
              <a:buClrTx/>
              <a:buSzPts val="1400"/>
              <a:buFontTx/>
              <a:defRPr sz="1400"/>
            </a:lvl3pPr>
            <a:lvl4pPr indent="-317500">
              <a:buClrTx/>
              <a:buSzPts val="1400"/>
              <a:buFontTx/>
              <a:defRPr sz="1400"/>
            </a:lvl4pPr>
            <a:lvl5pPr indent="-317500">
              <a:buClrTx/>
              <a:buSzPts val="1400"/>
              <a:buFontTx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24" name="Google Shape;1789;p10"/>
          <p:cNvSpPr/>
          <p:nvPr/>
        </p:nvSpPr>
        <p:spPr>
          <a:xfrm flipH="1">
            <a:off x="7118606" y="3257577"/>
            <a:ext cx="1056271" cy="104856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5" name="Google Shape;1790;p10"/>
          <p:cNvSpPr/>
          <p:nvPr/>
        </p:nvSpPr>
        <p:spPr>
          <a:xfrm flipH="1">
            <a:off x="8617629" y="3531782"/>
            <a:ext cx="381017" cy="378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cubicBezTo>
                  <a:pt x="4820" y="0"/>
                  <a:pt x="0" y="4801"/>
                  <a:pt x="0" y="10774"/>
                </a:cubicBezTo>
                <a:cubicBezTo>
                  <a:pt x="0" y="16799"/>
                  <a:pt x="4820" y="21600"/>
                  <a:pt x="10802" y="21600"/>
                </a:cubicBezTo>
                <a:cubicBezTo>
                  <a:pt x="16780" y="21600"/>
                  <a:pt x="21600" y="16799"/>
                  <a:pt x="21600" y="10774"/>
                </a:cubicBezTo>
                <a:cubicBezTo>
                  <a:pt x="21600" y="4801"/>
                  <a:pt x="16780" y="0"/>
                  <a:pt x="1080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6" name="Google Shape;1791;p10"/>
          <p:cNvSpPr/>
          <p:nvPr/>
        </p:nvSpPr>
        <p:spPr>
          <a:xfrm flipH="1">
            <a:off x="174964" y="1396000"/>
            <a:ext cx="150420" cy="149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19" y="0"/>
                  <a:pt x="0" y="4840"/>
                  <a:pt x="0" y="10798"/>
                </a:cubicBezTo>
                <a:cubicBezTo>
                  <a:pt x="0" y="16755"/>
                  <a:pt x="4819" y="21600"/>
                  <a:pt x="10800" y="21600"/>
                </a:cubicBezTo>
                <a:cubicBezTo>
                  <a:pt x="16781" y="21600"/>
                  <a:pt x="21600" y="16755"/>
                  <a:pt x="21600" y="10798"/>
                </a:cubicBezTo>
                <a:cubicBezTo>
                  <a:pt x="21600" y="4840"/>
                  <a:pt x="16781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7" name="Google Shape;1792;p10"/>
          <p:cNvSpPr/>
          <p:nvPr/>
        </p:nvSpPr>
        <p:spPr>
          <a:xfrm flipH="1">
            <a:off x="6521375" y="4923764"/>
            <a:ext cx="75178" cy="74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49" y="0"/>
                </a:moveTo>
                <a:cubicBezTo>
                  <a:pt x="4765" y="0"/>
                  <a:pt x="0" y="4790"/>
                  <a:pt x="0" y="10805"/>
                </a:cubicBezTo>
                <a:cubicBezTo>
                  <a:pt x="0" y="16707"/>
                  <a:pt x="4765" y="21600"/>
                  <a:pt x="10749" y="21600"/>
                </a:cubicBezTo>
                <a:cubicBezTo>
                  <a:pt x="16733" y="21600"/>
                  <a:pt x="21600" y="16707"/>
                  <a:pt x="21600" y="10805"/>
                </a:cubicBezTo>
                <a:cubicBezTo>
                  <a:pt x="21600" y="4790"/>
                  <a:pt x="16733" y="0"/>
                  <a:pt x="1074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8" name="Google Shape;1793;p10"/>
          <p:cNvSpPr/>
          <p:nvPr/>
        </p:nvSpPr>
        <p:spPr>
          <a:xfrm flipH="1">
            <a:off x="7645112" y="169825"/>
            <a:ext cx="75178" cy="74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0" y="0"/>
                </a:moveTo>
                <a:cubicBezTo>
                  <a:pt x="4877" y="0"/>
                  <a:pt x="0" y="4790"/>
                  <a:pt x="0" y="10805"/>
                </a:cubicBezTo>
                <a:cubicBezTo>
                  <a:pt x="0" y="16707"/>
                  <a:pt x="4877" y="21600"/>
                  <a:pt x="10860" y="21600"/>
                </a:cubicBezTo>
                <a:cubicBezTo>
                  <a:pt x="16844" y="21600"/>
                  <a:pt x="21600" y="16707"/>
                  <a:pt x="21600" y="10805"/>
                </a:cubicBezTo>
                <a:cubicBezTo>
                  <a:pt x="21600" y="4790"/>
                  <a:pt x="16844" y="0"/>
                  <a:pt x="1086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9" name="Google Shape;1794;p10"/>
          <p:cNvSpPr/>
          <p:nvPr/>
        </p:nvSpPr>
        <p:spPr>
          <a:xfrm flipH="1">
            <a:off x="1201043" y="4923914"/>
            <a:ext cx="75178" cy="74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51" y="0"/>
                </a:moveTo>
                <a:cubicBezTo>
                  <a:pt x="4867" y="0"/>
                  <a:pt x="0" y="4813"/>
                  <a:pt x="0" y="10856"/>
                </a:cubicBezTo>
                <a:cubicBezTo>
                  <a:pt x="0" y="16787"/>
                  <a:pt x="4867" y="21600"/>
                  <a:pt x="10851" y="21600"/>
                </a:cubicBezTo>
                <a:cubicBezTo>
                  <a:pt x="16723" y="21600"/>
                  <a:pt x="21600" y="16787"/>
                  <a:pt x="21600" y="10856"/>
                </a:cubicBezTo>
                <a:cubicBezTo>
                  <a:pt x="21600" y="4813"/>
                  <a:pt x="16723" y="0"/>
                  <a:pt x="10851" y="0"/>
                </a:cubicBezTo>
                <a:close/>
              </a:path>
            </a:pathLst>
          </a:custGeom>
          <a:solidFill>
            <a:srgbClr val="DBD4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0" name="Google Shape;1795;p10"/>
          <p:cNvSpPr/>
          <p:nvPr/>
        </p:nvSpPr>
        <p:spPr>
          <a:xfrm flipH="1">
            <a:off x="6223601" y="3683424"/>
            <a:ext cx="75211" cy="7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56" y="0"/>
                </a:moveTo>
                <a:cubicBezTo>
                  <a:pt x="4874" y="0"/>
                  <a:pt x="0" y="4788"/>
                  <a:pt x="0" y="10800"/>
                </a:cubicBezTo>
                <a:cubicBezTo>
                  <a:pt x="0" y="16700"/>
                  <a:pt x="4874" y="21600"/>
                  <a:pt x="10856" y="21600"/>
                </a:cubicBezTo>
                <a:cubicBezTo>
                  <a:pt x="16726" y="21600"/>
                  <a:pt x="21600" y="16700"/>
                  <a:pt x="21600" y="10800"/>
                </a:cubicBezTo>
                <a:cubicBezTo>
                  <a:pt x="21600" y="4788"/>
                  <a:pt x="16726" y="0"/>
                  <a:pt x="1085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1" name="Google Shape;1796;p10"/>
          <p:cNvSpPr/>
          <p:nvPr/>
        </p:nvSpPr>
        <p:spPr>
          <a:xfrm flipH="1">
            <a:off x="1502730" y="349377"/>
            <a:ext cx="75178" cy="7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0" y="0"/>
                </a:moveTo>
                <a:cubicBezTo>
                  <a:pt x="4877" y="0"/>
                  <a:pt x="0" y="4788"/>
                  <a:pt x="0" y="10800"/>
                </a:cubicBezTo>
                <a:cubicBezTo>
                  <a:pt x="0" y="16700"/>
                  <a:pt x="4877" y="21600"/>
                  <a:pt x="10860" y="21600"/>
                </a:cubicBezTo>
                <a:cubicBezTo>
                  <a:pt x="16733" y="21600"/>
                  <a:pt x="21600" y="16700"/>
                  <a:pt x="21600" y="10800"/>
                </a:cubicBezTo>
                <a:cubicBezTo>
                  <a:pt x="21600" y="4788"/>
                  <a:pt x="16733" y="0"/>
                  <a:pt x="1086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2" name="Google Shape;1797;p10"/>
          <p:cNvSpPr/>
          <p:nvPr/>
        </p:nvSpPr>
        <p:spPr>
          <a:xfrm flipH="1">
            <a:off x="181757" y="816677"/>
            <a:ext cx="75211" cy="74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44" y="0"/>
                </a:moveTo>
                <a:cubicBezTo>
                  <a:pt x="4763" y="0"/>
                  <a:pt x="0" y="4813"/>
                  <a:pt x="0" y="10744"/>
                </a:cubicBezTo>
                <a:cubicBezTo>
                  <a:pt x="0" y="16787"/>
                  <a:pt x="4763" y="21600"/>
                  <a:pt x="10744" y="21600"/>
                </a:cubicBezTo>
                <a:cubicBezTo>
                  <a:pt x="16726" y="21600"/>
                  <a:pt x="21600" y="16787"/>
                  <a:pt x="21600" y="10744"/>
                </a:cubicBezTo>
                <a:cubicBezTo>
                  <a:pt x="21600" y="4813"/>
                  <a:pt x="16726" y="0"/>
                  <a:pt x="1074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3" name="Google Shape;1798;p10"/>
          <p:cNvSpPr/>
          <p:nvPr/>
        </p:nvSpPr>
        <p:spPr>
          <a:xfrm flipH="1">
            <a:off x="8862142" y="1396206"/>
            <a:ext cx="150420" cy="149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19" y="0"/>
                  <a:pt x="0" y="4801"/>
                  <a:pt x="0" y="10774"/>
                </a:cubicBezTo>
                <a:cubicBezTo>
                  <a:pt x="0" y="16747"/>
                  <a:pt x="4819" y="21600"/>
                  <a:pt x="10800" y="21600"/>
                </a:cubicBezTo>
                <a:cubicBezTo>
                  <a:pt x="16726" y="21600"/>
                  <a:pt x="21600" y="16747"/>
                  <a:pt x="21600" y="10774"/>
                </a:cubicBezTo>
                <a:cubicBezTo>
                  <a:pt x="21600" y="4801"/>
                  <a:pt x="16726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4" name="Google Shape;1799;p10"/>
          <p:cNvSpPr/>
          <p:nvPr/>
        </p:nvSpPr>
        <p:spPr>
          <a:xfrm flipH="1">
            <a:off x="8617550" y="4671007"/>
            <a:ext cx="124185" cy="123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28" y="0"/>
                  <a:pt x="0" y="4796"/>
                  <a:pt x="0" y="10800"/>
                </a:cubicBezTo>
                <a:cubicBezTo>
                  <a:pt x="0" y="16741"/>
                  <a:pt x="4828" y="21600"/>
                  <a:pt x="10800" y="21600"/>
                </a:cubicBezTo>
                <a:cubicBezTo>
                  <a:pt x="16766" y="21600"/>
                  <a:pt x="21600" y="16741"/>
                  <a:pt x="21600" y="10800"/>
                </a:cubicBezTo>
                <a:cubicBezTo>
                  <a:pt x="21600" y="4796"/>
                  <a:pt x="16766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5" name="Google Shape;1800;p10"/>
          <p:cNvSpPr/>
          <p:nvPr/>
        </p:nvSpPr>
        <p:spPr>
          <a:xfrm flipH="1">
            <a:off x="9012574" y="96220"/>
            <a:ext cx="124184" cy="123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28" y="0"/>
                  <a:pt x="0" y="4791"/>
                  <a:pt x="0" y="10800"/>
                </a:cubicBezTo>
                <a:cubicBezTo>
                  <a:pt x="0" y="16741"/>
                  <a:pt x="4828" y="21600"/>
                  <a:pt x="10800" y="21600"/>
                </a:cubicBezTo>
                <a:cubicBezTo>
                  <a:pt x="16772" y="21600"/>
                  <a:pt x="21600" y="16741"/>
                  <a:pt x="21600" y="10800"/>
                </a:cubicBezTo>
                <a:cubicBezTo>
                  <a:pt x="21600" y="4791"/>
                  <a:pt x="16772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944" name="Google Shape;1801;p10"/>
          <p:cNvGrpSpPr/>
          <p:nvPr/>
        </p:nvGrpSpPr>
        <p:grpSpPr>
          <a:xfrm>
            <a:off x="-13" y="3992511"/>
            <a:ext cx="839972" cy="1158850"/>
            <a:chOff x="0" y="0"/>
            <a:chExt cx="839970" cy="1158849"/>
          </a:xfrm>
        </p:grpSpPr>
        <p:sp>
          <p:nvSpPr>
            <p:cNvPr id="936" name="Google Shape;1802;p10"/>
            <p:cNvSpPr/>
            <p:nvPr/>
          </p:nvSpPr>
          <p:spPr>
            <a:xfrm flipH="1" rot="16200000">
              <a:off x="-159440" y="159439"/>
              <a:ext cx="1158850" cy="83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9" y="1944"/>
                    <a:pt x="632" y="3877"/>
                    <a:pt x="1136" y="5553"/>
                  </a:cubicBezTo>
                  <a:cubicBezTo>
                    <a:pt x="2372" y="9678"/>
                    <a:pt x="4320" y="14092"/>
                    <a:pt x="7015" y="16710"/>
                  </a:cubicBezTo>
                  <a:cubicBezTo>
                    <a:pt x="10289" y="19892"/>
                    <a:pt x="14227" y="21600"/>
                    <a:pt x="18124" y="21600"/>
                  </a:cubicBezTo>
                  <a:cubicBezTo>
                    <a:pt x="19293" y="21600"/>
                    <a:pt x="20458" y="21446"/>
                    <a:pt x="21600" y="2113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7" name="Google Shape;1803;p10"/>
            <p:cNvSpPr/>
            <p:nvPr/>
          </p:nvSpPr>
          <p:spPr>
            <a:xfrm flipH="1" rot="16200000">
              <a:off x="200613" y="224419"/>
              <a:ext cx="50469" cy="5244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8" name="Google Shape;1804;p10"/>
            <p:cNvSpPr/>
            <p:nvPr/>
          </p:nvSpPr>
          <p:spPr>
            <a:xfrm flipH="1" rot="16200000">
              <a:off x="148273" y="495871"/>
              <a:ext cx="50627" cy="52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9" name="Google Shape;1805;p10"/>
            <p:cNvSpPr/>
            <p:nvPr/>
          </p:nvSpPr>
          <p:spPr>
            <a:xfrm flipH="1" rot="16200000">
              <a:off x="398633" y="433238"/>
              <a:ext cx="50481" cy="5205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0" name="Google Shape;1806;p10"/>
            <p:cNvSpPr/>
            <p:nvPr/>
          </p:nvSpPr>
          <p:spPr>
            <a:xfrm flipH="1" rot="16200000">
              <a:off x="231574" y="777394"/>
              <a:ext cx="50602" cy="520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1" name="Google Shape;1807;p10"/>
            <p:cNvSpPr/>
            <p:nvPr/>
          </p:nvSpPr>
          <p:spPr>
            <a:xfrm flipH="1" rot="16200000">
              <a:off x="523886" y="756568"/>
              <a:ext cx="50602" cy="5205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2" name="Google Shape;1808;p10"/>
            <p:cNvSpPr/>
            <p:nvPr/>
          </p:nvSpPr>
          <p:spPr>
            <a:xfrm flipH="1" rot="16200000">
              <a:off x="242364" y="1059184"/>
              <a:ext cx="50627" cy="52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3" name="Google Shape;1809;p10"/>
            <p:cNvSpPr/>
            <p:nvPr/>
          </p:nvSpPr>
          <p:spPr>
            <a:xfrm flipH="1" rot="16200000">
              <a:off x="670030" y="1059184"/>
              <a:ext cx="50627" cy="52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45" name="Google Shape;1810;p10"/>
          <p:cNvSpPr/>
          <p:nvPr/>
        </p:nvSpPr>
        <p:spPr>
          <a:xfrm flipH="1">
            <a:off x="271353" y="3471677"/>
            <a:ext cx="233369" cy="231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0"/>
                </a:moveTo>
                <a:cubicBezTo>
                  <a:pt x="4820" y="0"/>
                  <a:pt x="0" y="4801"/>
                  <a:pt x="0" y="10774"/>
                </a:cubicBezTo>
                <a:cubicBezTo>
                  <a:pt x="0" y="16799"/>
                  <a:pt x="4820" y="21600"/>
                  <a:pt x="10802" y="21600"/>
                </a:cubicBezTo>
                <a:cubicBezTo>
                  <a:pt x="16780" y="21600"/>
                  <a:pt x="21600" y="16799"/>
                  <a:pt x="21600" y="10774"/>
                </a:cubicBezTo>
                <a:cubicBezTo>
                  <a:pt x="21600" y="4801"/>
                  <a:pt x="16780" y="0"/>
                  <a:pt x="1080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953" name="Google Shape;1811;p10"/>
          <p:cNvGrpSpPr/>
          <p:nvPr/>
        </p:nvGrpSpPr>
        <p:grpSpPr>
          <a:xfrm>
            <a:off x="5955210" y="6460"/>
            <a:ext cx="1452337" cy="568931"/>
            <a:chOff x="0" y="0"/>
            <a:chExt cx="1452335" cy="568930"/>
          </a:xfrm>
        </p:grpSpPr>
        <p:sp>
          <p:nvSpPr>
            <p:cNvPr id="946" name="Google Shape;1812;p10"/>
            <p:cNvSpPr/>
            <p:nvPr/>
          </p:nvSpPr>
          <p:spPr>
            <a:xfrm flipH="1">
              <a:off x="0" y="0"/>
              <a:ext cx="1452336" cy="56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27" y="12665"/>
                    <a:pt x="6636" y="21406"/>
                    <a:pt x="11643" y="21596"/>
                  </a:cubicBezTo>
                  <a:cubicBezTo>
                    <a:pt x="11703" y="21599"/>
                    <a:pt x="11763" y="21600"/>
                    <a:pt x="11823" y="21600"/>
                  </a:cubicBezTo>
                  <a:cubicBezTo>
                    <a:pt x="14647" y="21600"/>
                    <a:pt x="17704" y="18900"/>
                    <a:pt x="19546" y="13250"/>
                  </a:cubicBezTo>
                  <a:cubicBezTo>
                    <a:pt x="20780" y="9473"/>
                    <a:pt x="21353" y="4802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7" name="Google Shape;1813;p10"/>
            <p:cNvSpPr/>
            <p:nvPr/>
          </p:nvSpPr>
          <p:spPr>
            <a:xfrm flipH="1">
              <a:off x="1204507" y="167075"/>
              <a:ext cx="50481" cy="5205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8" name="Google Shape;1814;p10"/>
            <p:cNvSpPr/>
            <p:nvPr/>
          </p:nvSpPr>
          <p:spPr>
            <a:xfrm flipH="1">
              <a:off x="933167" y="125423"/>
              <a:ext cx="50626" cy="5205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9" name="Google Shape;1815;p10"/>
            <p:cNvSpPr/>
            <p:nvPr/>
          </p:nvSpPr>
          <p:spPr>
            <a:xfrm flipH="1">
              <a:off x="912341" y="344471"/>
              <a:ext cx="50626" cy="5205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0" name="Google Shape;1816;p10"/>
            <p:cNvSpPr/>
            <p:nvPr/>
          </p:nvSpPr>
          <p:spPr>
            <a:xfrm flipH="1">
              <a:off x="703722" y="167075"/>
              <a:ext cx="50626" cy="5205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1817;p10"/>
            <p:cNvSpPr/>
            <p:nvPr/>
          </p:nvSpPr>
          <p:spPr>
            <a:xfrm flipH="1">
              <a:off x="578497" y="396520"/>
              <a:ext cx="50602" cy="5205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1818;p10"/>
            <p:cNvSpPr/>
            <p:nvPr/>
          </p:nvSpPr>
          <p:spPr>
            <a:xfrm flipH="1">
              <a:off x="338533" y="135819"/>
              <a:ext cx="50602" cy="5208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xx%"/>
          <p:cNvSpPr txBox="1"/>
          <p:nvPr>
            <p:ph type="title" hasCustomPrompt="1"/>
          </p:nvPr>
        </p:nvSpPr>
        <p:spPr>
          <a:xfrm>
            <a:off x="1466500" y="1265399"/>
            <a:ext cx="6210900" cy="1311901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62" name="مستوى النص الأول…"/>
          <p:cNvSpPr txBox="1"/>
          <p:nvPr>
            <p:ph type="body" sz="quarter" idx="1"/>
          </p:nvPr>
        </p:nvSpPr>
        <p:spPr>
          <a:xfrm>
            <a:off x="1846049" y="2577300"/>
            <a:ext cx="5451902" cy="1300801"/>
          </a:xfrm>
          <a:prstGeom prst="rect">
            <a:avLst/>
          </a:prstGeom>
        </p:spPr>
        <p:txBody>
          <a:bodyPr anchor="t"/>
          <a:lstStyle>
            <a:lvl1pPr indent="-317500" algn="ctr">
              <a:lnSpc>
                <a:spcPct val="115000"/>
              </a:lnSpc>
              <a:buSzPts val="1400"/>
              <a:defRPr sz="1400"/>
            </a:lvl1pPr>
            <a:lvl2pPr indent="-317500" algn="ctr">
              <a:lnSpc>
                <a:spcPct val="115000"/>
              </a:lnSpc>
              <a:buSzPts val="1400"/>
              <a:defRPr sz="1400"/>
            </a:lvl2pPr>
            <a:lvl3pPr indent="-317500" algn="ctr">
              <a:lnSpc>
                <a:spcPct val="115000"/>
              </a:lnSpc>
              <a:buSzPts val="1400"/>
              <a:defRPr sz="1400"/>
            </a:lvl3pPr>
            <a:lvl4pPr indent="-317500" algn="ctr">
              <a:lnSpc>
                <a:spcPct val="115000"/>
              </a:lnSpc>
              <a:buSzPts val="1400"/>
              <a:defRPr sz="1400"/>
            </a:lvl4pPr>
            <a:lvl5pPr indent="-317500" algn="ctr">
              <a:lnSpc>
                <a:spcPct val="115000"/>
              </a:lnSpc>
              <a:buSzPts val="1400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63" name="Google Shape;1822;p11"/>
          <p:cNvSpPr/>
          <p:nvPr/>
        </p:nvSpPr>
        <p:spPr>
          <a:xfrm>
            <a:off x="-1026683" y="1682150"/>
            <a:ext cx="2390679" cy="2706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40" h="21600" fill="norm" stroke="1" extrusionOk="0">
                <a:moveTo>
                  <a:pt x="3991" y="0"/>
                </a:moveTo>
                <a:cubicBezTo>
                  <a:pt x="3275" y="0"/>
                  <a:pt x="2507" y="720"/>
                  <a:pt x="1595" y="2558"/>
                </a:cubicBezTo>
                <a:cubicBezTo>
                  <a:pt x="-1995" y="9786"/>
                  <a:pt x="399" y="21600"/>
                  <a:pt x="9540" y="21600"/>
                </a:cubicBezTo>
                <a:cubicBezTo>
                  <a:pt x="10674" y="21600"/>
                  <a:pt x="11913" y="21418"/>
                  <a:pt x="13256" y="21023"/>
                </a:cubicBezTo>
                <a:cubicBezTo>
                  <a:pt x="18864" y="19374"/>
                  <a:pt x="19605" y="10603"/>
                  <a:pt x="13222" y="9376"/>
                </a:cubicBezTo>
                <a:cubicBezTo>
                  <a:pt x="8281" y="8429"/>
                  <a:pt x="6441" y="0"/>
                  <a:pt x="3991" y="0"/>
                </a:cubicBezTo>
                <a:close/>
              </a:path>
            </a:pathLst>
          </a:custGeom>
          <a:solidFill>
            <a:srgbClr val="EDCFD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64" name="Google Shape;1823;p11"/>
          <p:cNvSpPr/>
          <p:nvPr/>
        </p:nvSpPr>
        <p:spPr>
          <a:xfrm>
            <a:off x="5543022" y="-1105268"/>
            <a:ext cx="4848328" cy="2944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4" h="21600" fill="norm" stroke="1" extrusionOk="0">
                <a:moveTo>
                  <a:pt x="21344" y="0"/>
                </a:moveTo>
                <a:lnTo>
                  <a:pt x="5" y="119"/>
                </a:lnTo>
                <a:cubicBezTo>
                  <a:pt x="5" y="119"/>
                  <a:pt x="-256" y="2996"/>
                  <a:pt x="3117" y="6982"/>
                </a:cubicBezTo>
                <a:cubicBezTo>
                  <a:pt x="7142" y="11739"/>
                  <a:pt x="12631" y="10165"/>
                  <a:pt x="14494" y="15902"/>
                </a:cubicBezTo>
                <a:cubicBezTo>
                  <a:pt x="16041" y="20669"/>
                  <a:pt x="18176" y="21600"/>
                  <a:pt x="19609" y="21600"/>
                </a:cubicBezTo>
                <a:cubicBezTo>
                  <a:pt x="20529" y="21600"/>
                  <a:pt x="21159" y="21217"/>
                  <a:pt x="21159" y="21217"/>
                </a:cubicBezTo>
                <a:lnTo>
                  <a:pt x="21344" y="0"/>
                </a:lnTo>
                <a:close/>
              </a:path>
            </a:pathLst>
          </a:custGeom>
          <a:solidFill>
            <a:srgbClr val="EDCFD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65" name="Google Shape;1824;p11"/>
          <p:cNvSpPr/>
          <p:nvPr/>
        </p:nvSpPr>
        <p:spPr>
          <a:xfrm>
            <a:off x="4618682" y="4184353"/>
            <a:ext cx="5353794" cy="1825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4" h="21600" fill="norm" stroke="1" extrusionOk="0">
                <a:moveTo>
                  <a:pt x="8866" y="0"/>
                </a:moveTo>
                <a:cubicBezTo>
                  <a:pt x="8149" y="0"/>
                  <a:pt x="7510" y="572"/>
                  <a:pt x="7011" y="2014"/>
                </a:cubicBezTo>
                <a:cubicBezTo>
                  <a:pt x="4656" y="8821"/>
                  <a:pt x="-486" y="7024"/>
                  <a:pt x="37" y="15340"/>
                </a:cubicBezTo>
                <a:lnTo>
                  <a:pt x="21114" y="21600"/>
                </a:lnTo>
                <a:cubicBezTo>
                  <a:pt x="21114" y="21600"/>
                  <a:pt x="19353" y="8980"/>
                  <a:pt x="17091" y="8388"/>
                </a:cubicBezTo>
                <a:cubicBezTo>
                  <a:pt x="15307" y="7917"/>
                  <a:pt x="11537" y="0"/>
                  <a:pt x="8866" y="0"/>
                </a:cubicBezTo>
                <a:close/>
              </a:path>
            </a:pathLst>
          </a:custGeom>
          <a:solidFill>
            <a:srgbClr val="EDCFD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66" name="Google Shape;1825;p11"/>
          <p:cNvSpPr/>
          <p:nvPr/>
        </p:nvSpPr>
        <p:spPr>
          <a:xfrm>
            <a:off x="-977440" y="-796975"/>
            <a:ext cx="3491871" cy="1419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967"/>
                </a:lnTo>
                <a:cubicBezTo>
                  <a:pt x="0" y="967"/>
                  <a:pt x="3085" y="16805"/>
                  <a:pt x="10184" y="21109"/>
                </a:cubicBezTo>
                <a:cubicBezTo>
                  <a:pt x="10738" y="21445"/>
                  <a:pt x="11275" y="21600"/>
                  <a:pt x="11795" y="21600"/>
                </a:cubicBezTo>
                <a:cubicBezTo>
                  <a:pt x="17931" y="21600"/>
                  <a:pt x="21600" y="0"/>
                  <a:pt x="21600" y="0"/>
                </a:cubicBezTo>
                <a:close/>
              </a:path>
            </a:pathLst>
          </a:custGeom>
          <a:solidFill>
            <a:srgbClr val="EDCFD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719999" y="331200"/>
            <a:ext cx="77040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9999" y="1152475"/>
            <a:ext cx="7704002" cy="34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70" name="Google Shape;923;p4"/>
          <p:cNvGrpSpPr/>
          <p:nvPr/>
        </p:nvGrpSpPr>
        <p:grpSpPr>
          <a:xfrm>
            <a:off x="226431" y="-505675"/>
            <a:ext cx="961121" cy="1021219"/>
            <a:chOff x="0" y="0"/>
            <a:chExt cx="961119" cy="1021218"/>
          </a:xfrm>
        </p:grpSpPr>
        <p:sp>
          <p:nvSpPr>
            <p:cNvPr id="4" name="Google Shape;924;p4"/>
            <p:cNvSpPr/>
            <p:nvPr/>
          </p:nvSpPr>
          <p:spPr>
            <a:xfrm flipH="1">
              <a:off x="3938" y="0"/>
              <a:ext cx="957182" cy="100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361" y="0"/>
                  </a:moveTo>
                  <a:cubicBezTo>
                    <a:pt x="3197" y="58"/>
                    <a:pt x="3024" y="66"/>
                    <a:pt x="2928" y="173"/>
                  </a:cubicBezTo>
                  <a:cubicBezTo>
                    <a:pt x="2836" y="201"/>
                    <a:pt x="2732" y="283"/>
                    <a:pt x="2650" y="283"/>
                  </a:cubicBezTo>
                  <a:cubicBezTo>
                    <a:pt x="2586" y="283"/>
                    <a:pt x="2535" y="232"/>
                    <a:pt x="2512" y="66"/>
                  </a:cubicBezTo>
                  <a:cubicBezTo>
                    <a:pt x="2462" y="34"/>
                    <a:pt x="2411" y="20"/>
                    <a:pt x="2361" y="20"/>
                  </a:cubicBezTo>
                  <a:cubicBezTo>
                    <a:pt x="2282" y="20"/>
                    <a:pt x="2205" y="53"/>
                    <a:pt x="2131" y="98"/>
                  </a:cubicBezTo>
                  <a:cubicBezTo>
                    <a:pt x="1996" y="197"/>
                    <a:pt x="1858" y="282"/>
                    <a:pt x="1713" y="282"/>
                  </a:cubicBezTo>
                  <a:cubicBezTo>
                    <a:pt x="1616" y="282"/>
                    <a:pt x="1516" y="244"/>
                    <a:pt x="1412" y="148"/>
                  </a:cubicBezTo>
                  <a:cubicBezTo>
                    <a:pt x="1354" y="121"/>
                    <a:pt x="1297" y="111"/>
                    <a:pt x="1241" y="111"/>
                  </a:cubicBezTo>
                  <a:cubicBezTo>
                    <a:pt x="1081" y="111"/>
                    <a:pt x="923" y="191"/>
                    <a:pt x="763" y="191"/>
                  </a:cubicBezTo>
                  <a:cubicBezTo>
                    <a:pt x="723" y="191"/>
                    <a:pt x="682" y="186"/>
                    <a:pt x="640" y="173"/>
                  </a:cubicBezTo>
                  <a:cubicBezTo>
                    <a:pt x="571" y="264"/>
                    <a:pt x="476" y="321"/>
                    <a:pt x="467" y="446"/>
                  </a:cubicBezTo>
                  <a:cubicBezTo>
                    <a:pt x="467" y="478"/>
                    <a:pt x="502" y="486"/>
                    <a:pt x="476" y="520"/>
                  </a:cubicBezTo>
                  <a:cubicBezTo>
                    <a:pt x="385" y="423"/>
                    <a:pt x="317" y="386"/>
                    <a:pt x="266" y="386"/>
                  </a:cubicBezTo>
                  <a:cubicBezTo>
                    <a:pt x="139" y="386"/>
                    <a:pt x="102" y="606"/>
                    <a:pt x="34" y="734"/>
                  </a:cubicBezTo>
                  <a:cubicBezTo>
                    <a:pt x="-35" y="915"/>
                    <a:pt x="-10" y="1039"/>
                    <a:pt x="199" y="1048"/>
                  </a:cubicBezTo>
                  <a:cubicBezTo>
                    <a:pt x="303" y="1048"/>
                    <a:pt x="398" y="1064"/>
                    <a:pt x="476" y="1163"/>
                  </a:cubicBezTo>
                  <a:cubicBezTo>
                    <a:pt x="597" y="1213"/>
                    <a:pt x="736" y="1245"/>
                    <a:pt x="744" y="1418"/>
                  </a:cubicBezTo>
                  <a:cubicBezTo>
                    <a:pt x="762" y="1435"/>
                    <a:pt x="762" y="1452"/>
                    <a:pt x="771" y="1468"/>
                  </a:cubicBezTo>
                  <a:cubicBezTo>
                    <a:pt x="788" y="1501"/>
                    <a:pt x="814" y="1534"/>
                    <a:pt x="848" y="1551"/>
                  </a:cubicBezTo>
                  <a:cubicBezTo>
                    <a:pt x="985" y="1734"/>
                    <a:pt x="965" y="1833"/>
                    <a:pt x="768" y="1833"/>
                  </a:cubicBezTo>
                  <a:cubicBezTo>
                    <a:pt x="752" y="1833"/>
                    <a:pt x="736" y="1832"/>
                    <a:pt x="719" y="1831"/>
                  </a:cubicBezTo>
                  <a:cubicBezTo>
                    <a:pt x="696" y="1828"/>
                    <a:pt x="675" y="1826"/>
                    <a:pt x="655" y="1826"/>
                  </a:cubicBezTo>
                  <a:cubicBezTo>
                    <a:pt x="620" y="1826"/>
                    <a:pt x="587" y="1832"/>
                    <a:pt x="554" y="1848"/>
                  </a:cubicBezTo>
                  <a:cubicBezTo>
                    <a:pt x="458" y="2169"/>
                    <a:pt x="528" y="2400"/>
                    <a:pt x="779" y="2467"/>
                  </a:cubicBezTo>
                  <a:cubicBezTo>
                    <a:pt x="875" y="2491"/>
                    <a:pt x="987" y="2508"/>
                    <a:pt x="1048" y="2615"/>
                  </a:cubicBezTo>
                  <a:cubicBezTo>
                    <a:pt x="1084" y="2649"/>
                    <a:pt x="1132" y="2666"/>
                    <a:pt x="1177" y="2666"/>
                  </a:cubicBezTo>
                  <a:cubicBezTo>
                    <a:pt x="1186" y="2666"/>
                    <a:pt x="1195" y="2666"/>
                    <a:pt x="1204" y="2664"/>
                  </a:cubicBezTo>
                  <a:cubicBezTo>
                    <a:pt x="1241" y="2644"/>
                    <a:pt x="1273" y="2635"/>
                    <a:pt x="1301" y="2635"/>
                  </a:cubicBezTo>
                  <a:cubicBezTo>
                    <a:pt x="1397" y="2635"/>
                    <a:pt x="1449" y="2738"/>
                    <a:pt x="1516" y="2821"/>
                  </a:cubicBezTo>
                  <a:cubicBezTo>
                    <a:pt x="1733" y="2862"/>
                    <a:pt x="1931" y="2920"/>
                    <a:pt x="2088" y="3085"/>
                  </a:cubicBezTo>
                  <a:cubicBezTo>
                    <a:pt x="2122" y="3101"/>
                    <a:pt x="2166" y="3110"/>
                    <a:pt x="2201" y="3118"/>
                  </a:cubicBezTo>
                  <a:cubicBezTo>
                    <a:pt x="2271" y="3106"/>
                    <a:pt x="2352" y="3056"/>
                    <a:pt x="2428" y="3056"/>
                  </a:cubicBezTo>
                  <a:cubicBezTo>
                    <a:pt x="2454" y="3056"/>
                    <a:pt x="2479" y="3063"/>
                    <a:pt x="2503" y="3077"/>
                  </a:cubicBezTo>
                  <a:cubicBezTo>
                    <a:pt x="2945" y="3357"/>
                    <a:pt x="3500" y="3242"/>
                    <a:pt x="3924" y="3572"/>
                  </a:cubicBezTo>
                  <a:cubicBezTo>
                    <a:pt x="4106" y="3646"/>
                    <a:pt x="4271" y="3787"/>
                    <a:pt x="4470" y="3803"/>
                  </a:cubicBezTo>
                  <a:cubicBezTo>
                    <a:pt x="4534" y="3769"/>
                    <a:pt x="4594" y="3755"/>
                    <a:pt x="4651" y="3755"/>
                  </a:cubicBezTo>
                  <a:cubicBezTo>
                    <a:pt x="4762" y="3755"/>
                    <a:pt x="4864" y="3809"/>
                    <a:pt x="4973" y="3869"/>
                  </a:cubicBezTo>
                  <a:cubicBezTo>
                    <a:pt x="5172" y="4160"/>
                    <a:pt x="5432" y="4323"/>
                    <a:pt x="5758" y="4323"/>
                  </a:cubicBezTo>
                  <a:cubicBezTo>
                    <a:pt x="5801" y="4323"/>
                    <a:pt x="5846" y="4320"/>
                    <a:pt x="5892" y="4315"/>
                  </a:cubicBezTo>
                  <a:cubicBezTo>
                    <a:pt x="6021" y="4355"/>
                    <a:pt x="6012" y="4545"/>
                    <a:pt x="6134" y="4603"/>
                  </a:cubicBezTo>
                  <a:cubicBezTo>
                    <a:pt x="6324" y="4636"/>
                    <a:pt x="6533" y="4636"/>
                    <a:pt x="6697" y="4793"/>
                  </a:cubicBezTo>
                  <a:cubicBezTo>
                    <a:pt x="6966" y="5065"/>
                    <a:pt x="7356" y="5164"/>
                    <a:pt x="7589" y="5477"/>
                  </a:cubicBezTo>
                  <a:cubicBezTo>
                    <a:pt x="7612" y="5488"/>
                    <a:pt x="7634" y="5492"/>
                    <a:pt x="7655" y="5492"/>
                  </a:cubicBezTo>
                  <a:cubicBezTo>
                    <a:pt x="7743" y="5492"/>
                    <a:pt x="7820" y="5423"/>
                    <a:pt x="7900" y="5423"/>
                  </a:cubicBezTo>
                  <a:cubicBezTo>
                    <a:pt x="7912" y="5423"/>
                    <a:pt x="7924" y="5425"/>
                    <a:pt x="7936" y="5428"/>
                  </a:cubicBezTo>
                  <a:lnTo>
                    <a:pt x="8040" y="5428"/>
                  </a:lnTo>
                  <a:cubicBezTo>
                    <a:pt x="8230" y="5642"/>
                    <a:pt x="8387" y="5890"/>
                    <a:pt x="8560" y="6129"/>
                  </a:cubicBezTo>
                  <a:cubicBezTo>
                    <a:pt x="8620" y="6336"/>
                    <a:pt x="8863" y="6220"/>
                    <a:pt x="8949" y="6385"/>
                  </a:cubicBezTo>
                  <a:cubicBezTo>
                    <a:pt x="9019" y="6533"/>
                    <a:pt x="9132" y="6624"/>
                    <a:pt x="9279" y="6666"/>
                  </a:cubicBezTo>
                  <a:cubicBezTo>
                    <a:pt x="9452" y="6706"/>
                    <a:pt x="9574" y="6797"/>
                    <a:pt x="9582" y="7004"/>
                  </a:cubicBezTo>
                  <a:cubicBezTo>
                    <a:pt x="9608" y="7045"/>
                    <a:pt x="9617" y="7078"/>
                    <a:pt x="9652" y="7111"/>
                  </a:cubicBezTo>
                  <a:cubicBezTo>
                    <a:pt x="9672" y="7121"/>
                    <a:pt x="9695" y="7124"/>
                    <a:pt x="9716" y="7124"/>
                  </a:cubicBezTo>
                  <a:cubicBezTo>
                    <a:pt x="9731" y="7124"/>
                    <a:pt x="9745" y="7123"/>
                    <a:pt x="9756" y="7119"/>
                  </a:cubicBezTo>
                  <a:cubicBezTo>
                    <a:pt x="9815" y="7077"/>
                    <a:pt x="9866" y="7059"/>
                    <a:pt x="9911" y="7059"/>
                  </a:cubicBezTo>
                  <a:cubicBezTo>
                    <a:pt x="10040" y="7059"/>
                    <a:pt x="10116" y="7205"/>
                    <a:pt x="10206" y="7309"/>
                  </a:cubicBezTo>
                  <a:cubicBezTo>
                    <a:pt x="10310" y="7433"/>
                    <a:pt x="10353" y="7614"/>
                    <a:pt x="10526" y="7663"/>
                  </a:cubicBezTo>
                  <a:cubicBezTo>
                    <a:pt x="10561" y="7663"/>
                    <a:pt x="10605" y="7680"/>
                    <a:pt x="10639" y="7680"/>
                  </a:cubicBezTo>
                  <a:cubicBezTo>
                    <a:pt x="10662" y="7678"/>
                    <a:pt x="10685" y="7676"/>
                    <a:pt x="10706" y="7676"/>
                  </a:cubicBezTo>
                  <a:cubicBezTo>
                    <a:pt x="10977" y="7676"/>
                    <a:pt x="11084" y="7868"/>
                    <a:pt x="11116" y="8150"/>
                  </a:cubicBezTo>
                  <a:cubicBezTo>
                    <a:pt x="11133" y="8184"/>
                    <a:pt x="11159" y="8200"/>
                    <a:pt x="11185" y="8225"/>
                  </a:cubicBezTo>
                  <a:cubicBezTo>
                    <a:pt x="11190" y="8229"/>
                    <a:pt x="11196" y="8231"/>
                    <a:pt x="11202" y="8231"/>
                  </a:cubicBezTo>
                  <a:cubicBezTo>
                    <a:pt x="11231" y="8231"/>
                    <a:pt x="11268" y="8189"/>
                    <a:pt x="11298" y="8189"/>
                  </a:cubicBezTo>
                  <a:cubicBezTo>
                    <a:pt x="11317" y="8189"/>
                    <a:pt x="11333" y="8205"/>
                    <a:pt x="11341" y="8258"/>
                  </a:cubicBezTo>
                  <a:cubicBezTo>
                    <a:pt x="11341" y="8349"/>
                    <a:pt x="11358" y="8431"/>
                    <a:pt x="11428" y="8505"/>
                  </a:cubicBezTo>
                  <a:cubicBezTo>
                    <a:pt x="11557" y="8588"/>
                    <a:pt x="11722" y="8596"/>
                    <a:pt x="11809" y="8753"/>
                  </a:cubicBezTo>
                  <a:cubicBezTo>
                    <a:pt x="11870" y="8860"/>
                    <a:pt x="11766" y="8893"/>
                    <a:pt x="11705" y="8959"/>
                  </a:cubicBezTo>
                  <a:cubicBezTo>
                    <a:pt x="11635" y="9206"/>
                    <a:pt x="11792" y="9231"/>
                    <a:pt x="11948" y="9231"/>
                  </a:cubicBezTo>
                  <a:cubicBezTo>
                    <a:pt x="11960" y="9233"/>
                    <a:pt x="11972" y="9233"/>
                    <a:pt x="11985" y="9233"/>
                  </a:cubicBezTo>
                  <a:cubicBezTo>
                    <a:pt x="12064" y="9233"/>
                    <a:pt x="12143" y="9205"/>
                    <a:pt x="12223" y="9205"/>
                  </a:cubicBezTo>
                  <a:cubicBezTo>
                    <a:pt x="12261" y="9205"/>
                    <a:pt x="12299" y="9212"/>
                    <a:pt x="12338" y="9231"/>
                  </a:cubicBezTo>
                  <a:cubicBezTo>
                    <a:pt x="12476" y="9289"/>
                    <a:pt x="12606" y="9330"/>
                    <a:pt x="12649" y="9520"/>
                  </a:cubicBezTo>
                  <a:cubicBezTo>
                    <a:pt x="12728" y="9833"/>
                    <a:pt x="12944" y="10039"/>
                    <a:pt x="13196" y="10130"/>
                  </a:cubicBezTo>
                  <a:cubicBezTo>
                    <a:pt x="13481" y="10246"/>
                    <a:pt x="13385" y="10411"/>
                    <a:pt x="13334" y="10592"/>
                  </a:cubicBezTo>
                  <a:cubicBezTo>
                    <a:pt x="13287" y="10806"/>
                    <a:pt x="13317" y="10954"/>
                    <a:pt x="13515" y="10954"/>
                  </a:cubicBezTo>
                  <a:cubicBezTo>
                    <a:pt x="13538" y="10954"/>
                    <a:pt x="13565" y="10952"/>
                    <a:pt x="13594" y="10947"/>
                  </a:cubicBezTo>
                  <a:cubicBezTo>
                    <a:pt x="13597" y="10947"/>
                    <a:pt x="13601" y="10946"/>
                    <a:pt x="13604" y="10946"/>
                  </a:cubicBezTo>
                  <a:cubicBezTo>
                    <a:pt x="13669" y="10946"/>
                    <a:pt x="13637" y="11023"/>
                    <a:pt x="13646" y="11063"/>
                  </a:cubicBezTo>
                  <a:cubicBezTo>
                    <a:pt x="13655" y="11103"/>
                    <a:pt x="13680" y="11128"/>
                    <a:pt x="13698" y="11162"/>
                  </a:cubicBezTo>
                  <a:cubicBezTo>
                    <a:pt x="13853" y="11186"/>
                    <a:pt x="13957" y="11236"/>
                    <a:pt x="13915" y="11434"/>
                  </a:cubicBezTo>
                  <a:cubicBezTo>
                    <a:pt x="13932" y="11599"/>
                    <a:pt x="13975" y="11739"/>
                    <a:pt x="14157" y="11747"/>
                  </a:cubicBezTo>
                  <a:cubicBezTo>
                    <a:pt x="14287" y="11764"/>
                    <a:pt x="14296" y="11863"/>
                    <a:pt x="14296" y="11970"/>
                  </a:cubicBezTo>
                  <a:cubicBezTo>
                    <a:pt x="14365" y="12077"/>
                    <a:pt x="14538" y="12102"/>
                    <a:pt x="14538" y="12275"/>
                  </a:cubicBezTo>
                  <a:cubicBezTo>
                    <a:pt x="14556" y="12308"/>
                    <a:pt x="14582" y="12341"/>
                    <a:pt x="14607" y="12358"/>
                  </a:cubicBezTo>
                  <a:cubicBezTo>
                    <a:pt x="14764" y="12465"/>
                    <a:pt x="14928" y="12556"/>
                    <a:pt x="15041" y="12696"/>
                  </a:cubicBezTo>
                  <a:cubicBezTo>
                    <a:pt x="15110" y="12770"/>
                    <a:pt x="15188" y="12845"/>
                    <a:pt x="15188" y="12968"/>
                  </a:cubicBezTo>
                  <a:cubicBezTo>
                    <a:pt x="15197" y="13059"/>
                    <a:pt x="15162" y="13150"/>
                    <a:pt x="15232" y="13232"/>
                  </a:cubicBezTo>
                  <a:cubicBezTo>
                    <a:pt x="15272" y="13276"/>
                    <a:pt x="15319" y="13291"/>
                    <a:pt x="15369" y="13291"/>
                  </a:cubicBezTo>
                  <a:cubicBezTo>
                    <a:pt x="15403" y="13291"/>
                    <a:pt x="15438" y="13283"/>
                    <a:pt x="15474" y="13274"/>
                  </a:cubicBezTo>
                  <a:cubicBezTo>
                    <a:pt x="15506" y="13269"/>
                    <a:pt x="15536" y="13266"/>
                    <a:pt x="15564" y="13266"/>
                  </a:cubicBezTo>
                  <a:cubicBezTo>
                    <a:pt x="15681" y="13266"/>
                    <a:pt x="15761" y="13317"/>
                    <a:pt x="15769" y="13496"/>
                  </a:cubicBezTo>
                  <a:cubicBezTo>
                    <a:pt x="15760" y="13595"/>
                    <a:pt x="15734" y="13686"/>
                    <a:pt x="15725" y="13785"/>
                  </a:cubicBezTo>
                  <a:cubicBezTo>
                    <a:pt x="15718" y="13919"/>
                    <a:pt x="15775" y="14005"/>
                    <a:pt x="15871" y="14005"/>
                  </a:cubicBezTo>
                  <a:cubicBezTo>
                    <a:pt x="15892" y="14005"/>
                    <a:pt x="15916" y="14000"/>
                    <a:pt x="15942" y="13991"/>
                  </a:cubicBezTo>
                  <a:cubicBezTo>
                    <a:pt x="15996" y="13973"/>
                    <a:pt x="16032" y="13964"/>
                    <a:pt x="16055" y="13964"/>
                  </a:cubicBezTo>
                  <a:cubicBezTo>
                    <a:pt x="16157" y="13964"/>
                    <a:pt x="16023" y="14111"/>
                    <a:pt x="16037" y="14165"/>
                  </a:cubicBezTo>
                  <a:cubicBezTo>
                    <a:pt x="16020" y="14214"/>
                    <a:pt x="15994" y="14263"/>
                    <a:pt x="15985" y="14330"/>
                  </a:cubicBezTo>
                  <a:cubicBezTo>
                    <a:pt x="16071" y="14494"/>
                    <a:pt x="16237" y="14585"/>
                    <a:pt x="16297" y="14775"/>
                  </a:cubicBezTo>
                  <a:cubicBezTo>
                    <a:pt x="16323" y="14799"/>
                    <a:pt x="16341" y="14833"/>
                    <a:pt x="16375" y="14858"/>
                  </a:cubicBezTo>
                  <a:cubicBezTo>
                    <a:pt x="16574" y="15063"/>
                    <a:pt x="16730" y="15270"/>
                    <a:pt x="16756" y="15583"/>
                  </a:cubicBezTo>
                  <a:cubicBezTo>
                    <a:pt x="16765" y="15789"/>
                    <a:pt x="16852" y="15946"/>
                    <a:pt x="17060" y="15996"/>
                  </a:cubicBezTo>
                  <a:cubicBezTo>
                    <a:pt x="17094" y="15996"/>
                    <a:pt x="17155" y="15954"/>
                    <a:pt x="17155" y="15954"/>
                  </a:cubicBezTo>
                  <a:cubicBezTo>
                    <a:pt x="17120" y="16227"/>
                    <a:pt x="17380" y="16392"/>
                    <a:pt x="17371" y="16672"/>
                  </a:cubicBezTo>
                  <a:cubicBezTo>
                    <a:pt x="17371" y="16818"/>
                    <a:pt x="17434" y="16886"/>
                    <a:pt x="17526" y="16886"/>
                  </a:cubicBezTo>
                  <a:cubicBezTo>
                    <a:pt x="17579" y="16886"/>
                    <a:pt x="17643" y="16863"/>
                    <a:pt x="17710" y="16820"/>
                  </a:cubicBezTo>
                  <a:cubicBezTo>
                    <a:pt x="18012" y="16895"/>
                    <a:pt x="18134" y="17233"/>
                    <a:pt x="18376" y="17382"/>
                  </a:cubicBezTo>
                  <a:cubicBezTo>
                    <a:pt x="18368" y="17390"/>
                    <a:pt x="18368" y="17398"/>
                    <a:pt x="18359" y="17415"/>
                  </a:cubicBezTo>
                  <a:cubicBezTo>
                    <a:pt x="18282" y="17555"/>
                    <a:pt x="18247" y="17712"/>
                    <a:pt x="18316" y="17876"/>
                  </a:cubicBezTo>
                  <a:cubicBezTo>
                    <a:pt x="18394" y="18000"/>
                    <a:pt x="18498" y="18116"/>
                    <a:pt x="18489" y="18281"/>
                  </a:cubicBezTo>
                  <a:cubicBezTo>
                    <a:pt x="18506" y="18388"/>
                    <a:pt x="18533" y="18512"/>
                    <a:pt x="18662" y="18553"/>
                  </a:cubicBezTo>
                  <a:lnTo>
                    <a:pt x="18827" y="18586"/>
                  </a:lnTo>
                  <a:cubicBezTo>
                    <a:pt x="18864" y="18594"/>
                    <a:pt x="18908" y="18612"/>
                    <a:pt x="18953" y="18612"/>
                  </a:cubicBezTo>
                  <a:cubicBezTo>
                    <a:pt x="18960" y="18612"/>
                    <a:pt x="18967" y="18612"/>
                    <a:pt x="18974" y="18611"/>
                  </a:cubicBezTo>
                  <a:cubicBezTo>
                    <a:pt x="19049" y="18596"/>
                    <a:pt x="19118" y="18588"/>
                    <a:pt x="19181" y="18588"/>
                  </a:cubicBezTo>
                  <a:cubicBezTo>
                    <a:pt x="19436" y="18588"/>
                    <a:pt x="19581" y="18725"/>
                    <a:pt x="19581" y="19122"/>
                  </a:cubicBezTo>
                  <a:cubicBezTo>
                    <a:pt x="19581" y="19261"/>
                    <a:pt x="19655" y="19334"/>
                    <a:pt x="19766" y="19334"/>
                  </a:cubicBezTo>
                  <a:cubicBezTo>
                    <a:pt x="19861" y="19334"/>
                    <a:pt x="19982" y="19282"/>
                    <a:pt x="20110" y="19172"/>
                  </a:cubicBezTo>
                  <a:cubicBezTo>
                    <a:pt x="19936" y="19452"/>
                    <a:pt x="19979" y="19774"/>
                    <a:pt x="19754" y="19972"/>
                  </a:cubicBezTo>
                  <a:cubicBezTo>
                    <a:pt x="19737" y="20005"/>
                    <a:pt x="19737" y="20047"/>
                    <a:pt x="19737" y="20087"/>
                  </a:cubicBezTo>
                  <a:cubicBezTo>
                    <a:pt x="19746" y="20203"/>
                    <a:pt x="19797" y="20277"/>
                    <a:pt x="19893" y="20319"/>
                  </a:cubicBezTo>
                  <a:cubicBezTo>
                    <a:pt x="20014" y="20360"/>
                    <a:pt x="19997" y="20434"/>
                    <a:pt x="19936" y="20516"/>
                  </a:cubicBezTo>
                  <a:cubicBezTo>
                    <a:pt x="19919" y="20550"/>
                    <a:pt x="19910" y="20575"/>
                    <a:pt x="19893" y="20615"/>
                  </a:cubicBezTo>
                  <a:cubicBezTo>
                    <a:pt x="19936" y="20764"/>
                    <a:pt x="20023" y="20863"/>
                    <a:pt x="19867" y="21028"/>
                  </a:cubicBezTo>
                  <a:cubicBezTo>
                    <a:pt x="19722" y="21175"/>
                    <a:pt x="19653" y="21441"/>
                    <a:pt x="20006" y="21441"/>
                  </a:cubicBezTo>
                  <a:cubicBezTo>
                    <a:pt x="20012" y="21441"/>
                    <a:pt x="20017" y="21441"/>
                    <a:pt x="20023" y="21441"/>
                  </a:cubicBezTo>
                  <a:cubicBezTo>
                    <a:pt x="20080" y="21407"/>
                    <a:pt x="20138" y="21396"/>
                    <a:pt x="20195" y="21396"/>
                  </a:cubicBezTo>
                  <a:cubicBezTo>
                    <a:pt x="20357" y="21396"/>
                    <a:pt x="20516" y="21493"/>
                    <a:pt x="20678" y="21493"/>
                  </a:cubicBezTo>
                  <a:cubicBezTo>
                    <a:pt x="20716" y="21493"/>
                    <a:pt x="20755" y="21487"/>
                    <a:pt x="20794" y="21474"/>
                  </a:cubicBezTo>
                  <a:cubicBezTo>
                    <a:pt x="20871" y="21474"/>
                    <a:pt x="20950" y="21482"/>
                    <a:pt x="21019" y="21515"/>
                  </a:cubicBezTo>
                  <a:cubicBezTo>
                    <a:pt x="21096" y="21545"/>
                    <a:pt x="21184" y="21600"/>
                    <a:pt x="21262" y="21600"/>
                  </a:cubicBezTo>
                  <a:cubicBezTo>
                    <a:pt x="21314" y="21600"/>
                    <a:pt x="21362" y="21575"/>
                    <a:pt x="21401" y="21498"/>
                  </a:cubicBezTo>
                  <a:cubicBezTo>
                    <a:pt x="21521" y="21267"/>
                    <a:pt x="21348" y="21168"/>
                    <a:pt x="21166" y="21069"/>
                  </a:cubicBezTo>
                  <a:cubicBezTo>
                    <a:pt x="21275" y="21096"/>
                    <a:pt x="21347" y="21193"/>
                    <a:pt x="21436" y="21193"/>
                  </a:cubicBezTo>
                  <a:cubicBezTo>
                    <a:pt x="21460" y="21193"/>
                    <a:pt x="21486" y="21186"/>
                    <a:pt x="21513" y="21168"/>
                  </a:cubicBezTo>
                  <a:cubicBezTo>
                    <a:pt x="21513" y="21061"/>
                    <a:pt x="21496" y="20962"/>
                    <a:pt x="21496" y="20855"/>
                  </a:cubicBezTo>
                  <a:cubicBezTo>
                    <a:pt x="21565" y="20674"/>
                    <a:pt x="21383" y="20575"/>
                    <a:pt x="21366" y="20426"/>
                  </a:cubicBezTo>
                  <a:cubicBezTo>
                    <a:pt x="21323" y="20269"/>
                    <a:pt x="21141" y="20162"/>
                    <a:pt x="21184" y="19972"/>
                  </a:cubicBezTo>
                  <a:cubicBezTo>
                    <a:pt x="20959" y="19535"/>
                    <a:pt x="20690" y="19114"/>
                    <a:pt x="20777" y="18578"/>
                  </a:cubicBezTo>
                  <a:cubicBezTo>
                    <a:pt x="20785" y="18454"/>
                    <a:pt x="20742" y="18347"/>
                    <a:pt x="20716" y="18240"/>
                  </a:cubicBezTo>
                  <a:cubicBezTo>
                    <a:pt x="20707" y="18199"/>
                    <a:pt x="20690" y="18140"/>
                    <a:pt x="20664" y="18100"/>
                  </a:cubicBezTo>
                  <a:cubicBezTo>
                    <a:pt x="20655" y="17935"/>
                    <a:pt x="20500" y="17844"/>
                    <a:pt x="20491" y="17679"/>
                  </a:cubicBezTo>
                  <a:cubicBezTo>
                    <a:pt x="20456" y="17629"/>
                    <a:pt x="20438" y="17588"/>
                    <a:pt x="20412" y="17547"/>
                  </a:cubicBezTo>
                  <a:cubicBezTo>
                    <a:pt x="20443" y="17503"/>
                    <a:pt x="20467" y="17487"/>
                    <a:pt x="20488" y="17487"/>
                  </a:cubicBezTo>
                  <a:cubicBezTo>
                    <a:pt x="20545" y="17487"/>
                    <a:pt x="20580" y="17597"/>
                    <a:pt x="20638" y="17597"/>
                  </a:cubicBezTo>
                  <a:cubicBezTo>
                    <a:pt x="20641" y="17597"/>
                    <a:pt x="20644" y="17597"/>
                    <a:pt x="20647" y="17597"/>
                  </a:cubicBezTo>
                  <a:lnTo>
                    <a:pt x="20871" y="17811"/>
                  </a:lnTo>
                  <a:cubicBezTo>
                    <a:pt x="20925" y="17835"/>
                    <a:pt x="20967" y="17845"/>
                    <a:pt x="21000" y="17845"/>
                  </a:cubicBezTo>
                  <a:cubicBezTo>
                    <a:pt x="21146" y="17845"/>
                    <a:pt x="21112" y="17637"/>
                    <a:pt x="21175" y="17522"/>
                  </a:cubicBezTo>
                  <a:cubicBezTo>
                    <a:pt x="20924" y="16507"/>
                    <a:pt x="20500" y="15542"/>
                    <a:pt x="20023" y="14626"/>
                  </a:cubicBezTo>
                  <a:cubicBezTo>
                    <a:pt x="19633" y="13884"/>
                    <a:pt x="19225" y="13158"/>
                    <a:pt x="18784" y="12457"/>
                  </a:cubicBezTo>
                  <a:cubicBezTo>
                    <a:pt x="18220" y="11566"/>
                    <a:pt x="17614" y="10700"/>
                    <a:pt x="16947" y="9883"/>
                  </a:cubicBezTo>
                  <a:cubicBezTo>
                    <a:pt x="16462" y="9289"/>
                    <a:pt x="15924" y="8753"/>
                    <a:pt x="15387" y="8191"/>
                  </a:cubicBezTo>
                  <a:cubicBezTo>
                    <a:pt x="14425" y="7169"/>
                    <a:pt x="13481" y="6129"/>
                    <a:pt x="12433" y="5205"/>
                  </a:cubicBezTo>
                  <a:cubicBezTo>
                    <a:pt x="12360" y="5173"/>
                    <a:pt x="12288" y="5125"/>
                    <a:pt x="12220" y="5125"/>
                  </a:cubicBezTo>
                  <a:cubicBezTo>
                    <a:pt x="12166" y="5125"/>
                    <a:pt x="12115" y="5155"/>
                    <a:pt x="12069" y="5247"/>
                  </a:cubicBezTo>
                  <a:cubicBezTo>
                    <a:pt x="12129" y="5098"/>
                    <a:pt x="12121" y="4933"/>
                    <a:pt x="11991" y="4875"/>
                  </a:cubicBezTo>
                  <a:cubicBezTo>
                    <a:pt x="11783" y="4759"/>
                    <a:pt x="11653" y="4570"/>
                    <a:pt x="11488" y="4405"/>
                  </a:cubicBezTo>
                  <a:cubicBezTo>
                    <a:pt x="11413" y="4341"/>
                    <a:pt x="11360" y="4314"/>
                    <a:pt x="11325" y="4314"/>
                  </a:cubicBezTo>
                  <a:cubicBezTo>
                    <a:pt x="11253" y="4314"/>
                    <a:pt x="11254" y="4431"/>
                    <a:pt x="11271" y="4570"/>
                  </a:cubicBezTo>
                  <a:cubicBezTo>
                    <a:pt x="11220" y="4430"/>
                    <a:pt x="11306" y="4231"/>
                    <a:pt x="11133" y="4116"/>
                  </a:cubicBezTo>
                  <a:cubicBezTo>
                    <a:pt x="10796" y="3819"/>
                    <a:pt x="10423" y="3605"/>
                    <a:pt x="10058" y="3324"/>
                  </a:cubicBezTo>
                  <a:cubicBezTo>
                    <a:pt x="9140" y="2615"/>
                    <a:pt x="8144" y="2005"/>
                    <a:pt x="7104" y="1501"/>
                  </a:cubicBezTo>
                  <a:cubicBezTo>
                    <a:pt x="6359" y="1138"/>
                    <a:pt x="5631" y="725"/>
                    <a:pt x="4843" y="470"/>
                  </a:cubicBezTo>
                  <a:cubicBezTo>
                    <a:pt x="4340" y="313"/>
                    <a:pt x="3820" y="247"/>
                    <a:pt x="3361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" name="Google Shape;925;p4"/>
            <p:cNvSpPr/>
            <p:nvPr/>
          </p:nvSpPr>
          <p:spPr>
            <a:xfrm flipH="1">
              <a:off x="57934" y="903335"/>
              <a:ext cx="48406" cy="10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2" h="21600" fill="norm" stroke="1" extrusionOk="0">
                  <a:moveTo>
                    <a:pt x="3298" y="0"/>
                  </a:moveTo>
                  <a:cubicBezTo>
                    <a:pt x="2714" y="0"/>
                    <a:pt x="2093" y="106"/>
                    <a:pt x="1446" y="358"/>
                  </a:cubicBezTo>
                  <a:cubicBezTo>
                    <a:pt x="-2638" y="1704"/>
                    <a:pt x="3399" y="2732"/>
                    <a:pt x="1738" y="4231"/>
                  </a:cubicBezTo>
                  <a:cubicBezTo>
                    <a:pt x="-215" y="5810"/>
                    <a:pt x="2499" y="7627"/>
                    <a:pt x="1142" y="9444"/>
                  </a:cubicBezTo>
                  <a:cubicBezTo>
                    <a:pt x="1294" y="10313"/>
                    <a:pt x="1738" y="11334"/>
                    <a:pt x="2651" y="12123"/>
                  </a:cubicBezTo>
                  <a:cubicBezTo>
                    <a:pt x="3247" y="14497"/>
                    <a:pt x="4756" y="16547"/>
                    <a:pt x="7331" y="18284"/>
                  </a:cubicBezTo>
                  <a:cubicBezTo>
                    <a:pt x="8080" y="19630"/>
                    <a:pt x="8688" y="21209"/>
                    <a:pt x="11555" y="21600"/>
                  </a:cubicBezTo>
                  <a:lnTo>
                    <a:pt x="12620" y="21288"/>
                  </a:lnTo>
                  <a:cubicBezTo>
                    <a:pt x="14130" y="21129"/>
                    <a:pt x="15335" y="20811"/>
                    <a:pt x="14282" y="19630"/>
                  </a:cubicBezTo>
                  <a:cubicBezTo>
                    <a:pt x="7788" y="19551"/>
                    <a:pt x="11707" y="17574"/>
                    <a:pt x="12772" y="16235"/>
                  </a:cubicBezTo>
                  <a:cubicBezTo>
                    <a:pt x="14130" y="14889"/>
                    <a:pt x="17744" y="15446"/>
                    <a:pt x="18962" y="14099"/>
                  </a:cubicBezTo>
                  <a:cubicBezTo>
                    <a:pt x="18772" y="13257"/>
                    <a:pt x="18112" y="13025"/>
                    <a:pt x="17300" y="13025"/>
                  </a:cubicBezTo>
                  <a:cubicBezTo>
                    <a:pt x="16349" y="13025"/>
                    <a:pt x="15195" y="13330"/>
                    <a:pt x="14282" y="13330"/>
                  </a:cubicBezTo>
                  <a:cubicBezTo>
                    <a:pt x="13470" y="13330"/>
                    <a:pt x="12861" y="13091"/>
                    <a:pt x="12772" y="12203"/>
                  </a:cubicBezTo>
                  <a:cubicBezTo>
                    <a:pt x="12468" y="11811"/>
                    <a:pt x="12316" y="11254"/>
                    <a:pt x="12620" y="11102"/>
                  </a:cubicBezTo>
                  <a:cubicBezTo>
                    <a:pt x="12734" y="11049"/>
                    <a:pt x="12823" y="11029"/>
                    <a:pt x="12899" y="11029"/>
                  </a:cubicBezTo>
                  <a:cubicBezTo>
                    <a:pt x="13343" y="11029"/>
                    <a:pt x="13318" y="11652"/>
                    <a:pt x="13825" y="11652"/>
                  </a:cubicBezTo>
                  <a:cubicBezTo>
                    <a:pt x="16844" y="10545"/>
                    <a:pt x="18201" y="9285"/>
                    <a:pt x="13673" y="8495"/>
                  </a:cubicBezTo>
                  <a:cubicBezTo>
                    <a:pt x="12164" y="8177"/>
                    <a:pt x="10807" y="7938"/>
                    <a:pt x="10198" y="6997"/>
                  </a:cubicBezTo>
                  <a:cubicBezTo>
                    <a:pt x="8384" y="6917"/>
                    <a:pt x="7940" y="6128"/>
                    <a:pt x="8536" y="5412"/>
                  </a:cubicBezTo>
                  <a:cubicBezTo>
                    <a:pt x="8688" y="4311"/>
                    <a:pt x="8841" y="3124"/>
                    <a:pt x="8080" y="2016"/>
                  </a:cubicBezTo>
                  <a:cubicBezTo>
                    <a:pt x="7788" y="1466"/>
                    <a:pt x="7027" y="1074"/>
                    <a:pt x="6279" y="676"/>
                  </a:cubicBezTo>
                  <a:cubicBezTo>
                    <a:pt x="5302" y="325"/>
                    <a:pt x="4338" y="0"/>
                    <a:pt x="3298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926;p4"/>
            <p:cNvSpPr/>
            <p:nvPr/>
          </p:nvSpPr>
          <p:spPr>
            <a:xfrm flipH="1">
              <a:off x="146613" y="735172"/>
              <a:ext cx="74793" cy="9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9" y="0"/>
                  </a:moveTo>
                  <a:cubicBezTo>
                    <a:pt x="5676" y="0"/>
                    <a:pt x="6069" y="1461"/>
                    <a:pt x="5573" y="2155"/>
                  </a:cubicBezTo>
                  <a:cubicBezTo>
                    <a:pt x="5461" y="2169"/>
                    <a:pt x="5349" y="2177"/>
                    <a:pt x="5236" y="2177"/>
                  </a:cubicBezTo>
                  <a:cubicBezTo>
                    <a:pt x="3965" y="2177"/>
                    <a:pt x="2786" y="1519"/>
                    <a:pt x="1459" y="1519"/>
                  </a:cubicBezTo>
                  <a:cubicBezTo>
                    <a:pt x="1066" y="1519"/>
                    <a:pt x="655" y="1578"/>
                    <a:pt x="224" y="1724"/>
                  </a:cubicBezTo>
                  <a:cubicBezTo>
                    <a:pt x="0" y="2155"/>
                    <a:pt x="0" y="2418"/>
                    <a:pt x="0" y="2856"/>
                  </a:cubicBezTo>
                  <a:cubicBezTo>
                    <a:pt x="561" y="4595"/>
                    <a:pt x="1562" y="5895"/>
                    <a:pt x="3011" y="7115"/>
                  </a:cubicBezTo>
                  <a:cubicBezTo>
                    <a:pt x="3563" y="7553"/>
                    <a:pt x="4124" y="7896"/>
                    <a:pt x="4675" y="8335"/>
                  </a:cubicBezTo>
                  <a:cubicBezTo>
                    <a:pt x="8911" y="11899"/>
                    <a:pt x="11137" y="16684"/>
                    <a:pt x="14587" y="20680"/>
                  </a:cubicBezTo>
                  <a:cubicBezTo>
                    <a:pt x="15971" y="21169"/>
                    <a:pt x="17308" y="21600"/>
                    <a:pt x="18449" y="21600"/>
                  </a:cubicBezTo>
                  <a:cubicBezTo>
                    <a:pt x="19982" y="21600"/>
                    <a:pt x="21161" y="20826"/>
                    <a:pt x="21600" y="18335"/>
                  </a:cubicBezTo>
                  <a:cubicBezTo>
                    <a:pt x="17925" y="16158"/>
                    <a:pt x="15475" y="13207"/>
                    <a:pt x="13474" y="9810"/>
                  </a:cubicBezTo>
                  <a:cubicBezTo>
                    <a:pt x="12810" y="10336"/>
                    <a:pt x="12137" y="11118"/>
                    <a:pt x="11585" y="11118"/>
                  </a:cubicBezTo>
                  <a:cubicBezTo>
                    <a:pt x="10248" y="11030"/>
                    <a:pt x="10248" y="9986"/>
                    <a:pt x="10248" y="8941"/>
                  </a:cubicBezTo>
                  <a:cubicBezTo>
                    <a:pt x="10248" y="7641"/>
                    <a:pt x="11913" y="5639"/>
                    <a:pt x="10248" y="5376"/>
                  </a:cubicBezTo>
                  <a:cubicBezTo>
                    <a:pt x="7350" y="4938"/>
                    <a:pt x="8238" y="3112"/>
                    <a:pt x="7686" y="1812"/>
                  </a:cubicBezTo>
                  <a:cubicBezTo>
                    <a:pt x="7462" y="1286"/>
                    <a:pt x="9023" y="416"/>
                    <a:pt x="7462" y="73"/>
                  </a:cubicBezTo>
                  <a:cubicBezTo>
                    <a:pt x="7256" y="22"/>
                    <a:pt x="7078" y="0"/>
                    <a:pt x="6929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927;p4"/>
            <p:cNvSpPr/>
            <p:nvPr/>
          </p:nvSpPr>
          <p:spPr>
            <a:xfrm flipH="1">
              <a:off x="235260" y="613469"/>
              <a:ext cx="60515" cy="8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056" y="0"/>
                  </a:moveTo>
                  <a:cubicBezTo>
                    <a:pt x="1183" y="0"/>
                    <a:pt x="494" y="434"/>
                    <a:pt x="0" y="1459"/>
                  </a:cubicBezTo>
                  <a:cubicBezTo>
                    <a:pt x="1906" y="5688"/>
                    <a:pt x="5868" y="8788"/>
                    <a:pt x="9290" y="12259"/>
                  </a:cubicBezTo>
                  <a:cubicBezTo>
                    <a:pt x="8877" y="13861"/>
                    <a:pt x="10243" y="14705"/>
                    <a:pt x="11747" y="15454"/>
                  </a:cubicBezTo>
                  <a:cubicBezTo>
                    <a:pt x="13665" y="16488"/>
                    <a:pt x="15032" y="17805"/>
                    <a:pt x="15169" y="19683"/>
                  </a:cubicBezTo>
                  <a:cubicBezTo>
                    <a:pt x="14894" y="20527"/>
                    <a:pt x="16260" y="20527"/>
                    <a:pt x="16536" y="21087"/>
                  </a:cubicBezTo>
                  <a:cubicBezTo>
                    <a:pt x="17190" y="21426"/>
                    <a:pt x="17799" y="21600"/>
                    <a:pt x="18442" y="21600"/>
                  </a:cubicBezTo>
                  <a:cubicBezTo>
                    <a:pt x="18878" y="21600"/>
                    <a:pt x="19326" y="21521"/>
                    <a:pt x="19820" y="21371"/>
                  </a:cubicBezTo>
                  <a:cubicBezTo>
                    <a:pt x="21600" y="20527"/>
                    <a:pt x="20911" y="19020"/>
                    <a:pt x="21462" y="17892"/>
                  </a:cubicBezTo>
                  <a:cubicBezTo>
                    <a:pt x="21049" y="15265"/>
                    <a:pt x="19407" y="13766"/>
                    <a:pt x="16122" y="13388"/>
                  </a:cubicBezTo>
                  <a:cubicBezTo>
                    <a:pt x="16260" y="12354"/>
                    <a:pt x="16949" y="12165"/>
                    <a:pt x="18178" y="12070"/>
                  </a:cubicBezTo>
                  <a:cubicBezTo>
                    <a:pt x="18775" y="9285"/>
                    <a:pt x="18936" y="8520"/>
                    <a:pt x="17225" y="8520"/>
                  </a:cubicBezTo>
                  <a:cubicBezTo>
                    <a:pt x="16570" y="8520"/>
                    <a:pt x="15640" y="8631"/>
                    <a:pt x="14354" y="8788"/>
                  </a:cubicBezTo>
                  <a:cubicBezTo>
                    <a:pt x="14170" y="8812"/>
                    <a:pt x="14021" y="8828"/>
                    <a:pt x="13883" y="8828"/>
                  </a:cubicBezTo>
                  <a:cubicBezTo>
                    <a:pt x="12712" y="8828"/>
                    <a:pt x="12678" y="7842"/>
                    <a:pt x="12436" y="6998"/>
                  </a:cubicBezTo>
                  <a:cubicBezTo>
                    <a:pt x="11621" y="6248"/>
                    <a:pt x="9703" y="6998"/>
                    <a:pt x="9428" y="5593"/>
                  </a:cubicBezTo>
                  <a:cubicBezTo>
                    <a:pt x="9014" y="3992"/>
                    <a:pt x="8199" y="2588"/>
                    <a:pt x="7510" y="1081"/>
                  </a:cubicBezTo>
                  <a:cubicBezTo>
                    <a:pt x="6281" y="891"/>
                    <a:pt x="5190" y="710"/>
                    <a:pt x="3962" y="521"/>
                  </a:cubicBezTo>
                  <a:cubicBezTo>
                    <a:pt x="3261" y="181"/>
                    <a:pt x="2618" y="0"/>
                    <a:pt x="2056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928;p4"/>
            <p:cNvSpPr/>
            <p:nvPr/>
          </p:nvSpPr>
          <p:spPr>
            <a:xfrm flipH="1">
              <a:off x="404645" y="393471"/>
              <a:ext cx="67396" cy="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3868" y="0"/>
                  </a:moveTo>
                  <a:cubicBezTo>
                    <a:pt x="3505" y="0"/>
                    <a:pt x="3122" y="93"/>
                    <a:pt x="2710" y="278"/>
                  </a:cubicBezTo>
                  <a:cubicBezTo>
                    <a:pt x="1308" y="885"/>
                    <a:pt x="-203" y="1380"/>
                    <a:pt x="23" y="3830"/>
                  </a:cubicBezTo>
                  <a:cubicBezTo>
                    <a:pt x="376" y="5426"/>
                    <a:pt x="1778" y="5910"/>
                    <a:pt x="2475" y="7135"/>
                  </a:cubicBezTo>
                  <a:cubicBezTo>
                    <a:pt x="3760" y="8731"/>
                    <a:pt x="5045" y="10450"/>
                    <a:pt x="6448" y="11922"/>
                  </a:cubicBezTo>
                  <a:cubicBezTo>
                    <a:pt x="8321" y="13518"/>
                    <a:pt x="10303" y="14980"/>
                    <a:pt x="11823" y="17194"/>
                  </a:cubicBezTo>
                  <a:cubicBezTo>
                    <a:pt x="12873" y="19767"/>
                    <a:pt x="14972" y="20375"/>
                    <a:pt x="16963" y="21600"/>
                  </a:cubicBezTo>
                  <a:cubicBezTo>
                    <a:pt x="17081" y="20993"/>
                    <a:pt x="17081" y="20498"/>
                    <a:pt x="16963" y="19891"/>
                  </a:cubicBezTo>
                  <a:cubicBezTo>
                    <a:pt x="16610" y="19150"/>
                    <a:pt x="15796" y="18666"/>
                    <a:pt x="17542" y="17924"/>
                  </a:cubicBezTo>
                  <a:cubicBezTo>
                    <a:pt x="21397" y="16205"/>
                    <a:pt x="21279" y="14249"/>
                    <a:pt x="17777" y="11057"/>
                  </a:cubicBezTo>
                  <a:cubicBezTo>
                    <a:pt x="17081" y="9894"/>
                    <a:pt x="16384" y="9204"/>
                    <a:pt x="15511" y="9204"/>
                  </a:cubicBezTo>
                  <a:cubicBezTo>
                    <a:pt x="14923" y="9204"/>
                    <a:pt x="14256" y="9513"/>
                    <a:pt x="13461" y="10203"/>
                  </a:cubicBezTo>
                  <a:cubicBezTo>
                    <a:pt x="12824" y="10666"/>
                    <a:pt x="12039" y="11047"/>
                    <a:pt x="11343" y="11047"/>
                  </a:cubicBezTo>
                  <a:cubicBezTo>
                    <a:pt x="10391" y="11047"/>
                    <a:pt x="9606" y="10326"/>
                    <a:pt x="9606" y="8123"/>
                  </a:cubicBezTo>
                  <a:cubicBezTo>
                    <a:pt x="9018" y="5673"/>
                    <a:pt x="12176" y="6774"/>
                    <a:pt x="11352" y="4561"/>
                  </a:cubicBezTo>
                  <a:cubicBezTo>
                    <a:pt x="10352" y="1719"/>
                    <a:pt x="8576" y="144"/>
                    <a:pt x="6163" y="144"/>
                  </a:cubicBezTo>
                  <a:cubicBezTo>
                    <a:pt x="5771" y="144"/>
                    <a:pt x="5359" y="185"/>
                    <a:pt x="4927" y="278"/>
                  </a:cubicBezTo>
                  <a:cubicBezTo>
                    <a:pt x="4584" y="93"/>
                    <a:pt x="4231" y="0"/>
                    <a:pt x="3868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929;p4"/>
            <p:cNvSpPr/>
            <p:nvPr/>
          </p:nvSpPr>
          <p:spPr>
            <a:xfrm flipH="1">
              <a:off x="606272" y="222393"/>
              <a:ext cx="62302" cy="6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1707" y="0"/>
                  </a:moveTo>
                  <a:cubicBezTo>
                    <a:pt x="5" y="2166"/>
                    <a:pt x="-474" y="4728"/>
                    <a:pt x="494" y="7427"/>
                  </a:cubicBezTo>
                  <a:cubicBezTo>
                    <a:pt x="861" y="7699"/>
                    <a:pt x="1463" y="8107"/>
                    <a:pt x="1952" y="8379"/>
                  </a:cubicBezTo>
                  <a:cubicBezTo>
                    <a:pt x="6560" y="12563"/>
                    <a:pt x="11534" y="15806"/>
                    <a:pt x="15785" y="20523"/>
                  </a:cubicBezTo>
                  <a:cubicBezTo>
                    <a:pt x="16029" y="20931"/>
                    <a:pt x="16508" y="21203"/>
                    <a:pt x="16875" y="21600"/>
                  </a:cubicBezTo>
                  <a:cubicBezTo>
                    <a:pt x="17721" y="21475"/>
                    <a:pt x="18088" y="20523"/>
                    <a:pt x="18211" y="19582"/>
                  </a:cubicBezTo>
                  <a:cubicBezTo>
                    <a:pt x="17609" y="16203"/>
                    <a:pt x="21126" y="13232"/>
                    <a:pt x="18822" y="9865"/>
                  </a:cubicBezTo>
                  <a:cubicBezTo>
                    <a:pt x="18649" y="9808"/>
                    <a:pt x="18496" y="9785"/>
                    <a:pt x="18343" y="9785"/>
                  </a:cubicBezTo>
                  <a:cubicBezTo>
                    <a:pt x="16896" y="9785"/>
                    <a:pt x="15978" y="11769"/>
                    <a:pt x="14674" y="11769"/>
                  </a:cubicBezTo>
                  <a:cubicBezTo>
                    <a:pt x="14602" y="11769"/>
                    <a:pt x="14521" y="11758"/>
                    <a:pt x="14449" y="11747"/>
                  </a:cubicBezTo>
                  <a:cubicBezTo>
                    <a:pt x="12625" y="3651"/>
                    <a:pt x="5958" y="4059"/>
                    <a:pt x="1707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" name="Google Shape;930;p4"/>
            <p:cNvSpPr/>
            <p:nvPr/>
          </p:nvSpPr>
          <p:spPr>
            <a:xfrm flipH="1">
              <a:off x="299593" y="513749"/>
              <a:ext cx="66341" cy="90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2031" y="0"/>
                  </a:moveTo>
                  <a:cubicBezTo>
                    <a:pt x="1155" y="0"/>
                    <a:pt x="454" y="463"/>
                    <a:pt x="0" y="1488"/>
                  </a:cubicBezTo>
                  <a:cubicBezTo>
                    <a:pt x="113" y="3601"/>
                    <a:pt x="1835" y="4704"/>
                    <a:pt x="3310" y="6077"/>
                  </a:cubicBezTo>
                  <a:cubicBezTo>
                    <a:pt x="4784" y="7457"/>
                    <a:pt x="7238" y="8097"/>
                    <a:pt x="7362" y="10395"/>
                  </a:cubicBezTo>
                  <a:cubicBezTo>
                    <a:pt x="7485" y="10488"/>
                    <a:pt x="7609" y="10673"/>
                    <a:pt x="7609" y="10943"/>
                  </a:cubicBezTo>
                  <a:cubicBezTo>
                    <a:pt x="10434" y="12508"/>
                    <a:pt x="12269" y="14714"/>
                    <a:pt x="13744" y="17096"/>
                  </a:cubicBezTo>
                  <a:cubicBezTo>
                    <a:pt x="13744" y="17829"/>
                    <a:pt x="13991" y="18384"/>
                    <a:pt x="13991" y="19117"/>
                  </a:cubicBezTo>
                  <a:cubicBezTo>
                    <a:pt x="15950" y="19302"/>
                    <a:pt x="16816" y="21045"/>
                    <a:pt x="18651" y="21600"/>
                  </a:cubicBezTo>
                  <a:cubicBezTo>
                    <a:pt x="20744" y="20682"/>
                    <a:pt x="21600" y="17559"/>
                    <a:pt x="20868" y="17559"/>
                  </a:cubicBezTo>
                  <a:cubicBezTo>
                    <a:pt x="20775" y="17559"/>
                    <a:pt x="20693" y="17567"/>
                    <a:pt x="20610" y="17567"/>
                  </a:cubicBezTo>
                  <a:cubicBezTo>
                    <a:pt x="17517" y="17567"/>
                    <a:pt x="19084" y="14251"/>
                    <a:pt x="16816" y="14158"/>
                  </a:cubicBezTo>
                  <a:cubicBezTo>
                    <a:pt x="14847" y="13611"/>
                    <a:pt x="14115" y="12045"/>
                    <a:pt x="13135" y="10673"/>
                  </a:cubicBezTo>
                  <a:cubicBezTo>
                    <a:pt x="14641" y="9061"/>
                    <a:pt x="15393" y="6670"/>
                    <a:pt x="13063" y="6670"/>
                  </a:cubicBezTo>
                  <a:cubicBezTo>
                    <a:pt x="12733" y="6670"/>
                    <a:pt x="12352" y="6717"/>
                    <a:pt x="11898" y="6817"/>
                  </a:cubicBezTo>
                  <a:cubicBezTo>
                    <a:pt x="11269" y="6948"/>
                    <a:pt x="10764" y="7010"/>
                    <a:pt x="10352" y="7010"/>
                  </a:cubicBezTo>
                  <a:cubicBezTo>
                    <a:pt x="7980" y="7010"/>
                    <a:pt x="8918" y="4997"/>
                    <a:pt x="7970" y="4056"/>
                  </a:cubicBezTo>
                  <a:cubicBezTo>
                    <a:pt x="6382" y="3324"/>
                    <a:pt x="4908" y="2776"/>
                    <a:pt x="4413" y="1303"/>
                  </a:cubicBezTo>
                  <a:cubicBezTo>
                    <a:pt x="4289" y="1033"/>
                    <a:pt x="3928" y="663"/>
                    <a:pt x="3804" y="478"/>
                  </a:cubicBezTo>
                  <a:cubicBezTo>
                    <a:pt x="3155" y="170"/>
                    <a:pt x="2557" y="0"/>
                    <a:pt x="2031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" name="Google Shape;931;p4"/>
            <p:cNvSpPr/>
            <p:nvPr/>
          </p:nvSpPr>
          <p:spPr>
            <a:xfrm flipH="1">
              <a:off x="787667" y="135980"/>
              <a:ext cx="77868" cy="3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54" y="0"/>
                  </a:moveTo>
                  <a:cubicBezTo>
                    <a:pt x="1230" y="0"/>
                    <a:pt x="422" y="1307"/>
                    <a:pt x="0" y="5792"/>
                  </a:cubicBezTo>
                  <a:cubicBezTo>
                    <a:pt x="5344" y="13455"/>
                    <a:pt x="11442" y="14661"/>
                    <a:pt x="16786" y="21359"/>
                  </a:cubicBezTo>
                  <a:cubicBezTo>
                    <a:pt x="17756" y="21600"/>
                    <a:pt x="18717" y="21600"/>
                    <a:pt x="19570" y="21600"/>
                  </a:cubicBezTo>
                  <a:cubicBezTo>
                    <a:pt x="20639" y="20876"/>
                    <a:pt x="21384" y="19448"/>
                    <a:pt x="21600" y="16813"/>
                  </a:cubicBezTo>
                  <a:cubicBezTo>
                    <a:pt x="19112" y="16150"/>
                    <a:pt x="17918" y="6355"/>
                    <a:pt x="16822" y="6355"/>
                  </a:cubicBezTo>
                  <a:cubicBezTo>
                    <a:pt x="16741" y="6355"/>
                    <a:pt x="16660" y="6396"/>
                    <a:pt x="16579" y="6516"/>
                  </a:cubicBezTo>
                  <a:cubicBezTo>
                    <a:pt x="15250" y="8487"/>
                    <a:pt x="14056" y="9251"/>
                    <a:pt x="12933" y="9251"/>
                  </a:cubicBezTo>
                  <a:cubicBezTo>
                    <a:pt x="9969" y="9251"/>
                    <a:pt x="7553" y="3922"/>
                    <a:pt x="4922" y="1488"/>
                  </a:cubicBezTo>
                  <a:cubicBezTo>
                    <a:pt x="3952" y="764"/>
                    <a:pt x="3036" y="0"/>
                    <a:pt x="2254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932;p4"/>
            <p:cNvSpPr/>
            <p:nvPr/>
          </p:nvSpPr>
          <p:spPr>
            <a:xfrm flipH="1">
              <a:off x="486911" y="329657"/>
              <a:ext cx="56350" cy="5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5813" y="0"/>
                  </a:moveTo>
                  <a:cubicBezTo>
                    <a:pt x="5283" y="0"/>
                    <a:pt x="4666" y="131"/>
                    <a:pt x="3962" y="394"/>
                  </a:cubicBezTo>
                  <a:cubicBezTo>
                    <a:pt x="3752" y="359"/>
                    <a:pt x="3567" y="347"/>
                    <a:pt x="3382" y="347"/>
                  </a:cubicBezTo>
                  <a:cubicBezTo>
                    <a:pt x="1210" y="347"/>
                    <a:pt x="543" y="2570"/>
                    <a:pt x="0" y="4662"/>
                  </a:cubicBezTo>
                  <a:cubicBezTo>
                    <a:pt x="1321" y="8081"/>
                    <a:pt x="4258" y="9503"/>
                    <a:pt x="6900" y="10926"/>
                  </a:cubicBezTo>
                  <a:cubicBezTo>
                    <a:pt x="11306" y="14344"/>
                    <a:pt x="13960" y="20464"/>
                    <a:pt x="19835" y="21600"/>
                  </a:cubicBezTo>
                  <a:cubicBezTo>
                    <a:pt x="20711" y="20321"/>
                    <a:pt x="21156" y="18899"/>
                    <a:pt x="21156" y="17333"/>
                  </a:cubicBezTo>
                  <a:cubicBezTo>
                    <a:pt x="20859" y="16054"/>
                    <a:pt x="20427" y="14775"/>
                    <a:pt x="20711" y="13627"/>
                  </a:cubicBezTo>
                  <a:cubicBezTo>
                    <a:pt x="21156" y="12348"/>
                    <a:pt x="21600" y="11069"/>
                    <a:pt x="21452" y="9790"/>
                  </a:cubicBezTo>
                  <a:cubicBezTo>
                    <a:pt x="21304" y="9073"/>
                    <a:pt x="20711" y="8798"/>
                    <a:pt x="20131" y="8798"/>
                  </a:cubicBezTo>
                  <a:cubicBezTo>
                    <a:pt x="19835" y="8941"/>
                    <a:pt x="19243" y="9073"/>
                    <a:pt x="18959" y="9073"/>
                  </a:cubicBezTo>
                  <a:cubicBezTo>
                    <a:pt x="18379" y="9168"/>
                    <a:pt x="17835" y="9204"/>
                    <a:pt x="17305" y="9204"/>
                  </a:cubicBezTo>
                  <a:cubicBezTo>
                    <a:pt x="13491" y="9204"/>
                    <a:pt x="10788" y="6981"/>
                    <a:pt x="9109" y="3096"/>
                  </a:cubicBezTo>
                  <a:cubicBezTo>
                    <a:pt x="8245" y="1016"/>
                    <a:pt x="7307" y="0"/>
                    <a:pt x="5813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" name="Google Shape;933;p4"/>
            <p:cNvSpPr/>
            <p:nvPr/>
          </p:nvSpPr>
          <p:spPr>
            <a:xfrm flipH="1">
              <a:off x="698632" y="176840"/>
              <a:ext cx="54331" cy="4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26" y="0"/>
                  </a:moveTo>
                  <a:cubicBezTo>
                    <a:pt x="5085" y="0"/>
                    <a:pt x="4917" y="17"/>
                    <a:pt x="4750" y="51"/>
                  </a:cubicBezTo>
                  <a:cubicBezTo>
                    <a:pt x="2291" y="440"/>
                    <a:pt x="0" y="1455"/>
                    <a:pt x="0" y="6089"/>
                  </a:cubicBezTo>
                  <a:cubicBezTo>
                    <a:pt x="914" y="9709"/>
                    <a:pt x="3373" y="10521"/>
                    <a:pt x="4904" y="12940"/>
                  </a:cubicBezTo>
                  <a:cubicBezTo>
                    <a:pt x="6488" y="13735"/>
                    <a:pt x="7968" y="15291"/>
                    <a:pt x="9667" y="15291"/>
                  </a:cubicBezTo>
                  <a:cubicBezTo>
                    <a:pt x="10105" y="15291"/>
                    <a:pt x="10555" y="15189"/>
                    <a:pt x="11032" y="14953"/>
                  </a:cubicBezTo>
                  <a:cubicBezTo>
                    <a:pt x="11070" y="14936"/>
                    <a:pt x="11122" y="14936"/>
                    <a:pt x="11160" y="14936"/>
                  </a:cubicBezTo>
                  <a:cubicBezTo>
                    <a:pt x="13465" y="14936"/>
                    <a:pt x="13130" y="20061"/>
                    <a:pt x="15305" y="20061"/>
                  </a:cubicBezTo>
                  <a:cubicBezTo>
                    <a:pt x="15447" y="20061"/>
                    <a:pt x="15614" y="20027"/>
                    <a:pt x="15782" y="19976"/>
                  </a:cubicBezTo>
                  <a:cubicBezTo>
                    <a:pt x="17005" y="20382"/>
                    <a:pt x="18240" y="20991"/>
                    <a:pt x="19309" y="21600"/>
                  </a:cubicBezTo>
                  <a:cubicBezTo>
                    <a:pt x="21149" y="18775"/>
                    <a:pt x="20686" y="14953"/>
                    <a:pt x="21600" y="11925"/>
                  </a:cubicBezTo>
                  <a:cubicBezTo>
                    <a:pt x="20107" y="11756"/>
                    <a:pt x="19322" y="8018"/>
                    <a:pt x="17854" y="8018"/>
                  </a:cubicBezTo>
                  <a:cubicBezTo>
                    <a:pt x="17507" y="8018"/>
                    <a:pt x="17133" y="8204"/>
                    <a:pt x="16696" y="8711"/>
                  </a:cubicBezTo>
                  <a:cubicBezTo>
                    <a:pt x="15434" y="10013"/>
                    <a:pt x="14366" y="10555"/>
                    <a:pt x="13439" y="10555"/>
                  </a:cubicBezTo>
                  <a:cubicBezTo>
                    <a:pt x="11251" y="10555"/>
                    <a:pt x="9873" y="7510"/>
                    <a:pt x="8573" y="4668"/>
                  </a:cubicBezTo>
                  <a:cubicBezTo>
                    <a:pt x="7723" y="2250"/>
                    <a:pt x="7144" y="0"/>
                    <a:pt x="5226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" name="Google Shape;934;p4"/>
            <p:cNvSpPr/>
            <p:nvPr/>
          </p:nvSpPr>
          <p:spPr>
            <a:xfrm flipH="1">
              <a:off x="348851" y="473278"/>
              <a:ext cx="48326" cy="4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fill="norm" stroke="1" extrusionOk="0">
                  <a:moveTo>
                    <a:pt x="6895" y="0"/>
                  </a:moveTo>
                  <a:cubicBezTo>
                    <a:pt x="5095" y="0"/>
                    <a:pt x="2838" y="853"/>
                    <a:pt x="0" y="2443"/>
                  </a:cubicBezTo>
                  <a:cubicBezTo>
                    <a:pt x="0" y="6405"/>
                    <a:pt x="2645" y="8472"/>
                    <a:pt x="4292" y="11393"/>
                  </a:cubicBezTo>
                  <a:cubicBezTo>
                    <a:pt x="4625" y="11913"/>
                    <a:pt x="5275" y="12434"/>
                    <a:pt x="5940" y="12940"/>
                  </a:cubicBezTo>
                  <a:cubicBezTo>
                    <a:pt x="8238" y="13981"/>
                    <a:pt x="8571" y="17422"/>
                    <a:pt x="10717" y="18448"/>
                  </a:cubicBezTo>
                  <a:cubicBezTo>
                    <a:pt x="10883" y="19142"/>
                    <a:pt x="11215" y="19663"/>
                    <a:pt x="11548" y="20010"/>
                  </a:cubicBezTo>
                  <a:cubicBezTo>
                    <a:pt x="11631" y="21181"/>
                    <a:pt x="11894" y="21600"/>
                    <a:pt x="12282" y="21600"/>
                  </a:cubicBezTo>
                  <a:cubicBezTo>
                    <a:pt x="12628" y="21600"/>
                    <a:pt x="13057" y="21267"/>
                    <a:pt x="13514" y="20863"/>
                  </a:cubicBezTo>
                  <a:cubicBezTo>
                    <a:pt x="15175" y="20342"/>
                    <a:pt x="16657" y="19836"/>
                    <a:pt x="18305" y="19142"/>
                  </a:cubicBezTo>
                  <a:cubicBezTo>
                    <a:pt x="20118" y="17769"/>
                    <a:pt x="21600" y="15528"/>
                    <a:pt x="19952" y="12940"/>
                  </a:cubicBezTo>
                  <a:cubicBezTo>
                    <a:pt x="19440" y="12246"/>
                    <a:pt x="18997" y="11971"/>
                    <a:pt x="18595" y="11971"/>
                  </a:cubicBezTo>
                  <a:cubicBezTo>
                    <a:pt x="17723" y="11971"/>
                    <a:pt x="17017" y="13316"/>
                    <a:pt x="15992" y="14501"/>
                  </a:cubicBezTo>
                  <a:cubicBezTo>
                    <a:pt x="15480" y="15137"/>
                    <a:pt x="15051" y="15470"/>
                    <a:pt x="14691" y="15470"/>
                  </a:cubicBezTo>
                  <a:cubicBezTo>
                    <a:pt x="13902" y="15470"/>
                    <a:pt x="13472" y="13764"/>
                    <a:pt x="13362" y="9846"/>
                  </a:cubicBezTo>
                  <a:cubicBezTo>
                    <a:pt x="12171" y="3080"/>
                    <a:pt x="10343" y="0"/>
                    <a:pt x="6895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935;p4"/>
            <p:cNvSpPr/>
            <p:nvPr/>
          </p:nvSpPr>
          <p:spPr>
            <a:xfrm flipH="1">
              <a:off x="97739" y="895661"/>
              <a:ext cx="28873" cy="53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600" fill="norm" stroke="1" extrusionOk="0">
                  <a:moveTo>
                    <a:pt x="4384" y="0"/>
                  </a:moveTo>
                  <a:cubicBezTo>
                    <a:pt x="2759" y="0"/>
                    <a:pt x="1087" y="273"/>
                    <a:pt x="27" y="1313"/>
                  </a:cubicBezTo>
                  <a:cubicBezTo>
                    <a:pt x="-256" y="4564"/>
                    <a:pt x="1723" y="7035"/>
                    <a:pt x="4526" y="9363"/>
                  </a:cubicBezTo>
                  <a:cubicBezTo>
                    <a:pt x="6198" y="12458"/>
                    <a:pt x="8718" y="15397"/>
                    <a:pt x="12935" y="17569"/>
                  </a:cubicBezTo>
                  <a:cubicBezTo>
                    <a:pt x="13783" y="17881"/>
                    <a:pt x="14065" y="18505"/>
                    <a:pt x="14890" y="18960"/>
                  </a:cubicBezTo>
                  <a:cubicBezTo>
                    <a:pt x="14348" y="20196"/>
                    <a:pt x="15455" y="21288"/>
                    <a:pt x="17434" y="21600"/>
                  </a:cubicBezTo>
                  <a:cubicBezTo>
                    <a:pt x="21061" y="19896"/>
                    <a:pt x="21344" y="17881"/>
                    <a:pt x="20779" y="15241"/>
                  </a:cubicBezTo>
                  <a:cubicBezTo>
                    <a:pt x="19672" y="11535"/>
                    <a:pt x="20520" y="7503"/>
                    <a:pt x="17976" y="3784"/>
                  </a:cubicBezTo>
                  <a:cubicBezTo>
                    <a:pt x="16586" y="3017"/>
                    <a:pt x="15173" y="2393"/>
                    <a:pt x="13783" y="2081"/>
                  </a:cubicBezTo>
                  <a:cubicBezTo>
                    <a:pt x="11262" y="1469"/>
                    <a:pt x="8718" y="689"/>
                    <a:pt x="5915" y="78"/>
                  </a:cubicBezTo>
                  <a:cubicBezTo>
                    <a:pt x="5444" y="39"/>
                    <a:pt x="4903" y="0"/>
                    <a:pt x="4384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" name="Google Shape;936;p4"/>
            <p:cNvSpPr/>
            <p:nvPr/>
          </p:nvSpPr>
          <p:spPr>
            <a:xfrm flipH="1">
              <a:off x="106068" y="863836"/>
              <a:ext cx="34674" cy="3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1" h="21600" fill="norm" stroke="1" extrusionOk="0">
                  <a:moveTo>
                    <a:pt x="5896" y="0"/>
                  </a:moveTo>
                  <a:cubicBezTo>
                    <a:pt x="2602" y="1882"/>
                    <a:pt x="-1600" y="3038"/>
                    <a:pt x="621" y="9585"/>
                  </a:cubicBezTo>
                  <a:cubicBezTo>
                    <a:pt x="1491" y="12152"/>
                    <a:pt x="3249" y="14250"/>
                    <a:pt x="3471" y="17053"/>
                  </a:cubicBezTo>
                  <a:cubicBezTo>
                    <a:pt x="3471" y="20522"/>
                    <a:pt x="4841" y="21600"/>
                    <a:pt x="6822" y="21600"/>
                  </a:cubicBezTo>
                  <a:cubicBezTo>
                    <a:pt x="7229" y="21600"/>
                    <a:pt x="7654" y="21561"/>
                    <a:pt x="8099" y="21482"/>
                  </a:cubicBezTo>
                  <a:cubicBezTo>
                    <a:pt x="9431" y="21247"/>
                    <a:pt x="11190" y="21247"/>
                    <a:pt x="12504" y="21012"/>
                  </a:cubicBezTo>
                  <a:cubicBezTo>
                    <a:pt x="12781" y="21051"/>
                    <a:pt x="13059" y="21051"/>
                    <a:pt x="13337" y="21051"/>
                  </a:cubicBezTo>
                  <a:cubicBezTo>
                    <a:pt x="15206" y="21051"/>
                    <a:pt x="16890" y="20346"/>
                    <a:pt x="18242" y="18915"/>
                  </a:cubicBezTo>
                  <a:cubicBezTo>
                    <a:pt x="19352" y="17503"/>
                    <a:pt x="20000" y="15641"/>
                    <a:pt x="19778" y="13544"/>
                  </a:cubicBezTo>
                  <a:cubicBezTo>
                    <a:pt x="19352" y="11917"/>
                    <a:pt x="18686" y="10271"/>
                    <a:pt x="17575" y="9114"/>
                  </a:cubicBezTo>
                  <a:cubicBezTo>
                    <a:pt x="17464" y="8468"/>
                    <a:pt x="16890" y="8311"/>
                    <a:pt x="16206" y="8311"/>
                  </a:cubicBezTo>
                  <a:cubicBezTo>
                    <a:pt x="15669" y="8311"/>
                    <a:pt x="15058" y="8409"/>
                    <a:pt x="14521" y="8409"/>
                  </a:cubicBezTo>
                  <a:cubicBezTo>
                    <a:pt x="13337" y="8409"/>
                    <a:pt x="12615" y="7938"/>
                    <a:pt x="14281" y="4900"/>
                  </a:cubicBezTo>
                  <a:cubicBezTo>
                    <a:pt x="13392" y="1882"/>
                    <a:pt x="10523" y="1646"/>
                    <a:pt x="8987" y="235"/>
                  </a:cubicBezTo>
                  <a:cubicBezTo>
                    <a:pt x="7877" y="0"/>
                    <a:pt x="7007" y="0"/>
                    <a:pt x="5896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" name="Google Shape;937;p4"/>
            <p:cNvSpPr/>
            <p:nvPr/>
          </p:nvSpPr>
          <p:spPr>
            <a:xfrm flipH="1">
              <a:off x="663088" y="210900"/>
              <a:ext cx="33892" cy="3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0103" y="0"/>
                  </a:moveTo>
                  <a:cubicBezTo>
                    <a:pt x="8132" y="0"/>
                    <a:pt x="6037" y="599"/>
                    <a:pt x="3924" y="1397"/>
                  </a:cubicBezTo>
                  <a:cubicBezTo>
                    <a:pt x="-2994" y="4492"/>
                    <a:pt x="791" y="7566"/>
                    <a:pt x="3519" y="10900"/>
                  </a:cubicBezTo>
                  <a:cubicBezTo>
                    <a:pt x="4347" y="11858"/>
                    <a:pt x="5192" y="13036"/>
                    <a:pt x="6019" y="14234"/>
                  </a:cubicBezTo>
                  <a:cubicBezTo>
                    <a:pt x="6864" y="15172"/>
                    <a:pt x="7287" y="15651"/>
                    <a:pt x="8114" y="16370"/>
                  </a:cubicBezTo>
                  <a:cubicBezTo>
                    <a:pt x="11054" y="17088"/>
                    <a:pt x="13571" y="18745"/>
                    <a:pt x="15666" y="21600"/>
                  </a:cubicBezTo>
                  <a:lnTo>
                    <a:pt x="16300" y="20642"/>
                  </a:lnTo>
                  <a:cubicBezTo>
                    <a:pt x="17761" y="16370"/>
                    <a:pt x="18606" y="11858"/>
                    <a:pt x="18395" y="7087"/>
                  </a:cubicBezTo>
                  <a:cubicBezTo>
                    <a:pt x="16423" y="1717"/>
                    <a:pt x="13448" y="0"/>
                    <a:pt x="10103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938;p4"/>
            <p:cNvSpPr/>
            <p:nvPr/>
          </p:nvSpPr>
          <p:spPr>
            <a:xfrm flipH="1">
              <a:off x="459531" y="356950"/>
              <a:ext cx="32866" cy="4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2456" y="0"/>
                  </a:moveTo>
                  <a:cubicBezTo>
                    <a:pt x="1733" y="998"/>
                    <a:pt x="991" y="2178"/>
                    <a:pt x="0" y="3345"/>
                  </a:cubicBezTo>
                  <a:cubicBezTo>
                    <a:pt x="0" y="5186"/>
                    <a:pt x="3198" y="6352"/>
                    <a:pt x="2456" y="8699"/>
                  </a:cubicBezTo>
                  <a:cubicBezTo>
                    <a:pt x="-247" y="10034"/>
                    <a:pt x="-474" y="11369"/>
                    <a:pt x="991" y="13547"/>
                  </a:cubicBezTo>
                  <a:cubicBezTo>
                    <a:pt x="1981" y="14559"/>
                    <a:pt x="2456" y="15388"/>
                    <a:pt x="3446" y="16232"/>
                  </a:cubicBezTo>
                  <a:cubicBezTo>
                    <a:pt x="6953" y="17721"/>
                    <a:pt x="8892" y="21600"/>
                    <a:pt x="13617" y="21600"/>
                  </a:cubicBezTo>
                  <a:cubicBezTo>
                    <a:pt x="14194" y="21600"/>
                    <a:pt x="14813" y="21544"/>
                    <a:pt x="15473" y="21417"/>
                  </a:cubicBezTo>
                  <a:cubicBezTo>
                    <a:pt x="14999" y="18396"/>
                    <a:pt x="18423" y="18733"/>
                    <a:pt x="20878" y="18073"/>
                  </a:cubicBezTo>
                  <a:cubicBezTo>
                    <a:pt x="21126" y="16892"/>
                    <a:pt x="20631" y="16063"/>
                    <a:pt x="19661" y="15220"/>
                  </a:cubicBezTo>
                  <a:cubicBezTo>
                    <a:pt x="17928" y="14391"/>
                    <a:pt x="17928" y="12887"/>
                    <a:pt x="17928" y="11369"/>
                  </a:cubicBezTo>
                  <a:cubicBezTo>
                    <a:pt x="17206" y="11046"/>
                    <a:pt x="16959" y="10540"/>
                    <a:pt x="16711" y="10203"/>
                  </a:cubicBezTo>
                  <a:cubicBezTo>
                    <a:pt x="15473" y="9374"/>
                    <a:pt x="12049" y="10371"/>
                    <a:pt x="12771" y="8362"/>
                  </a:cubicBezTo>
                  <a:cubicBezTo>
                    <a:pt x="14751" y="1166"/>
                    <a:pt x="8356" y="998"/>
                    <a:pt x="2456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" name="Google Shape;939;p4"/>
            <p:cNvSpPr/>
            <p:nvPr/>
          </p:nvSpPr>
          <p:spPr>
            <a:xfrm flipH="1">
              <a:off x="0" y="979678"/>
              <a:ext cx="36731" cy="4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21600" fill="norm" stroke="1" extrusionOk="0">
                  <a:moveTo>
                    <a:pt x="9275" y="0"/>
                  </a:moveTo>
                  <a:cubicBezTo>
                    <a:pt x="7950" y="0"/>
                    <a:pt x="6534" y="909"/>
                    <a:pt x="4955" y="3519"/>
                  </a:cubicBezTo>
                  <a:cubicBezTo>
                    <a:pt x="6698" y="4108"/>
                    <a:pt x="8204" y="4512"/>
                    <a:pt x="9929" y="4916"/>
                  </a:cubicBezTo>
                  <a:cubicBezTo>
                    <a:pt x="13613" y="5320"/>
                    <a:pt x="15556" y="7930"/>
                    <a:pt x="14249" y="11330"/>
                  </a:cubicBezTo>
                  <a:cubicBezTo>
                    <a:pt x="13613" y="13048"/>
                    <a:pt x="12978" y="13637"/>
                    <a:pt x="12343" y="13637"/>
                  </a:cubicBezTo>
                  <a:cubicBezTo>
                    <a:pt x="11054" y="13637"/>
                    <a:pt x="9802" y="11196"/>
                    <a:pt x="8640" y="10926"/>
                  </a:cubicBezTo>
                  <a:cubicBezTo>
                    <a:pt x="6553" y="10522"/>
                    <a:pt x="4574" y="9731"/>
                    <a:pt x="2632" y="9731"/>
                  </a:cubicBezTo>
                  <a:cubicBezTo>
                    <a:pt x="1743" y="9731"/>
                    <a:pt x="871" y="9882"/>
                    <a:pt x="0" y="10320"/>
                  </a:cubicBezTo>
                  <a:cubicBezTo>
                    <a:pt x="417" y="13132"/>
                    <a:pt x="2160" y="15337"/>
                    <a:pt x="4737" y="16549"/>
                  </a:cubicBezTo>
                  <a:lnTo>
                    <a:pt x="4538" y="16549"/>
                  </a:lnTo>
                  <a:cubicBezTo>
                    <a:pt x="7333" y="18014"/>
                    <a:pt x="9293" y="21600"/>
                    <a:pt x="12361" y="21600"/>
                  </a:cubicBezTo>
                  <a:cubicBezTo>
                    <a:pt x="13069" y="21600"/>
                    <a:pt x="13831" y="21398"/>
                    <a:pt x="14684" y="20943"/>
                  </a:cubicBezTo>
                  <a:cubicBezTo>
                    <a:pt x="19658" y="18149"/>
                    <a:pt x="21600" y="13334"/>
                    <a:pt x="20093" y="7525"/>
                  </a:cubicBezTo>
                  <a:cubicBezTo>
                    <a:pt x="19658" y="6515"/>
                    <a:pt x="18787" y="5522"/>
                    <a:pt x="18369" y="4512"/>
                  </a:cubicBezTo>
                  <a:cubicBezTo>
                    <a:pt x="18260" y="4529"/>
                    <a:pt x="18169" y="4529"/>
                    <a:pt x="18079" y="4529"/>
                  </a:cubicBezTo>
                  <a:cubicBezTo>
                    <a:pt x="14884" y="4529"/>
                    <a:pt x="12270" y="0"/>
                    <a:pt x="9275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" name="Google Shape;940;p4"/>
            <p:cNvSpPr/>
            <p:nvPr/>
          </p:nvSpPr>
          <p:spPr>
            <a:xfrm flipH="1">
              <a:off x="753910" y="163048"/>
              <a:ext cx="42243" cy="2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4397" y="0"/>
                  </a:moveTo>
                  <a:cubicBezTo>
                    <a:pt x="2873" y="1539"/>
                    <a:pt x="1348" y="3417"/>
                    <a:pt x="0" y="4957"/>
                  </a:cubicBezTo>
                  <a:cubicBezTo>
                    <a:pt x="0" y="7774"/>
                    <a:pt x="834" y="7983"/>
                    <a:pt x="1733" y="7983"/>
                  </a:cubicBezTo>
                  <a:cubicBezTo>
                    <a:pt x="1910" y="7983"/>
                    <a:pt x="2086" y="7983"/>
                    <a:pt x="2263" y="7983"/>
                  </a:cubicBezTo>
                  <a:cubicBezTo>
                    <a:pt x="2696" y="7983"/>
                    <a:pt x="3113" y="8035"/>
                    <a:pt x="3450" y="8374"/>
                  </a:cubicBezTo>
                  <a:cubicBezTo>
                    <a:pt x="7639" y="17087"/>
                    <a:pt x="13753" y="15522"/>
                    <a:pt x="18535" y="20817"/>
                  </a:cubicBezTo>
                  <a:cubicBezTo>
                    <a:pt x="18872" y="21365"/>
                    <a:pt x="19209" y="21600"/>
                    <a:pt x="19530" y="21600"/>
                  </a:cubicBezTo>
                  <a:cubicBezTo>
                    <a:pt x="19931" y="21600"/>
                    <a:pt x="20316" y="21183"/>
                    <a:pt x="20637" y="20504"/>
                  </a:cubicBezTo>
                  <a:cubicBezTo>
                    <a:pt x="21600" y="13983"/>
                    <a:pt x="20252" y="10252"/>
                    <a:pt x="16433" y="9626"/>
                  </a:cubicBezTo>
                  <a:cubicBezTo>
                    <a:pt x="12421" y="6522"/>
                    <a:pt x="8601" y="3104"/>
                    <a:pt x="4397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941;p4"/>
            <p:cNvSpPr/>
            <p:nvPr/>
          </p:nvSpPr>
          <p:spPr>
            <a:xfrm flipH="1">
              <a:off x="561685" y="284070"/>
              <a:ext cx="32096" cy="29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1600" fill="norm" stroke="1" extrusionOk="0">
                  <a:moveTo>
                    <a:pt x="7876" y="0"/>
                  </a:moveTo>
                  <a:cubicBezTo>
                    <a:pt x="4923" y="288"/>
                    <a:pt x="3209" y="3144"/>
                    <a:pt x="1723" y="6288"/>
                  </a:cubicBezTo>
                  <a:cubicBezTo>
                    <a:pt x="504" y="8880"/>
                    <a:pt x="-487" y="11448"/>
                    <a:pt x="256" y="14304"/>
                  </a:cubicBezTo>
                  <a:cubicBezTo>
                    <a:pt x="752" y="16296"/>
                    <a:pt x="1475" y="18288"/>
                    <a:pt x="3209" y="18576"/>
                  </a:cubicBezTo>
                  <a:cubicBezTo>
                    <a:pt x="4923" y="19152"/>
                    <a:pt x="6410" y="20304"/>
                    <a:pt x="7876" y="21432"/>
                  </a:cubicBezTo>
                  <a:cubicBezTo>
                    <a:pt x="8186" y="21552"/>
                    <a:pt x="8475" y="21600"/>
                    <a:pt x="8764" y="21600"/>
                  </a:cubicBezTo>
                  <a:cubicBezTo>
                    <a:pt x="11697" y="21600"/>
                    <a:pt x="12502" y="15624"/>
                    <a:pt x="15517" y="15624"/>
                  </a:cubicBezTo>
                  <a:cubicBezTo>
                    <a:pt x="15744" y="15624"/>
                    <a:pt x="15971" y="15648"/>
                    <a:pt x="16240" y="15720"/>
                  </a:cubicBezTo>
                  <a:cubicBezTo>
                    <a:pt x="19667" y="14880"/>
                    <a:pt x="19915" y="11448"/>
                    <a:pt x="20163" y="7728"/>
                  </a:cubicBezTo>
                  <a:cubicBezTo>
                    <a:pt x="21113" y="3336"/>
                    <a:pt x="19729" y="2832"/>
                    <a:pt x="17809" y="2832"/>
                  </a:cubicBezTo>
                  <a:cubicBezTo>
                    <a:pt x="17231" y="2832"/>
                    <a:pt x="16611" y="2880"/>
                    <a:pt x="15992" y="2880"/>
                  </a:cubicBezTo>
                  <a:cubicBezTo>
                    <a:pt x="14918" y="2880"/>
                    <a:pt x="13844" y="3024"/>
                    <a:pt x="12812" y="3024"/>
                  </a:cubicBezTo>
                  <a:cubicBezTo>
                    <a:pt x="10994" y="3024"/>
                    <a:pt x="9280" y="2568"/>
                    <a:pt x="7876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" name="Google Shape;942;p4"/>
            <p:cNvSpPr/>
            <p:nvPr/>
          </p:nvSpPr>
          <p:spPr>
            <a:xfrm flipH="1">
              <a:off x="130427" y="832528"/>
              <a:ext cx="32695" cy="4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4636" y="0"/>
                  </a:moveTo>
                  <a:cubicBezTo>
                    <a:pt x="3265" y="0"/>
                    <a:pt x="2063" y="411"/>
                    <a:pt x="966" y="1308"/>
                  </a:cubicBezTo>
                  <a:cubicBezTo>
                    <a:pt x="-300" y="2403"/>
                    <a:pt x="-47" y="3848"/>
                    <a:pt x="206" y="5111"/>
                  </a:cubicBezTo>
                  <a:cubicBezTo>
                    <a:pt x="2210" y="6206"/>
                    <a:pt x="3982" y="7651"/>
                    <a:pt x="5986" y="8746"/>
                  </a:cubicBezTo>
                  <a:cubicBezTo>
                    <a:pt x="7252" y="14177"/>
                    <a:pt x="9002" y="19242"/>
                    <a:pt x="16027" y="21600"/>
                  </a:cubicBezTo>
                  <a:cubicBezTo>
                    <a:pt x="15288" y="18162"/>
                    <a:pt x="20309" y="17615"/>
                    <a:pt x="21300" y="14709"/>
                  </a:cubicBezTo>
                  <a:cubicBezTo>
                    <a:pt x="17545" y="14177"/>
                    <a:pt x="19802" y="10557"/>
                    <a:pt x="17545" y="9644"/>
                  </a:cubicBezTo>
                  <a:cubicBezTo>
                    <a:pt x="11259" y="8564"/>
                    <a:pt x="13516" y="1491"/>
                    <a:pt x="7252" y="411"/>
                  </a:cubicBezTo>
                  <a:cubicBezTo>
                    <a:pt x="6302" y="137"/>
                    <a:pt x="5438" y="0"/>
                    <a:pt x="4636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" name="Google Shape;943;p4"/>
            <p:cNvSpPr/>
            <p:nvPr/>
          </p:nvSpPr>
          <p:spPr>
            <a:xfrm flipH="1">
              <a:off x="407568" y="206982"/>
              <a:ext cx="42415" cy="3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51" y="4441"/>
                    <a:pt x="3726" y="11848"/>
                    <a:pt x="10206" y="12488"/>
                  </a:cubicBezTo>
                  <a:cubicBezTo>
                    <a:pt x="11773" y="12488"/>
                    <a:pt x="13554" y="15649"/>
                    <a:pt x="12762" y="17355"/>
                  </a:cubicBezTo>
                  <a:cubicBezTo>
                    <a:pt x="11427" y="20659"/>
                    <a:pt x="11427" y="21600"/>
                    <a:pt x="12169" y="21600"/>
                  </a:cubicBezTo>
                  <a:cubicBezTo>
                    <a:pt x="12828" y="21600"/>
                    <a:pt x="14098" y="20818"/>
                    <a:pt x="15516" y="20303"/>
                  </a:cubicBezTo>
                  <a:cubicBezTo>
                    <a:pt x="16208" y="19966"/>
                    <a:pt x="16983" y="19859"/>
                    <a:pt x="17791" y="19859"/>
                  </a:cubicBezTo>
                  <a:cubicBezTo>
                    <a:pt x="19011" y="19859"/>
                    <a:pt x="20297" y="20090"/>
                    <a:pt x="21600" y="20090"/>
                  </a:cubicBezTo>
                  <a:cubicBezTo>
                    <a:pt x="14526" y="13109"/>
                    <a:pt x="7453" y="6341"/>
                    <a:pt x="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" name="Google Shape;944;p4"/>
            <p:cNvSpPr/>
            <p:nvPr/>
          </p:nvSpPr>
          <p:spPr>
            <a:xfrm flipH="1">
              <a:off x="585669" y="270278"/>
              <a:ext cx="29305" cy="2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4" h="21600" fill="norm" stroke="1" extrusionOk="0">
                  <a:moveTo>
                    <a:pt x="8553" y="0"/>
                  </a:moveTo>
                  <a:cubicBezTo>
                    <a:pt x="5338" y="0"/>
                    <a:pt x="2370" y="2321"/>
                    <a:pt x="742" y="8807"/>
                  </a:cubicBezTo>
                  <a:lnTo>
                    <a:pt x="0" y="12674"/>
                  </a:lnTo>
                  <a:cubicBezTo>
                    <a:pt x="1711" y="15888"/>
                    <a:pt x="3689" y="18357"/>
                    <a:pt x="5400" y="20469"/>
                  </a:cubicBezTo>
                  <a:cubicBezTo>
                    <a:pt x="6389" y="21183"/>
                    <a:pt x="7605" y="21540"/>
                    <a:pt x="8595" y="21540"/>
                  </a:cubicBezTo>
                  <a:cubicBezTo>
                    <a:pt x="8863" y="21511"/>
                    <a:pt x="9110" y="21511"/>
                    <a:pt x="9378" y="21511"/>
                  </a:cubicBezTo>
                  <a:cubicBezTo>
                    <a:pt x="10223" y="21511"/>
                    <a:pt x="11068" y="21600"/>
                    <a:pt x="11892" y="21600"/>
                  </a:cubicBezTo>
                  <a:cubicBezTo>
                    <a:pt x="13809" y="21600"/>
                    <a:pt x="15602" y="21005"/>
                    <a:pt x="16695" y="16929"/>
                  </a:cubicBezTo>
                  <a:cubicBezTo>
                    <a:pt x="21600" y="4552"/>
                    <a:pt x="16447" y="1696"/>
                    <a:pt x="10553" y="298"/>
                  </a:cubicBezTo>
                  <a:cubicBezTo>
                    <a:pt x="9893" y="119"/>
                    <a:pt x="9213" y="0"/>
                    <a:pt x="8553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" name="Google Shape;945;p4"/>
            <p:cNvSpPr/>
            <p:nvPr/>
          </p:nvSpPr>
          <p:spPr>
            <a:xfrm flipH="1">
              <a:off x="689762" y="199083"/>
              <a:ext cx="16536" cy="2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03" h="21600" fill="norm" stroke="1" extrusionOk="0">
                  <a:moveTo>
                    <a:pt x="10789" y="0"/>
                  </a:moveTo>
                  <a:cubicBezTo>
                    <a:pt x="9861" y="0"/>
                    <a:pt x="8747" y="144"/>
                    <a:pt x="7324" y="432"/>
                  </a:cubicBezTo>
                  <a:cubicBezTo>
                    <a:pt x="-3724" y="1874"/>
                    <a:pt x="701" y="8433"/>
                    <a:pt x="1815" y="14176"/>
                  </a:cubicBezTo>
                  <a:cubicBezTo>
                    <a:pt x="5498" y="17876"/>
                    <a:pt x="9923" y="20735"/>
                    <a:pt x="15431" y="21600"/>
                  </a:cubicBezTo>
                  <a:cubicBezTo>
                    <a:pt x="12491" y="17588"/>
                    <a:pt x="9923" y="13599"/>
                    <a:pt x="15803" y="10163"/>
                  </a:cubicBezTo>
                  <a:cubicBezTo>
                    <a:pt x="12213" y="7881"/>
                    <a:pt x="17876" y="0"/>
                    <a:pt x="10789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946;p4"/>
            <p:cNvSpPr/>
            <p:nvPr/>
          </p:nvSpPr>
          <p:spPr>
            <a:xfrm flipH="1">
              <a:off x="568158" y="297701"/>
              <a:ext cx="13274" cy="26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9220" y="0"/>
                  </a:moveTo>
                  <a:cubicBezTo>
                    <a:pt x="8495" y="0"/>
                    <a:pt x="7666" y="52"/>
                    <a:pt x="6786" y="207"/>
                  </a:cubicBezTo>
                  <a:cubicBezTo>
                    <a:pt x="622" y="1452"/>
                    <a:pt x="6164" y="4849"/>
                    <a:pt x="5542" y="7312"/>
                  </a:cubicBezTo>
                  <a:cubicBezTo>
                    <a:pt x="4921" y="8842"/>
                    <a:pt x="1865" y="10709"/>
                    <a:pt x="0" y="12239"/>
                  </a:cubicBezTo>
                  <a:cubicBezTo>
                    <a:pt x="3108" y="15040"/>
                    <a:pt x="6164" y="18125"/>
                    <a:pt x="8650" y="21522"/>
                  </a:cubicBezTo>
                  <a:cubicBezTo>
                    <a:pt x="9272" y="21574"/>
                    <a:pt x="9842" y="21600"/>
                    <a:pt x="10463" y="21600"/>
                  </a:cubicBezTo>
                  <a:cubicBezTo>
                    <a:pt x="13519" y="21600"/>
                    <a:pt x="16420" y="20952"/>
                    <a:pt x="18492" y="19655"/>
                  </a:cubicBezTo>
                  <a:cubicBezTo>
                    <a:pt x="20357" y="18436"/>
                    <a:pt x="20978" y="17192"/>
                    <a:pt x="20978" y="15636"/>
                  </a:cubicBezTo>
                  <a:cubicBezTo>
                    <a:pt x="21600" y="12861"/>
                    <a:pt x="20978" y="10087"/>
                    <a:pt x="20357" y="7624"/>
                  </a:cubicBezTo>
                  <a:cubicBezTo>
                    <a:pt x="19114" y="6690"/>
                    <a:pt x="19114" y="6379"/>
                    <a:pt x="18492" y="5757"/>
                  </a:cubicBezTo>
                  <a:cubicBezTo>
                    <a:pt x="15799" y="3604"/>
                    <a:pt x="14504" y="0"/>
                    <a:pt x="922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" name="Google Shape;947;p4"/>
            <p:cNvSpPr/>
            <p:nvPr/>
          </p:nvSpPr>
          <p:spPr>
            <a:xfrm flipH="1">
              <a:off x="449205" y="193125"/>
              <a:ext cx="16190" cy="2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9" y="6585"/>
                    <a:pt x="4622" y="13908"/>
                    <a:pt x="7171" y="21600"/>
                  </a:cubicBezTo>
                  <a:cubicBezTo>
                    <a:pt x="11016" y="18585"/>
                    <a:pt x="10627" y="11354"/>
                    <a:pt x="16718" y="11354"/>
                  </a:cubicBezTo>
                  <a:cubicBezTo>
                    <a:pt x="18014" y="11354"/>
                    <a:pt x="19613" y="11662"/>
                    <a:pt x="21600" y="12431"/>
                  </a:cubicBezTo>
                  <a:cubicBezTo>
                    <a:pt x="15422" y="6585"/>
                    <a:pt x="8726" y="2185"/>
                    <a:pt x="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" name="Google Shape;948;p4"/>
            <p:cNvSpPr/>
            <p:nvPr/>
          </p:nvSpPr>
          <p:spPr>
            <a:xfrm flipH="1">
              <a:off x="58711" y="862541"/>
              <a:ext cx="66698" cy="7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80" y="0"/>
                  </a:moveTo>
                  <a:cubicBezTo>
                    <a:pt x="7382" y="0"/>
                    <a:pt x="6983" y="59"/>
                    <a:pt x="6616" y="167"/>
                  </a:cubicBezTo>
                  <a:cubicBezTo>
                    <a:pt x="5788" y="472"/>
                    <a:pt x="5012" y="570"/>
                    <a:pt x="4268" y="570"/>
                  </a:cubicBezTo>
                  <a:cubicBezTo>
                    <a:pt x="3219" y="570"/>
                    <a:pt x="2244" y="393"/>
                    <a:pt x="1269" y="393"/>
                  </a:cubicBezTo>
                  <a:cubicBezTo>
                    <a:pt x="849" y="393"/>
                    <a:pt x="430" y="423"/>
                    <a:pt x="0" y="511"/>
                  </a:cubicBezTo>
                  <a:cubicBezTo>
                    <a:pt x="377" y="1799"/>
                    <a:pt x="1625" y="2389"/>
                    <a:pt x="2747" y="2969"/>
                  </a:cubicBezTo>
                  <a:lnTo>
                    <a:pt x="4121" y="5201"/>
                  </a:lnTo>
                  <a:cubicBezTo>
                    <a:pt x="4498" y="5781"/>
                    <a:pt x="4991" y="6371"/>
                    <a:pt x="5243" y="6951"/>
                  </a:cubicBezTo>
                  <a:cubicBezTo>
                    <a:pt x="7245" y="8239"/>
                    <a:pt x="6490" y="9999"/>
                    <a:pt x="5746" y="11867"/>
                  </a:cubicBezTo>
                  <a:lnTo>
                    <a:pt x="5746" y="12811"/>
                  </a:lnTo>
                  <a:cubicBezTo>
                    <a:pt x="6239" y="12811"/>
                    <a:pt x="6868" y="12919"/>
                    <a:pt x="7245" y="13037"/>
                  </a:cubicBezTo>
                  <a:cubicBezTo>
                    <a:pt x="8367" y="13391"/>
                    <a:pt x="9489" y="13509"/>
                    <a:pt x="10611" y="13863"/>
                  </a:cubicBezTo>
                  <a:cubicBezTo>
                    <a:pt x="10748" y="13833"/>
                    <a:pt x="10863" y="13823"/>
                    <a:pt x="10968" y="13823"/>
                  </a:cubicBezTo>
                  <a:cubicBezTo>
                    <a:pt x="12006" y="13823"/>
                    <a:pt x="12090" y="14787"/>
                    <a:pt x="11859" y="15849"/>
                  </a:cubicBezTo>
                  <a:lnTo>
                    <a:pt x="11859" y="20066"/>
                  </a:lnTo>
                  <a:cubicBezTo>
                    <a:pt x="12436" y="20931"/>
                    <a:pt x="13023" y="21600"/>
                    <a:pt x="14092" y="21600"/>
                  </a:cubicBezTo>
                  <a:cubicBezTo>
                    <a:pt x="14176" y="21600"/>
                    <a:pt x="14271" y="21590"/>
                    <a:pt x="14355" y="21580"/>
                  </a:cubicBezTo>
                  <a:cubicBezTo>
                    <a:pt x="21600" y="19830"/>
                    <a:pt x="15728" y="10579"/>
                    <a:pt x="21600" y="8003"/>
                  </a:cubicBezTo>
                  <a:cubicBezTo>
                    <a:pt x="21076" y="7855"/>
                    <a:pt x="20635" y="7796"/>
                    <a:pt x="20268" y="7796"/>
                  </a:cubicBezTo>
                  <a:cubicBezTo>
                    <a:pt x="19744" y="7796"/>
                    <a:pt x="19335" y="7924"/>
                    <a:pt x="18979" y="8121"/>
                  </a:cubicBezTo>
                  <a:cubicBezTo>
                    <a:pt x="17710" y="8819"/>
                    <a:pt x="17867" y="11444"/>
                    <a:pt x="15823" y="11444"/>
                  </a:cubicBezTo>
                  <a:cubicBezTo>
                    <a:pt x="15456" y="11444"/>
                    <a:pt x="15015" y="11365"/>
                    <a:pt x="14480" y="11169"/>
                  </a:cubicBezTo>
                  <a:cubicBezTo>
                    <a:pt x="10863" y="9763"/>
                    <a:pt x="12740" y="7069"/>
                    <a:pt x="12614" y="5319"/>
                  </a:cubicBezTo>
                  <a:cubicBezTo>
                    <a:pt x="12509" y="1652"/>
                    <a:pt x="9993" y="0"/>
                    <a:pt x="778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" name="Google Shape;949;p4"/>
            <p:cNvSpPr/>
            <p:nvPr/>
          </p:nvSpPr>
          <p:spPr>
            <a:xfrm flipH="1">
              <a:off x="358173" y="428243"/>
              <a:ext cx="67528" cy="67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6" h="21600" fill="norm" stroke="1" extrusionOk="0">
                  <a:moveTo>
                    <a:pt x="3656" y="0"/>
                  </a:moveTo>
                  <a:cubicBezTo>
                    <a:pt x="1724" y="2576"/>
                    <a:pt x="6878" y="1474"/>
                    <a:pt x="4946" y="4421"/>
                  </a:cubicBezTo>
                  <a:cubicBezTo>
                    <a:pt x="4387" y="5287"/>
                    <a:pt x="3845" y="5575"/>
                    <a:pt x="3277" y="5575"/>
                  </a:cubicBezTo>
                  <a:cubicBezTo>
                    <a:pt x="2320" y="5575"/>
                    <a:pt x="1291" y="4730"/>
                    <a:pt x="0" y="4421"/>
                  </a:cubicBezTo>
                  <a:cubicBezTo>
                    <a:pt x="1074" y="6750"/>
                    <a:pt x="1616" y="8100"/>
                    <a:pt x="2257" y="9574"/>
                  </a:cubicBezTo>
                  <a:cubicBezTo>
                    <a:pt x="4838" y="11047"/>
                    <a:pt x="5912" y="14118"/>
                    <a:pt x="7203" y="16932"/>
                  </a:cubicBezTo>
                  <a:cubicBezTo>
                    <a:pt x="7438" y="16756"/>
                    <a:pt x="7555" y="16643"/>
                    <a:pt x="7690" y="16643"/>
                  </a:cubicBezTo>
                  <a:cubicBezTo>
                    <a:pt x="7736" y="16643"/>
                    <a:pt x="7790" y="16653"/>
                    <a:pt x="7844" y="16695"/>
                  </a:cubicBezTo>
                  <a:cubicBezTo>
                    <a:pt x="9144" y="16179"/>
                    <a:pt x="10371" y="15860"/>
                    <a:pt x="11481" y="15860"/>
                  </a:cubicBezTo>
                  <a:cubicBezTo>
                    <a:pt x="13855" y="15860"/>
                    <a:pt x="15706" y="17334"/>
                    <a:pt x="16663" y="21600"/>
                  </a:cubicBezTo>
                  <a:cubicBezTo>
                    <a:pt x="16979" y="20497"/>
                    <a:pt x="17195" y="18900"/>
                    <a:pt x="17520" y="18776"/>
                  </a:cubicBezTo>
                  <a:cubicBezTo>
                    <a:pt x="21600" y="17303"/>
                    <a:pt x="14505" y="14974"/>
                    <a:pt x="17845" y="13253"/>
                  </a:cubicBezTo>
                  <a:cubicBezTo>
                    <a:pt x="18143" y="13139"/>
                    <a:pt x="17340" y="12511"/>
                    <a:pt x="16708" y="12511"/>
                  </a:cubicBezTo>
                  <a:cubicBezTo>
                    <a:pt x="16654" y="12511"/>
                    <a:pt x="16599" y="12511"/>
                    <a:pt x="16554" y="12521"/>
                  </a:cubicBezTo>
                  <a:cubicBezTo>
                    <a:pt x="15931" y="12717"/>
                    <a:pt x="15354" y="12799"/>
                    <a:pt x="14839" y="12799"/>
                  </a:cubicBezTo>
                  <a:cubicBezTo>
                    <a:pt x="11030" y="12799"/>
                    <a:pt x="9748" y="8100"/>
                    <a:pt x="8710" y="4545"/>
                  </a:cubicBezTo>
                  <a:cubicBezTo>
                    <a:pt x="7528" y="866"/>
                    <a:pt x="6129" y="0"/>
                    <a:pt x="3656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" name="Google Shape;950;p4"/>
            <p:cNvSpPr/>
            <p:nvPr/>
          </p:nvSpPr>
          <p:spPr>
            <a:xfrm flipH="1">
              <a:off x="202108" y="690784"/>
              <a:ext cx="36702" cy="57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2839" y="0"/>
                  </a:moveTo>
                  <a:cubicBezTo>
                    <a:pt x="-1042" y="712"/>
                    <a:pt x="2640" y="3876"/>
                    <a:pt x="46" y="5023"/>
                  </a:cubicBezTo>
                  <a:cubicBezTo>
                    <a:pt x="-607" y="8476"/>
                    <a:pt x="5868" y="9623"/>
                    <a:pt x="5215" y="13221"/>
                  </a:cubicBezTo>
                  <a:cubicBezTo>
                    <a:pt x="9749" y="14223"/>
                    <a:pt x="8897" y="17966"/>
                    <a:pt x="11907" y="19692"/>
                  </a:cubicBezTo>
                  <a:cubicBezTo>
                    <a:pt x="13539" y="20586"/>
                    <a:pt x="15244" y="21600"/>
                    <a:pt x="17076" y="21600"/>
                  </a:cubicBezTo>
                  <a:cubicBezTo>
                    <a:pt x="18182" y="21600"/>
                    <a:pt x="19343" y="21238"/>
                    <a:pt x="20558" y="20260"/>
                  </a:cubicBezTo>
                  <a:cubicBezTo>
                    <a:pt x="16459" y="18111"/>
                    <a:pt x="14083" y="15237"/>
                    <a:pt x="14283" y="11494"/>
                  </a:cubicBezTo>
                  <a:cubicBezTo>
                    <a:pt x="14501" y="5168"/>
                    <a:pt x="9114" y="2439"/>
                    <a:pt x="2839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" name="Google Shape;951;p4"/>
            <p:cNvSpPr/>
            <p:nvPr/>
          </p:nvSpPr>
          <p:spPr>
            <a:xfrm flipH="1">
              <a:off x="577960" y="247453"/>
              <a:ext cx="37408" cy="4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6" h="21600" fill="norm" stroke="1" extrusionOk="0">
                  <a:moveTo>
                    <a:pt x="6609" y="0"/>
                  </a:moveTo>
                  <a:cubicBezTo>
                    <a:pt x="6576" y="0"/>
                    <a:pt x="6560" y="0"/>
                    <a:pt x="6543" y="0"/>
                  </a:cubicBezTo>
                  <a:cubicBezTo>
                    <a:pt x="5361" y="182"/>
                    <a:pt x="4363" y="1094"/>
                    <a:pt x="3381" y="1808"/>
                  </a:cubicBezTo>
                  <a:cubicBezTo>
                    <a:pt x="4163" y="6516"/>
                    <a:pt x="-2177" y="10132"/>
                    <a:pt x="802" y="15372"/>
                  </a:cubicBezTo>
                  <a:cubicBezTo>
                    <a:pt x="5311" y="13671"/>
                    <a:pt x="8240" y="12714"/>
                    <a:pt x="10071" y="12714"/>
                  </a:cubicBezTo>
                  <a:cubicBezTo>
                    <a:pt x="12916" y="12714"/>
                    <a:pt x="13166" y="14992"/>
                    <a:pt x="12683" y="20263"/>
                  </a:cubicBezTo>
                  <a:cubicBezTo>
                    <a:pt x="12484" y="20263"/>
                    <a:pt x="12484" y="20628"/>
                    <a:pt x="13083" y="20992"/>
                  </a:cubicBezTo>
                  <a:cubicBezTo>
                    <a:pt x="13083" y="21387"/>
                    <a:pt x="13299" y="21600"/>
                    <a:pt x="13748" y="21600"/>
                  </a:cubicBezTo>
                  <a:cubicBezTo>
                    <a:pt x="13898" y="21600"/>
                    <a:pt x="14081" y="21570"/>
                    <a:pt x="14264" y="21524"/>
                  </a:cubicBezTo>
                  <a:cubicBezTo>
                    <a:pt x="15263" y="20081"/>
                    <a:pt x="16444" y="18456"/>
                    <a:pt x="17443" y="17180"/>
                  </a:cubicBezTo>
                  <a:cubicBezTo>
                    <a:pt x="18241" y="17180"/>
                    <a:pt x="19223" y="17013"/>
                    <a:pt x="19223" y="16648"/>
                  </a:cubicBezTo>
                  <a:cubicBezTo>
                    <a:pt x="19423" y="15220"/>
                    <a:pt x="8390" y="0"/>
                    <a:pt x="6609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" name="Google Shape;952;p4"/>
            <p:cNvSpPr/>
            <p:nvPr/>
          </p:nvSpPr>
          <p:spPr>
            <a:xfrm flipH="1">
              <a:off x="133789" y="776970"/>
              <a:ext cx="40963" cy="3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2407" y="0"/>
                  </a:moveTo>
                  <a:cubicBezTo>
                    <a:pt x="1684" y="0"/>
                    <a:pt x="875" y="226"/>
                    <a:pt x="0" y="753"/>
                  </a:cubicBezTo>
                  <a:cubicBezTo>
                    <a:pt x="808" y="11289"/>
                    <a:pt x="3014" y="20245"/>
                    <a:pt x="12829" y="21600"/>
                  </a:cubicBezTo>
                  <a:cubicBezTo>
                    <a:pt x="14041" y="20697"/>
                    <a:pt x="15640" y="20697"/>
                    <a:pt x="16836" y="20697"/>
                  </a:cubicBezTo>
                  <a:cubicBezTo>
                    <a:pt x="18637" y="19794"/>
                    <a:pt x="21044" y="21148"/>
                    <a:pt x="21246" y="18006"/>
                  </a:cubicBezTo>
                  <a:cubicBezTo>
                    <a:pt x="21600" y="15485"/>
                    <a:pt x="20135" y="13622"/>
                    <a:pt x="18553" y="13622"/>
                  </a:cubicBezTo>
                  <a:cubicBezTo>
                    <a:pt x="18317" y="13622"/>
                    <a:pt x="18081" y="13660"/>
                    <a:pt x="17846" y="13754"/>
                  </a:cubicBezTo>
                  <a:cubicBezTo>
                    <a:pt x="16937" y="13999"/>
                    <a:pt x="16145" y="14130"/>
                    <a:pt x="15421" y="14130"/>
                  </a:cubicBezTo>
                  <a:cubicBezTo>
                    <a:pt x="11701" y="14130"/>
                    <a:pt x="10236" y="10875"/>
                    <a:pt x="8216" y="6360"/>
                  </a:cubicBezTo>
                  <a:cubicBezTo>
                    <a:pt x="7408" y="4534"/>
                    <a:pt x="5640" y="0"/>
                    <a:pt x="2407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" name="Google Shape;953;p4"/>
            <p:cNvSpPr/>
            <p:nvPr/>
          </p:nvSpPr>
          <p:spPr>
            <a:xfrm flipH="1">
              <a:off x="493528" y="323246"/>
              <a:ext cx="39339" cy="3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47" y="0"/>
                  </a:moveTo>
                  <a:cubicBezTo>
                    <a:pt x="4444" y="0"/>
                    <a:pt x="2382" y="1409"/>
                    <a:pt x="0" y="4961"/>
                  </a:cubicBezTo>
                  <a:cubicBezTo>
                    <a:pt x="2969" y="5696"/>
                    <a:pt x="4231" y="7881"/>
                    <a:pt x="5724" y="11760"/>
                  </a:cubicBezTo>
                  <a:cubicBezTo>
                    <a:pt x="7484" y="18048"/>
                    <a:pt x="12053" y="21600"/>
                    <a:pt x="16373" y="21600"/>
                  </a:cubicBezTo>
                  <a:cubicBezTo>
                    <a:pt x="18240" y="21600"/>
                    <a:pt x="20053" y="20947"/>
                    <a:pt x="21600" y="19538"/>
                  </a:cubicBezTo>
                  <a:cubicBezTo>
                    <a:pt x="16942" y="18333"/>
                    <a:pt x="17564" y="12005"/>
                    <a:pt x="15236" y="8126"/>
                  </a:cubicBezTo>
                  <a:cubicBezTo>
                    <a:pt x="12196" y="3879"/>
                    <a:pt x="9493" y="0"/>
                    <a:pt x="6347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" name="Google Shape;954;p4"/>
            <p:cNvSpPr/>
            <p:nvPr/>
          </p:nvSpPr>
          <p:spPr>
            <a:xfrm flipH="1">
              <a:off x="282693" y="573581"/>
              <a:ext cx="30436" cy="45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6" y="4766"/>
                    <a:pt x="11489" y="8240"/>
                    <a:pt x="3814" y="14467"/>
                  </a:cubicBezTo>
                  <a:cubicBezTo>
                    <a:pt x="3814" y="15189"/>
                    <a:pt x="4642" y="15558"/>
                    <a:pt x="5193" y="15743"/>
                  </a:cubicBezTo>
                  <a:cubicBezTo>
                    <a:pt x="9031" y="16665"/>
                    <a:pt x="8755" y="20678"/>
                    <a:pt x="12317" y="21600"/>
                  </a:cubicBezTo>
                  <a:lnTo>
                    <a:pt x="12569" y="21231"/>
                  </a:lnTo>
                  <a:cubicBezTo>
                    <a:pt x="15051" y="21047"/>
                    <a:pt x="17786" y="20678"/>
                    <a:pt x="20244" y="20140"/>
                  </a:cubicBezTo>
                  <a:cubicBezTo>
                    <a:pt x="20520" y="18310"/>
                    <a:pt x="21324" y="16481"/>
                    <a:pt x="21600" y="14651"/>
                  </a:cubicBezTo>
                  <a:cubicBezTo>
                    <a:pt x="18314" y="13360"/>
                    <a:pt x="15855" y="11530"/>
                    <a:pt x="16131" y="8240"/>
                  </a:cubicBezTo>
                  <a:cubicBezTo>
                    <a:pt x="12845" y="3659"/>
                    <a:pt x="6825" y="1107"/>
                    <a:pt x="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" name="Google Shape;955;p4"/>
            <p:cNvSpPr/>
            <p:nvPr/>
          </p:nvSpPr>
          <p:spPr>
            <a:xfrm flipH="1">
              <a:off x="532651" y="294107"/>
              <a:ext cx="37223" cy="3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7" h="21600" fill="norm" stroke="1" extrusionOk="0">
                  <a:moveTo>
                    <a:pt x="4074" y="0"/>
                  </a:moveTo>
                  <a:cubicBezTo>
                    <a:pt x="2858" y="2156"/>
                    <a:pt x="1232" y="4312"/>
                    <a:pt x="0" y="6246"/>
                  </a:cubicBezTo>
                  <a:cubicBezTo>
                    <a:pt x="822" y="9833"/>
                    <a:pt x="4074" y="11042"/>
                    <a:pt x="3868" y="15596"/>
                  </a:cubicBezTo>
                  <a:cubicBezTo>
                    <a:pt x="4895" y="18719"/>
                    <a:pt x="7137" y="18235"/>
                    <a:pt x="9174" y="18960"/>
                  </a:cubicBezTo>
                  <a:cubicBezTo>
                    <a:pt x="12032" y="19424"/>
                    <a:pt x="14480" y="21600"/>
                    <a:pt x="17526" y="21600"/>
                  </a:cubicBezTo>
                  <a:cubicBezTo>
                    <a:pt x="18143" y="21358"/>
                    <a:pt x="18348" y="21358"/>
                    <a:pt x="18947" y="21116"/>
                  </a:cubicBezTo>
                  <a:cubicBezTo>
                    <a:pt x="21600" y="11525"/>
                    <a:pt x="16517" y="8644"/>
                    <a:pt x="11827" y="7435"/>
                  </a:cubicBezTo>
                  <a:cubicBezTo>
                    <a:pt x="7959" y="6710"/>
                    <a:pt x="5717" y="4070"/>
                    <a:pt x="4074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" name="Google Shape;956;p4"/>
            <p:cNvSpPr/>
            <p:nvPr/>
          </p:nvSpPr>
          <p:spPr>
            <a:xfrm flipH="1">
              <a:off x="253780" y="612951"/>
              <a:ext cx="24231" cy="2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6" h="21600" fill="norm" stroke="1" extrusionOk="0">
                  <a:moveTo>
                    <a:pt x="5776" y="0"/>
                  </a:moveTo>
                  <a:cubicBezTo>
                    <a:pt x="4925" y="0"/>
                    <a:pt x="4052" y="1254"/>
                    <a:pt x="2145" y="3996"/>
                  </a:cubicBezTo>
                  <a:cubicBezTo>
                    <a:pt x="-4404" y="11779"/>
                    <a:pt x="6258" y="15201"/>
                    <a:pt x="4902" y="21417"/>
                  </a:cubicBezTo>
                  <a:cubicBezTo>
                    <a:pt x="5523" y="21548"/>
                    <a:pt x="6120" y="21600"/>
                    <a:pt x="6672" y="21600"/>
                  </a:cubicBezTo>
                  <a:cubicBezTo>
                    <a:pt x="10486" y="21600"/>
                    <a:pt x="12715" y="18884"/>
                    <a:pt x="13910" y="14261"/>
                  </a:cubicBezTo>
                  <a:cubicBezTo>
                    <a:pt x="14737" y="9612"/>
                    <a:pt x="16116" y="4936"/>
                    <a:pt x="17196" y="888"/>
                  </a:cubicBezTo>
                  <a:cubicBezTo>
                    <a:pt x="16507" y="392"/>
                    <a:pt x="15932" y="183"/>
                    <a:pt x="15427" y="183"/>
                  </a:cubicBezTo>
                  <a:cubicBezTo>
                    <a:pt x="12991" y="183"/>
                    <a:pt x="12761" y="5302"/>
                    <a:pt x="11153" y="5302"/>
                  </a:cubicBezTo>
                  <a:cubicBezTo>
                    <a:pt x="10670" y="5302"/>
                    <a:pt x="10073" y="4858"/>
                    <a:pt x="9268" y="3683"/>
                  </a:cubicBezTo>
                  <a:cubicBezTo>
                    <a:pt x="7453" y="1332"/>
                    <a:pt x="6649" y="0"/>
                    <a:pt x="5776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" name="Google Shape;957;p4"/>
            <p:cNvSpPr/>
            <p:nvPr/>
          </p:nvSpPr>
          <p:spPr>
            <a:xfrm flipH="1">
              <a:off x="466107" y="353259"/>
              <a:ext cx="24348" cy="32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4" h="21600" fill="norm" stroke="1" extrusionOk="0">
                  <a:moveTo>
                    <a:pt x="3662" y="0"/>
                  </a:moveTo>
                  <a:cubicBezTo>
                    <a:pt x="2494" y="0"/>
                    <a:pt x="1274" y="43"/>
                    <a:pt x="0" y="150"/>
                  </a:cubicBezTo>
                  <a:cubicBezTo>
                    <a:pt x="955" y="645"/>
                    <a:pt x="1247" y="1676"/>
                    <a:pt x="1566" y="2450"/>
                  </a:cubicBezTo>
                  <a:cubicBezTo>
                    <a:pt x="2839" y="7823"/>
                    <a:pt x="16107" y="3976"/>
                    <a:pt x="11994" y="13454"/>
                  </a:cubicBezTo>
                  <a:cubicBezTo>
                    <a:pt x="10747" y="15754"/>
                    <a:pt x="4113" y="15754"/>
                    <a:pt x="7908" y="19838"/>
                  </a:cubicBezTo>
                  <a:cubicBezTo>
                    <a:pt x="9128" y="21127"/>
                    <a:pt x="10243" y="21600"/>
                    <a:pt x="11331" y="21600"/>
                  </a:cubicBezTo>
                  <a:cubicBezTo>
                    <a:pt x="14143" y="21600"/>
                    <a:pt x="16611" y="18419"/>
                    <a:pt x="19583" y="18054"/>
                  </a:cubicBezTo>
                  <a:cubicBezTo>
                    <a:pt x="21600" y="4793"/>
                    <a:pt x="15258" y="0"/>
                    <a:pt x="3662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" name="Google Shape;958;p4"/>
            <p:cNvSpPr/>
            <p:nvPr/>
          </p:nvSpPr>
          <p:spPr>
            <a:xfrm flipH="1">
              <a:off x="216405" y="522685"/>
              <a:ext cx="24874" cy="2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3" h="21600" fill="norm" stroke="1" extrusionOk="0">
                  <a:moveTo>
                    <a:pt x="8820" y="0"/>
                  </a:moveTo>
                  <a:cubicBezTo>
                    <a:pt x="3923" y="1532"/>
                    <a:pt x="-2138" y="919"/>
                    <a:pt x="747" y="9447"/>
                  </a:cubicBezTo>
                  <a:cubicBezTo>
                    <a:pt x="3341" y="17643"/>
                    <a:pt x="11995" y="17336"/>
                    <a:pt x="17207" y="21600"/>
                  </a:cubicBezTo>
                  <a:cubicBezTo>
                    <a:pt x="17207" y="21600"/>
                    <a:pt x="17232" y="21600"/>
                    <a:pt x="17256" y="21600"/>
                  </a:cubicBezTo>
                  <a:cubicBezTo>
                    <a:pt x="17886" y="21600"/>
                    <a:pt x="19462" y="17591"/>
                    <a:pt x="18056" y="16111"/>
                  </a:cubicBezTo>
                  <a:cubicBezTo>
                    <a:pt x="16044" y="13991"/>
                    <a:pt x="13450" y="10034"/>
                    <a:pt x="10856" y="10034"/>
                  </a:cubicBezTo>
                  <a:cubicBezTo>
                    <a:pt x="10589" y="10060"/>
                    <a:pt x="10347" y="10060"/>
                    <a:pt x="10104" y="10060"/>
                  </a:cubicBezTo>
                  <a:cubicBezTo>
                    <a:pt x="-538" y="10060"/>
                    <a:pt x="9401" y="3574"/>
                    <a:pt x="882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" name="Google Shape;959;p4"/>
            <p:cNvSpPr/>
            <p:nvPr/>
          </p:nvSpPr>
          <p:spPr>
            <a:xfrm flipH="1">
              <a:off x="142373" y="808472"/>
              <a:ext cx="26194" cy="2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2" y="0"/>
                  </a:moveTo>
                  <a:cubicBezTo>
                    <a:pt x="16634" y="0"/>
                    <a:pt x="15833" y="1171"/>
                    <a:pt x="15245" y="4360"/>
                  </a:cubicBezTo>
                  <a:cubicBezTo>
                    <a:pt x="16527" y="17689"/>
                    <a:pt x="4753" y="10588"/>
                    <a:pt x="0" y="14425"/>
                  </a:cubicBezTo>
                  <a:cubicBezTo>
                    <a:pt x="1896" y="16817"/>
                    <a:pt x="3791" y="19183"/>
                    <a:pt x="5714" y="21251"/>
                  </a:cubicBezTo>
                  <a:lnTo>
                    <a:pt x="11748" y="21251"/>
                  </a:lnTo>
                  <a:cubicBezTo>
                    <a:pt x="12949" y="21251"/>
                    <a:pt x="14471" y="21600"/>
                    <a:pt x="15940" y="21600"/>
                  </a:cubicBezTo>
                  <a:cubicBezTo>
                    <a:pt x="17568" y="21600"/>
                    <a:pt x="19170" y="21176"/>
                    <a:pt x="20345" y="19482"/>
                  </a:cubicBezTo>
                  <a:cubicBezTo>
                    <a:pt x="18423" y="13852"/>
                    <a:pt x="21280" y="8794"/>
                    <a:pt x="21600" y="3463"/>
                  </a:cubicBezTo>
                  <a:cubicBezTo>
                    <a:pt x="20078" y="1545"/>
                    <a:pt x="18716" y="0"/>
                    <a:pt x="17622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960;p4"/>
            <p:cNvSpPr/>
            <p:nvPr/>
          </p:nvSpPr>
          <p:spPr>
            <a:xfrm flipH="1">
              <a:off x="135875" y="833790"/>
              <a:ext cx="18447" cy="2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7" h="21600" fill="norm" stroke="1" extrusionOk="0">
                  <a:moveTo>
                    <a:pt x="10619" y="0"/>
                  </a:moveTo>
                  <a:cubicBezTo>
                    <a:pt x="7057" y="367"/>
                    <a:pt x="3133" y="1436"/>
                    <a:pt x="0" y="2169"/>
                  </a:cubicBezTo>
                  <a:cubicBezTo>
                    <a:pt x="2737" y="5072"/>
                    <a:pt x="7057" y="6538"/>
                    <a:pt x="6299" y="12373"/>
                  </a:cubicBezTo>
                  <a:cubicBezTo>
                    <a:pt x="5210" y="19309"/>
                    <a:pt x="6595" y="21600"/>
                    <a:pt x="9234" y="21600"/>
                  </a:cubicBezTo>
                  <a:cubicBezTo>
                    <a:pt x="11410" y="21600"/>
                    <a:pt x="14444" y="20011"/>
                    <a:pt x="17676" y="18178"/>
                  </a:cubicBezTo>
                  <a:cubicBezTo>
                    <a:pt x="21600" y="9440"/>
                    <a:pt x="14147" y="5438"/>
                    <a:pt x="10619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961;p4"/>
            <p:cNvSpPr/>
            <p:nvPr/>
          </p:nvSpPr>
          <p:spPr>
            <a:xfrm flipH="1">
              <a:off x="740237" y="168648"/>
              <a:ext cx="23150" cy="1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62" y="0"/>
                  </a:moveTo>
                  <a:cubicBezTo>
                    <a:pt x="5075" y="0"/>
                    <a:pt x="2628" y="1834"/>
                    <a:pt x="0" y="7188"/>
                  </a:cubicBezTo>
                  <a:cubicBezTo>
                    <a:pt x="2538" y="11552"/>
                    <a:pt x="7190" y="14596"/>
                    <a:pt x="7190" y="21600"/>
                  </a:cubicBezTo>
                  <a:lnTo>
                    <a:pt x="11510" y="21600"/>
                  </a:lnTo>
                  <a:cubicBezTo>
                    <a:pt x="12597" y="14596"/>
                    <a:pt x="18005" y="13312"/>
                    <a:pt x="21600" y="9388"/>
                  </a:cubicBezTo>
                  <a:cubicBezTo>
                    <a:pt x="16766" y="7628"/>
                    <a:pt x="12265" y="0"/>
                    <a:pt x="7462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" name="Google Shape;962;p4"/>
            <p:cNvSpPr/>
            <p:nvPr/>
          </p:nvSpPr>
          <p:spPr>
            <a:xfrm flipH="1">
              <a:off x="337923" y="514656"/>
              <a:ext cx="15249" cy="1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11" h="21600" fill="norm" stroke="1" extrusionOk="0">
                  <a:moveTo>
                    <a:pt x="13322" y="0"/>
                  </a:moveTo>
                  <a:cubicBezTo>
                    <a:pt x="10432" y="0"/>
                    <a:pt x="4906" y="4222"/>
                    <a:pt x="1221" y="6271"/>
                  </a:cubicBezTo>
                  <a:cubicBezTo>
                    <a:pt x="-1885" y="18280"/>
                    <a:pt x="1294" y="21600"/>
                    <a:pt x="6712" y="21600"/>
                  </a:cubicBezTo>
                  <a:cubicBezTo>
                    <a:pt x="8807" y="21600"/>
                    <a:pt x="11191" y="21108"/>
                    <a:pt x="13683" y="20411"/>
                  </a:cubicBezTo>
                  <a:cubicBezTo>
                    <a:pt x="15417" y="13608"/>
                    <a:pt x="19715" y="5779"/>
                    <a:pt x="14550" y="410"/>
                  </a:cubicBezTo>
                  <a:cubicBezTo>
                    <a:pt x="14225" y="123"/>
                    <a:pt x="13827" y="0"/>
                    <a:pt x="13322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" name="Google Shape;963;p4"/>
            <p:cNvSpPr/>
            <p:nvPr/>
          </p:nvSpPr>
          <p:spPr>
            <a:xfrm flipH="1">
              <a:off x="311996" y="558332"/>
              <a:ext cx="12701" cy="1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8859" y="0"/>
                  </a:moveTo>
                  <a:cubicBezTo>
                    <a:pt x="6371" y="0"/>
                    <a:pt x="3434" y="439"/>
                    <a:pt x="0" y="1361"/>
                  </a:cubicBezTo>
                  <a:cubicBezTo>
                    <a:pt x="2041" y="9483"/>
                    <a:pt x="547" y="21600"/>
                    <a:pt x="11696" y="21600"/>
                  </a:cubicBezTo>
                  <a:cubicBezTo>
                    <a:pt x="13388" y="21600"/>
                    <a:pt x="15379" y="21293"/>
                    <a:pt x="17768" y="20678"/>
                  </a:cubicBezTo>
                  <a:cubicBezTo>
                    <a:pt x="21600" y="7595"/>
                    <a:pt x="19211" y="0"/>
                    <a:pt x="8859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" name="Google Shape;964;p4"/>
            <p:cNvSpPr/>
            <p:nvPr/>
          </p:nvSpPr>
          <p:spPr>
            <a:xfrm flipH="1">
              <a:off x="446370" y="324962"/>
              <a:ext cx="12701" cy="2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40" h="21600" fill="norm" stroke="1" extrusionOk="0">
                  <a:moveTo>
                    <a:pt x="14618" y="0"/>
                  </a:moveTo>
                  <a:cubicBezTo>
                    <a:pt x="-4086" y="2389"/>
                    <a:pt x="-601" y="12415"/>
                    <a:pt x="2345" y="21600"/>
                  </a:cubicBezTo>
                  <a:cubicBezTo>
                    <a:pt x="4652" y="13593"/>
                    <a:pt x="17514" y="9589"/>
                    <a:pt x="14618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" name="Google Shape;965;p4"/>
            <p:cNvSpPr/>
            <p:nvPr/>
          </p:nvSpPr>
          <p:spPr>
            <a:xfrm flipH="1">
              <a:off x="282657" y="590935"/>
              <a:ext cx="13343" cy="1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40" h="21600" fill="norm" stroke="1" extrusionOk="0">
                  <a:moveTo>
                    <a:pt x="7124" y="0"/>
                  </a:moveTo>
                  <a:cubicBezTo>
                    <a:pt x="2388" y="1647"/>
                    <a:pt x="-2879" y="2151"/>
                    <a:pt x="1857" y="10342"/>
                  </a:cubicBezTo>
                  <a:cubicBezTo>
                    <a:pt x="4601" y="15239"/>
                    <a:pt x="7390" y="21600"/>
                    <a:pt x="12303" y="21600"/>
                  </a:cubicBezTo>
                  <a:cubicBezTo>
                    <a:pt x="13985" y="21600"/>
                    <a:pt x="15932" y="20868"/>
                    <a:pt x="18190" y="19083"/>
                  </a:cubicBezTo>
                  <a:cubicBezTo>
                    <a:pt x="18721" y="9793"/>
                    <a:pt x="15047" y="3249"/>
                    <a:pt x="7124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" name="Google Shape;966;p4"/>
            <p:cNvSpPr/>
            <p:nvPr/>
          </p:nvSpPr>
          <p:spPr>
            <a:xfrm flipH="1">
              <a:off x="453828" y="375048"/>
              <a:ext cx="15698" cy="1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fill="norm" stroke="1" extrusionOk="0">
                  <a:moveTo>
                    <a:pt x="13715" y="0"/>
                  </a:moveTo>
                  <a:cubicBezTo>
                    <a:pt x="9742" y="0"/>
                    <a:pt x="8353" y="6465"/>
                    <a:pt x="5846" y="9184"/>
                  </a:cubicBezTo>
                  <a:cubicBezTo>
                    <a:pt x="2143" y="12269"/>
                    <a:pt x="-1058" y="15318"/>
                    <a:pt x="331" y="19690"/>
                  </a:cubicBezTo>
                  <a:cubicBezTo>
                    <a:pt x="871" y="21086"/>
                    <a:pt x="1642" y="21600"/>
                    <a:pt x="2529" y="21600"/>
                  </a:cubicBezTo>
                  <a:cubicBezTo>
                    <a:pt x="3841" y="21600"/>
                    <a:pt x="5383" y="20498"/>
                    <a:pt x="6733" y="19690"/>
                  </a:cubicBezTo>
                  <a:cubicBezTo>
                    <a:pt x="13638" y="19249"/>
                    <a:pt x="13638" y="13151"/>
                    <a:pt x="15026" y="8339"/>
                  </a:cubicBezTo>
                  <a:cubicBezTo>
                    <a:pt x="16376" y="6576"/>
                    <a:pt x="20542" y="3967"/>
                    <a:pt x="17765" y="1763"/>
                  </a:cubicBezTo>
                  <a:cubicBezTo>
                    <a:pt x="16145" y="514"/>
                    <a:pt x="14833" y="0"/>
                    <a:pt x="13715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967;p4"/>
            <p:cNvSpPr/>
            <p:nvPr/>
          </p:nvSpPr>
          <p:spPr>
            <a:xfrm flipH="1">
              <a:off x="428522" y="407356"/>
              <a:ext cx="145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45" h="18074" fill="norm" stroke="1" extrusionOk="0">
                  <a:moveTo>
                    <a:pt x="9829" y="0"/>
                  </a:moveTo>
                  <a:cubicBezTo>
                    <a:pt x="10975" y="10675"/>
                    <a:pt x="-6458" y="-3526"/>
                    <a:pt x="2640" y="17180"/>
                  </a:cubicBezTo>
                  <a:cubicBezTo>
                    <a:pt x="3785" y="17776"/>
                    <a:pt x="4867" y="18074"/>
                    <a:pt x="5885" y="18074"/>
                  </a:cubicBezTo>
                  <a:cubicBezTo>
                    <a:pt x="9798" y="18074"/>
                    <a:pt x="12502" y="13804"/>
                    <a:pt x="13997" y="7696"/>
                  </a:cubicBezTo>
                  <a:cubicBezTo>
                    <a:pt x="15142" y="3575"/>
                    <a:pt x="12088" y="595"/>
                    <a:pt x="9829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" name="Google Shape;968;p4"/>
            <p:cNvSpPr/>
            <p:nvPr/>
          </p:nvSpPr>
          <p:spPr>
            <a:xfrm flipH="1">
              <a:off x="257569" y="631016"/>
              <a:ext cx="13535" cy="1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6" h="21600" fill="norm" stroke="1" extrusionOk="0">
                  <a:moveTo>
                    <a:pt x="17634" y="0"/>
                  </a:moveTo>
                  <a:cubicBezTo>
                    <a:pt x="11947" y="4047"/>
                    <a:pt x="5687" y="8728"/>
                    <a:pt x="0" y="12775"/>
                  </a:cubicBezTo>
                  <a:cubicBezTo>
                    <a:pt x="1147" y="19601"/>
                    <a:pt x="3154" y="21600"/>
                    <a:pt x="5400" y="21600"/>
                  </a:cubicBezTo>
                  <a:cubicBezTo>
                    <a:pt x="8506" y="21600"/>
                    <a:pt x="12138" y="17748"/>
                    <a:pt x="14766" y="17407"/>
                  </a:cubicBezTo>
                  <a:cubicBezTo>
                    <a:pt x="20453" y="12190"/>
                    <a:pt x="21600" y="6387"/>
                    <a:pt x="17634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" name="Google Shape;969;p4"/>
            <p:cNvSpPr/>
            <p:nvPr/>
          </p:nvSpPr>
          <p:spPr>
            <a:xfrm flipH="1">
              <a:off x="79207" y="92860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4345" y="0"/>
                  </a:moveTo>
                  <a:cubicBezTo>
                    <a:pt x="1535" y="5911"/>
                    <a:pt x="-2621" y="13148"/>
                    <a:pt x="2238" y="19059"/>
                  </a:cubicBezTo>
                  <a:cubicBezTo>
                    <a:pt x="3994" y="20882"/>
                    <a:pt x="5691" y="21600"/>
                    <a:pt x="7272" y="21600"/>
                  </a:cubicBezTo>
                  <a:cubicBezTo>
                    <a:pt x="11311" y="21600"/>
                    <a:pt x="14999" y="17015"/>
                    <a:pt x="18979" y="15137"/>
                  </a:cubicBezTo>
                  <a:cubicBezTo>
                    <a:pt x="18979" y="12485"/>
                    <a:pt x="18277" y="11159"/>
                    <a:pt x="18277" y="8507"/>
                  </a:cubicBezTo>
                  <a:cubicBezTo>
                    <a:pt x="12716" y="5911"/>
                    <a:pt x="8559" y="2596"/>
                    <a:pt x="4345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" name="Google Shape;970;p4"/>
            <p:cNvSpPr/>
            <p:nvPr/>
          </p:nvSpPr>
          <p:spPr>
            <a:xfrm flipH="1">
              <a:off x="517666" y="15731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3" h="21600" fill="norm" stroke="1" extrusionOk="0">
                  <a:moveTo>
                    <a:pt x="9889" y="0"/>
                  </a:moveTo>
                  <a:cubicBezTo>
                    <a:pt x="7690" y="0"/>
                    <a:pt x="5103" y="736"/>
                    <a:pt x="2128" y="2332"/>
                  </a:cubicBezTo>
                  <a:cubicBezTo>
                    <a:pt x="1352" y="6689"/>
                    <a:pt x="-1752" y="13991"/>
                    <a:pt x="1352" y="18409"/>
                  </a:cubicBezTo>
                  <a:cubicBezTo>
                    <a:pt x="2193" y="20741"/>
                    <a:pt x="3422" y="21600"/>
                    <a:pt x="4780" y="21600"/>
                  </a:cubicBezTo>
                  <a:cubicBezTo>
                    <a:pt x="7302" y="21600"/>
                    <a:pt x="10406" y="18839"/>
                    <a:pt x="12928" y="16936"/>
                  </a:cubicBezTo>
                  <a:cubicBezTo>
                    <a:pt x="16744" y="13991"/>
                    <a:pt x="19848" y="9634"/>
                    <a:pt x="16744" y="3805"/>
                  </a:cubicBezTo>
                  <a:cubicBezTo>
                    <a:pt x="14998" y="1289"/>
                    <a:pt x="12734" y="0"/>
                    <a:pt x="9889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" name="Google Shape;971;p4"/>
            <p:cNvSpPr/>
            <p:nvPr/>
          </p:nvSpPr>
          <p:spPr>
            <a:xfrm flipH="1">
              <a:off x="194933" y="5646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4" h="21600" fill="norm" stroke="1" extrusionOk="0">
                  <a:moveTo>
                    <a:pt x="9307" y="0"/>
                  </a:moveTo>
                  <a:cubicBezTo>
                    <a:pt x="7779" y="0"/>
                    <a:pt x="6252" y="396"/>
                    <a:pt x="4870" y="1189"/>
                  </a:cubicBezTo>
                  <a:cubicBezTo>
                    <a:pt x="-293" y="5086"/>
                    <a:pt x="-1166" y="11428"/>
                    <a:pt x="1379" y="16117"/>
                  </a:cubicBezTo>
                  <a:cubicBezTo>
                    <a:pt x="3707" y="19222"/>
                    <a:pt x="6689" y="21600"/>
                    <a:pt x="9670" y="21600"/>
                  </a:cubicBezTo>
                  <a:cubicBezTo>
                    <a:pt x="11270" y="21600"/>
                    <a:pt x="12870" y="20939"/>
                    <a:pt x="14398" y="19288"/>
                  </a:cubicBezTo>
                  <a:cubicBezTo>
                    <a:pt x="17889" y="16117"/>
                    <a:pt x="18761" y="10635"/>
                    <a:pt x="20434" y="6672"/>
                  </a:cubicBezTo>
                  <a:cubicBezTo>
                    <a:pt x="16361" y="1916"/>
                    <a:pt x="12652" y="0"/>
                    <a:pt x="9307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" name="Google Shape;972;p4"/>
            <p:cNvSpPr/>
            <p:nvPr/>
          </p:nvSpPr>
          <p:spPr>
            <a:xfrm flipH="1">
              <a:off x="32459" y="933251"/>
              <a:ext cx="12701" cy="1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1" h="21600" fill="norm" stroke="1" extrusionOk="0">
                  <a:moveTo>
                    <a:pt x="16361" y="0"/>
                  </a:moveTo>
                  <a:cubicBezTo>
                    <a:pt x="1686" y="6081"/>
                    <a:pt x="-5239" y="11728"/>
                    <a:pt x="4572" y="21600"/>
                  </a:cubicBezTo>
                  <a:cubicBezTo>
                    <a:pt x="8529" y="13150"/>
                    <a:pt x="11497" y="7503"/>
                    <a:pt x="16361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" name="Google Shape;973;p4"/>
            <p:cNvSpPr/>
            <p:nvPr/>
          </p:nvSpPr>
          <p:spPr>
            <a:xfrm flipH="1">
              <a:off x="452892" y="382398"/>
              <a:ext cx="12701" cy="1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38" y="0"/>
                  </a:moveTo>
                  <a:cubicBezTo>
                    <a:pt x="9894" y="4622"/>
                    <a:pt x="5438" y="8726"/>
                    <a:pt x="0" y="13349"/>
                  </a:cubicBezTo>
                  <a:cubicBezTo>
                    <a:pt x="3625" y="15941"/>
                    <a:pt x="5438" y="18490"/>
                    <a:pt x="8157" y="21600"/>
                  </a:cubicBezTo>
                  <a:lnTo>
                    <a:pt x="21600" y="15941"/>
                  </a:lnTo>
                  <a:cubicBezTo>
                    <a:pt x="20694" y="10800"/>
                    <a:pt x="18050" y="5141"/>
                    <a:pt x="16238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" name="Google Shape;974;p4"/>
            <p:cNvSpPr/>
            <p:nvPr/>
          </p:nvSpPr>
          <p:spPr>
            <a:xfrm flipH="1">
              <a:off x="608789" y="246963"/>
              <a:ext cx="1427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90" y="0"/>
                  </a:moveTo>
                  <a:cubicBezTo>
                    <a:pt x="7053" y="0"/>
                    <a:pt x="3135" y="6651"/>
                    <a:pt x="0" y="16134"/>
                  </a:cubicBezTo>
                  <a:cubicBezTo>
                    <a:pt x="2939" y="20085"/>
                    <a:pt x="5339" y="21600"/>
                    <a:pt x="7396" y="21600"/>
                  </a:cubicBezTo>
                  <a:cubicBezTo>
                    <a:pt x="13176" y="21600"/>
                    <a:pt x="16457" y="9812"/>
                    <a:pt x="21600" y="5202"/>
                  </a:cubicBezTo>
                  <a:cubicBezTo>
                    <a:pt x="18122" y="1580"/>
                    <a:pt x="15135" y="0"/>
                    <a:pt x="1249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" name="Google Shape;975;p4"/>
            <p:cNvSpPr/>
            <p:nvPr/>
          </p:nvSpPr>
          <p:spPr>
            <a:xfrm flipH="1">
              <a:off x="67689" y="95019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45" h="21600" fill="norm" stroke="1" extrusionOk="0">
                  <a:moveTo>
                    <a:pt x="14545" y="0"/>
                  </a:moveTo>
                  <a:cubicBezTo>
                    <a:pt x="11200" y="702"/>
                    <a:pt x="5417" y="702"/>
                    <a:pt x="5417" y="1405"/>
                  </a:cubicBezTo>
                  <a:cubicBezTo>
                    <a:pt x="2909" y="8371"/>
                    <a:pt x="-7055" y="17444"/>
                    <a:pt x="8692" y="21600"/>
                  </a:cubicBezTo>
                  <a:cubicBezTo>
                    <a:pt x="10364" y="20956"/>
                    <a:pt x="12873" y="18849"/>
                    <a:pt x="13709" y="16039"/>
                  </a:cubicBezTo>
                  <a:cubicBezTo>
                    <a:pt x="13709" y="11180"/>
                    <a:pt x="14545" y="4917"/>
                    <a:pt x="14545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" name="Google Shape;976;p4"/>
            <p:cNvSpPr/>
            <p:nvPr/>
          </p:nvSpPr>
          <p:spPr>
            <a:xfrm flipH="1">
              <a:off x="230653" y="686898"/>
              <a:ext cx="12701" cy="16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39" h="21600" fill="norm" stroke="1" extrusionOk="0">
                  <a:moveTo>
                    <a:pt x="9468" y="0"/>
                  </a:moveTo>
                  <a:cubicBezTo>
                    <a:pt x="0" y="3463"/>
                    <a:pt x="3402" y="11295"/>
                    <a:pt x="0" y="17189"/>
                  </a:cubicBezTo>
                  <a:cubicBezTo>
                    <a:pt x="680" y="18673"/>
                    <a:pt x="1361" y="20157"/>
                    <a:pt x="3402" y="21600"/>
                  </a:cubicBezTo>
                  <a:cubicBezTo>
                    <a:pt x="21600" y="21600"/>
                    <a:pt x="6746" y="9357"/>
                    <a:pt x="12813" y="4452"/>
                  </a:cubicBezTo>
                  <a:cubicBezTo>
                    <a:pt x="11509" y="2968"/>
                    <a:pt x="10148" y="989"/>
                    <a:pt x="9468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" name="Google Shape;977;p4"/>
            <p:cNvSpPr/>
            <p:nvPr/>
          </p:nvSpPr>
          <p:spPr>
            <a:xfrm flipH="1">
              <a:off x="293805" y="55413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9" h="21600" fill="norm" stroke="1" extrusionOk="0">
                  <a:moveTo>
                    <a:pt x="14019" y="0"/>
                  </a:moveTo>
                  <a:cubicBezTo>
                    <a:pt x="7884" y="5748"/>
                    <a:pt x="-4471" y="9318"/>
                    <a:pt x="1663" y="21600"/>
                  </a:cubicBezTo>
                  <a:cubicBezTo>
                    <a:pt x="12982" y="17970"/>
                    <a:pt x="17129" y="10770"/>
                    <a:pt x="14019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" name="Google Shape;978;p4"/>
            <p:cNvSpPr/>
            <p:nvPr/>
          </p:nvSpPr>
          <p:spPr>
            <a:xfrm flipH="1">
              <a:off x="532787" y="327260"/>
              <a:ext cx="12701" cy="1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3" h="21600" fill="norm" stroke="1" extrusionOk="0">
                  <a:moveTo>
                    <a:pt x="15764" y="0"/>
                  </a:moveTo>
                  <a:cubicBezTo>
                    <a:pt x="4679" y="1037"/>
                    <a:pt x="-1537" y="5659"/>
                    <a:pt x="328" y="16978"/>
                  </a:cubicBezTo>
                  <a:cubicBezTo>
                    <a:pt x="1571" y="19051"/>
                    <a:pt x="2814" y="20045"/>
                    <a:pt x="4057" y="21600"/>
                  </a:cubicBezTo>
                  <a:cubicBezTo>
                    <a:pt x="9600" y="15941"/>
                    <a:pt x="15142" y="11318"/>
                    <a:pt x="20063" y="5141"/>
                  </a:cubicBezTo>
                  <a:cubicBezTo>
                    <a:pt x="19441" y="3067"/>
                    <a:pt x="18820" y="2074"/>
                    <a:pt x="18198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" name="Google Shape;979;p4"/>
            <p:cNvSpPr/>
            <p:nvPr/>
          </p:nvSpPr>
          <p:spPr>
            <a:xfrm flipH="1">
              <a:off x="242749" y="65786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1" h="21600" fill="norm" stroke="1" extrusionOk="0">
                  <a:moveTo>
                    <a:pt x="8806" y="0"/>
                  </a:moveTo>
                  <a:cubicBezTo>
                    <a:pt x="7249" y="0"/>
                    <a:pt x="5498" y="1084"/>
                    <a:pt x="3682" y="3753"/>
                  </a:cubicBezTo>
                  <a:cubicBezTo>
                    <a:pt x="-210" y="9674"/>
                    <a:pt x="-3259" y="18598"/>
                    <a:pt x="6730" y="21600"/>
                  </a:cubicBezTo>
                  <a:lnTo>
                    <a:pt x="18341" y="10675"/>
                  </a:lnTo>
                  <a:cubicBezTo>
                    <a:pt x="15617" y="5838"/>
                    <a:pt x="12568" y="0"/>
                    <a:pt x="8806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" name="Google Shape;980;p4"/>
            <p:cNvSpPr/>
            <p:nvPr/>
          </p:nvSpPr>
          <p:spPr>
            <a:xfrm flipH="1">
              <a:off x="80529" y="90208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02" h="21600" fill="norm" stroke="1" extrusionOk="0">
                  <a:moveTo>
                    <a:pt x="8650" y="0"/>
                  </a:moveTo>
                  <a:cubicBezTo>
                    <a:pt x="5232" y="0"/>
                    <a:pt x="1761" y="2545"/>
                    <a:pt x="0" y="8936"/>
                  </a:cubicBezTo>
                  <a:cubicBezTo>
                    <a:pt x="2486" y="13138"/>
                    <a:pt x="4299" y="18108"/>
                    <a:pt x="6786" y="21600"/>
                  </a:cubicBezTo>
                  <a:cubicBezTo>
                    <a:pt x="9894" y="15268"/>
                    <a:pt x="21600" y="14558"/>
                    <a:pt x="15436" y="4024"/>
                  </a:cubicBezTo>
                  <a:cubicBezTo>
                    <a:pt x="13830" y="1539"/>
                    <a:pt x="11240" y="0"/>
                    <a:pt x="865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" name="Google Shape;981;p4"/>
            <p:cNvSpPr/>
            <p:nvPr/>
          </p:nvSpPr>
          <p:spPr>
            <a:xfrm flipH="1">
              <a:off x="484146" y="36447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333" h="21600" fill="norm" stroke="1" extrusionOk="0">
                  <a:moveTo>
                    <a:pt x="3450" y="0"/>
                  </a:moveTo>
                  <a:cubicBezTo>
                    <a:pt x="-5537" y="11452"/>
                    <a:pt x="5716" y="14173"/>
                    <a:pt x="7076" y="21600"/>
                  </a:cubicBezTo>
                  <a:cubicBezTo>
                    <a:pt x="16063" y="10091"/>
                    <a:pt x="8850" y="5386"/>
                    <a:pt x="345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" name="Google Shape;982;p4"/>
            <p:cNvSpPr/>
            <p:nvPr/>
          </p:nvSpPr>
          <p:spPr>
            <a:xfrm flipH="1">
              <a:off x="106179" y="891615"/>
              <a:ext cx="12701" cy="1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9" h="21600" fill="norm" stroke="1" extrusionOk="0">
                  <a:moveTo>
                    <a:pt x="14400" y="0"/>
                  </a:moveTo>
                  <a:cubicBezTo>
                    <a:pt x="9617" y="3815"/>
                    <a:pt x="4834" y="7039"/>
                    <a:pt x="0" y="11499"/>
                  </a:cubicBezTo>
                  <a:cubicBezTo>
                    <a:pt x="3978" y="17839"/>
                    <a:pt x="8811" y="21600"/>
                    <a:pt x="14752" y="21600"/>
                  </a:cubicBezTo>
                  <a:cubicBezTo>
                    <a:pt x="16011" y="21600"/>
                    <a:pt x="17270" y="21439"/>
                    <a:pt x="18629" y="21116"/>
                  </a:cubicBezTo>
                  <a:cubicBezTo>
                    <a:pt x="19787" y="13433"/>
                    <a:pt x="21600" y="5104"/>
                    <a:pt x="1440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" name="Google Shape;983;p4"/>
            <p:cNvSpPr/>
            <p:nvPr/>
          </p:nvSpPr>
          <p:spPr>
            <a:xfrm flipH="1">
              <a:off x="98078" y="885431"/>
              <a:ext cx="12701" cy="1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269" h="21600" fill="norm" stroke="1" extrusionOk="0">
                  <a:moveTo>
                    <a:pt x="926" y="0"/>
                  </a:moveTo>
                  <a:cubicBezTo>
                    <a:pt x="463" y="2219"/>
                    <a:pt x="463" y="4845"/>
                    <a:pt x="0" y="7064"/>
                  </a:cubicBezTo>
                  <a:cubicBezTo>
                    <a:pt x="926" y="11466"/>
                    <a:pt x="2314" y="16311"/>
                    <a:pt x="3240" y="21600"/>
                  </a:cubicBezTo>
                  <a:cubicBezTo>
                    <a:pt x="11957" y="13204"/>
                    <a:pt x="21600" y="4401"/>
                    <a:pt x="926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" name="Google Shape;984;p4"/>
            <p:cNvSpPr/>
            <p:nvPr/>
          </p:nvSpPr>
          <p:spPr>
            <a:xfrm flipH="1">
              <a:off x="109355" y="86932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5" h="21600" fill="norm" stroke="1" extrusionOk="0">
                  <a:moveTo>
                    <a:pt x="6543" y="0"/>
                  </a:moveTo>
                  <a:cubicBezTo>
                    <a:pt x="4651" y="4488"/>
                    <a:pt x="0" y="10099"/>
                    <a:pt x="0" y="12249"/>
                  </a:cubicBezTo>
                  <a:cubicBezTo>
                    <a:pt x="1813" y="20197"/>
                    <a:pt x="5597" y="21600"/>
                    <a:pt x="9775" y="21600"/>
                  </a:cubicBezTo>
                  <a:cubicBezTo>
                    <a:pt x="12140" y="21600"/>
                    <a:pt x="14584" y="21226"/>
                    <a:pt x="16870" y="21226"/>
                  </a:cubicBezTo>
                  <a:cubicBezTo>
                    <a:pt x="21600" y="5610"/>
                    <a:pt x="18762" y="0"/>
                    <a:pt x="6543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" name="Google Shape;985;p4"/>
            <p:cNvSpPr/>
            <p:nvPr/>
          </p:nvSpPr>
          <p:spPr>
            <a:xfrm flipH="1">
              <a:off x="587970" y="288959"/>
              <a:ext cx="16190" cy="12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0" y="0"/>
                  </a:moveTo>
                  <a:cubicBezTo>
                    <a:pt x="4968" y="0"/>
                    <a:pt x="2462" y="1088"/>
                    <a:pt x="0" y="4788"/>
                  </a:cubicBezTo>
                  <a:cubicBezTo>
                    <a:pt x="5141" y="10610"/>
                    <a:pt x="11275" y="15778"/>
                    <a:pt x="16459" y="21600"/>
                  </a:cubicBezTo>
                  <a:cubicBezTo>
                    <a:pt x="17971" y="17084"/>
                    <a:pt x="19526" y="12514"/>
                    <a:pt x="21600" y="7998"/>
                  </a:cubicBezTo>
                  <a:cubicBezTo>
                    <a:pt x="20045" y="6039"/>
                    <a:pt x="19526" y="4788"/>
                    <a:pt x="17971" y="2829"/>
                  </a:cubicBezTo>
                  <a:cubicBezTo>
                    <a:pt x="14602" y="2448"/>
                    <a:pt x="11059" y="0"/>
                    <a:pt x="743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" name="Google Shape;986;p4"/>
            <p:cNvSpPr/>
            <p:nvPr/>
          </p:nvSpPr>
          <p:spPr>
            <a:xfrm flipH="1">
              <a:off x="294442" y="60652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9" y="0"/>
                  </a:moveTo>
                  <a:cubicBezTo>
                    <a:pt x="1603" y="0"/>
                    <a:pt x="836" y="56"/>
                    <a:pt x="0" y="113"/>
                  </a:cubicBezTo>
                  <a:cubicBezTo>
                    <a:pt x="4947" y="9531"/>
                    <a:pt x="8292" y="20246"/>
                    <a:pt x="21600" y="21600"/>
                  </a:cubicBezTo>
                  <a:cubicBezTo>
                    <a:pt x="16792" y="12633"/>
                    <a:pt x="17350" y="0"/>
                    <a:pt x="2299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" name="Google Shape;987;p4"/>
            <p:cNvSpPr/>
            <p:nvPr/>
          </p:nvSpPr>
          <p:spPr>
            <a:xfrm flipH="1">
              <a:off x="557943" y="304889"/>
              <a:ext cx="13452" cy="1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21" h="19020" fill="norm" stroke="1" extrusionOk="0">
                  <a:moveTo>
                    <a:pt x="1198" y="0"/>
                  </a:moveTo>
                  <a:cubicBezTo>
                    <a:pt x="1198" y="5203"/>
                    <a:pt x="787" y="9401"/>
                    <a:pt x="0" y="14604"/>
                  </a:cubicBezTo>
                  <a:cubicBezTo>
                    <a:pt x="2567" y="15828"/>
                    <a:pt x="4895" y="19020"/>
                    <a:pt x="7736" y="19020"/>
                  </a:cubicBezTo>
                  <a:cubicBezTo>
                    <a:pt x="8524" y="19020"/>
                    <a:pt x="9311" y="18801"/>
                    <a:pt x="10167" y="18233"/>
                  </a:cubicBezTo>
                  <a:cubicBezTo>
                    <a:pt x="21600" y="-2580"/>
                    <a:pt x="5682" y="4197"/>
                    <a:pt x="1198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" name="Google Shape;988;p4"/>
            <p:cNvSpPr/>
            <p:nvPr/>
          </p:nvSpPr>
          <p:spPr>
            <a:xfrm flipH="1">
              <a:off x="551582" y="315411"/>
              <a:ext cx="19813" cy="1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2807" y="0"/>
                  </a:moveTo>
                  <a:cubicBezTo>
                    <a:pt x="1917" y="0"/>
                    <a:pt x="958" y="157"/>
                    <a:pt x="0" y="470"/>
                  </a:cubicBezTo>
                  <a:cubicBezTo>
                    <a:pt x="787" y="2922"/>
                    <a:pt x="1198" y="5426"/>
                    <a:pt x="1198" y="7304"/>
                  </a:cubicBezTo>
                  <a:cubicBezTo>
                    <a:pt x="5272" y="13513"/>
                    <a:pt x="9756" y="19722"/>
                    <a:pt x="15883" y="21600"/>
                  </a:cubicBezTo>
                  <a:cubicBezTo>
                    <a:pt x="21189" y="20348"/>
                    <a:pt x="21600" y="14765"/>
                    <a:pt x="20368" y="7304"/>
                  </a:cubicBezTo>
                  <a:cubicBezTo>
                    <a:pt x="17116" y="6052"/>
                    <a:pt x="13829" y="5426"/>
                    <a:pt x="10167" y="4800"/>
                  </a:cubicBezTo>
                  <a:cubicBezTo>
                    <a:pt x="8010" y="1513"/>
                    <a:pt x="5614" y="0"/>
                    <a:pt x="2807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" name="Google Shape;989;p4"/>
            <p:cNvSpPr/>
            <p:nvPr/>
          </p:nvSpPr>
          <p:spPr>
            <a:xfrm flipH="1">
              <a:off x="535553" y="320332"/>
              <a:ext cx="20431" cy="2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95" y="0"/>
                  </a:moveTo>
                  <a:lnTo>
                    <a:pt x="0" y="8347"/>
                  </a:lnTo>
                  <a:cubicBezTo>
                    <a:pt x="2841" y="12520"/>
                    <a:pt x="5682" y="17044"/>
                    <a:pt x="8147" y="21600"/>
                  </a:cubicBezTo>
                  <a:cubicBezTo>
                    <a:pt x="9379" y="21218"/>
                    <a:pt x="10167" y="20103"/>
                    <a:pt x="11399" y="19720"/>
                  </a:cubicBezTo>
                  <a:cubicBezTo>
                    <a:pt x="15062" y="15929"/>
                    <a:pt x="17937" y="11756"/>
                    <a:pt x="21600" y="7582"/>
                  </a:cubicBezTo>
                  <a:cubicBezTo>
                    <a:pt x="17116" y="2644"/>
                    <a:pt x="11399" y="0"/>
                    <a:pt x="4895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4" name="Google Shape;990;p4"/>
          <p:cNvGrpSpPr/>
          <p:nvPr/>
        </p:nvGrpSpPr>
        <p:grpSpPr>
          <a:xfrm>
            <a:off x="7577191" y="4500020"/>
            <a:ext cx="1708062" cy="1144641"/>
            <a:chOff x="0" y="0"/>
            <a:chExt cx="1708061" cy="1144640"/>
          </a:xfrm>
        </p:grpSpPr>
        <p:sp>
          <p:nvSpPr>
            <p:cNvPr id="71" name="Google Shape;991;p4"/>
            <p:cNvSpPr/>
            <p:nvPr/>
          </p:nvSpPr>
          <p:spPr>
            <a:xfrm flipH="1" rot="3976710">
              <a:off x="728686" y="-274388"/>
              <a:ext cx="398703" cy="152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15887" y="20599"/>
                  </a:moveTo>
                  <a:cubicBezTo>
                    <a:pt x="15896" y="20600"/>
                    <a:pt x="15897" y="20600"/>
                    <a:pt x="15899" y="20600"/>
                  </a:cubicBezTo>
                  <a:cubicBezTo>
                    <a:pt x="15899" y="20600"/>
                    <a:pt x="15892" y="20599"/>
                    <a:pt x="15887" y="20599"/>
                  </a:cubicBezTo>
                  <a:close/>
                  <a:moveTo>
                    <a:pt x="15767" y="20574"/>
                  </a:moveTo>
                  <a:cubicBezTo>
                    <a:pt x="15904" y="20574"/>
                    <a:pt x="15948" y="20603"/>
                    <a:pt x="16023" y="20630"/>
                  </a:cubicBezTo>
                  <a:cubicBezTo>
                    <a:pt x="15995" y="20622"/>
                    <a:pt x="15965" y="20614"/>
                    <a:pt x="15932" y="20606"/>
                  </a:cubicBezTo>
                  <a:cubicBezTo>
                    <a:pt x="15884" y="20601"/>
                    <a:pt x="15880" y="20599"/>
                    <a:pt x="15885" y="20599"/>
                  </a:cubicBezTo>
                  <a:cubicBezTo>
                    <a:pt x="15885" y="20599"/>
                    <a:pt x="15885" y="20599"/>
                    <a:pt x="15887" y="20599"/>
                  </a:cubicBezTo>
                  <a:cubicBezTo>
                    <a:pt x="15878" y="20598"/>
                    <a:pt x="15868" y="20597"/>
                    <a:pt x="15849" y="20596"/>
                  </a:cubicBezTo>
                  <a:cubicBezTo>
                    <a:pt x="15767" y="20590"/>
                    <a:pt x="15746" y="20574"/>
                    <a:pt x="15767" y="20574"/>
                  </a:cubicBezTo>
                  <a:close/>
                  <a:moveTo>
                    <a:pt x="13081" y="0"/>
                  </a:moveTo>
                  <a:cubicBezTo>
                    <a:pt x="12511" y="0"/>
                    <a:pt x="12457" y="77"/>
                    <a:pt x="12412" y="319"/>
                  </a:cubicBezTo>
                  <a:cubicBezTo>
                    <a:pt x="12433" y="417"/>
                    <a:pt x="12556" y="499"/>
                    <a:pt x="12763" y="575"/>
                  </a:cubicBezTo>
                  <a:cubicBezTo>
                    <a:pt x="13116" y="689"/>
                    <a:pt x="13261" y="837"/>
                    <a:pt x="13654" y="940"/>
                  </a:cubicBezTo>
                  <a:cubicBezTo>
                    <a:pt x="14069" y="1109"/>
                    <a:pt x="14400" y="1294"/>
                    <a:pt x="14586" y="1506"/>
                  </a:cubicBezTo>
                  <a:cubicBezTo>
                    <a:pt x="14835" y="1735"/>
                    <a:pt x="15063" y="1975"/>
                    <a:pt x="14918" y="2225"/>
                  </a:cubicBezTo>
                  <a:cubicBezTo>
                    <a:pt x="14939" y="2383"/>
                    <a:pt x="14690" y="2536"/>
                    <a:pt x="14939" y="2683"/>
                  </a:cubicBezTo>
                  <a:cubicBezTo>
                    <a:pt x="15414" y="2852"/>
                    <a:pt x="14958" y="3026"/>
                    <a:pt x="14958" y="3195"/>
                  </a:cubicBezTo>
                  <a:cubicBezTo>
                    <a:pt x="14814" y="3331"/>
                    <a:pt x="15146" y="3516"/>
                    <a:pt x="14504" y="3603"/>
                  </a:cubicBezTo>
                  <a:cubicBezTo>
                    <a:pt x="14193" y="3734"/>
                    <a:pt x="14109" y="3881"/>
                    <a:pt x="13965" y="4023"/>
                  </a:cubicBezTo>
                  <a:cubicBezTo>
                    <a:pt x="13882" y="4088"/>
                    <a:pt x="13758" y="4132"/>
                    <a:pt x="13633" y="4180"/>
                  </a:cubicBezTo>
                  <a:cubicBezTo>
                    <a:pt x="13365" y="4268"/>
                    <a:pt x="13074" y="4349"/>
                    <a:pt x="12970" y="4475"/>
                  </a:cubicBezTo>
                  <a:cubicBezTo>
                    <a:pt x="12930" y="4535"/>
                    <a:pt x="12784" y="4578"/>
                    <a:pt x="12660" y="4622"/>
                  </a:cubicBezTo>
                  <a:cubicBezTo>
                    <a:pt x="12516" y="4692"/>
                    <a:pt x="12267" y="4747"/>
                    <a:pt x="12142" y="4823"/>
                  </a:cubicBezTo>
                  <a:cubicBezTo>
                    <a:pt x="12121" y="4840"/>
                    <a:pt x="12100" y="4862"/>
                    <a:pt x="12100" y="4889"/>
                  </a:cubicBezTo>
                  <a:cubicBezTo>
                    <a:pt x="12100" y="4959"/>
                    <a:pt x="11956" y="4992"/>
                    <a:pt x="11791" y="5019"/>
                  </a:cubicBezTo>
                  <a:cubicBezTo>
                    <a:pt x="11686" y="5030"/>
                    <a:pt x="11584" y="5057"/>
                    <a:pt x="11521" y="5095"/>
                  </a:cubicBezTo>
                  <a:cubicBezTo>
                    <a:pt x="11479" y="5139"/>
                    <a:pt x="11398" y="5183"/>
                    <a:pt x="11314" y="5232"/>
                  </a:cubicBezTo>
                  <a:cubicBezTo>
                    <a:pt x="11003" y="5368"/>
                    <a:pt x="10796" y="5520"/>
                    <a:pt x="10486" y="5651"/>
                  </a:cubicBezTo>
                  <a:lnTo>
                    <a:pt x="10340" y="5711"/>
                  </a:lnTo>
                  <a:cubicBezTo>
                    <a:pt x="10175" y="5787"/>
                    <a:pt x="10010" y="5847"/>
                    <a:pt x="9740" y="5896"/>
                  </a:cubicBezTo>
                  <a:cubicBezTo>
                    <a:pt x="9347" y="5956"/>
                    <a:pt x="9015" y="6027"/>
                    <a:pt x="9512" y="6158"/>
                  </a:cubicBezTo>
                  <a:cubicBezTo>
                    <a:pt x="10030" y="6414"/>
                    <a:pt x="9098" y="6310"/>
                    <a:pt x="8849" y="6386"/>
                  </a:cubicBezTo>
                  <a:cubicBezTo>
                    <a:pt x="8249" y="6441"/>
                    <a:pt x="7731" y="6528"/>
                    <a:pt x="7607" y="6740"/>
                  </a:cubicBezTo>
                  <a:cubicBezTo>
                    <a:pt x="7524" y="6795"/>
                    <a:pt x="7359" y="6838"/>
                    <a:pt x="7275" y="6893"/>
                  </a:cubicBezTo>
                  <a:cubicBezTo>
                    <a:pt x="7193" y="6947"/>
                    <a:pt x="7152" y="7002"/>
                    <a:pt x="7047" y="7045"/>
                  </a:cubicBezTo>
                  <a:cubicBezTo>
                    <a:pt x="6986" y="7083"/>
                    <a:pt x="6945" y="7111"/>
                    <a:pt x="6945" y="7143"/>
                  </a:cubicBezTo>
                  <a:cubicBezTo>
                    <a:pt x="7089" y="7258"/>
                    <a:pt x="6654" y="7192"/>
                    <a:pt x="6613" y="7236"/>
                  </a:cubicBezTo>
                  <a:cubicBezTo>
                    <a:pt x="6343" y="7329"/>
                    <a:pt x="6012" y="7329"/>
                    <a:pt x="5640" y="7329"/>
                  </a:cubicBezTo>
                  <a:cubicBezTo>
                    <a:pt x="5536" y="7334"/>
                    <a:pt x="5473" y="7340"/>
                    <a:pt x="5391" y="7356"/>
                  </a:cubicBezTo>
                  <a:cubicBezTo>
                    <a:pt x="5101" y="7421"/>
                    <a:pt x="4915" y="7519"/>
                    <a:pt x="4957" y="7628"/>
                  </a:cubicBezTo>
                  <a:cubicBezTo>
                    <a:pt x="4977" y="7791"/>
                    <a:pt x="4708" y="7900"/>
                    <a:pt x="4336" y="7993"/>
                  </a:cubicBezTo>
                  <a:lnTo>
                    <a:pt x="4087" y="8037"/>
                  </a:lnTo>
                  <a:cubicBezTo>
                    <a:pt x="3817" y="8069"/>
                    <a:pt x="3466" y="8080"/>
                    <a:pt x="3341" y="8183"/>
                  </a:cubicBezTo>
                  <a:cubicBezTo>
                    <a:pt x="3257" y="8260"/>
                    <a:pt x="3155" y="8342"/>
                    <a:pt x="3299" y="8407"/>
                  </a:cubicBezTo>
                  <a:cubicBezTo>
                    <a:pt x="3466" y="8527"/>
                    <a:pt x="3299" y="8625"/>
                    <a:pt x="3029" y="8663"/>
                  </a:cubicBezTo>
                  <a:cubicBezTo>
                    <a:pt x="2513" y="8728"/>
                    <a:pt x="2699" y="8826"/>
                    <a:pt x="2906" y="8886"/>
                  </a:cubicBezTo>
                  <a:cubicBezTo>
                    <a:pt x="3527" y="9082"/>
                    <a:pt x="3217" y="9224"/>
                    <a:pt x="2636" y="9355"/>
                  </a:cubicBezTo>
                  <a:cubicBezTo>
                    <a:pt x="2575" y="9431"/>
                    <a:pt x="2678" y="9491"/>
                    <a:pt x="2885" y="9534"/>
                  </a:cubicBezTo>
                  <a:cubicBezTo>
                    <a:pt x="2932" y="9544"/>
                    <a:pt x="2984" y="9547"/>
                    <a:pt x="3040" y="9547"/>
                  </a:cubicBezTo>
                  <a:cubicBezTo>
                    <a:pt x="3127" y="9547"/>
                    <a:pt x="3224" y="9540"/>
                    <a:pt x="3320" y="9540"/>
                  </a:cubicBezTo>
                  <a:cubicBezTo>
                    <a:pt x="3436" y="9540"/>
                    <a:pt x="3555" y="9551"/>
                    <a:pt x="3652" y="9600"/>
                  </a:cubicBezTo>
                  <a:cubicBezTo>
                    <a:pt x="3238" y="9622"/>
                    <a:pt x="3092" y="9725"/>
                    <a:pt x="2927" y="9823"/>
                  </a:cubicBezTo>
                  <a:cubicBezTo>
                    <a:pt x="2774" y="9883"/>
                    <a:pt x="2668" y="9973"/>
                    <a:pt x="2424" y="9973"/>
                  </a:cubicBezTo>
                  <a:cubicBezTo>
                    <a:pt x="2335" y="9973"/>
                    <a:pt x="2229" y="9961"/>
                    <a:pt x="2099" y="9932"/>
                  </a:cubicBezTo>
                  <a:cubicBezTo>
                    <a:pt x="1773" y="9758"/>
                    <a:pt x="1645" y="9689"/>
                    <a:pt x="1366" y="9689"/>
                  </a:cubicBezTo>
                  <a:cubicBezTo>
                    <a:pt x="1184" y="9689"/>
                    <a:pt x="935" y="9719"/>
                    <a:pt x="525" y="9768"/>
                  </a:cubicBezTo>
                  <a:cubicBezTo>
                    <a:pt x="297" y="9796"/>
                    <a:pt x="234" y="9861"/>
                    <a:pt x="152" y="9921"/>
                  </a:cubicBezTo>
                  <a:cubicBezTo>
                    <a:pt x="48" y="9997"/>
                    <a:pt x="-159" y="10079"/>
                    <a:pt x="213" y="10139"/>
                  </a:cubicBezTo>
                  <a:cubicBezTo>
                    <a:pt x="399" y="10171"/>
                    <a:pt x="318" y="10215"/>
                    <a:pt x="297" y="10259"/>
                  </a:cubicBezTo>
                  <a:cubicBezTo>
                    <a:pt x="131" y="10395"/>
                    <a:pt x="-56" y="10542"/>
                    <a:pt x="566" y="10623"/>
                  </a:cubicBezTo>
                  <a:cubicBezTo>
                    <a:pt x="1290" y="10667"/>
                    <a:pt x="980" y="10831"/>
                    <a:pt x="980" y="10961"/>
                  </a:cubicBezTo>
                  <a:cubicBezTo>
                    <a:pt x="980" y="11021"/>
                    <a:pt x="1041" y="11070"/>
                    <a:pt x="1125" y="11125"/>
                  </a:cubicBezTo>
                  <a:cubicBezTo>
                    <a:pt x="1166" y="11152"/>
                    <a:pt x="1332" y="11185"/>
                    <a:pt x="1166" y="11228"/>
                  </a:cubicBezTo>
                  <a:cubicBezTo>
                    <a:pt x="1250" y="11152"/>
                    <a:pt x="1041" y="11168"/>
                    <a:pt x="918" y="11157"/>
                  </a:cubicBezTo>
                  <a:cubicBezTo>
                    <a:pt x="504" y="11332"/>
                    <a:pt x="1022" y="11370"/>
                    <a:pt x="1332" y="11446"/>
                  </a:cubicBezTo>
                  <a:cubicBezTo>
                    <a:pt x="1436" y="11479"/>
                    <a:pt x="1497" y="11500"/>
                    <a:pt x="1290" y="11522"/>
                  </a:cubicBezTo>
                  <a:cubicBezTo>
                    <a:pt x="1062" y="11539"/>
                    <a:pt x="980" y="11582"/>
                    <a:pt x="1166" y="11642"/>
                  </a:cubicBezTo>
                  <a:cubicBezTo>
                    <a:pt x="1746" y="11854"/>
                    <a:pt x="2408" y="12040"/>
                    <a:pt x="3113" y="12203"/>
                  </a:cubicBezTo>
                  <a:cubicBezTo>
                    <a:pt x="3238" y="12203"/>
                    <a:pt x="3452" y="12155"/>
                    <a:pt x="3511" y="12155"/>
                  </a:cubicBezTo>
                  <a:cubicBezTo>
                    <a:pt x="3522" y="12155"/>
                    <a:pt x="3527" y="12156"/>
                    <a:pt x="3527" y="12159"/>
                  </a:cubicBezTo>
                  <a:cubicBezTo>
                    <a:pt x="3527" y="12345"/>
                    <a:pt x="3962" y="12366"/>
                    <a:pt x="4397" y="12399"/>
                  </a:cubicBezTo>
                  <a:cubicBezTo>
                    <a:pt x="4583" y="12410"/>
                    <a:pt x="4480" y="12481"/>
                    <a:pt x="4501" y="12530"/>
                  </a:cubicBezTo>
                  <a:cubicBezTo>
                    <a:pt x="4563" y="12720"/>
                    <a:pt x="5184" y="12759"/>
                    <a:pt x="5515" y="12868"/>
                  </a:cubicBezTo>
                  <a:cubicBezTo>
                    <a:pt x="5701" y="12917"/>
                    <a:pt x="5908" y="12965"/>
                    <a:pt x="6117" y="13009"/>
                  </a:cubicBezTo>
                  <a:cubicBezTo>
                    <a:pt x="6552" y="13080"/>
                    <a:pt x="6861" y="13194"/>
                    <a:pt x="7152" y="13309"/>
                  </a:cubicBezTo>
                  <a:cubicBezTo>
                    <a:pt x="7193" y="13336"/>
                    <a:pt x="7275" y="13358"/>
                    <a:pt x="7338" y="13385"/>
                  </a:cubicBezTo>
                  <a:cubicBezTo>
                    <a:pt x="7607" y="13488"/>
                    <a:pt x="8001" y="13554"/>
                    <a:pt x="8291" y="13657"/>
                  </a:cubicBezTo>
                  <a:cubicBezTo>
                    <a:pt x="8602" y="13706"/>
                    <a:pt x="8916" y="13775"/>
                    <a:pt x="9300" y="13775"/>
                  </a:cubicBezTo>
                  <a:cubicBezTo>
                    <a:pt x="9349" y="13775"/>
                    <a:pt x="9399" y="13774"/>
                    <a:pt x="9450" y="13771"/>
                  </a:cubicBezTo>
                  <a:cubicBezTo>
                    <a:pt x="9740" y="13761"/>
                    <a:pt x="9989" y="13734"/>
                    <a:pt x="10196" y="13679"/>
                  </a:cubicBezTo>
                  <a:cubicBezTo>
                    <a:pt x="10444" y="13581"/>
                    <a:pt x="11065" y="13608"/>
                    <a:pt x="11024" y="13434"/>
                  </a:cubicBezTo>
                  <a:cubicBezTo>
                    <a:pt x="10982" y="13434"/>
                    <a:pt x="10963" y="13428"/>
                    <a:pt x="10963" y="13417"/>
                  </a:cubicBezTo>
                  <a:cubicBezTo>
                    <a:pt x="10963" y="13406"/>
                    <a:pt x="10963" y="13401"/>
                    <a:pt x="11003" y="13401"/>
                  </a:cubicBezTo>
                  <a:cubicBezTo>
                    <a:pt x="11003" y="13401"/>
                    <a:pt x="11045" y="13406"/>
                    <a:pt x="11065" y="13417"/>
                  </a:cubicBezTo>
                  <a:cubicBezTo>
                    <a:pt x="11170" y="13603"/>
                    <a:pt x="10714" y="13630"/>
                    <a:pt x="10279" y="13663"/>
                  </a:cubicBezTo>
                  <a:cubicBezTo>
                    <a:pt x="10030" y="13739"/>
                    <a:pt x="9719" y="13815"/>
                    <a:pt x="9575" y="13924"/>
                  </a:cubicBezTo>
                  <a:cubicBezTo>
                    <a:pt x="9554" y="13951"/>
                    <a:pt x="9554" y="13973"/>
                    <a:pt x="9554" y="14000"/>
                  </a:cubicBezTo>
                  <a:cubicBezTo>
                    <a:pt x="9554" y="14044"/>
                    <a:pt x="9554" y="14088"/>
                    <a:pt x="9533" y="14137"/>
                  </a:cubicBezTo>
                  <a:lnTo>
                    <a:pt x="9533" y="14174"/>
                  </a:lnTo>
                  <a:cubicBezTo>
                    <a:pt x="9947" y="14223"/>
                    <a:pt x="10030" y="14354"/>
                    <a:pt x="10319" y="14436"/>
                  </a:cubicBezTo>
                  <a:cubicBezTo>
                    <a:pt x="10486" y="14452"/>
                    <a:pt x="10693" y="14447"/>
                    <a:pt x="10879" y="14474"/>
                  </a:cubicBezTo>
                  <a:cubicBezTo>
                    <a:pt x="11149" y="14507"/>
                    <a:pt x="11272" y="14599"/>
                    <a:pt x="11584" y="14616"/>
                  </a:cubicBezTo>
                  <a:cubicBezTo>
                    <a:pt x="11686" y="14610"/>
                    <a:pt x="11770" y="14610"/>
                    <a:pt x="11832" y="14599"/>
                  </a:cubicBezTo>
                  <a:cubicBezTo>
                    <a:pt x="12288" y="14523"/>
                    <a:pt x="12349" y="14420"/>
                    <a:pt x="12019" y="14300"/>
                  </a:cubicBezTo>
                  <a:cubicBezTo>
                    <a:pt x="12140" y="14290"/>
                    <a:pt x="12248" y="14285"/>
                    <a:pt x="12344" y="14285"/>
                  </a:cubicBezTo>
                  <a:cubicBezTo>
                    <a:pt x="13024" y="14285"/>
                    <a:pt x="13088" y="14514"/>
                    <a:pt x="13488" y="14605"/>
                  </a:cubicBezTo>
                  <a:cubicBezTo>
                    <a:pt x="12847" y="14937"/>
                    <a:pt x="14007" y="14845"/>
                    <a:pt x="14400" y="14932"/>
                  </a:cubicBezTo>
                  <a:cubicBezTo>
                    <a:pt x="13654" y="14997"/>
                    <a:pt x="13344" y="15199"/>
                    <a:pt x="13386" y="15552"/>
                  </a:cubicBezTo>
                  <a:cubicBezTo>
                    <a:pt x="13386" y="15580"/>
                    <a:pt x="13386" y="15607"/>
                    <a:pt x="13426" y="15634"/>
                  </a:cubicBezTo>
                  <a:cubicBezTo>
                    <a:pt x="13488" y="15705"/>
                    <a:pt x="13509" y="15781"/>
                    <a:pt x="13633" y="15857"/>
                  </a:cubicBezTo>
                  <a:cubicBezTo>
                    <a:pt x="13758" y="15923"/>
                    <a:pt x="13882" y="15988"/>
                    <a:pt x="13965" y="16059"/>
                  </a:cubicBezTo>
                  <a:cubicBezTo>
                    <a:pt x="14028" y="16114"/>
                    <a:pt x="14089" y="16179"/>
                    <a:pt x="14172" y="16239"/>
                  </a:cubicBezTo>
                  <a:cubicBezTo>
                    <a:pt x="14296" y="16359"/>
                    <a:pt x="14628" y="16451"/>
                    <a:pt x="14793" y="16571"/>
                  </a:cubicBezTo>
                  <a:cubicBezTo>
                    <a:pt x="15042" y="16685"/>
                    <a:pt x="15228" y="16811"/>
                    <a:pt x="15311" y="16952"/>
                  </a:cubicBezTo>
                  <a:cubicBezTo>
                    <a:pt x="15353" y="16996"/>
                    <a:pt x="15414" y="17023"/>
                    <a:pt x="15518" y="17050"/>
                  </a:cubicBezTo>
                  <a:cubicBezTo>
                    <a:pt x="15767" y="17132"/>
                    <a:pt x="15518" y="17230"/>
                    <a:pt x="15663" y="17323"/>
                  </a:cubicBezTo>
                  <a:cubicBezTo>
                    <a:pt x="15767" y="17431"/>
                    <a:pt x="15704" y="17540"/>
                    <a:pt x="15767" y="17649"/>
                  </a:cubicBezTo>
                  <a:cubicBezTo>
                    <a:pt x="15809" y="17677"/>
                    <a:pt x="15870" y="17693"/>
                    <a:pt x="15830" y="17715"/>
                  </a:cubicBezTo>
                  <a:cubicBezTo>
                    <a:pt x="15805" y="17722"/>
                    <a:pt x="15781" y="17726"/>
                    <a:pt x="15758" y="17726"/>
                  </a:cubicBezTo>
                  <a:cubicBezTo>
                    <a:pt x="15703" y="17726"/>
                    <a:pt x="15651" y="17708"/>
                    <a:pt x="15621" y="17704"/>
                  </a:cubicBezTo>
                  <a:cubicBezTo>
                    <a:pt x="15311" y="17704"/>
                    <a:pt x="15063" y="17758"/>
                    <a:pt x="14856" y="17818"/>
                  </a:cubicBezTo>
                  <a:cubicBezTo>
                    <a:pt x="14814" y="17840"/>
                    <a:pt x="14814" y="17867"/>
                    <a:pt x="14814" y="17894"/>
                  </a:cubicBezTo>
                  <a:cubicBezTo>
                    <a:pt x="14918" y="17987"/>
                    <a:pt x="15207" y="18047"/>
                    <a:pt x="15353" y="18140"/>
                  </a:cubicBezTo>
                  <a:cubicBezTo>
                    <a:pt x="15353" y="18205"/>
                    <a:pt x="15125" y="18221"/>
                    <a:pt x="15000" y="18254"/>
                  </a:cubicBezTo>
                  <a:cubicBezTo>
                    <a:pt x="14483" y="18395"/>
                    <a:pt x="14523" y="18477"/>
                    <a:pt x="15146" y="18564"/>
                  </a:cubicBezTo>
                  <a:cubicBezTo>
                    <a:pt x="15270" y="18586"/>
                    <a:pt x="15435" y="18602"/>
                    <a:pt x="15560" y="18629"/>
                  </a:cubicBezTo>
                  <a:cubicBezTo>
                    <a:pt x="15767" y="18689"/>
                    <a:pt x="16202" y="18711"/>
                    <a:pt x="16037" y="18837"/>
                  </a:cubicBezTo>
                  <a:cubicBezTo>
                    <a:pt x="15931" y="18899"/>
                    <a:pt x="15758" y="18908"/>
                    <a:pt x="15576" y="18908"/>
                  </a:cubicBezTo>
                  <a:cubicBezTo>
                    <a:pt x="15499" y="18908"/>
                    <a:pt x="15419" y="18907"/>
                    <a:pt x="15343" y="18907"/>
                  </a:cubicBezTo>
                  <a:cubicBezTo>
                    <a:pt x="15318" y="18907"/>
                    <a:pt x="15294" y="18907"/>
                    <a:pt x="15270" y="18908"/>
                  </a:cubicBezTo>
                  <a:cubicBezTo>
                    <a:pt x="15221" y="18909"/>
                    <a:pt x="15170" y="18910"/>
                    <a:pt x="15120" y="18910"/>
                  </a:cubicBezTo>
                  <a:cubicBezTo>
                    <a:pt x="15017" y="18910"/>
                    <a:pt x="14911" y="18908"/>
                    <a:pt x="14814" y="18908"/>
                  </a:cubicBezTo>
                  <a:cubicBezTo>
                    <a:pt x="14586" y="18913"/>
                    <a:pt x="14337" y="18913"/>
                    <a:pt x="14109" y="18935"/>
                  </a:cubicBezTo>
                  <a:cubicBezTo>
                    <a:pt x="13986" y="18946"/>
                    <a:pt x="13882" y="18973"/>
                    <a:pt x="13821" y="19016"/>
                  </a:cubicBezTo>
                  <a:cubicBezTo>
                    <a:pt x="13779" y="19125"/>
                    <a:pt x="14130" y="19147"/>
                    <a:pt x="14442" y="19207"/>
                  </a:cubicBezTo>
                  <a:cubicBezTo>
                    <a:pt x="14089" y="19218"/>
                    <a:pt x="13821" y="19202"/>
                    <a:pt x="13593" y="19240"/>
                  </a:cubicBezTo>
                  <a:cubicBezTo>
                    <a:pt x="13509" y="19262"/>
                    <a:pt x="13488" y="19283"/>
                    <a:pt x="13488" y="19311"/>
                  </a:cubicBezTo>
                  <a:cubicBezTo>
                    <a:pt x="13779" y="19436"/>
                    <a:pt x="13509" y="19583"/>
                    <a:pt x="13614" y="19708"/>
                  </a:cubicBezTo>
                  <a:cubicBezTo>
                    <a:pt x="13468" y="19833"/>
                    <a:pt x="13095" y="19828"/>
                    <a:pt x="12763" y="19844"/>
                  </a:cubicBezTo>
                  <a:cubicBezTo>
                    <a:pt x="12660" y="19855"/>
                    <a:pt x="12577" y="19860"/>
                    <a:pt x="12516" y="19866"/>
                  </a:cubicBezTo>
                  <a:cubicBezTo>
                    <a:pt x="12307" y="19888"/>
                    <a:pt x="12142" y="19926"/>
                    <a:pt x="12121" y="20002"/>
                  </a:cubicBezTo>
                  <a:cubicBezTo>
                    <a:pt x="12142" y="20057"/>
                    <a:pt x="12267" y="20084"/>
                    <a:pt x="12370" y="20128"/>
                  </a:cubicBezTo>
                  <a:cubicBezTo>
                    <a:pt x="12474" y="20160"/>
                    <a:pt x="12556" y="20198"/>
                    <a:pt x="12619" y="20247"/>
                  </a:cubicBezTo>
                  <a:cubicBezTo>
                    <a:pt x="12970" y="20492"/>
                    <a:pt x="12142" y="20514"/>
                    <a:pt x="11812" y="20623"/>
                  </a:cubicBezTo>
                  <a:cubicBezTo>
                    <a:pt x="11594" y="20623"/>
                    <a:pt x="11712" y="20767"/>
                    <a:pt x="11499" y="20767"/>
                  </a:cubicBezTo>
                  <a:cubicBezTo>
                    <a:pt x="11446" y="20767"/>
                    <a:pt x="11375" y="20759"/>
                    <a:pt x="11272" y="20737"/>
                  </a:cubicBezTo>
                  <a:cubicBezTo>
                    <a:pt x="11205" y="20730"/>
                    <a:pt x="11138" y="20726"/>
                    <a:pt x="11074" y="20726"/>
                  </a:cubicBezTo>
                  <a:cubicBezTo>
                    <a:pt x="10965" y="20726"/>
                    <a:pt x="10860" y="20736"/>
                    <a:pt x="10756" y="20754"/>
                  </a:cubicBezTo>
                  <a:cubicBezTo>
                    <a:pt x="10486" y="20846"/>
                    <a:pt x="9865" y="20917"/>
                    <a:pt x="10361" y="21091"/>
                  </a:cubicBezTo>
                  <a:cubicBezTo>
                    <a:pt x="10451" y="21099"/>
                    <a:pt x="10563" y="21100"/>
                    <a:pt x="10676" y="21100"/>
                  </a:cubicBezTo>
                  <a:cubicBezTo>
                    <a:pt x="10702" y="21100"/>
                    <a:pt x="10728" y="21100"/>
                    <a:pt x="10754" y="21100"/>
                  </a:cubicBezTo>
                  <a:cubicBezTo>
                    <a:pt x="11116" y="21100"/>
                    <a:pt x="11452" y="21106"/>
                    <a:pt x="11107" y="21315"/>
                  </a:cubicBezTo>
                  <a:cubicBezTo>
                    <a:pt x="11107" y="21440"/>
                    <a:pt x="11398" y="21478"/>
                    <a:pt x="11749" y="21494"/>
                  </a:cubicBezTo>
                  <a:cubicBezTo>
                    <a:pt x="13116" y="21326"/>
                    <a:pt x="13179" y="21260"/>
                    <a:pt x="12660" y="20841"/>
                  </a:cubicBezTo>
                  <a:cubicBezTo>
                    <a:pt x="13137" y="20955"/>
                    <a:pt x="13137" y="21108"/>
                    <a:pt x="12951" y="21271"/>
                  </a:cubicBezTo>
                  <a:cubicBezTo>
                    <a:pt x="12619" y="21582"/>
                    <a:pt x="12619" y="21587"/>
                    <a:pt x="13716" y="21587"/>
                  </a:cubicBezTo>
                  <a:cubicBezTo>
                    <a:pt x="13948" y="21539"/>
                    <a:pt x="14175" y="21515"/>
                    <a:pt x="14400" y="21515"/>
                  </a:cubicBezTo>
                  <a:cubicBezTo>
                    <a:pt x="14636" y="21515"/>
                    <a:pt x="14870" y="21542"/>
                    <a:pt x="15104" y="21598"/>
                  </a:cubicBezTo>
                  <a:cubicBezTo>
                    <a:pt x="15120" y="21599"/>
                    <a:pt x="15136" y="21600"/>
                    <a:pt x="15150" y="21600"/>
                  </a:cubicBezTo>
                  <a:cubicBezTo>
                    <a:pt x="15197" y="21600"/>
                    <a:pt x="15238" y="21594"/>
                    <a:pt x="15270" y="21582"/>
                  </a:cubicBezTo>
                  <a:cubicBezTo>
                    <a:pt x="15435" y="21505"/>
                    <a:pt x="15374" y="21407"/>
                    <a:pt x="15581" y="21331"/>
                  </a:cubicBezTo>
                  <a:cubicBezTo>
                    <a:pt x="15830" y="21244"/>
                    <a:pt x="15704" y="21162"/>
                    <a:pt x="15435" y="21091"/>
                  </a:cubicBezTo>
                  <a:cubicBezTo>
                    <a:pt x="15350" y="21072"/>
                    <a:pt x="15278" y="21063"/>
                    <a:pt x="15214" y="21063"/>
                  </a:cubicBezTo>
                  <a:cubicBezTo>
                    <a:pt x="14946" y="21063"/>
                    <a:pt x="14845" y="21211"/>
                    <a:pt x="14567" y="21211"/>
                  </a:cubicBezTo>
                  <a:cubicBezTo>
                    <a:pt x="14518" y="21211"/>
                    <a:pt x="14462" y="21206"/>
                    <a:pt x="14400" y="21195"/>
                  </a:cubicBezTo>
                  <a:cubicBezTo>
                    <a:pt x="14433" y="21196"/>
                    <a:pt x="14464" y="21197"/>
                    <a:pt x="14494" y="21197"/>
                  </a:cubicBezTo>
                  <a:cubicBezTo>
                    <a:pt x="14727" y="21197"/>
                    <a:pt x="14870" y="21159"/>
                    <a:pt x="14979" y="21091"/>
                  </a:cubicBezTo>
                  <a:cubicBezTo>
                    <a:pt x="15068" y="21018"/>
                    <a:pt x="15158" y="20993"/>
                    <a:pt x="15250" y="20993"/>
                  </a:cubicBezTo>
                  <a:cubicBezTo>
                    <a:pt x="15398" y="20993"/>
                    <a:pt x="15551" y="21058"/>
                    <a:pt x="15704" y="21091"/>
                  </a:cubicBezTo>
                  <a:cubicBezTo>
                    <a:pt x="15755" y="21098"/>
                    <a:pt x="15807" y="21101"/>
                    <a:pt x="15861" y="21101"/>
                  </a:cubicBezTo>
                  <a:cubicBezTo>
                    <a:pt x="15983" y="21101"/>
                    <a:pt x="16108" y="21085"/>
                    <a:pt x="16223" y="21059"/>
                  </a:cubicBezTo>
                  <a:cubicBezTo>
                    <a:pt x="16407" y="20909"/>
                    <a:pt x="16459" y="20767"/>
                    <a:pt x="16091" y="20649"/>
                  </a:cubicBezTo>
                  <a:cubicBezTo>
                    <a:pt x="16198" y="20678"/>
                    <a:pt x="16331" y="20700"/>
                    <a:pt x="16487" y="20700"/>
                  </a:cubicBezTo>
                  <a:cubicBezTo>
                    <a:pt x="16503" y="20700"/>
                    <a:pt x="16518" y="20700"/>
                    <a:pt x="16532" y="20699"/>
                  </a:cubicBezTo>
                  <a:cubicBezTo>
                    <a:pt x="17092" y="20596"/>
                    <a:pt x="17113" y="20400"/>
                    <a:pt x="17423" y="20253"/>
                  </a:cubicBezTo>
                  <a:cubicBezTo>
                    <a:pt x="17818" y="20171"/>
                    <a:pt x="17879" y="20035"/>
                    <a:pt x="17983" y="19915"/>
                  </a:cubicBezTo>
                  <a:cubicBezTo>
                    <a:pt x="18293" y="19735"/>
                    <a:pt x="18355" y="19545"/>
                    <a:pt x="18314" y="19354"/>
                  </a:cubicBezTo>
                  <a:cubicBezTo>
                    <a:pt x="18293" y="19245"/>
                    <a:pt x="18355" y="19163"/>
                    <a:pt x="18562" y="19092"/>
                  </a:cubicBezTo>
                  <a:cubicBezTo>
                    <a:pt x="18625" y="19065"/>
                    <a:pt x="18646" y="19043"/>
                    <a:pt x="18667" y="19016"/>
                  </a:cubicBezTo>
                  <a:cubicBezTo>
                    <a:pt x="18708" y="18935"/>
                    <a:pt x="18748" y="18853"/>
                    <a:pt x="18832" y="18771"/>
                  </a:cubicBezTo>
                  <a:cubicBezTo>
                    <a:pt x="18851" y="18740"/>
                    <a:pt x="18853" y="18694"/>
                    <a:pt x="19028" y="18694"/>
                  </a:cubicBezTo>
                  <a:cubicBezTo>
                    <a:pt x="19039" y="18694"/>
                    <a:pt x="19049" y="18695"/>
                    <a:pt x="19060" y="18695"/>
                  </a:cubicBezTo>
                  <a:cubicBezTo>
                    <a:pt x="19256" y="18785"/>
                    <a:pt x="19429" y="18818"/>
                    <a:pt x="19585" y="18818"/>
                  </a:cubicBezTo>
                  <a:cubicBezTo>
                    <a:pt x="19856" y="18818"/>
                    <a:pt x="20079" y="18718"/>
                    <a:pt x="20302" y="18635"/>
                  </a:cubicBezTo>
                  <a:cubicBezTo>
                    <a:pt x="20571" y="18455"/>
                    <a:pt x="20260" y="18363"/>
                    <a:pt x="19764" y="18286"/>
                  </a:cubicBezTo>
                  <a:cubicBezTo>
                    <a:pt x="19691" y="18280"/>
                    <a:pt x="19630" y="18277"/>
                    <a:pt x="19580" y="18277"/>
                  </a:cubicBezTo>
                  <a:cubicBezTo>
                    <a:pt x="19319" y="18277"/>
                    <a:pt x="19302" y="18355"/>
                    <a:pt x="19371" y="18477"/>
                  </a:cubicBezTo>
                  <a:cubicBezTo>
                    <a:pt x="19183" y="18314"/>
                    <a:pt x="19557" y="18248"/>
                    <a:pt x="19597" y="18150"/>
                  </a:cubicBezTo>
                  <a:cubicBezTo>
                    <a:pt x="19587" y="18030"/>
                    <a:pt x="19448" y="17990"/>
                    <a:pt x="19248" y="17990"/>
                  </a:cubicBezTo>
                  <a:cubicBezTo>
                    <a:pt x="19095" y="17990"/>
                    <a:pt x="18905" y="18013"/>
                    <a:pt x="18708" y="18042"/>
                  </a:cubicBezTo>
                  <a:cubicBezTo>
                    <a:pt x="18853" y="17922"/>
                    <a:pt x="19383" y="17899"/>
                    <a:pt x="19481" y="17813"/>
                  </a:cubicBezTo>
                  <a:cubicBezTo>
                    <a:pt x="19453" y="17889"/>
                    <a:pt x="19432" y="17990"/>
                    <a:pt x="19764" y="18069"/>
                  </a:cubicBezTo>
                  <a:cubicBezTo>
                    <a:pt x="19971" y="18118"/>
                    <a:pt x="19597" y="18123"/>
                    <a:pt x="19639" y="18167"/>
                  </a:cubicBezTo>
                  <a:cubicBezTo>
                    <a:pt x="19557" y="18205"/>
                    <a:pt x="19578" y="18237"/>
                    <a:pt x="19681" y="18276"/>
                  </a:cubicBezTo>
                  <a:cubicBezTo>
                    <a:pt x="19956" y="18293"/>
                    <a:pt x="20164" y="18303"/>
                    <a:pt x="20324" y="18303"/>
                  </a:cubicBezTo>
                  <a:cubicBezTo>
                    <a:pt x="20717" y="18303"/>
                    <a:pt x="20820" y="18240"/>
                    <a:pt x="20923" y="18058"/>
                  </a:cubicBezTo>
                  <a:cubicBezTo>
                    <a:pt x="20944" y="17987"/>
                    <a:pt x="20820" y="17922"/>
                    <a:pt x="21090" y="17872"/>
                  </a:cubicBezTo>
                  <a:cubicBezTo>
                    <a:pt x="21441" y="17731"/>
                    <a:pt x="21255" y="17557"/>
                    <a:pt x="21399" y="17404"/>
                  </a:cubicBezTo>
                  <a:cubicBezTo>
                    <a:pt x="21255" y="17252"/>
                    <a:pt x="21420" y="17094"/>
                    <a:pt x="21420" y="16947"/>
                  </a:cubicBezTo>
                  <a:cubicBezTo>
                    <a:pt x="21192" y="16712"/>
                    <a:pt x="20923" y="16484"/>
                    <a:pt x="20820" y="16271"/>
                  </a:cubicBezTo>
                  <a:cubicBezTo>
                    <a:pt x="20406" y="16135"/>
                    <a:pt x="20178" y="15939"/>
                    <a:pt x="19411" y="15917"/>
                  </a:cubicBezTo>
                  <a:cubicBezTo>
                    <a:pt x="19404" y="15916"/>
                    <a:pt x="19394" y="15916"/>
                    <a:pt x="19385" y="15916"/>
                  </a:cubicBezTo>
                  <a:cubicBezTo>
                    <a:pt x="19347" y="15916"/>
                    <a:pt x="19300" y="15923"/>
                    <a:pt x="19267" y="15923"/>
                  </a:cubicBezTo>
                  <a:cubicBezTo>
                    <a:pt x="19288" y="15912"/>
                    <a:pt x="19350" y="15896"/>
                    <a:pt x="19371" y="15890"/>
                  </a:cubicBezTo>
                  <a:cubicBezTo>
                    <a:pt x="19453" y="15863"/>
                    <a:pt x="19515" y="15808"/>
                    <a:pt x="19474" y="15786"/>
                  </a:cubicBezTo>
                  <a:cubicBezTo>
                    <a:pt x="19101" y="15651"/>
                    <a:pt x="19162" y="15460"/>
                    <a:pt x="18583" y="15346"/>
                  </a:cubicBezTo>
                  <a:cubicBezTo>
                    <a:pt x="18211" y="15264"/>
                    <a:pt x="17755" y="15122"/>
                    <a:pt x="17818" y="14932"/>
                  </a:cubicBezTo>
                  <a:cubicBezTo>
                    <a:pt x="17693" y="14861"/>
                    <a:pt x="17630" y="14779"/>
                    <a:pt x="17486" y="14714"/>
                  </a:cubicBezTo>
                  <a:cubicBezTo>
                    <a:pt x="16865" y="14626"/>
                    <a:pt x="16284" y="14452"/>
                    <a:pt x="16077" y="14311"/>
                  </a:cubicBezTo>
                  <a:cubicBezTo>
                    <a:pt x="15414" y="13875"/>
                    <a:pt x="14814" y="13428"/>
                    <a:pt x="14296" y="12976"/>
                  </a:cubicBezTo>
                  <a:cubicBezTo>
                    <a:pt x="13675" y="12432"/>
                    <a:pt x="12556" y="11985"/>
                    <a:pt x="11438" y="11549"/>
                  </a:cubicBezTo>
                  <a:cubicBezTo>
                    <a:pt x="10589" y="11212"/>
                    <a:pt x="9761" y="10907"/>
                    <a:pt x="9616" y="10477"/>
                  </a:cubicBezTo>
                  <a:cubicBezTo>
                    <a:pt x="9656" y="10411"/>
                    <a:pt x="8933" y="10438"/>
                    <a:pt x="9368" y="10313"/>
                  </a:cubicBezTo>
                  <a:cubicBezTo>
                    <a:pt x="9347" y="10085"/>
                    <a:pt x="9470" y="9850"/>
                    <a:pt x="9470" y="9627"/>
                  </a:cubicBezTo>
                  <a:cubicBezTo>
                    <a:pt x="9450" y="9197"/>
                    <a:pt x="9575" y="8805"/>
                    <a:pt x="10589" y="8472"/>
                  </a:cubicBezTo>
                  <a:cubicBezTo>
                    <a:pt x="10672" y="8396"/>
                    <a:pt x="10921" y="8347"/>
                    <a:pt x="10858" y="8260"/>
                  </a:cubicBezTo>
                  <a:cubicBezTo>
                    <a:pt x="10758" y="8185"/>
                    <a:pt x="10575" y="8152"/>
                    <a:pt x="10511" y="8151"/>
                  </a:cubicBezTo>
                  <a:cubicBezTo>
                    <a:pt x="10523" y="8151"/>
                    <a:pt x="10537" y="8151"/>
                    <a:pt x="10549" y="8151"/>
                  </a:cubicBezTo>
                  <a:cubicBezTo>
                    <a:pt x="11098" y="8151"/>
                    <a:pt x="11332" y="8047"/>
                    <a:pt x="11191" y="7819"/>
                  </a:cubicBezTo>
                  <a:cubicBezTo>
                    <a:pt x="11079" y="7655"/>
                    <a:pt x="11650" y="7483"/>
                    <a:pt x="12142" y="7483"/>
                  </a:cubicBezTo>
                  <a:cubicBezTo>
                    <a:pt x="12206" y="7483"/>
                    <a:pt x="12269" y="7485"/>
                    <a:pt x="12328" y="7492"/>
                  </a:cubicBezTo>
                  <a:cubicBezTo>
                    <a:pt x="12867" y="7345"/>
                    <a:pt x="13386" y="7198"/>
                    <a:pt x="13800" y="7012"/>
                  </a:cubicBezTo>
                  <a:cubicBezTo>
                    <a:pt x="14007" y="6877"/>
                    <a:pt x="13614" y="6664"/>
                    <a:pt x="14421" y="6620"/>
                  </a:cubicBezTo>
                  <a:cubicBezTo>
                    <a:pt x="14504" y="6599"/>
                    <a:pt x="14544" y="6577"/>
                    <a:pt x="14607" y="6555"/>
                  </a:cubicBezTo>
                  <a:cubicBezTo>
                    <a:pt x="14421" y="6277"/>
                    <a:pt x="15146" y="6196"/>
                    <a:pt x="15746" y="6087"/>
                  </a:cubicBezTo>
                  <a:cubicBezTo>
                    <a:pt x="15849" y="6022"/>
                    <a:pt x="15435" y="5923"/>
                    <a:pt x="15849" y="5869"/>
                  </a:cubicBezTo>
                  <a:cubicBezTo>
                    <a:pt x="15974" y="5765"/>
                    <a:pt x="16223" y="5673"/>
                    <a:pt x="16492" y="5597"/>
                  </a:cubicBezTo>
                  <a:cubicBezTo>
                    <a:pt x="17092" y="5232"/>
                    <a:pt x="18253" y="4943"/>
                    <a:pt x="18169" y="4486"/>
                  </a:cubicBezTo>
                  <a:cubicBezTo>
                    <a:pt x="18136" y="4388"/>
                    <a:pt x="18129" y="4360"/>
                    <a:pt x="18284" y="4360"/>
                  </a:cubicBezTo>
                  <a:cubicBezTo>
                    <a:pt x="18329" y="4360"/>
                    <a:pt x="18385" y="4362"/>
                    <a:pt x="18460" y="4366"/>
                  </a:cubicBezTo>
                  <a:cubicBezTo>
                    <a:pt x="18482" y="4367"/>
                    <a:pt x="18503" y="4367"/>
                    <a:pt x="18524" y="4367"/>
                  </a:cubicBezTo>
                  <a:cubicBezTo>
                    <a:pt x="18841" y="4367"/>
                    <a:pt x="18905" y="4292"/>
                    <a:pt x="19060" y="4240"/>
                  </a:cubicBezTo>
                  <a:cubicBezTo>
                    <a:pt x="18688" y="4066"/>
                    <a:pt x="19039" y="3614"/>
                    <a:pt x="19618" y="3440"/>
                  </a:cubicBezTo>
                  <a:cubicBezTo>
                    <a:pt x="19681" y="2781"/>
                    <a:pt x="19515" y="2133"/>
                    <a:pt x="18583" y="1512"/>
                  </a:cubicBezTo>
                  <a:cubicBezTo>
                    <a:pt x="17609" y="858"/>
                    <a:pt x="16077" y="374"/>
                    <a:pt x="14028" y="31"/>
                  </a:cubicBezTo>
                  <a:cubicBezTo>
                    <a:pt x="13612" y="12"/>
                    <a:pt x="13306" y="0"/>
                    <a:pt x="1308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" name="Google Shape;992;p4"/>
            <p:cNvSpPr/>
            <p:nvPr/>
          </p:nvSpPr>
          <p:spPr>
            <a:xfrm flipH="1" rot="3976710">
              <a:off x="9250" y="840635"/>
              <a:ext cx="316584" cy="22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17741" y="0"/>
                  </a:moveTo>
                  <a:cubicBezTo>
                    <a:pt x="17695" y="0"/>
                    <a:pt x="17647" y="18"/>
                    <a:pt x="17606" y="49"/>
                  </a:cubicBezTo>
                  <a:cubicBezTo>
                    <a:pt x="17346" y="305"/>
                    <a:pt x="17215" y="709"/>
                    <a:pt x="17086" y="1113"/>
                  </a:cubicBezTo>
                  <a:cubicBezTo>
                    <a:pt x="17008" y="1442"/>
                    <a:pt x="16955" y="1809"/>
                    <a:pt x="16981" y="2176"/>
                  </a:cubicBezTo>
                  <a:cubicBezTo>
                    <a:pt x="16957" y="2386"/>
                    <a:pt x="17187" y="2657"/>
                    <a:pt x="17125" y="2657"/>
                  </a:cubicBezTo>
                  <a:cubicBezTo>
                    <a:pt x="17121" y="2657"/>
                    <a:pt x="17117" y="2657"/>
                    <a:pt x="17110" y="2654"/>
                  </a:cubicBezTo>
                  <a:cubicBezTo>
                    <a:pt x="16866" y="2530"/>
                    <a:pt x="16628" y="2481"/>
                    <a:pt x="16396" y="2481"/>
                  </a:cubicBezTo>
                  <a:cubicBezTo>
                    <a:pt x="15678" y="2481"/>
                    <a:pt x="15019" y="2956"/>
                    <a:pt x="14329" y="3095"/>
                  </a:cubicBezTo>
                  <a:cubicBezTo>
                    <a:pt x="14069" y="3424"/>
                    <a:pt x="13707" y="3316"/>
                    <a:pt x="13447" y="3609"/>
                  </a:cubicBezTo>
                  <a:cubicBezTo>
                    <a:pt x="13290" y="3939"/>
                    <a:pt x="13290" y="4380"/>
                    <a:pt x="13082" y="4673"/>
                  </a:cubicBezTo>
                  <a:cubicBezTo>
                    <a:pt x="12927" y="4895"/>
                    <a:pt x="12796" y="5150"/>
                    <a:pt x="12744" y="5480"/>
                  </a:cubicBezTo>
                  <a:cubicBezTo>
                    <a:pt x="12613" y="5850"/>
                    <a:pt x="12482" y="6143"/>
                    <a:pt x="12226" y="6143"/>
                  </a:cubicBezTo>
                  <a:cubicBezTo>
                    <a:pt x="12126" y="6143"/>
                    <a:pt x="12006" y="6097"/>
                    <a:pt x="11860" y="5995"/>
                  </a:cubicBezTo>
                  <a:cubicBezTo>
                    <a:pt x="12691" y="5995"/>
                    <a:pt x="12691" y="4747"/>
                    <a:pt x="13082" y="4195"/>
                  </a:cubicBezTo>
                  <a:cubicBezTo>
                    <a:pt x="13263" y="3865"/>
                    <a:pt x="13394" y="3609"/>
                    <a:pt x="13549" y="3387"/>
                  </a:cubicBezTo>
                  <a:cubicBezTo>
                    <a:pt x="13571" y="2694"/>
                    <a:pt x="13429" y="2318"/>
                    <a:pt x="13113" y="2318"/>
                  </a:cubicBezTo>
                  <a:cubicBezTo>
                    <a:pt x="13028" y="2318"/>
                    <a:pt x="12932" y="2342"/>
                    <a:pt x="12822" y="2398"/>
                  </a:cubicBezTo>
                  <a:cubicBezTo>
                    <a:pt x="12458" y="2654"/>
                    <a:pt x="12069" y="2913"/>
                    <a:pt x="11731" y="3132"/>
                  </a:cubicBezTo>
                  <a:cubicBezTo>
                    <a:pt x="10899" y="4013"/>
                    <a:pt x="10794" y="5958"/>
                    <a:pt x="9755" y="6473"/>
                  </a:cubicBezTo>
                  <a:cubicBezTo>
                    <a:pt x="9028" y="7058"/>
                    <a:pt x="8742" y="8417"/>
                    <a:pt x="7937" y="8855"/>
                  </a:cubicBezTo>
                  <a:cubicBezTo>
                    <a:pt x="7155" y="8892"/>
                    <a:pt x="7234" y="10581"/>
                    <a:pt x="6557" y="10800"/>
                  </a:cubicBezTo>
                  <a:cubicBezTo>
                    <a:pt x="6297" y="10948"/>
                    <a:pt x="6037" y="11059"/>
                    <a:pt x="5804" y="11352"/>
                  </a:cubicBezTo>
                  <a:cubicBezTo>
                    <a:pt x="5275" y="12070"/>
                    <a:pt x="4782" y="12930"/>
                    <a:pt x="4068" y="12930"/>
                  </a:cubicBezTo>
                  <a:cubicBezTo>
                    <a:pt x="3906" y="12930"/>
                    <a:pt x="3732" y="12887"/>
                    <a:pt x="3542" y="12782"/>
                  </a:cubicBezTo>
                  <a:cubicBezTo>
                    <a:pt x="2295" y="13956"/>
                    <a:pt x="1178" y="15352"/>
                    <a:pt x="60" y="16820"/>
                  </a:cubicBezTo>
                  <a:cubicBezTo>
                    <a:pt x="-45" y="17223"/>
                    <a:pt x="-45" y="17701"/>
                    <a:pt x="346" y="17701"/>
                  </a:cubicBezTo>
                  <a:cubicBezTo>
                    <a:pt x="1230" y="17738"/>
                    <a:pt x="1802" y="18690"/>
                    <a:pt x="2529" y="19353"/>
                  </a:cubicBezTo>
                  <a:cubicBezTo>
                    <a:pt x="2555" y="19365"/>
                    <a:pt x="2579" y="19372"/>
                    <a:pt x="2603" y="19372"/>
                  </a:cubicBezTo>
                  <a:cubicBezTo>
                    <a:pt x="2819" y="19372"/>
                    <a:pt x="2909" y="18832"/>
                    <a:pt x="3140" y="18832"/>
                  </a:cubicBezTo>
                  <a:cubicBezTo>
                    <a:pt x="3151" y="18832"/>
                    <a:pt x="3164" y="18835"/>
                    <a:pt x="3179" y="18838"/>
                  </a:cubicBezTo>
                  <a:cubicBezTo>
                    <a:pt x="3238" y="18801"/>
                    <a:pt x="3278" y="18783"/>
                    <a:pt x="3300" y="18783"/>
                  </a:cubicBezTo>
                  <a:cubicBezTo>
                    <a:pt x="3365" y="18783"/>
                    <a:pt x="3302" y="18912"/>
                    <a:pt x="3282" y="19020"/>
                  </a:cubicBezTo>
                  <a:cubicBezTo>
                    <a:pt x="3465" y="19424"/>
                    <a:pt x="3413" y="19720"/>
                    <a:pt x="3179" y="20232"/>
                  </a:cubicBezTo>
                  <a:cubicBezTo>
                    <a:pt x="2861" y="20820"/>
                    <a:pt x="2795" y="21600"/>
                    <a:pt x="3481" y="21600"/>
                  </a:cubicBezTo>
                  <a:cubicBezTo>
                    <a:pt x="3524" y="21600"/>
                    <a:pt x="3570" y="21597"/>
                    <a:pt x="3620" y="21591"/>
                  </a:cubicBezTo>
                  <a:cubicBezTo>
                    <a:pt x="4011" y="20894"/>
                    <a:pt x="4764" y="21187"/>
                    <a:pt x="5050" y="20268"/>
                  </a:cubicBezTo>
                  <a:lnTo>
                    <a:pt x="5050" y="20305"/>
                  </a:lnTo>
                  <a:cubicBezTo>
                    <a:pt x="5961" y="18986"/>
                    <a:pt x="7129" y="18105"/>
                    <a:pt x="8144" y="16967"/>
                  </a:cubicBezTo>
                  <a:cubicBezTo>
                    <a:pt x="8334" y="16798"/>
                    <a:pt x="8539" y="16758"/>
                    <a:pt x="8749" y="16758"/>
                  </a:cubicBezTo>
                  <a:cubicBezTo>
                    <a:pt x="8950" y="16758"/>
                    <a:pt x="9153" y="16795"/>
                    <a:pt x="9356" y="16795"/>
                  </a:cubicBezTo>
                  <a:cubicBezTo>
                    <a:pt x="9543" y="16795"/>
                    <a:pt x="9731" y="16764"/>
                    <a:pt x="9910" y="16638"/>
                  </a:cubicBezTo>
                  <a:cubicBezTo>
                    <a:pt x="10482" y="16086"/>
                    <a:pt x="11264" y="15352"/>
                    <a:pt x="10847" y="14252"/>
                  </a:cubicBezTo>
                  <a:cubicBezTo>
                    <a:pt x="10786" y="14079"/>
                    <a:pt x="10716" y="14012"/>
                    <a:pt x="10641" y="14012"/>
                  </a:cubicBezTo>
                  <a:cubicBezTo>
                    <a:pt x="10360" y="14012"/>
                    <a:pt x="9989" y="14952"/>
                    <a:pt x="9600" y="15093"/>
                  </a:cubicBezTo>
                  <a:cubicBezTo>
                    <a:pt x="9443" y="15093"/>
                    <a:pt x="9677" y="15093"/>
                    <a:pt x="9522" y="15130"/>
                  </a:cubicBezTo>
                  <a:cubicBezTo>
                    <a:pt x="9467" y="15146"/>
                    <a:pt x="9436" y="15155"/>
                    <a:pt x="9421" y="15155"/>
                  </a:cubicBezTo>
                  <a:cubicBezTo>
                    <a:pt x="9399" y="15155"/>
                    <a:pt x="9412" y="15137"/>
                    <a:pt x="9443" y="15093"/>
                  </a:cubicBezTo>
                  <a:cubicBezTo>
                    <a:pt x="9677" y="14801"/>
                    <a:pt x="10067" y="14582"/>
                    <a:pt x="9860" y="13919"/>
                  </a:cubicBezTo>
                  <a:cubicBezTo>
                    <a:pt x="9762" y="13605"/>
                    <a:pt x="9624" y="13522"/>
                    <a:pt x="9471" y="13522"/>
                  </a:cubicBezTo>
                  <a:cubicBezTo>
                    <a:pt x="9292" y="13522"/>
                    <a:pt x="9087" y="13639"/>
                    <a:pt x="8897" y="13639"/>
                  </a:cubicBezTo>
                  <a:cubicBezTo>
                    <a:pt x="8816" y="13639"/>
                    <a:pt x="8738" y="13617"/>
                    <a:pt x="8664" y="13552"/>
                  </a:cubicBezTo>
                  <a:cubicBezTo>
                    <a:pt x="9262" y="13482"/>
                    <a:pt x="9808" y="13626"/>
                    <a:pt x="10327" y="13115"/>
                  </a:cubicBezTo>
                  <a:cubicBezTo>
                    <a:pt x="10390" y="13025"/>
                    <a:pt x="10471" y="12856"/>
                    <a:pt x="10561" y="12856"/>
                  </a:cubicBezTo>
                  <a:cubicBezTo>
                    <a:pt x="10617" y="12856"/>
                    <a:pt x="10681" y="12930"/>
                    <a:pt x="10742" y="13149"/>
                  </a:cubicBezTo>
                  <a:cubicBezTo>
                    <a:pt x="11211" y="14545"/>
                    <a:pt x="12146" y="14656"/>
                    <a:pt x="12901" y="15352"/>
                  </a:cubicBezTo>
                  <a:cubicBezTo>
                    <a:pt x="14226" y="14215"/>
                    <a:pt x="15785" y="13445"/>
                    <a:pt x="16538" y="10985"/>
                  </a:cubicBezTo>
                  <a:cubicBezTo>
                    <a:pt x="17110" y="10581"/>
                    <a:pt x="16850" y="9407"/>
                    <a:pt x="17320" y="8855"/>
                  </a:cubicBezTo>
                  <a:cubicBezTo>
                    <a:pt x="17403" y="8757"/>
                    <a:pt x="17464" y="8716"/>
                    <a:pt x="17514" y="8716"/>
                  </a:cubicBezTo>
                  <a:cubicBezTo>
                    <a:pt x="17702" y="8716"/>
                    <a:pt x="17713" y="9268"/>
                    <a:pt x="17918" y="9296"/>
                  </a:cubicBezTo>
                  <a:cubicBezTo>
                    <a:pt x="18027" y="9401"/>
                    <a:pt x="18123" y="9453"/>
                    <a:pt x="18208" y="9453"/>
                  </a:cubicBezTo>
                  <a:cubicBezTo>
                    <a:pt x="18363" y="9453"/>
                    <a:pt x="18472" y="9274"/>
                    <a:pt x="18540" y="8892"/>
                  </a:cubicBezTo>
                  <a:cubicBezTo>
                    <a:pt x="18540" y="8488"/>
                    <a:pt x="18411" y="8159"/>
                    <a:pt x="18280" y="7829"/>
                  </a:cubicBezTo>
                  <a:cubicBezTo>
                    <a:pt x="18125" y="7462"/>
                    <a:pt x="17892" y="7095"/>
                    <a:pt x="18151" y="6654"/>
                  </a:cubicBezTo>
                  <a:cubicBezTo>
                    <a:pt x="18313" y="6359"/>
                    <a:pt x="18503" y="6177"/>
                    <a:pt x="18706" y="6177"/>
                  </a:cubicBezTo>
                  <a:cubicBezTo>
                    <a:pt x="18830" y="6177"/>
                    <a:pt x="18959" y="6245"/>
                    <a:pt x="19086" y="6399"/>
                  </a:cubicBezTo>
                  <a:cubicBezTo>
                    <a:pt x="19285" y="6621"/>
                    <a:pt x="19481" y="6787"/>
                    <a:pt x="19660" y="6787"/>
                  </a:cubicBezTo>
                  <a:cubicBezTo>
                    <a:pt x="19833" y="6787"/>
                    <a:pt x="19985" y="6630"/>
                    <a:pt x="20101" y="6214"/>
                  </a:cubicBezTo>
                  <a:cubicBezTo>
                    <a:pt x="20335" y="5369"/>
                    <a:pt x="19841" y="5187"/>
                    <a:pt x="19450" y="5002"/>
                  </a:cubicBezTo>
                  <a:cubicBezTo>
                    <a:pt x="19365" y="4944"/>
                    <a:pt x="19350" y="4882"/>
                    <a:pt x="19389" y="4882"/>
                  </a:cubicBezTo>
                  <a:cubicBezTo>
                    <a:pt x="19398" y="4882"/>
                    <a:pt x="19411" y="4885"/>
                    <a:pt x="19424" y="4895"/>
                  </a:cubicBezTo>
                  <a:cubicBezTo>
                    <a:pt x="19514" y="4919"/>
                    <a:pt x="19592" y="4962"/>
                    <a:pt x="19673" y="4962"/>
                  </a:cubicBezTo>
                  <a:cubicBezTo>
                    <a:pt x="19710" y="4962"/>
                    <a:pt x="19747" y="4953"/>
                    <a:pt x="19789" y="4928"/>
                  </a:cubicBezTo>
                  <a:cubicBezTo>
                    <a:pt x="20127" y="4636"/>
                    <a:pt x="20204" y="3976"/>
                    <a:pt x="20490" y="3609"/>
                  </a:cubicBezTo>
                  <a:cubicBezTo>
                    <a:pt x="21555" y="3424"/>
                    <a:pt x="21219" y="2068"/>
                    <a:pt x="21348" y="1039"/>
                  </a:cubicBezTo>
                  <a:cubicBezTo>
                    <a:pt x="21064" y="475"/>
                    <a:pt x="20662" y="77"/>
                    <a:pt x="20315" y="77"/>
                  </a:cubicBezTo>
                  <a:cubicBezTo>
                    <a:pt x="20123" y="77"/>
                    <a:pt x="19944" y="200"/>
                    <a:pt x="19815" y="490"/>
                  </a:cubicBezTo>
                  <a:cubicBezTo>
                    <a:pt x="19538" y="1119"/>
                    <a:pt x="19302" y="1338"/>
                    <a:pt x="19082" y="1338"/>
                  </a:cubicBezTo>
                  <a:cubicBezTo>
                    <a:pt x="18761" y="1338"/>
                    <a:pt x="18475" y="875"/>
                    <a:pt x="18151" y="527"/>
                  </a:cubicBezTo>
                  <a:cubicBezTo>
                    <a:pt x="18099" y="416"/>
                    <a:pt x="17994" y="268"/>
                    <a:pt x="17918" y="123"/>
                  </a:cubicBezTo>
                  <a:cubicBezTo>
                    <a:pt x="17872" y="37"/>
                    <a:pt x="17807" y="0"/>
                    <a:pt x="177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" name="Google Shape;993;p4"/>
            <p:cNvSpPr/>
            <p:nvPr/>
          </p:nvSpPr>
          <p:spPr>
            <a:xfrm flipH="1" rot="3976710">
              <a:off x="1072472" y="522418"/>
              <a:ext cx="62695" cy="12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06" h="21600" fill="norm" stroke="1" extrusionOk="0">
                  <a:moveTo>
                    <a:pt x="14666" y="0"/>
                  </a:moveTo>
                  <a:cubicBezTo>
                    <a:pt x="11216" y="0"/>
                    <a:pt x="8111" y="1373"/>
                    <a:pt x="4661" y="1433"/>
                  </a:cubicBezTo>
                  <a:cubicBezTo>
                    <a:pt x="4109" y="1753"/>
                    <a:pt x="3436" y="2013"/>
                    <a:pt x="2660" y="2334"/>
                  </a:cubicBezTo>
                  <a:cubicBezTo>
                    <a:pt x="1772" y="3110"/>
                    <a:pt x="2436" y="3501"/>
                    <a:pt x="3436" y="3821"/>
                  </a:cubicBezTo>
                  <a:cubicBezTo>
                    <a:pt x="3763" y="3870"/>
                    <a:pt x="4081" y="3891"/>
                    <a:pt x="4390" y="3891"/>
                  </a:cubicBezTo>
                  <a:cubicBezTo>
                    <a:pt x="5259" y="3891"/>
                    <a:pt x="6101" y="3739"/>
                    <a:pt x="6999" y="3690"/>
                  </a:cubicBezTo>
                  <a:cubicBezTo>
                    <a:pt x="7064" y="3696"/>
                    <a:pt x="7130" y="3696"/>
                    <a:pt x="7195" y="3696"/>
                  </a:cubicBezTo>
                  <a:cubicBezTo>
                    <a:pt x="7943" y="3696"/>
                    <a:pt x="8747" y="3522"/>
                    <a:pt x="9598" y="3522"/>
                  </a:cubicBezTo>
                  <a:cubicBezTo>
                    <a:pt x="10337" y="3522"/>
                    <a:pt x="11104" y="3658"/>
                    <a:pt x="11898" y="4146"/>
                  </a:cubicBezTo>
                  <a:cubicBezTo>
                    <a:pt x="10982" y="4065"/>
                    <a:pt x="10122" y="4005"/>
                    <a:pt x="9355" y="4005"/>
                  </a:cubicBezTo>
                  <a:cubicBezTo>
                    <a:pt x="6952" y="4005"/>
                    <a:pt x="5512" y="4586"/>
                    <a:pt x="6447" y="6985"/>
                  </a:cubicBezTo>
                  <a:cubicBezTo>
                    <a:pt x="8785" y="9829"/>
                    <a:pt x="4109" y="8732"/>
                    <a:pt x="3099" y="9763"/>
                  </a:cubicBezTo>
                  <a:cubicBezTo>
                    <a:pt x="-2352" y="10800"/>
                    <a:pt x="1435" y="13644"/>
                    <a:pt x="762" y="15581"/>
                  </a:cubicBezTo>
                  <a:cubicBezTo>
                    <a:pt x="1323" y="16873"/>
                    <a:pt x="-903" y="17975"/>
                    <a:pt x="434" y="19266"/>
                  </a:cubicBezTo>
                  <a:cubicBezTo>
                    <a:pt x="1052" y="19625"/>
                    <a:pt x="1557" y="19766"/>
                    <a:pt x="1968" y="19766"/>
                  </a:cubicBezTo>
                  <a:cubicBezTo>
                    <a:pt x="3268" y="19766"/>
                    <a:pt x="3791" y="18409"/>
                    <a:pt x="4885" y="18165"/>
                  </a:cubicBezTo>
                  <a:cubicBezTo>
                    <a:pt x="6223" y="19266"/>
                    <a:pt x="6223" y="20558"/>
                    <a:pt x="7672" y="21399"/>
                  </a:cubicBezTo>
                  <a:cubicBezTo>
                    <a:pt x="8214" y="21540"/>
                    <a:pt x="8710" y="21600"/>
                    <a:pt x="9177" y="21600"/>
                  </a:cubicBezTo>
                  <a:cubicBezTo>
                    <a:pt x="11029" y="21600"/>
                    <a:pt x="12413" y="20645"/>
                    <a:pt x="14012" y="19977"/>
                  </a:cubicBezTo>
                  <a:cubicBezTo>
                    <a:pt x="14685" y="19201"/>
                    <a:pt x="15349" y="17844"/>
                    <a:pt x="16022" y="17844"/>
                  </a:cubicBezTo>
                  <a:cubicBezTo>
                    <a:pt x="19248" y="17844"/>
                    <a:pt x="17911" y="17068"/>
                    <a:pt x="17350" y="15967"/>
                  </a:cubicBezTo>
                  <a:cubicBezTo>
                    <a:pt x="16920" y="15201"/>
                    <a:pt x="16480" y="14946"/>
                    <a:pt x="16041" y="14946"/>
                  </a:cubicBezTo>
                  <a:cubicBezTo>
                    <a:pt x="15180" y="14946"/>
                    <a:pt x="14311" y="15918"/>
                    <a:pt x="13507" y="15918"/>
                  </a:cubicBezTo>
                  <a:cubicBezTo>
                    <a:pt x="13338" y="15918"/>
                    <a:pt x="13170" y="15874"/>
                    <a:pt x="13011" y="15777"/>
                  </a:cubicBezTo>
                  <a:cubicBezTo>
                    <a:pt x="12459" y="16097"/>
                    <a:pt x="12123" y="16612"/>
                    <a:pt x="11450" y="16808"/>
                  </a:cubicBezTo>
                  <a:cubicBezTo>
                    <a:pt x="11450" y="16808"/>
                    <a:pt x="11440" y="16808"/>
                    <a:pt x="11431" y="16808"/>
                  </a:cubicBezTo>
                  <a:cubicBezTo>
                    <a:pt x="11281" y="16808"/>
                    <a:pt x="10991" y="17253"/>
                    <a:pt x="10711" y="17253"/>
                  </a:cubicBezTo>
                  <a:cubicBezTo>
                    <a:pt x="10580" y="17253"/>
                    <a:pt x="10449" y="17144"/>
                    <a:pt x="10337" y="16808"/>
                  </a:cubicBezTo>
                  <a:cubicBezTo>
                    <a:pt x="10449" y="15712"/>
                    <a:pt x="10337" y="14485"/>
                    <a:pt x="12011" y="13774"/>
                  </a:cubicBezTo>
                  <a:cubicBezTo>
                    <a:pt x="13460" y="13188"/>
                    <a:pt x="15349" y="13774"/>
                    <a:pt x="16349" y="12352"/>
                  </a:cubicBezTo>
                  <a:cubicBezTo>
                    <a:pt x="18135" y="9573"/>
                    <a:pt x="12572" y="8863"/>
                    <a:pt x="13011" y="6534"/>
                  </a:cubicBezTo>
                  <a:cubicBezTo>
                    <a:pt x="13114" y="6518"/>
                    <a:pt x="13217" y="6507"/>
                    <a:pt x="13329" y="6507"/>
                  </a:cubicBezTo>
                  <a:cubicBezTo>
                    <a:pt x="14049" y="6507"/>
                    <a:pt x="14769" y="6887"/>
                    <a:pt x="15498" y="6887"/>
                  </a:cubicBezTo>
                  <a:cubicBezTo>
                    <a:pt x="15779" y="6887"/>
                    <a:pt x="16069" y="6827"/>
                    <a:pt x="16349" y="6665"/>
                  </a:cubicBezTo>
                  <a:cubicBezTo>
                    <a:pt x="14348" y="5373"/>
                    <a:pt x="17462" y="3821"/>
                    <a:pt x="17135" y="3756"/>
                  </a:cubicBezTo>
                  <a:cubicBezTo>
                    <a:pt x="14348" y="2724"/>
                    <a:pt x="16462" y="1237"/>
                    <a:pt x="16022" y="71"/>
                  </a:cubicBezTo>
                  <a:cubicBezTo>
                    <a:pt x="15564" y="22"/>
                    <a:pt x="15106" y="0"/>
                    <a:pt x="146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994;p4"/>
            <p:cNvSpPr/>
            <p:nvPr/>
          </p:nvSpPr>
          <p:spPr>
            <a:xfrm flipH="1" rot="3976710">
              <a:off x="195323" y="785783"/>
              <a:ext cx="92860" cy="8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20165" y="0"/>
                  </a:moveTo>
                  <a:cubicBezTo>
                    <a:pt x="18563" y="287"/>
                    <a:pt x="17380" y="681"/>
                    <a:pt x="16111" y="977"/>
                  </a:cubicBezTo>
                  <a:cubicBezTo>
                    <a:pt x="14091" y="1658"/>
                    <a:pt x="13496" y="4203"/>
                    <a:pt x="12235" y="5862"/>
                  </a:cubicBezTo>
                  <a:cubicBezTo>
                    <a:pt x="11781" y="6231"/>
                    <a:pt x="11328" y="6535"/>
                    <a:pt x="10881" y="6535"/>
                  </a:cubicBezTo>
                  <a:cubicBezTo>
                    <a:pt x="10484" y="6535"/>
                    <a:pt x="10095" y="6305"/>
                    <a:pt x="9698" y="5665"/>
                  </a:cubicBezTo>
                  <a:cubicBezTo>
                    <a:pt x="9400" y="5451"/>
                    <a:pt x="9046" y="5295"/>
                    <a:pt x="8656" y="5295"/>
                  </a:cubicBezTo>
                  <a:cubicBezTo>
                    <a:pt x="8507" y="5295"/>
                    <a:pt x="8344" y="5320"/>
                    <a:pt x="8181" y="5369"/>
                  </a:cubicBezTo>
                  <a:cubicBezTo>
                    <a:pt x="7926" y="5468"/>
                    <a:pt x="7593" y="5566"/>
                    <a:pt x="7253" y="5862"/>
                  </a:cubicBezTo>
                  <a:cubicBezTo>
                    <a:pt x="6239" y="7520"/>
                    <a:pt x="4808" y="8013"/>
                    <a:pt x="3291" y="8111"/>
                  </a:cubicBezTo>
                  <a:cubicBezTo>
                    <a:pt x="2696" y="8210"/>
                    <a:pt x="2278" y="8596"/>
                    <a:pt x="1853" y="9088"/>
                  </a:cubicBezTo>
                  <a:cubicBezTo>
                    <a:pt x="1350" y="9187"/>
                    <a:pt x="924" y="9384"/>
                    <a:pt x="421" y="9482"/>
                  </a:cubicBezTo>
                  <a:cubicBezTo>
                    <a:pt x="-422" y="10648"/>
                    <a:pt x="166" y="11724"/>
                    <a:pt x="754" y="12610"/>
                  </a:cubicBezTo>
                  <a:cubicBezTo>
                    <a:pt x="1180" y="13390"/>
                    <a:pt x="2023" y="13973"/>
                    <a:pt x="1683" y="15246"/>
                  </a:cubicBezTo>
                  <a:cubicBezTo>
                    <a:pt x="591" y="18177"/>
                    <a:pt x="1180" y="20327"/>
                    <a:pt x="3539" y="21600"/>
                  </a:cubicBezTo>
                  <a:cubicBezTo>
                    <a:pt x="6317" y="21526"/>
                    <a:pt x="9003" y="20098"/>
                    <a:pt x="11795" y="20098"/>
                  </a:cubicBezTo>
                  <a:cubicBezTo>
                    <a:pt x="12823" y="20098"/>
                    <a:pt x="13865" y="20295"/>
                    <a:pt x="14935" y="20820"/>
                  </a:cubicBezTo>
                  <a:cubicBezTo>
                    <a:pt x="14765" y="18078"/>
                    <a:pt x="12823" y="18866"/>
                    <a:pt x="12320" y="17397"/>
                  </a:cubicBezTo>
                  <a:cubicBezTo>
                    <a:pt x="11391" y="17200"/>
                    <a:pt x="10293" y="16814"/>
                    <a:pt x="10123" y="15147"/>
                  </a:cubicBezTo>
                  <a:cubicBezTo>
                    <a:pt x="9450" y="13973"/>
                    <a:pt x="8436" y="13776"/>
                    <a:pt x="7508" y="12701"/>
                  </a:cubicBezTo>
                  <a:cubicBezTo>
                    <a:pt x="8606" y="13489"/>
                    <a:pt x="9620" y="13973"/>
                    <a:pt x="10463" y="14852"/>
                  </a:cubicBezTo>
                  <a:cubicBezTo>
                    <a:pt x="10924" y="15254"/>
                    <a:pt x="11462" y="15566"/>
                    <a:pt x="12079" y="15566"/>
                  </a:cubicBezTo>
                  <a:cubicBezTo>
                    <a:pt x="12369" y="15566"/>
                    <a:pt x="12674" y="15500"/>
                    <a:pt x="12993" y="15344"/>
                  </a:cubicBezTo>
                  <a:cubicBezTo>
                    <a:pt x="13496" y="14367"/>
                    <a:pt x="14006" y="13292"/>
                    <a:pt x="14509" y="12315"/>
                  </a:cubicBezTo>
                  <a:cubicBezTo>
                    <a:pt x="15608" y="11535"/>
                    <a:pt x="15778" y="10262"/>
                    <a:pt x="15941" y="8793"/>
                  </a:cubicBezTo>
                  <a:cubicBezTo>
                    <a:pt x="16026" y="5960"/>
                    <a:pt x="17883" y="5960"/>
                    <a:pt x="19321" y="5082"/>
                  </a:cubicBezTo>
                  <a:cubicBezTo>
                    <a:pt x="21178" y="3711"/>
                    <a:pt x="19824" y="1757"/>
                    <a:pt x="2016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995;p4"/>
            <p:cNvSpPr/>
            <p:nvPr/>
          </p:nvSpPr>
          <p:spPr>
            <a:xfrm flipH="1" rot="3976710">
              <a:off x="566736" y="509879"/>
              <a:ext cx="79027" cy="17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147" y="0"/>
                  </a:moveTo>
                  <a:cubicBezTo>
                    <a:pt x="858" y="0"/>
                    <a:pt x="551" y="109"/>
                    <a:pt x="209" y="405"/>
                  </a:cubicBezTo>
                  <a:cubicBezTo>
                    <a:pt x="104" y="936"/>
                    <a:pt x="-203" y="1515"/>
                    <a:pt x="209" y="2045"/>
                  </a:cubicBezTo>
                  <a:cubicBezTo>
                    <a:pt x="525" y="2625"/>
                    <a:pt x="630" y="3204"/>
                    <a:pt x="1147" y="3734"/>
                  </a:cubicBezTo>
                  <a:cubicBezTo>
                    <a:pt x="6372" y="8797"/>
                    <a:pt x="12631" y="13475"/>
                    <a:pt x="16286" y="18923"/>
                  </a:cubicBezTo>
                  <a:cubicBezTo>
                    <a:pt x="16909" y="19842"/>
                    <a:pt x="17014" y="20948"/>
                    <a:pt x="18995" y="21527"/>
                  </a:cubicBezTo>
                  <a:cubicBezTo>
                    <a:pt x="19205" y="21576"/>
                    <a:pt x="19416" y="21600"/>
                    <a:pt x="19609" y="21600"/>
                  </a:cubicBezTo>
                  <a:cubicBezTo>
                    <a:pt x="19810" y="21600"/>
                    <a:pt x="19994" y="21576"/>
                    <a:pt x="20143" y="21527"/>
                  </a:cubicBezTo>
                  <a:cubicBezTo>
                    <a:pt x="21090" y="20903"/>
                    <a:pt x="21090" y="20178"/>
                    <a:pt x="21397" y="19502"/>
                  </a:cubicBezTo>
                  <a:cubicBezTo>
                    <a:pt x="21397" y="19263"/>
                    <a:pt x="21187" y="19117"/>
                    <a:pt x="21090" y="18874"/>
                  </a:cubicBezTo>
                  <a:cubicBezTo>
                    <a:pt x="19626" y="18202"/>
                    <a:pt x="18583" y="17477"/>
                    <a:pt x="19942" y="16367"/>
                  </a:cubicBezTo>
                  <a:cubicBezTo>
                    <a:pt x="20143" y="15743"/>
                    <a:pt x="19416" y="15355"/>
                    <a:pt x="18899" y="14873"/>
                  </a:cubicBezTo>
                  <a:cubicBezTo>
                    <a:pt x="18671" y="14909"/>
                    <a:pt x="18478" y="14925"/>
                    <a:pt x="18303" y="14925"/>
                  </a:cubicBezTo>
                  <a:cubicBezTo>
                    <a:pt x="17741" y="14925"/>
                    <a:pt x="17435" y="14739"/>
                    <a:pt x="17435" y="14293"/>
                  </a:cubicBezTo>
                  <a:cubicBezTo>
                    <a:pt x="17435" y="13957"/>
                    <a:pt x="17014" y="13670"/>
                    <a:pt x="17014" y="13329"/>
                  </a:cubicBezTo>
                  <a:cubicBezTo>
                    <a:pt x="16909" y="12608"/>
                    <a:pt x="17750" y="11738"/>
                    <a:pt x="16181" y="11207"/>
                  </a:cubicBezTo>
                  <a:cubicBezTo>
                    <a:pt x="14410" y="11065"/>
                    <a:pt x="13262" y="10676"/>
                    <a:pt x="12736" y="9713"/>
                  </a:cubicBezTo>
                  <a:cubicBezTo>
                    <a:pt x="12736" y="9474"/>
                    <a:pt x="12631" y="9279"/>
                    <a:pt x="12315" y="9089"/>
                  </a:cubicBezTo>
                  <a:cubicBezTo>
                    <a:pt x="11588" y="8797"/>
                    <a:pt x="10650" y="8603"/>
                    <a:pt x="10650" y="8028"/>
                  </a:cubicBezTo>
                  <a:cubicBezTo>
                    <a:pt x="10439" y="7639"/>
                    <a:pt x="10018" y="7303"/>
                    <a:pt x="9606" y="6918"/>
                  </a:cubicBezTo>
                  <a:cubicBezTo>
                    <a:pt x="8879" y="6387"/>
                    <a:pt x="9606" y="5905"/>
                    <a:pt x="9712" y="5375"/>
                  </a:cubicBezTo>
                  <a:cubicBezTo>
                    <a:pt x="9712" y="4986"/>
                    <a:pt x="9606" y="4650"/>
                    <a:pt x="9080" y="4411"/>
                  </a:cubicBezTo>
                  <a:cubicBezTo>
                    <a:pt x="8563" y="4022"/>
                    <a:pt x="5328" y="4650"/>
                    <a:pt x="7827" y="3252"/>
                  </a:cubicBezTo>
                  <a:cubicBezTo>
                    <a:pt x="8432" y="2977"/>
                    <a:pt x="8169" y="1993"/>
                    <a:pt x="6503" y="1993"/>
                  </a:cubicBezTo>
                  <a:cubicBezTo>
                    <a:pt x="6424" y="1993"/>
                    <a:pt x="6345" y="1993"/>
                    <a:pt x="6266" y="1997"/>
                  </a:cubicBezTo>
                  <a:lnTo>
                    <a:pt x="6266" y="2045"/>
                  </a:lnTo>
                  <a:cubicBezTo>
                    <a:pt x="6109" y="2058"/>
                    <a:pt x="5960" y="2066"/>
                    <a:pt x="5819" y="2066"/>
                  </a:cubicBezTo>
                  <a:cubicBezTo>
                    <a:pt x="3847" y="2066"/>
                    <a:pt x="3663" y="859"/>
                    <a:pt x="2295" y="454"/>
                  </a:cubicBezTo>
                  <a:cubicBezTo>
                    <a:pt x="1927" y="227"/>
                    <a:pt x="1559" y="0"/>
                    <a:pt x="11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996;p4"/>
            <p:cNvSpPr/>
            <p:nvPr/>
          </p:nvSpPr>
          <p:spPr>
            <a:xfrm flipH="1" rot="3976710">
              <a:off x="1059908" y="583543"/>
              <a:ext cx="30699" cy="13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2" h="21600" fill="norm" stroke="1" extrusionOk="0">
                  <a:moveTo>
                    <a:pt x="3257" y="0"/>
                  </a:moveTo>
                  <a:cubicBezTo>
                    <a:pt x="1031" y="508"/>
                    <a:pt x="1256" y="1265"/>
                    <a:pt x="807" y="2017"/>
                  </a:cubicBezTo>
                  <a:cubicBezTo>
                    <a:pt x="-91" y="3091"/>
                    <a:pt x="-296" y="4224"/>
                    <a:pt x="1031" y="5298"/>
                  </a:cubicBezTo>
                  <a:cubicBezTo>
                    <a:pt x="-1194" y="6870"/>
                    <a:pt x="807" y="8447"/>
                    <a:pt x="1256" y="10025"/>
                  </a:cubicBezTo>
                  <a:cubicBezTo>
                    <a:pt x="3706" y="11470"/>
                    <a:pt x="1256" y="13110"/>
                    <a:pt x="3257" y="14624"/>
                  </a:cubicBezTo>
                  <a:cubicBezTo>
                    <a:pt x="4379" y="16953"/>
                    <a:pt x="1929" y="19536"/>
                    <a:pt x="8157" y="21431"/>
                  </a:cubicBezTo>
                  <a:cubicBezTo>
                    <a:pt x="9167" y="21547"/>
                    <a:pt x="10083" y="21600"/>
                    <a:pt x="10906" y="21600"/>
                  </a:cubicBezTo>
                  <a:cubicBezTo>
                    <a:pt x="14066" y="21600"/>
                    <a:pt x="15974" y="20827"/>
                    <a:pt x="17732" y="19980"/>
                  </a:cubicBezTo>
                  <a:cubicBezTo>
                    <a:pt x="11280" y="18784"/>
                    <a:pt x="20406" y="17143"/>
                    <a:pt x="16385" y="15884"/>
                  </a:cubicBezTo>
                  <a:cubicBezTo>
                    <a:pt x="14160" y="15381"/>
                    <a:pt x="17956" y="14497"/>
                    <a:pt x="15506" y="14116"/>
                  </a:cubicBezTo>
                  <a:cubicBezTo>
                    <a:pt x="8830" y="13428"/>
                    <a:pt x="17507" y="13237"/>
                    <a:pt x="15955" y="12735"/>
                  </a:cubicBezTo>
                  <a:cubicBezTo>
                    <a:pt x="13730" y="10903"/>
                    <a:pt x="15955" y="8950"/>
                    <a:pt x="13505" y="7188"/>
                  </a:cubicBezTo>
                  <a:cubicBezTo>
                    <a:pt x="13281" y="6934"/>
                    <a:pt x="12608" y="6743"/>
                    <a:pt x="11934" y="6494"/>
                  </a:cubicBezTo>
                  <a:cubicBezTo>
                    <a:pt x="10831" y="6304"/>
                    <a:pt x="9933" y="6304"/>
                    <a:pt x="9054" y="6304"/>
                  </a:cubicBezTo>
                  <a:cubicBezTo>
                    <a:pt x="8400" y="6399"/>
                    <a:pt x="7614" y="6457"/>
                    <a:pt x="7259" y="6457"/>
                  </a:cubicBezTo>
                  <a:cubicBezTo>
                    <a:pt x="7128" y="6457"/>
                    <a:pt x="7035" y="6447"/>
                    <a:pt x="7035" y="6431"/>
                  </a:cubicBezTo>
                  <a:cubicBezTo>
                    <a:pt x="6380" y="5298"/>
                    <a:pt x="9709" y="5235"/>
                    <a:pt x="11280" y="4726"/>
                  </a:cubicBezTo>
                  <a:cubicBezTo>
                    <a:pt x="13730" y="3975"/>
                    <a:pt x="13505" y="3155"/>
                    <a:pt x="11280" y="2398"/>
                  </a:cubicBezTo>
                  <a:cubicBezTo>
                    <a:pt x="9054" y="1831"/>
                    <a:pt x="6604" y="1514"/>
                    <a:pt x="5258" y="635"/>
                  </a:cubicBezTo>
                  <a:cubicBezTo>
                    <a:pt x="4585" y="445"/>
                    <a:pt x="4155" y="191"/>
                    <a:pt x="325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997;p4"/>
            <p:cNvSpPr/>
            <p:nvPr/>
          </p:nvSpPr>
          <p:spPr>
            <a:xfrm flipH="1" rot="3976710">
              <a:off x="1456557" y="136788"/>
              <a:ext cx="33542" cy="8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1" h="21600" fill="norm" stroke="1" extrusionOk="0">
                  <a:moveTo>
                    <a:pt x="5370" y="0"/>
                  </a:moveTo>
                  <a:cubicBezTo>
                    <a:pt x="4109" y="0"/>
                    <a:pt x="2795" y="134"/>
                    <a:pt x="1482" y="418"/>
                  </a:cubicBezTo>
                  <a:cubicBezTo>
                    <a:pt x="-1801" y="1813"/>
                    <a:pt x="1275" y="3099"/>
                    <a:pt x="2104" y="4093"/>
                  </a:cubicBezTo>
                  <a:cubicBezTo>
                    <a:pt x="7254" y="9664"/>
                    <a:pt x="8481" y="15636"/>
                    <a:pt x="10330" y="21600"/>
                  </a:cubicBezTo>
                  <a:cubicBezTo>
                    <a:pt x="15686" y="20506"/>
                    <a:pt x="14235" y="17123"/>
                    <a:pt x="16913" y="15235"/>
                  </a:cubicBezTo>
                  <a:cubicBezTo>
                    <a:pt x="19799" y="10265"/>
                    <a:pt x="15686" y="6089"/>
                    <a:pt x="13215" y="1612"/>
                  </a:cubicBezTo>
                  <a:cubicBezTo>
                    <a:pt x="10692" y="593"/>
                    <a:pt x="8083" y="0"/>
                    <a:pt x="537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998;p4"/>
            <p:cNvSpPr/>
            <p:nvPr/>
          </p:nvSpPr>
          <p:spPr>
            <a:xfrm flipH="1" rot="3976710">
              <a:off x="334951" y="654018"/>
              <a:ext cx="48553" cy="6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2" h="21600" fill="norm" stroke="1" extrusionOk="0">
                  <a:moveTo>
                    <a:pt x="7434" y="0"/>
                  </a:moveTo>
                  <a:cubicBezTo>
                    <a:pt x="6520" y="0"/>
                    <a:pt x="5463" y="323"/>
                    <a:pt x="4223" y="1129"/>
                  </a:cubicBezTo>
                  <a:cubicBezTo>
                    <a:pt x="3610" y="2797"/>
                    <a:pt x="2983" y="4593"/>
                    <a:pt x="2357" y="6131"/>
                  </a:cubicBezTo>
                  <a:cubicBezTo>
                    <a:pt x="-906" y="9972"/>
                    <a:pt x="-906" y="13306"/>
                    <a:pt x="3140" y="16501"/>
                  </a:cubicBezTo>
                  <a:cubicBezTo>
                    <a:pt x="5607" y="18653"/>
                    <a:pt x="7760" y="21600"/>
                    <a:pt x="11401" y="21600"/>
                  </a:cubicBezTo>
                  <a:cubicBezTo>
                    <a:pt x="12106" y="21600"/>
                    <a:pt x="12876" y="21492"/>
                    <a:pt x="13698" y="21245"/>
                  </a:cubicBezTo>
                  <a:cubicBezTo>
                    <a:pt x="14012" y="19320"/>
                    <a:pt x="11689" y="17523"/>
                    <a:pt x="13242" y="15608"/>
                  </a:cubicBezTo>
                  <a:cubicBezTo>
                    <a:pt x="16191" y="12403"/>
                    <a:pt x="12459" y="11897"/>
                    <a:pt x="10905" y="10488"/>
                  </a:cubicBezTo>
                  <a:cubicBezTo>
                    <a:pt x="10592" y="10359"/>
                    <a:pt x="10135" y="9972"/>
                    <a:pt x="9822" y="9843"/>
                  </a:cubicBezTo>
                  <a:cubicBezTo>
                    <a:pt x="10135" y="9972"/>
                    <a:pt x="10592" y="10101"/>
                    <a:pt x="10905" y="10488"/>
                  </a:cubicBezTo>
                  <a:lnTo>
                    <a:pt x="13855" y="10488"/>
                  </a:lnTo>
                  <a:cubicBezTo>
                    <a:pt x="13920" y="10477"/>
                    <a:pt x="13973" y="10477"/>
                    <a:pt x="14038" y="10477"/>
                  </a:cubicBezTo>
                  <a:cubicBezTo>
                    <a:pt x="14964" y="10477"/>
                    <a:pt x="16178" y="10983"/>
                    <a:pt x="17235" y="10983"/>
                  </a:cubicBezTo>
                  <a:cubicBezTo>
                    <a:pt x="18110" y="10983"/>
                    <a:pt x="18893" y="10628"/>
                    <a:pt x="19298" y="9326"/>
                  </a:cubicBezTo>
                  <a:cubicBezTo>
                    <a:pt x="20694" y="5615"/>
                    <a:pt x="16348" y="7799"/>
                    <a:pt x="15408" y="6261"/>
                  </a:cubicBezTo>
                  <a:cubicBezTo>
                    <a:pt x="15108" y="5615"/>
                    <a:pt x="14482" y="5357"/>
                    <a:pt x="13855" y="4851"/>
                  </a:cubicBezTo>
                  <a:cubicBezTo>
                    <a:pt x="11858" y="3195"/>
                    <a:pt x="10305" y="0"/>
                    <a:pt x="74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999;p4"/>
            <p:cNvSpPr/>
            <p:nvPr/>
          </p:nvSpPr>
          <p:spPr>
            <a:xfrm flipH="1" rot="3976710">
              <a:off x="1302553" y="244925"/>
              <a:ext cx="53973" cy="7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12" y="0"/>
                  </a:moveTo>
                  <a:cubicBezTo>
                    <a:pt x="12815" y="1895"/>
                    <a:pt x="10496" y="3556"/>
                    <a:pt x="10340" y="6226"/>
                  </a:cubicBezTo>
                  <a:cubicBezTo>
                    <a:pt x="12348" y="8112"/>
                    <a:pt x="10340" y="8112"/>
                    <a:pt x="8798" y="8336"/>
                  </a:cubicBezTo>
                  <a:cubicBezTo>
                    <a:pt x="4937" y="11780"/>
                    <a:pt x="1853" y="15561"/>
                    <a:pt x="0" y="20116"/>
                  </a:cubicBezTo>
                  <a:cubicBezTo>
                    <a:pt x="311" y="20228"/>
                    <a:pt x="466" y="20564"/>
                    <a:pt x="622" y="20676"/>
                  </a:cubicBezTo>
                  <a:cubicBezTo>
                    <a:pt x="1775" y="21376"/>
                    <a:pt x="2928" y="21600"/>
                    <a:pt x="4120" y="21600"/>
                  </a:cubicBezTo>
                  <a:cubicBezTo>
                    <a:pt x="4989" y="21600"/>
                    <a:pt x="5883" y="21479"/>
                    <a:pt x="6790" y="21339"/>
                  </a:cubicBezTo>
                  <a:cubicBezTo>
                    <a:pt x="8176" y="21115"/>
                    <a:pt x="9265" y="20788"/>
                    <a:pt x="10029" y="20004"/>
                  </a:cubicBezTo>
                  <a:cubicBezTo>
                    <a:pt x="10029" y="19677"/>
                    <a:pt x="10340" y="19229"/>
                    <a:pt x="10340" y="18893"/>
                  </a:cubicBezTo>
                  <a:cubicBezTo>
                    <a:pt x="9874" y="17558"/>
                    <a:pt x="7256" y="16895"/>
                    <a:pt x="8798" y="15113"/>
                  </a:cubicBezTo>
                  <a:cubicBezTo>
                    <a:pt x="11117" y="13115"/>
                    <a:pt x="14655" y="14450"/>
                    <a:pt x="17285" y="12779"/>
                  </a:cubicBezTo>
                  <a:cubicBezTo>
                    <a:pt x="16974" y="9783"/>
                    <a:pt x="20680" y="8448"/>
                    <a:pt x="21600" y="5890"/>
                  </a:cubicBezTo>
                  <a:cubicBezTo>
                    <a:pt x="21600" y="2446"/>
                    <a:pt x="16974" y="2446"/>
                    <a:pt x="15432" y="336"/>
                  </a:cubicBezTo>
                  <a:cubicBezTo>
                    <a:pt x="15121" y="224"/>
                    <a:pt x="14966" y="112"/>
                    <a:pt x="1451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1000;p4"/>
            <p:cNvSpPr/>
            <p:nvPr/>
          </p:nvSpPr>
          <p:spPr>
            <a:xfrm flipH="1" rot="3976710">
              <a:off x="1140790" y="491376"/>
              <a:ext cx="76733" cy="7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7" y="0"/>
                  </a:moveTo>
                  <a:cubicBezTo>
                    <a:pt x="17143" y="1122"/>
                    <a:pt x="15840" y="1802"/>
                    <a:pt x="15740" y="3707"/>
                  </a:cubicBezTo>
                  <a:cubicBezTo>
                    <a:pt x="17362" y="7301"/>
                    <a:pt x="13890" y="8423"/>
                    <a:pt x="13243" y="10781"/>
                  </a:cubicBezTo>
                  <a:cubicBezTo>
                    <a:pt x="9879" y="16063"/>
                    <a:pt x="5970" y="20440"/>
                    <a:pt x="0" y="21459"/>
                  </a:cubicBezTo>
                  <a:cubicBezTo>
                    <a:pt x="592" y="21553"/>
                    <a:pt x="1167" y="21600"/>
                    <a:pt x="1741" y="21600"/>
                  </a:cubicBezTo>
                  <a:cubicBezTo>
                    <a:pt x="4985" y="21600"/>
                    <a:pt x="8029" y="20147"/>
                    <a:pt x="11073" y="19091"/>
                  </a:cubicBezTo>
                  <a:cubicBezTo>
                    <a:pt x="12049" y="17186"/>
                    <a:pt x="14218" y="18534"/>
                    <a:pt x="15302" y="16846"/>
                  </a:cubicBezTo>
                  <a:cubicBezTo>
                    <a:pt x="15193" y="16516"/>
                    <a:pt x="14865" y="16290"/>
                    <a:pt x="14755" y="15950"/>
                  </a:cubicBezTo>
                  <a:cubicBezTo>
                    <a:pt x="15084" y="16290"/>
                    <a:pt x="15193" y="16516"/>
                    <a:pt x="15302" y="16846"/>
                  </a:cubicBezTo>
                  <a:cubicBezTo>
                    <a:pt x="16168" y="16629"/>
                    <a:pt x="16715" y="15950"/>
                    <a:pt x="17362" y="15394"/>
                  </a:cubicBezTo>
                  <a:cubicBezTo>
                    <a:pt x="21600" y="12243"/>
                    <a:pt x="18556" y="6065"/>
                    <a:pt x="21600" y="2471"/>
                  </a:cubicBezTo>
                  <a:cubicBezTo>
                    <a:pt x="20834" y="906"/>
                    <a:pt x="19641" y="226"/>
                    <a:pt x="1833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1001;p4"/>
            <p:cNvSpPr/>
            <p:nvPr/>
          </p:nvSpPr>
          <p:spPr>
            <a:xfrm flipH="1" rot="3976710">
              <a:off x="522575" y="437748"/>
              <a:ext cx="64596" cy="97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4" h="21600" fill="norm" stroke="1" extrusionOk="0">
                  <a:moveTo>
                    <a:pt x="2565" y="0"/>
                  </a:moveTo>
                  <a:cubicBezTo>
                    <a:pt x="2370" y="0"/>
                    <a:pt x="2158" y="29"/>
                    <a:pt x="1935" y="87"/>
                  </a:cubicBezTo>
                  <a:cubicBezTo>
                    <a:pt x="2370" y="1117"/>
                    <a:pt x="-3136" y="3266"/>
                    <a:pt x="2704" y="3518"/>
                  </a:cubicBezTo>
                  <a:cubicBezTo>
                    <a:pt x="3148" y="3518"/>
                    <a:pt x="3805" y="4383"/>
                    <a:pt x="3805" y="4895"/>
                  </a:cubicBezTo>
                  <a:cubicBezTo>
                    <a:pt x="4138" y="7988"/>
                    <a:pt x="8210" y="8760"/>
                    <a:pt x="9200" y="11845"/>
                  </a:cubicBezTo>
                  <a:cubicBezTo>
                    <a:pt x="9422" y="13049"/>
                    <a:pt x="10200" y="14253"/>
                    <a:pt x="10089" y="15623"/>
                  </a:cubicBezTo>
                  <a:cubicBezTo>
                    <a:pt x="11847" y="17512"/>
                    <a:pt x="17030" y="16827"/>
                    <a:pt x="15817" y="21377"/>
                  </a:cubicBezTo>
                  <a:cubicBezTo>
                    <a:pt x="15789" y="21535"/>
                    <a:pt x="15891" y="21600"/>
                    <a:pt x="16076" y="21600"/>
                  </a:cubicBezTo>
                  <a:cubicBezTo>
                    <a:pt x="16595" y="21600"/>
                    <a:pt x="17733" y="21139"/>
                    <a:pt x="18464" y="20944"/>
                  </a:cubicBezTo>
                  <a:cubicBezTo>
                    <a:pt x="16252" y="16142"/>
                    <a:pt x="13170" y="11680"/>
                    <a:pt x="10200" y="7383"/>
                  </a:cubicBezTo>
                  <a:cubicBezTo>
                    <a:pt x="8210" y="5407"/>
                    <a:pt x="5674" y="3778"/>
                    <a:pt x="4795" y="1117"/>
                  </a:cubicBezTo>
                  <a:cubicBezTo>
                    <a:pt x="4157" y="620"/>
                    <a:pt x="3518" y="0"/>
                    <a:pt x="256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1002;p4"/>
            <p:cNvSpPr/>
            <p:nvPr/>
          </p:nvSpPr>
          <p:spPr>
            <a:xfrm flipH="1" rot="3976710">
              <a:off x="1096155" y="363994"/>
              <a:ext cx="52122" cy="7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7" h="21600" fill="norm" stroke="1" extrusionOk="0">
                  <a:moveTo>
                    <a:pt x="18791" y="0"/>
                  </a:moveTo>
                  <a:cubicBezTo>
                    <a:pt x="15535" y="688"/>
                    <a:pt x="14951" y="4547"/>
                    <a:pt x="11844" y="5799"/>
                  </a:cubicBezTo>
                  <a:cubicBezTo>
                    <a:pt x="9023" y="7050"/>
                    <a:pt x="7395" y="9104"/>
                    <a:pt x="9619" y="12515"/>
                  </a:cubicBezTo>
                  <a:cubicBezTo>
                    <a:pt x="11036" y="14693"/>
                    <a:pt x="10278" y="17081"/>
                    <a:pt x="6587" y="17081"/>
                  </a:cubicBezTo>
                  <a:cubicBezTo>
                    <a:pt x="6413" y="17081"/>
                    <a:pt x="6251" y="17072"/>
                    <a:pt x="6065" y="17062"/>
                  </a:cubicBezTo>
                  <a:cubicBezTo>
                    <a:pt x="4002" y="17062"/>
                    <a:pt x="2075" y="17291"/>
                    <a:pt x="0" y="17406"/>
                  </a:cubicBezTo>
                  <a:cubicBezTo>
                    <a:pt x="1330" y="21390"/>
                    <a:pt x="6512" y="17970"/>
                    <a:pt x="7693" y="21390"/>
                  </a:cubicBezTo>
                  <a:cubicBezTo>
                    <a:pt x="8078" y="21533"/>
                    <a:pt x="8401" y="21600"/>
                    <a:pt x="8662" y="21600"/>
                  </a:cubicBezTo>
                  <a:cubicBezTo>
                    <a:pt x="9619" y="21600"/>
                    <a:pt x="9893" y="20778"/>
                    <a:pt x="10365" y="20243"/>
                  </a:cubicBezTo>
                  <a:cubicBezTo>
                    <a:pt x="12577" y="16604"/>
                    <a:pt x="12875" y="12400"/>
                    <a:pt x="17611" y="10126"/>
                  </a:cubicBezTo>
                  <a:cubicBezTo>
                    <a:pt x="19388" y="9104"/>
                    <a:pt x="21016" y="7165"/>
                    <a:pt x="19239" y="4662"/>
                  </a:cubicBezTo>
                  <a:cubicBezTo>
                    <a:pt x="16430" y="3191"/>
                    <a:pt x="21600" y="1710"/>
                    <a:pt x="1879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" name="Google Shape;1003;p4"/>
            <p:cNvSpPr/>
            <p:nvPr/>
          </p:nvSpPr>
          <p:spPr>
            <a:xfrm flipH="1" rot="3976710">
              <a:off x="312017" y="710903"/>
              <a:ext cx="40472" cy="6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36" y="0"/>
                  </a:moveTo>
                  <a:cubicBezTo>
                    <a:pt x="10489" y="6328"/>
                    <a:pt x="7188" y="13568"/>
                    <a:pt x="0" y="19255"/>
                  </a:cubicBezTo>
                  <a:cubicBezTo>
                    <a:pt x="916" y="21090"/>
                    <a:pt x="2799" y="21600"/>
                    <a:pt x="5080" y="21600"/>
                  </a:cubicBezTo>
                  <a:cubicBezTo>
                    <a:pt x="5374" y="21600"/>
                    <a:pt x="5668" y="21589"/>
                    <a:pt x="5962" y="21578"/>
                  </a:cubicBezTo>
                  <a:cubicBezTo>
                    <a:pt x="11508" y="20677"/>
                    <a:pt x="18300" y="21057"/>
                    <a:pt x="20356" y="15760"/>
                  </a:cubicBezTo>
                  <a:cubicBezTo>
                    <a:pt x="20563" y="14729"/>
                    <a:pt x="20563" y="13828"/>
                    <a:pt x="20166" y="12786"/>
                  </a:cubicBezTo>
                  <a:cubicBezTo>
                    <a:pt x="19544" y="10724"/>
                    <a:pt x="19751" y="8651"/>
                    <a:pt x="20771" y="6719"/>
                  </a:cubicBezTo>
                  <a:cubicBezTo>
                    <a:pt x="21185" y="6198"/>
                    <a:pt x="21393" y="5688"/>
                    <a:pt x="21600" y="5036"/>
                  </a:cubicBezTo>
                  <a:cubicBezTo>
                    <a:pt x="21600" y="4515"/>
                    <a:pt x="21393" y="3875"/>
                    <a:pt x="20771" y="3484"/>
                  </a:cubicBezTo>
                  <a:cubicBezTo>
                    <a:pt x="19336" y="2323"/>
                    <a:pt x="18714" y="380"/>
                    <a:pt x="1603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" name="Google Shape;1004;p4"/>
            <p:cNvSpPr/>
            <p:nvPr/>
          </p:nvSpPr>
          <p:spPr>
            <a:xfrm flipH="1" rot="3976710">
              <a:off x="221432" y="858798"/>
              <a:ext cx="45399" cy="5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4081" y="0"/>
                  </a:moveTo>
                  <a:cubicBezTo>
                    <a:pt x="9544" y="3904"/>
                    <a:pt x="5183" y="7492"/>
                    <a:pt x="661" y="11574"/>
                  </a:cubicBezTo>
                  <a:cubicBezTo>
                    <a:pt x="-1080" y="15162"/>
                    <a:pt x="1013" y="17601"/>
                    <a:pt x="2403" y="20381"/>
                  </a:cubicBezTo>
                  <a:cubicBezTo>
                    <a:pt x="5183" y="19724"/>
                    <a:pt x="7803" y="18915"/>
                    <a:pt x="10422" y="17285"/>
                  </a:cubicBezTo>
                  <a:cubicBezTo>
                    <a:pt x="11198" y="16806"/>
                    <a:pt x="11769" y="16614"/>
                    <a:pt x="12193" y="16614"/>
                  </a:cubicBezTo>
                  <a:cubicBezTo>
                    <a:pt x="13657" y="16614"/>
                    <a:pt x="13364" y="18984"/>
                    <a:pt x="13905" y="20381"/>
                  </a:cubicBezTo>
                  <a:cubicBezTo>
                    <a:pt x="15032" y="21189"/>
                    <a:pt x="16115" y="21600"/>
                    <a:pt x="17213" y="21600"/>
                  </a:cubicBezTo>
                  <a:cubicBezTo>
                    <a:pt x="18296" y="21600"/>
                    <a:pt x="19393" y="21189"/>
                    <a:pt x="20520" y="20381"/>
                  </a:cubicBezTo>
                  <a:cubicBezTo>
                    <a:pt x="18779" y="17121"/>
                    <a:pt x="15471" y="14341"/>
                    <a:pt x="18954" y="10273"/>
                  </a:cubicBezTo>
                  <a:cubicBezTo>
                    <a:pt x="17564" y="8643"/>
                    <a:pt x="14944" y="7985"/>
                    <a:pt x="15647" y="4890"/>
                  </a:cubicBezTo>
                  <a:cubicBezTo>
                    <a:pt x="15296" y="3260"/>
                    <a:pt x="14593" y="1630"/>
                    <a:pt x="1408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1005;p4"/>
            <p:cNvSpPr/>
            <p:nvPr/>
          </p:nvSpPr>
          <p:spPr>
            <a:xfrm flipH="1" rot="3976710">
              <a:off x="250467" y="774659"/>
              <a:ext cx="45106" cy="50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600" fill="norm" stroke="1" extrusionOk="0">
                  <a:moveTo>
                    <a:pt x="15894" y="0"/>
                  </a:moveTo>
                  <a:cubicBezTo>
                    <a:pt x="12807" y="0"/>
                    <a:pt x="9748" y="2674"/>
                    <a:pt x="6616" y="2674"/>
                  </a:cubicBezTo>
                  <a:cubicBezTo>
                    <a:pt x="6397" y="2674"/>
                    <a:pt x="6163" y="2660"/>
                    <a:pt x="5928" y="2632"/>
                  </a:cubicBezTo>
                  <a:cubicBezTo>
                    <a:pt x="4363" y="4447"/>
                    <a:pt x="1216" y="4447"/>
                    <a:pt x="704" y="7579"/>
                  </a:cubicBezTo>
                  <a:cubicBezTo>
                    <a:pt x="-1213" y="10045"/>
                    <a:pt x="1567" y="13024"/>
                    <a:pt x="2" y="15490"/>
                  </a:cubicBezTo>
                  <a:cubicBezTo>
                    <a:pt x="1392" y="16820"/>
                    <a:pt x="-350" y="18469"/>
                    <a:pt x="528" y="19951"/>
                  </a:cubicBezTo>
                  <a:lnTo>
                    <a:pt x="3836" y="19951"/>
                  </a:lnTo>
                  <a:cubicBezTo>
                    <a:pt x="4348" y="20713"/>
                    <a:pt x="4948" y="20935"/>
                    <a:pt x="5607" y="20935"/>
                  </a:cubicBezTo>
                  <a:cubicBezTo>
                    <a:pt x="6528" y="20935"/>
                    <a:pt x="7538" y="20505"/>
                    <a:pt x="8489" y="20505"/>
                  </a:cubicBezTo>
                  <a:cubicBezTo>
                    <a:pt x="9192" y="20505"/>
                    <a:pt x="9880" y="20741"/>
                    <a:pt x="10450" y="21600"/>
                  </a:cubicBezTo>
                  <a:lnTo>
                    <a:pt x="17080" y="11042"/>
                  </a:lnTo>
                  <a:cubicBezTo>
                    <a:pt x="14811" y="6747"/>
                    <a:pt x="20036" y="5764"/>
                    <a:pt x="20387" y="2466"/>
                  </a:cubicBezTo>
                  <a:cubicBezTo>
                    <a:pt x="18880" y="623"/>
                    <a:pt x="17387" y="0"/>
                    <a:pt x="158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" name="Google Shape;1006;p4"/>
            <p:cNvSpPr/>
            <p:nvPr/>
          </p:nvSpPr>
          <p:spPr>
            <a:xfrm flipH="1" rot="3976710">
              <a:off x="1350884" y="201851"/>
              <a:ext cx="32432" cy="6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0" h="21600" fill="norm" stroke="1" extrusionOk="0">
                  <a:moveTo>
                    <a:pt x="11757" y="0"/>
                  </a:moveTo>
                  <a:cubicBezTo>
                    <a:pt x="11109" y="0"/>
                    <a:pt x="10220" y="0"/>
                    <a:pt x="9332" y="272"/>
                  </a:cubicBezTo>
                  <a:cubicBezTo>
                    <a:pt x="4927" y="3226"/>
                    <a:pt x="3390" y="7008"/>
                    <a:pt x="1188" y="10777"/>
                  </a:cubicBezTo>
                  <a:cubicBezTo>
                    <a:pt x="-1681" y="13743"/>
                    <a:pt x="1410" y="16302"/>
                    <a:pt x="2502" y="19008"/>
                  </a:cubicBezTo>
                  <a:cubicBezTo>
                    <a:pt x="4205" y="20230"/>
                    <a:pt x="5815" y="21600"/>
                    <a:pt x="7981" y="21600"/>
                  </a:cubicBezTo>
                  <a:cubicBezTo>
                    <a:pt x="8906" y="21600"/>
                    <a:pt x="9924" y="21351"/>
                    <a:pt x="11109" y="20751"/>
                  </a:cubicBezTo>
                  <a:cubicBezTo>
                    <a:pt x="12645" y="16981"/>
                    <a:pt x="13959" y="13336"/>
                    <a:pt x="15736" y="9566"/>
                  </a:cubicBezTo>
                  <a:cubicBezTo>
                    <a:pt x="17939" y="8219"/>
                    <a:pt x="19919" y="6872"/>
                    <a:pt x="17272" y="4585"/>
                  </a:cubicBezTo>
                  <a:cubicBezTo>
                    <a:pt x="14625" y="3498"/>
                    <a:pt x="14403" y="1211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" name="Google Shape;1007;p4"/>
            <p:cNvSpPr/>
            <p:nvPr/>
          </p:nvSpPr>
          <p:spPr>
            <a:xfrm flipH="1" rot="3976710">
              <a:off x="206052" y="904721"/>
              <a:ext cx="52552" cy="5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3" h="21600" fill="norm" stroke="1" extrusionOk="0">
                  <a:moveTo>
                    <a:pt x="17399" y="0"/>
                  </a:moveTo>
                  <a:cubicBezTo>
                    <a:pt x="15074" y="1986"/>
                    <a:pt x="12176" y="3259"/>
                    <a:pt x="10873" y="6375"/>
                  </a:cubicBezTo>
                  <a:cubicBezTo>
                    <a:pt x="12115" y="10776"/>
                    <a:pt x="11689" y="12608"/>
                    <a:pt x="8706" y="12608"/>
                  </a:cubicBezTo>
                  <a:cubicBezTo>
                    <a:pt x="7853" y="12608"/>
                    <a:pt x="6794" y="12465"/>
                    <a:pt x="5503" y="12180"/>
                  </a:cubicBezTo>
                  <a:cubicBezTo>
                    <a:pt x="2606" y="12180"/>
                    <a:pt x="1303" y="14725"/>
                    <a:pt x="0" y="16854"/>
                  </a:cubicBezTo>
                  <a:cubicBezTo>
                    <a:pt x="560" y="20411"/>
                    <a:pt x="1851" y="21600"/>
                    <a:pt x="3494" y="21600"/>
                  </a:cubicBezTo>
                  <a:cubicBezTo>
                    <a:pt x="4858" y="21600"/>
                    <a:pt x="6478" y="20791"/>
                    <a:pt x="8121" y="19828"/>
                  </a:cubicBezTo>
                  <a:cubicBezTo>
                    <a:pt x="15220" y="19685"/>
                    <a:pt x="15366" y="11894"/>
                    <a:pt x="18848" y="7648"/>
                  </a:cubicBezTo>
                  <a:cubicBezTo>
                    <a:pt x="21600" y="4389"/>
                    <a:pt x="17253" y="2688"/>
                    <a:pt x="173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" name="Google Shape;1008;p4"/>
            <p:cNvSpPr/>
            <p:nvPr/>
          </p:nvSpPr>
          <p:spPr>
            <a:xfrm flipH="1" rot="3976710">
              <a:off x="272914" y="754392"/>
              <a:ext cx="46795" cy="4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7" h="21600" fill="norm" stroke="1" extrusionOk="0">
                  <a:moveTo>
                    <a:pt x="7366" y="0"/>
                  </a:moveTo>
                  <a:cubicBezTo>
                    <a:pt x="4960" y="5900"/>
                    <a:pt x="2406" y="11595"/>
                    <a:pt x="0" y="17513"/>
                  </a:cubicBezTo>
                  <a:cubicBezTo>
                    <a:pt x="1116" y="18282"/>
                    <a:pt x="2406" y="21600"/>
                    <a:pt x="3387" y="21600"/>
                  </a:cubicBezTo>
                  <a:cubicBezTo>
                    <a:pt x="3683" y="21600"/>
                    <a:pt x="3938" y="21309"/>
                    <a:pt x="4167" y="20557"/>
                  </a:cubicBezTo>
                  <a:cubicBezTo>
                    <a:pt x="5215" y="17171"/>
                    <a:pt x="6506" y="16281"/>
                    <a:pt x="7877" y="16281"/>
                  </a:cubicBezTo>
                  <a:cubicBezTo>
                    <a:pt x="9395" y="16281"/>
                    <a:pt x="10995" y="17393"/>
                    <a:pt x="12460" y="17393"/>
                  </a:cubicBezTo>
                  <a:cubicBezTo>
                    <a:pt x="12688" y="17393"/>
                    <a:pt x="12904" y="17359"/>
                    <a:pt x="13119" y="17307"/>
                  </a:cubicBezTo>
                  <a:lnTo>
                    <a:pt x="17608" y="17307"/>
                  </a:lnTo>
                  <a:cubicBezTo>
                    <a:pt x="21600" y="16281"/>
                    <a:pt x="17608" y="12211"/>
                    <a:pt x="18724" y="10176"/>
                  </a:cubicBezTo>
                  <a:cubicBezTo>
                    <a:pt x="18724" y="9150"/>
                    <a:pt x="18562" y="8141"/>
                    <a:pt x="18401" y="7320"/>
                  </a:cubicBezTo>
                  <a:cubicBezTo>
                    <a:pt x="16963" y="3249"/>
                    <a:pt x="14248" y="3044"/>
                    <a:pt x="11842" y="2035"/>
                  </a:cubicBezTo>
                  <a:cubicBezTo>
                    <a:pt x="10242" y="1419"/>
                    <a:pt x="8804" y="804"/>
                    <a:pt x="73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" name="Google Shape;1009;p4"/>
            <p:cNvSpPr/>
            <p:nvPr/>
          </p:nvSpPr>
          <p:spPr>
            <a:xfrm flipH="1" rot="3976710">
              <a:off x="184443" y="976693"/>
              <a:ext cx="39605" cy="4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047" fill="norm" stroke="1" extrusionOk="0">
                  <a:moveTo>
                    <a:pt x="13811" y="0"/>
                  </a:moveTo>
                  <a:cubicBezTo>
                    <a:pt x="9417" y="4566"/>
                    <a:pt x="3799" y="6949"/>
                    <a:pt x="644" y="13175"/>
                  </a:cubicBezTo>
                  <a:cubicBezTo>
                    <a:pt x="-2172" y="21600"/>
                    <a:pt x="5023" y="18479"/>
                    <a:pt x="7308" y="21047"/>
                  </a:cubicBezTo>
                  <a:cubicBezTo>
                    <a:pt x="10125" y="20678"/>
                    <a:pt x="11879" y="19217"/>
                    <a:pt x="12056" y="15743"/>
                  </a:cubicBezTo>
                  <a:cubicBezTo>
                    <a:pt x="12395" y="11530"/>
                    <a:pt x="14503" y="11161"/>
                    <a:pt x="17143" y="11161"/>
                  </a:cubicBezTo>
                  <a:cubicBezTo>
                    <a:pt x="19428" y="5857"/>
                    <a:pt x="16966" y="2737"/>
                    <a:pt x="138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" name="Google Shape;1010;p4"/>
            <p:cNvSpPr/>
            <p:nvPr/>
          </p:nvSpPr>
          <p:spPr>
            <a:xfrm flipH="1" rot="3976710">
              <a:off x="1192016" y="434678"/>
              <a:ext cx="34834" cy="5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9468" y="0"/>
                  </a:moveTo>
                  <a:cubicBezTo>
                    <a:pt x="13530" y="5209"/>
                    <a:pt x="4284" y="8033"/>
                    <a:pt x="0" y="14429"/>
                  </a:cubicBezTo>
                  <a:cubicBezTo>
                    <a:pt x="0" y="17552"/>
                    <a:pt x="2849" y="19039"/>
                    <a:pt x="6177" y="20526"/>
                  </a:cubicBezTo>
                  <a:cubicBezTo>
                    <a:pt x="8508" y="20613"/>
                    <a:pt x="11258" y="21600"/>
                    <a:pt x="13430" y="21600"/>
                  </a:cubicBezTo>
                  <a:cubicBezTo>
                    <a:pt x="15463" y="21600"/>
                    <a:pt x="16977" y="20726"/>
                    <a:pt x="17097" y="17402"/>
                  </a:cubicBezTo>
                  <a:cubicBezTo>
                    <a:pt x="17794" y="12943"/>
                    <a:pt x="16858" y="8033"/>
                    <a:pt x="21361" y="4173"/>
                  </a:cubicBezTo>
                  <a:cubicBezTo>
                    <a:pt x="21600" y="2686"/>
                    <a:pt x="21361" y="1199"/>
                    <a:pt x="1946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" name="Google Shape;1011;p4"/>
            <p:cNvSpPr/>
            <p:nvPr/>
          </p:nvSpPr>
          <p:spPr>
            <a:xfrm flipH="1" rot="3976710">
              <a:off x="1229118" y="170456"/>
              <a:ext cx="42760" cy="8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600" fill="norm" stroke="1" extrusionOk="0">
                  <a:moveTo>
                    <a:pt x="18465" y="0"/>
                  </a:moveTo>
                  <a:cubicBezTo>
                    <a:pt x="17823" y="0"/>
                    <a:pt x="17101" y="168"/>
                    <a:pt x="16218" y="536"/>
                  </a:cubicBezTo>
                  <a:cubicBezTo>
                    <a:pt x="12592" y="3018"/>
                    <a:pt x="16026" y="6733"/>
                    <a:pt x="10297" y="9591"/>
                  </a:cubicBezTo>
                  <a:cubicBezTo>
                    <a:pt x="5900" y="11881"/>
                    <a:pt x="3043" y="16172"/>
                    <a:pt x="171" y="19695"/>
                  </a:cubicBezTo>
                  <a:cubicBezTo>
                    <a:pt x="-407" y="20743"/>
                    <a:pt x="556" y="21224"/>
                    <a:pt x="1888" y="21600"/>
                  </a:cubicBezTo>
                  <a:cubicBezTo>
                    <a:pt x="9157" y="15219"/>
                    <a:pt x="18320" y="9311"/>
                    <a:pt x="21193" y="1489"/>
                  </a:cubicBezTo>
                  <a:cubicBezTo>
                    <a:pt x="20439" y="568"/>
                    <a:pt x="19620" y="0"/>
                    <a:pt x="1846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" name="Google Shape;1012;p4"/>
            <p:cNvSpPr/>
            <p:nvPr/>
          </p:nvSpPr>
          <p:spPr>
            <a:xfrm flipH="1" rot="3976710">
              <a:off x="1544623" y="140066"/>
              <a:ext cx="38277" cy="5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3" h="21600" fill="norm" stroke="1" extrusionOk="0">
                  <a:moveTo>
                    <a:pt x="3466" y="0"/>
                  </a:moveTo>
                  <a:cubicBezTo>
                    <a:pt x="2634" y="0"/>
                    <a:pt x="1769" y="177"/>
                    <a:pt x="870" y="496"/>
                  </a:cubicBezTo>
                  <a:cubicBezTo>
                    <a:pt x="72" y="780"/>
                    <a:pt x="-128" y="1477"/>
                    <a:pt x="72" y="2328"/>
                  </a:cubicBezTo>
                  <a:cubicBezTo>
                    <a:pt x="6612" y="7811"/>
                    <a:pt x="5630" y="16814"/>
                    <a:pt x="13751" y="21600"/>
                  </a:cubicBezTo>
                  <a:cubicBezTo>
                    <a:pt x="17112" y="19910"/>
                    <a:pt x="21472" y="18930"/>
                    <a:pt x="18893" y="14569"/>
                  </a:cubicBezTo>
                  <a:cubicBezTo>
                    <a:pt x="15132" y="12312"/>
                    <a:pt x="14932" y="7952"/>
                    <a:pt x="11571" y="5707"/>
                  </a:cubicBezTo>
                  <a:cubicBezTo>
                    <a:pt x="9990" y="3734"/>
                    <a:pt x="3250" y="5282"/>
                    <a:pt x="6212" y="780"/>
                  </a:cubicBezTo>
                  <a:cubicBezTo>
                    <a:pt x="5364" y="248"/>
                    <a:pt x="4448" y="0"/>
                    <a:pt x="34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" name="Google Shape;1013;p4"/>
            <p:cNvSpPr/>
            <p:nvPr/>
          </p:nvSpPr>
          <p:spPr>
            <a:xfrm flipH="1" rot="3976710">
              <a:off x="1305693" y="126014"/>
              <a:ext cx="25838" cy="5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600" fill="norm" stroke="1" extrusionOk="0">
                  <a:moveTo>
                    <a:pt x="20692" y="0"/>
                  </a:moveTo>
                  <a:cubicBezTo>
                    <a:pt x="8971" y="592"/>
                    <a:pt x="2178" y="2209"/>
                    <a:pt x="13276" y="8381"/>
                  </a:cubicBezTo>
                  <a:cubicBezTo>
                    <a:pt x="12628" y="8554"/>
                    <a:pt x="11928" y="8628"/>
                    <a:pt x="11253" y="8628"/>
                  </a:cubicBezTo>
                  <a:cubicBezTo>
                    <a:pt x="9023" y="8628"/>
                    <a:pt x="6741" y="7899"/>
                    <a:pt x="4771" y="7899"/>
                  </a:cubicBezTo>
                  <a:cubicBezTo>
                    <a:pt x="3422" y="7899"/>
                    <a:pt x="2204" y="8245"/>
                    <a:pt x="1244" y="9405"/>
                  </a:cubicBezTo>
                  <a:cubicBezTo>
                    <a:pt x="-908" y="12491"/>
                    <a:pt x="8349" y="12491"/>
                    <a:pt x="8038" y="16021"/>
                  </a:cubicBezTo>
                  <a:cubicBezTo>
                    <a:pt x="7882" y="16021"/>
                    <a:pt x="7701" y="16033"/>
                    <a:pt x="7545" y="16033"/>
                  </a:cubicBezTo>
                  <a:cubicBezTo>
                    <a:pt x="6456" y="16033"/>
                    <a:pt x="5134" y="15885"/>
                    <a:pt x="3889" y="15885"/>
                  </a:cubicBezTo>
                  <a:cubicBezTo>
                    <a:pt x="1918" y="15885"/>
                    <a:pt x="181" y="16256"/>
                    <a:pt x="0" y="18218"/>
                  </a:cubicBezTo>
                  <a:cubicBezTo>
                    <a:pt x="4019" y="19255"/>
                    <a:pt x="8038" y="20576"/>
                    <a:pt x="12368" y="21600"/>
                  </a:cubicBezTo>
                  <a:cubicBezTo>
                    <a:pt x="17606" y="14700"/>
                    <a:pt x="19162" y="7196"/>
                    <a:pt x="2069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" name="Google Shape;1014;p4"/>
            <p:cNvSpPr/>
            <p:nvPr/>
          </p:nvSpPr>
          <p:spPr>
            <a:xfrm flipH="1" rot="3976710">
              <a:off x="1270121" y="307549"/>
              <a:ext cx="36362" cy="5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31" y="0"/>
                  </a:moveTo>
                  <a:cubicBezTo>
                    <a:pt x="6753" y="3432"/>
                    <a:pt x="2751" y="8108"/>
                    <a:pt x="76" y="13413"/>
                  </a:cubicBezTo>
                  <a:cubicBezTo>
                    <a:pt x="-597" y="15601"/>
                    <a:pt x="3405" y="14972"/>
                    <a:pt x="3405" y="16845"/>
                  </a:cubicBezTo>
                  <a:cubicBezTo>
                    <a:pt x="3405" y="19190"/>
                    <a:pt x="4527" y="21207"/>
                    <a:pt x="7856" y="21521"/>
                  </a:cubicBezTo>
                  <a:cubicBezTo>
                    <a:pt x="8249" y="21574"/>
                    <a:pt x="8585" y="21600"/>
                    <a:pt x="8885" y="21600"/>
                  </a:cubicBezTo>
                  <a:cubicBezTo>
                    <a:pt x="12176" y="21600"/>
                    <a:pt x="11503" y="18744"/>
                    <a:pt x="12326" y="17317"/>
                  </a:cubicBezTo>
                  <a:cubicBezTo>
                    <a:pt x="13878" y="14356"/>
                    <a:pt x="16777" y="12483"/>
                    <a:pt x="19002" y="9981"/>
                  </a:cubicBezTo>
                  <a:cubicBezTo>
                    <a:pt x="20554" y="9366"/>
                    <a:pt x="21003" y="7951"/>
                    <a:pt x="21003" y="6549"/>
                  </a:cubicBezTo>
                  <a:cubicBezTo>
                    <a:pt x="18329" y="4218"/>
                    <a:pt x="14981" y="2659"/>
                    <a:pt x="1253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" name="Google Shape;1015;p4"/>
            <p:cNvSpPr/>
            <p:nvPr/>
          </p:nvSpPr>
          <p:spPr>
            <a:xfrm flipH="1" rot="3976710">
              <a:off x="1210741" y="363811"/>
              <a:ext cx="49291" cy="7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600" fill="norm" stroke="1" extrusionOk="0">
                  <a:moveTo>
                    <a:pt x="18495" y="0"/>
                  </a:moveTo>
                  <a:cubicBezTo>
                    <a:pt x="17711" y="0"/>
                    <a:pt x="16805" y="219"/>
                    <a:pt x="16008" y="319"/>
                  </a:cubicBezTo>
                  <a:cubicBezTo>
                    <a:pt x="13277" y="797"/>
                    <a:pt x="11182" y="2101"/>
                    <a:pt x="8290" y="2101"/>
                  </a:cubicBezTo>
                  <a:cubicBezTo>
                    <a:pt x="7641" y="3047"/>
                    <a:pt x="7316" y="3754"/>
                    <a:pt x="6681" y="4700"/>
                  </a:cubicBezTo>
                  <a:cubicBezTo>
                    <a:pt x="10696" y="8853"/>
                    <a:pt x="6681" y="10984"/>
                    <a:pt x="3613" y="13484"/>
                  </a:cubicBezTo>
                  <a:cubicBezTo>
                    <a:pt x="2004" y="14778"/>
                    <a:pt x="720" y="16202"/>
                    <a:pt x="234" y="17985"/>
                  </a:cubicBezTo>
                  <a:cubicBezTo>
                    <a:pt x="-280" y="19907"/>
                    <a:pt x="-64" y="21600"/>
                    <a:pt x="2099" y="21600"/>
                  </a:cubicBezTo>
                  <a:cubicBezTo>
                    <a:pt x="2599" y="21600"/>
                    <a:pt x="3207" y="21510"/>
                    <a:pt x="3937" y="21301"/>
                  </a:cubicBezTo>
                  <a:cubicBezTo>
                    <a:pt x="4262" y="16680"/>
                    <a:pt x="7965" y="14669"/>
                    <a:pt x="12791" y="13593"/>
                  </a:cubicBezTo>
                  <a:cubicBezTo>
                    <a:pt x="13602" y="10516"/>
                    <a:pt x="18590" y="9690"/>
                    <a:pt x="18752" y="6005"/>
                  </a:cubicBezTo>
                  <a:cubicBezTo>
                    <a:pt x="13277" y="2689"/>
                    <a:pt x="21320" y="3874"/>
                    <a:pt x="20523" y="2330"/>
                  </a:cubicBezTo>
                  <a:cubicBezTo>
                    <a:pt x="20523" y="448"/>
                    <a:pt x="19630" y="0"/>
                    <a:pt x="184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" name="Google Shape;1016;p4"/>
            <p:cNvSpPr/>
            <p:nvPr/>
          </p:nvSpPr>
          <p:spPr>
            <a:xfrm flipH="1" rot="3976710">
              <a:off x="1388824" y="173264"/>
              <a:ext cx="24730" cy="5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98" h="21600" fill="norm" stroke="1" extrusionOk="0">
                  <a:moveTo>
                    <a:pt x="7926" y="0"/>
                  </a:moveTo>
                  <a:cubicBezTo>
                    <a:pt x="7710" y="0"/>
                    <a:pt x="7494" y="12"/>
                    <a:pt x="7256" y="50"/>
                  </a:cubicBezTo>
                  <a:cubicBezTo>
                    <a:pt x="6997" y="936"/>
                    <a:pt x="6219" y="1973"/>
                    <a:pt x="5723" y="3022"/>
                  </a:cubicBezTo>
                  <a:cubicBezTo>
                    <a:pt x="3390" y="5544"/>
                    <a:pt x="6738" y="9264"/>
                    <a:pt x="1079" y="10900"/>
                  </a:cubicBezTo>
                  <a:lnTo>
                    <a:pt x="1079" y="10750"/>
                  </a:lnTo>
                  <a:cubicBezTo>
                    <a:pt x="323" y="12835"/>
                    <a:pt x="-455" y="14908"/>
                    <a:pt x="323" y="16843"/>
                  </a:cubicBezTo>
                  <a:cubicBezTo>
                    <a:pt x="3390" y="17592"/>
                    <a:pt x="819" y="21600"/>
                    <a:pt x="5723" y="21600"/>
                  </a:cubicBezTo>
                  <a:cubicBezTo>
                    <a:pt x="9567" y="20264"/>
                    <a:pt x="8293" y="16394"/>
                    <a:pt x="13175" y="15657"/>
                  </a:cubicBezTo>
                  <a:cubicBezTo>
                    <a:pt x="12138" y="10900"/>
                    <a:pt x="21145" y="6143"/>
                    <a:pt x="13175" y="1236"/>
                  </a:cubicBezTo>
                  <a:cubicBezTo>
                    <a:pt x="11317" y="1099"/>
                    <a:pt x="9891" y="0"/>
                    <a:pt x="792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" name="Google Shape;1017;p4"/>
            <p:cNvSpPr/>
            <p:nvPr/>
          </p:nvSpPr>
          <p:spPr>
            <a:xfrm flipH="1" rot="3976710">
              <a:off x="192841" y="949266"/>
              <a:ext cx="32378" cy="36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93" y="0"/>
                  </a:moveTo>
                  <a:cubicBezTo>
                    <a:pt x="4622" y="2273"/>
                    <a:pt x="259" y="2731"/>
                    <a:pt x="0" y="7276"/>
                  </a:cubicBezTo>
                  <a:cubicBezTo>
                    <a:pt x="1793" y="12280"/>
                    <a:pt x="3326" y="16825"/>
                    <a:pt x="4882" y="21600"/>
                  </a:cubicBezTo>
                  <a:cubicBezTo>
                    <a:pt x="12074" y="17284"/>
                    <a:pt x="16718" y="11134"/>
                    <a:pt x="21600" y="4775"/>
                  </a:cubicBezTo>
                  <a:cubicBezTo>
                    <a:pt x="19980" y="4985"/>
                    <a:pt x="18382" y="5156"/>
                    <a:pt x="16805" y="5156"/>
                  </a:cubicBezTo>
                  <a:cubicBezTo>
                    <a:pt x="13133" y="5156"/>
                    <a:pt x="9720" y="4144"/>
                    <a:pt x="71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1018;p4"/>
            <p:cNvSpPr/>
            <p:nvPr/>
          </p:nvSpPr>
          <p:spPr>
            <a:xfrm flipH="1" rot="3976710">
              <a:off x="319305" y="689215"/>
              <a:ext cx="41248" cy="3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3442" y="0"/>
                  </a:moveTo>
                  <a:cubicBezTo>
                    <a:pt x="2713" y="0"/>
                    <a:pt x="1899" y="376"/>
                    <a:pt x="1017" y="1345"/>
                  </a:cubicBezTo>
                  <a:cubicBezTo>
                    <a:pt x="610" y="2275"/>
                    <a:pt x="203" y="2987"/>
                    <a:pt x="0" y="3936"/>
                  </a:cubicBezTo>
                  <a:cubicBezTo>
                    <a:pt x="1560" y="6191"/>
                    <a:pt x="492" y="11730"/>
                    <a:pt x="4188" y="11730"/>
                  </a:cubicBezTo>
                  <a:cubicBezTo>
                    <a:pt x="4340" y="11730"/>
                    <a:pt x="4493" y="11730"/>
                    <a:pt x="4646" y="11710"/>
                  </a:cubicBezTo>
                  <a:cubicBezTo>
                    <a:pt x="6070" y="13352"/>
                    <a:pt x="7680" y="14756"/>
                    <a:pt x="8681" y="16892"/>
                  </a:cubicBezTo>
                  <a:cubicBezTo>
                    <a:pt x="9088" y="18297"/>
                    <a:pt x="9495" y="19938"/>
                    <a:pt x="10308" y="21125"/>
                  </a:cubicBezTo>
                  <a:cubicBezTo>
                    <a:pt x="14750" y="20413"/>
                    <a:pt x="19786" y="21600"/>
                    <a:pt x="21600" y="13589"/>
                  </a:cubicBezTo>
                  <a:cubicBezTo>
                    <a:pt x="16361" y="12877"/>
                    <a:pt x="13123" y="6290"/>
                    <a:pt x="8291" y="3699"/>
                  </a:cubicBezTo>
                  <a:cubicBezTo>
                    <a:pt x="6714" y="2196"/>
                    <a:pt x="5239" y="0"/>
                    <a:pt x="344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" name="Google Shape;1019;p4"/>
            <p:cNvSpPr/>
            <p:nvPr/>
          </p:nvSpPr>
          <p:spPr>
            <a:xfrm flipH="1" rot="3976710">
              <a:off x="1256350" y="328075"/>
              <a:ext cx="40116" cy="3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42" y="2476"/>
                    <a:pt x="14330" y="6451"/>
                    <a:pt x="13912" y="13131"/>
                  </a:cubicBezTo>
                  <a:cubicBezTo>
                    <a:pt x="13598" y="15024"/>
                    <a:pt x="13284" y="16627"/>
                    <a:pt x="12134" y="16627"/>
                  </a:cubicBezTo>
                  <a:cubicBezTo>
                    <a:pt x="11785" y="16627"/>
                    <a:pt x="11349" y="16460"/>
                    <a:pt x="10791" y="16106"/>
                  </a:cubicBezTo>
                  <a:cubicBezTo>
                    <a:pt x="9344" y="15108"/>
                    <a:pt x="8717" y="14129"/>
                    <a:pt x="9344" y="11903"/>
                  </a:cubicBezTo>
                  <a:cubicBezTo>
                    <a:pt x="11663" y="5993"/>
                    <a:pt x="10826" y="4745"/>
                    <a:pt x="9153" y="4745"/>
                  </a:cubicBezTo>
                  <a:cubicBezTo>
                    <a:pt x="7897" y="4745"/>
                    <a:pt x="6171" y="5452"/>
                    <a:pt x="4934" y="5452"/>
                  </a:cubicBezTo>
                  <a:cubicBezTo>
                    <a:pt x="4550" y="5452"/>
                    <a:pt x="4219" y="5369"/>
                    <a:pt x="3957" y="5202"/>
                  </a:cubicBezTo>
                  <a:cubicBezTo>
                    <a:pt x="1046" y="6201"/>
                    <a:pt x="0" y="8927"/>
                    <a:pt x="0" y="12631"/>
                  </a:cubicBezTo>
                  <a:cubicBezTo>
                    <a:pt x="1220" y="18957"/>
                    <a:pt x="3748" y="21600"/>
                    <a:pt x="7374" y="21600"/>
                  </a:cubicBezTo>
                  <a:cubicBezTo>
                    <a:pt x="8717" y="21600"/>
                    <a:pt x="10216" y="21246"/>
                    <a:pt x="11837" y="20560"/>
                  </a:cubicBezTo>
                  <a:cubicBezTo>
                    <a:pt x="17433" y="16106"/>
                    <a:pt x="18479" y="6950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" name="Google Shape;1020;p4"/>
            <p:cNvSpPr/>
            <p:nvPr/>
          </p:nvSpPr>
          <p:spPr>
            <a:xfrm flipH="1" rot="3976710">
              <a:off x="170210" y="1028337"/>
              <a:ext cx="35486" cy="2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0" y="0"/>
                  </a:moveTo>
                  <a:cubicBezTo>
                    <a:pt x="13323" y="0"/>
                    <a:pt x="10918" y="1309"/>
                    <a:pt x="8455" y="2723"/>
                  </a:cubicBezTo>
                  <a:cubicBezTo>
                    <a:pt x="8179" y="2671"/>
                    <a:pt x="7903" y="2644"/>
                    <a:pt x="7647" y="2644"/>
                  </a:cubicBezTo>
                  <a:cubicBezTo>
                    <a:pt x="2818" y="2644"/>
                    <a:pt x="2680" y="10708"/>
                    <a:pt x="0" y="14557"/>
                  </a:cubicBezTo>
                  <a:cubicBezTo>
                    <a:pt x="3193" y="19689"/>
                    <a:pt x="5755" y="21600"/>
                    <a:pt x="7962" y="21600"/>
                  </a:cubicBezTo>
                  <a:cubicBezTo>
                    <a:pt x="13520" y="21600"/>
                    <a:pt x="16712" y="9242"/>
                    <a:pt x="21600" y="5210"/>
                  </a:cubicBezTo>
                  <a:cubicBezTo>
                    <a:pt x="19846" y="1309"/>
                    <a:pt x="17777" y="0"/>
                    <a:pt x="155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" name="Google Shape;1021;p4"/>
            <p:cNvSpPr/>
            <p:nvPr/>
          </p:nvSpPr>
          <p:spPr>
            <a:xfrm flipH="1" rot="3976710">
              <a:off x="1512856" y="140753"/>
              <a:ext cx="28534" cy="4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7480" y="0"/>
                  </a:moveTo>
                  <a:cubicBezTo>
                    <a:pt x="9222" y="5425"/>
                    <a:pt x="-284" y="5628"/>
                    <a:pt x="6" y="10056"/>
                  </a:cubicBezTo>
                  <a:cubicBezTo>
                    <a:pt x="2594" y="12068"/>
                    <a:pt x="5183" y="13876"/>
                    <a:pt x="4892" y="17104"/>
                  </a:cubicBezTo>
                  <a:lnTo>
                    <a:pt x="4892" y="19115"/>
                  </a:lnTo>
                  <a:cubicBezTo>
                    <a:pt x="8956" y="21161"/>
                    <a:pt x="13189" y="21600"/>
                    <a:pt x="17591" y="21600"/>
                  </a:cubicBezTo>
                  <a:cubicBezTo>
                    <a:pt x="18825" y="21600"/>
                    <a:pt x="20058" y="21566"/>
                    <a:pt x="21316" y="21532"/>
                  </a:cubicBezTo>
                  <a:cubicBezTo>
                    <a:pt x="19865" y="12879"/>
                    <a:pt x="13818" y="6642"/>
                    <a:pt x="74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" name="Google Shape;1022;p4"/>
            <p:cNvSpPr/>
            <p:nvPr/>
          </p:nvSpPr>
          <p:spPr>
            <a:xfrm flipH="1" rot="3976710">
              <a:off x="1131435" y="582821"/>
              <a:ext cx="28401" cy="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15523" y="0"/>
                  </a:moveTo>
                  <a:cubicBezTo>
                    <a:pt x="8696" y="1182"/>
                    <a:pt x="5283" y="6582"/>
                    <a:pt x="176" y="10091"/>
                  </a:cubicBezTo>
                  <a:cubicBezTo>
                    <a:pt x="-397" y="17126"/>
                    <a:pt x="-397" y="17126"/>
                    <a:pt x="13828" y="21600"/>
                  </a:cubicBezTo>
                  <a:cubicBezTo>
                    <a:pt x="18363" y="18782"/>
                    <a:pt x="21203" y="14545"/>
                    <a:pt x="20917" y="8928"/>
                  </a:cubicBezTo>
                  <a:cubicBezTo>
                    <a:pt x="20630" y="7272"/>
                    <a:pt x="19508" y="5400"/>
                    <a:pt x="18076" y="4001"/>
                  </a:cubicBezTo>
                  <a:cubicBezTo>
                    <a:pt x="15809" y="3528"/>
                    <a:pt x="15523" y="1655"/>
                    <a:pt x="15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" name="Google Shape;1023;p4"/>
            <p:cNvSpPr/>
            <p:nvPr/>
          </p:nvSpPr>
          <p:spPr>
            <a:xfrm flipH="1" rot="3976710">
              <a:off x="1579106" y="138182"/>
              <a:ext cx="45139" cy="3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600" fill="norm" stroke="1" extrusionOk="0">
                  <a:moveTo>
                    <a:pt x="15157" y="0"/>
                  </a:moveTo>
                  <a:cubicBezTo>
                    <a:pt x="13154" y="0"/>
                    <a:pt x="11078" y="852"/>
                    <a:pt x="8988" y="852"/>
                  </a:cubicBezTo>
                  <a:cubicBezTo>
                    <a:pt x="8582" y="852"/>
                    <a:pt x="8190" y="830"/>
                    <a:pt x="7798" y="763"/>
                  </a:cubicBezTo>
                  <a:cubicBezTo>
                    <a:pt x="5548" y="2893"/>
                    <a:pt x="2093" y="224"/>
                    <a:pt x="1062" y="6639"/>
                  </a:cubicBezTo>
                  <a:lnTo>
                    <a:pt x="1062" y="6101"/>
                  </a:lnTo>
                  <a:cubicBezTo>
                    <a:pt x="-1362" y="11978"/>
                    <a:pt x="888" y="15970"/>
                    <a:pt x="2615" y="19985"/>
                  </a:cubicBezTo>
                  <a:cubicBezTo>
                    <a:pt x="4169" y="20254"/>
                    <a:pt x="5373" y="20254"/>
                    <a:pt x="6927" y="20523"/>
                  </a:cubicBezTo>
                  <a:cubicBezTo>
                    <a:pt x="7246" y="21264"/>
                    <a:pt x="7536" y="21600"/>
                    <a:pt x="7812" y="21600"/>
                  </a:cubicBezTo>
                  <a:cubicBezTo>
                    <a:pt x="8132" y="21600"/>
                    <a:pt x="8465" y="21129"/>
                    <a:pt x="8828" y="20254"/>
                  </a:cubicBezTo>
                  <a:cubicBezTo>
                    <a:pt x="7261" y="5854"/>
                    <a:pt x="11267" y="2849"/>
                    <a:pt x="16725" y="2849"/>
                  </a:cubicBezTo>
                  <a:cubicBezTo>
                    <a:pt x="17843" y="2849"/>
                    <a:pt x="19033" y="2983"/>
                    <a:pt x="20238" y="3163"/>
                  </a:cubicBezTo>
                  <a:cubicBezTo>
                    <a:pt x="18627" y="673"/>
                    <a:pt x="16914" y="0"/>
                    <a:pt x="1515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" name="Google Shape;1024;p4"/>
            <p:cNvSpPr/>
            <p:nvPr/>
          </p:nvSpPr>
          <p:spPr>
            <a:xfrm flipH="1" rot="3976710">
              <a:off x="1243196" y="358181"/>
              <a:ext cx="38917" cy="2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21" y="0"/>
                  </a:moveTo>
                  <a:cubicBezTo>
                    <a:pt x="8266" y="0"/>
                    <a:pt x="7476" y="247"/>
                    <a:pt x="6631" y="851"/>
                  </a:cubicBezTo>
                  <a:cubicBezTo>
                    <a:pt x="4493" y="6752"/>
                    <a:pt x="2138" y="11966"/>
                    <a:pt x="0" y="17840"/>
                  </a:cubicBezTo>
                  <a:cubicBezTo>
                    <a:pt x="1330" y="20530"/>
                    <a:pt x="2678" y="21600"/>
                    <a:pt x="4043" y="21600"/>
                  </a:cubicBezTo>
                  <a:cubicBezTo>
                    <a:pt x="5517" y="21600"/>
                    <a:pt x="7008" y="20365"/>
                    <a:pt x="8554" y="18499"/>
                  </a:cubicBezTo>
                  <a:cubicBezTo>
                    <a:pt x="9919" y="16605"/>
                    <a:pt x="11375" y="14793"/>
                    <a:pt x="12849" y="14793"/>
                  </a:cubicBezTo>
                  <a:cubicBezTo>
                    <a:pt x="13891" y="14793"/>
                    <a:pt x="14969" y="15727"/>
                    <a:pt x="16047" y="18169"/>
                  </a:cubicBezTo>
                  <a:cubicBezTo>
                    <a:pt x="18401" y="15562"/>
                    <a:pt x="20540" y="12296"/>
                    <a:pt x="21600" y="7383"/>
                  </a:cubicBezTo>
                  <a:cubicBezTo>
                    <a:pt x="21151" y="7575"/>
                    <a:pt x="20719" y="7657"/>
                    <a:pt x="20288" y="7657"/>
                  </a:cubicBezTo>
                  <a:cubicBezTo>
                    <a:pt x="16209" y="7657"/>
                    <a:pt x="13190" y="0"/>
                    <a:pt x="90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" name="Google Shape;1025;p4"/>
            <p:cNvSpPr/>
            <p:nvPr/>
          </p:nvSpPr>
          <p:spPr>
            <a:xfrm flipH="1" rot="3976710">
              <a:off x="1213221" y="409481"/>
              <a:ext cx="21213" cy="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5341" y="0"/>
                  </a:moveTo>
                  <a:cubicBezTo>
                    <a:pt x="14076" y="0"/>
                    <a:pt x="12681" y="319"/>
                    <a:pt x="11189" y="991"/>
                  </a:cubicBezTo>
                  <a:cubicBezTo>
                    <a:pt x="4995" y="2691"/>
                    <a:pt x="1524" y="5843"/>
                    <a:pt x="0" y="9862"/>
                  </a:cubicBezTo>
                  <a:lnTo>
                    <a:pt x="0" y="16802"/>
                  </a:lnTo>
                  <a:cubicBezTo>
                    <a:pt x="1914" y="18909"/>
                    <a:pt x="3308" y="21600"/>
                    <a:pt x="7719" y="21600"/>
                  </a:cubicBezTo>
                  <a:cubicBezTo>
                    <a:pt x="8595" y="21600"/>
                    <a:pt x="9632" y="21494"/>
                    <a:pt x="10800" y="21228"/>
                  </a:cubicBezTo>
                  <a:cubicBezTo>
                    <a:pt x="13135" y="19546"/>
                    <a:pt x="15438" y="18289"/>
                    <a:pt x="17741" y="17014"/>
                  </a:cubicBezTo>
                  <a:cubicBezTo>
                    <a:pt x="1914" y="10694"/>
                    <a:pt x="21600" y="7950"/>
                    <a:pt x="21243" y="3311"/>
                  </a:cubicBezTo>
                  <a:cubicBezTo>
                    <a:pt x="19914" y="1328"/>
                    <a:pt x="17935" y="0"/>
                    <a:pt x="153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" name="Google Shape;1026;p4"/>
            <p:cNvSpPr/>
            <p:nvPr/>
          </p:nvSpPr>
          <p:spPr>
            <a:xfrm flipH="1" rot="3976710">
              <a:off x="1231681" y="392025"/>
              <a:ext cx="25202" cy="2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34" h="21600" fill="norm" stroke="1" extrusionOk="0">
                  <a:moveTo>
                    <a:pt x="10105" y="0"/>
                  </a:moveTo>
                  <a:cubicBezTo>
                    <a:pt x="4499" y="4389"/>
                    <a:pt x="4499" y="13141"/>
                    <a:pt x="0" y="18682"/>
                  </a:cubicBezTo>
                  <a:cubicBezTo>
                    <a:pt x="2238" y="19271"/>
                    <a:pt x="5041" y="20448"/>
                    <a:pt x="7585" y="21600"/>
                  </a:cubicBezTo>
                  <a:cubicBezTo>
                    <a:pt x="21317" y="9047"/>
                    <a:pt x="21600" y="6718"/>
                    <a:pt x="1010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" name="Google Shape;1027;p4"/>
            <p:cNvSpPr/>
            <p:nvPr/>
          </p:nvSpPr>
          <p:spPr>
            <a:xfrm flipH="1" rot="3976710">
              <a:off x="868412" y="628704"/>
              <a:ext cx="31976" cy="3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9" h="21600" fill="norm" stroke="1" extrusionOk="0">
                  <a:moveTo>
                    <a:pt x="6851" y="0"/>
                  </a:moveTo>
                  <a:cubicBezTo>
                    <a:pt x="6226" y="0"/>
                    <a:pt x="5601" y="215"/>
                    <a:pt x="5037" y="683"/>
                  </a:cubicBezTo>
                  <a:cubicBezTo>
                    <a:pt x="2640" y="2322"/>
                    <a:pt x="1451" y="5561"/>
                    <a:pt x="0" y="8117"/>
                  </a:cubicBezTo>
                  <a:cubicBezTo>
                    <a:pt x="0" y="11141"/>
                    <a:pt x="2398" y="12546"/>
                    <a:pt x="4554" y="14166"/>
                  </a:cubicBezTo>
                  <a:cubicBezTo>
                    <a:pt x="7677" y="18576"/>
                    <a:pt x="11767" y="21600"/>
                    <a:pt x="17046" y="21600"/>
                  </a:cubicBezTo>
                  <a:cubicBezTo>
                    <a:pt x="21600" y="18341"/>
                    <a:pt x="20149" y="12995"/>
                    <a:pt x="16563" y="12761"/>
                  </a:cubicBezTo>
                  <a:cubicBezTo>
                    <a:pt x="9591" y="12546"/>
                    <a:pt x="4090" y="13932"/>
                    <a:pt x="9591" y="3239"/>
                  </a:cubicBezTo>
                  <a:cubicBezTo>
                    <a:pt x="10316" y="1698"/>
                    <a:pt x="8644" y="0"/>
                    <a:pt x="68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" name="Google Shape;1028;p4"/>
            <p:cNvSpPr/>
            <p:nvPr/>
          </p:nvSpPr>
          <p:spPr>
            <a:xfrm flipH="1" rot="3976710">
              <a:off x="439307" y="600790"/>
              <a:ext cx="20409" cy="4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8" h="21600" fill="norm" stroke="1" extrusionOk="0">
                  <a:moveTo>
                    <a:pt x="6043" y="0"/>
                  </a:moveTo>
                  <a:cubicBezTo>
                    <a:pt x="3350" y="692"/>
                    <a:pt x="3350" y="2062"/>
                    <a:pt x="2330" y="3605"/>
                  </a:cubicBezTo>
                  <a:cubicBezTo>
                    <a:pt x="-1724" y="8421"/>
                    <a:pt x="-52" y="12876"/>
                    <a:pt x="4002" y="17173"/>
                  </a:cubicBezTo>
                  <a:cubicBezTo>
                    <a:pt x="5816" y="18846"/>
                    <a:pt x="7063" y="21600"/>
                    <a:pt x="10635" y="21600"/>
                  </a:cubicBezTo>
                  <a:cubicBezTo>
                    <a:pt x="11089" y="21600"/>
                    <a:pt x="11570" y="21557"/>
                    <a:pt x="12109" y="21470"/>
                  </a:cubicBezTo>
                  <a:cubicBezTo>
                    <a:pt x="17523" y="20432"/>
                    <a:pt x="19876" y="17692"/>
                    <a:pt x="15822" y="14419"/>
                  </a:cubicBezTo>
                  <a:cubicBezTo>
                    <a:pt x="15822" y="13742"/>
                    <a:pt x="16503" y="13049"/>
                    <a:pt x="16843" y="12703"/>
                  </a:cubicBezTo>
                  <a:cubicBezTo>
                    <a:pt x="17183" y="10310"/>
                    <a:pt x="15482" y="7902"/>
                    <a:pt x="16843" y="5667"/>
                  </a:cubicBezTo>
                  <a:cubicBezTo>
                    <a:pt x="16843" y="4816"/>
                    <a:pt x="16843" y="4124"/>
                    <a:pt x="16163" y="3273"/>
                  </a:cubicBezTo>
                  <a:cubicBezTo>
                    <a:pt x="13810" y="1384"/>
                    <a:pt x="10096" y="692"/>
                    <a:pt x="60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029;p4"/>
            <p:cNvSpPr/>
            <p:nvPr/>
          </p:nvSpPr>
          <p:spPr>
            <a:xfrm flipH="1" rot="3976710">
              <a:off x="990266" y="650364"/>
              <a:ext cx="32455" cy="2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63" h="21600" fill="norm" stroke="1" extrusionOk="0">
                  <a:moveTo>
                    <a:pt x="13004" y="0"/>
                  </a:moveTo>
                  <a:cubicBezTo>
                    <a:pt x="11964" y="0"/>
                    <a:pt x="10700" y="211"/>
                    <a:pt x="9158" y="660"/>
                  </a:cubicBezTo>
                  <a:cubicBezTo>
                    <a:pt x="9002" y="634"/>
                    <a:pt x="8847" y="607"/>
                    <a:pt x="8691" y="607"/>
                  </a:cubicBezTo>
                  <a:cubicBezTo>
                    <a:pt x="5122" y="607"/>
                    <a:pt x="3667" y="7578"/>
                    <a:pt x="498" y="7895"/>
                  </a:cubicBezTo>
                  <a:cubicBezTo>
                    <a:pt x="82" y="8820"/>
                    <a:pt x="-126" y="9453"/>
                    <a:pt x="82" y="10404"/>
                  </a:cubicBezTo>
                  <a:cubicBezTo>
                    <a:pt x="1416" y="13573"/>
                    <a:pt x="2645" y="17401"/>
                    <a:pt x="4776" y="17401"/>
                  </a:cubicBezTo>
                  <a:cubicBezTo>
                    <a:pt x="5607" y="17401"/>
                    <a:pt x="6560" y="16821"/>
                    <a:pt x="7703" y="15421"/>
                  </a:cubicBezTo>
                  <a:cubicBezTo>
                    <a:pt x="8084" y="15236"/>
                    <a:pt x="8414" y="15157"/>
                    <a:pt x="8708" y="15157"/>
                  </a:cubicBezTo>
                  <a:cubicBezTo>
                    <a:pt x="10873" y="15157"/>
                    <a:pt x="11237" y="19752"/>
                    <a:pt x="12865" y="21415"/>
                  </a:cubicBezTo>
                  <a:cubicBezTo>
                    <a:pt x="13125" y="21547"/>
                    <a:pt x="13419" y="21600"/>
                    <a:pt x="13731" y="21600"/>
                  </a:cubicBezTo>
                  <a:cubicBezTo>
                    <a:pt x="14164" y="21600"/>
                    <a:pt x="14649" y="21468"/>
                    <a:pt x="15134" y="21098"/>
                  </a:cubicBezTo>
                  <a:cubicBezTo>
                    <a:pt x="14961" y="13546"/>
                    <a:pt x="21474" y="0"/>
                    <a:pt x="130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030;p4"/>
            <p:cNvSpPr/>
            <p:nvPr/>
          </p:nvSpPr>
          <p:spPr>
            <a:xfrm flipH="1" rot="3976710">
              <a:off x="219041" y="921098"/>
              <a:ext cx="25805" cy="2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50" y="0"/>
                  </a:moveTo>
                  <a:cubicBezTo>
                    <a:pt x="6450" y="2298"/>
                    <a:pt x="4174" y="8889"/>
                    <a:pt x="0" y="13182"/>
                  </a:cubicBezTo>
                  <a:cubicBezTo>
                    <a:pt x="3957" y="18582"/>
                    <a:pt x="6613" y="21600"/>
                    <a:pt x="9052" y="21600"/>
                  </a:cubicBezTo>
                  <a:cubicBezTo>
                    <a:pt x="12602" y="21600"/>
                    <a:pt x="15692" y="15286"/>
                    <a:pt x="21600" y="665"/>
                  </a:cubicBezTo>
                  <a:cubicBezTo>
                    <a:pt x="21410" y="609"/>
                    <a:pt x="21248" y="609"/>
                    <a:pt x="21058" y="609"/>
                  </a:cubicBezTo>
                  <a:cubicBezTo>
                    <a:pt x="19107" y="609"/>
                    <a:pt x="17182" y="2520"/>
                    <a:pt x="15312" y="2520"/>
                  </a:cubicBezTo>
                  <a:cubicBezTo>
                    <a:pt x="14255" y="2520"/>
                    <a:pt x="13226" y="1911"/>
                    <a:pt x="122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031;p4"/>
            <p:cNvSpPr/>
            <p:nvPr/>
          </p:nvSpPr>
          <p:spPr>
            <a:xfrm flipH="1" rot="3976710">
              <a:off x="1122985" y="601525"/>
              <a:ext cx="30156" cy="2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8195" y="0"/>
                  </a:moveTo>
                  <a:cubicBezTo>
                    <a:pt x="3007" y="2931"/>
                    <a:pt x="2732" y="9679"/>
                    <a:pt x="0" y="14384"/>
                  </a:cubicBezTo>
                  <a:cubicBezTo>
                    <a:pt x="0" y="15541"/>
                    <a:pt x="275" y="16723"/>
                    <a:pt x="275" y="17610"/>
                  </a:cubicBezTo>
                  <a:cubicBezTo>
                    <a:pt x="1538" y="18497"/>
                    <a:pt x="2777" y="18718"/>
                    <a:pt x="4017" y="18718"/>
                  </a:cubicBezTo>
                  <a:cubicBezTo>
                    <a:pt x="5119" y="18718"/>
                    <a:pt x="6198" y="18546"/>
                    <a:pt x="7254" y="18546"/>
                  </a:cubicBezTo>
                  <a:cubicBezTo>
                    <a:pt x="8126" y="18546"/>
                    <a:pt x="8998" y="18644"/>
                    <a:pt x="9847" y="19063"/>
                  </a:cubicBezTo>
                  <a:cubicBezTo>
                    <a:pt x="10146" y="18940"/>
                    <a:pt x="10467" y="18891"/>
                    <a:pt x="10789" y="18891"/>
                  </a:cubicBezTo>
                  <a:cubicBezTo>
                    <a:pt x="13107" y="18891"/>
                    <a:pt x="15540" y="21600"/>
                    <a:pt x="17813" y="21600"/>
                  </a:cubicBezTo>
                  <a:cubicBezTo>
                    <a:pt x="19052" y="21600"/>
                    <a:pt x="20246" y="20763"/>
                    <a:pt x="21325" y="18177"/>
                  </a:cubicBezTo>
                  <a:cubicBezTo>
                    <a:pt x="21600" y="16723"/>
                    <a:pt x="20774" y="15541"/>
                    <a:pt x="20223" y="14384"/>
                  </a:cubicBezTo>
                  <a:cubicBezTo>
                    <a:pt x="17996" y="11724"/>
                    <a:pt x="17767" y="5763"/>
                    <a:pt x="13864" y="5763"/>
                  </a:cubicBezTo>
                  <a:cubicBezTo>
                    <a:pt x="12992" y="5763"/>
                    <a:pt x="11959" y="6059"/>
                    <a:pt x="10651" y="6748"/>
                  </a:cubicBezTo>
                  <a:cubicBezTo>
                    <a:pt x="10306" y="6921"/>
                    <a:pt x="9985" y="6995"/>
                    <a:pt x="9733" y="6995"/>
                  </a:cubicBezTo>
                  <a:cubicBezTo>
                    <a:pt x="7782" y="6995"/>
                    <a:pt x="8195" y="2586"/>
                    <a:pt x="81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" name="Google Shape;1032;p4"/>
            <p:cNvSpPr/>
            <p:nvPr/>
          </p:nvSpPr>
          <p:spPr>
            <a:xfrm flipH="1" rot="3976710">
              <a:off x="253789" y="825372"/>
              <a:ext cx="30625" cy="2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9" h="21600" fill="norm" stroke="1" extrusionOk="0">
                  <a:moveTo>
                    <a:pt x="16776" y="0"/>
                  </a:moveTo>
                  <a:cubicBezTo>
                    <a:pt x="11931" y="8055"/>
                    <a:pt x="1259" y="8635"/>
                    <a:pt x="0" y="21600"/>
                  </a:cubicBezTo>
                  <a:lnTo>
                    <a:pt x="5080" y="21600"/>
                  </a:lnTo>
                  <a:cubicBezTo>
                    <a:pt x="8900" y="17851"/>
                    <a:pt x="14983" y="19012"/>
                    <a:pt x="17032" y="12094"/>
                  </a:cubicBezTo>
                  <a:lnTo>
                    <a:pt x="19060" y="12094"/>
                  </a:lnTo>
                  <a:cubicBezTo>
                    <a:pt x="19060" y="10062"/>
                    <a:pt x="21600" y="8055"/>
                    <a:pt x="19060" y="6047"/>
                  </a:cubicBezTo>
                  <a:cubicBezTo>
                    <a:pt x="17779" y="4305"/>
                    <a:pt x="18804" y="847"/>
                    <a:pt x="1677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" name="Google Shape;1033;p4"/>
            <p:cNvSpPr/>
            <p:nvPr/>
          </p:nvSpPr>
          <p:spPr>
            <a:xfrm flipH="1" rot="3976710">
              <a:off x="1174181" y="273473"/>
              <a:ext cx="24574" cy="3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8" h="21600" fill="norm" stroke="1" extrusionOk="0">
                  <a:moveTo>
                    <a:pt x="18608" y="0"/>
                  </a:moveTo>
                  <a:cubicBezTo>
                    <a:pt x="-344" y="3523"/>
                    <a:pt x="-2992" y="6539"/>
                    <a:pt x="2573" y="21600"/>
                  </a:cubicBezTo>
                  <a:cubicBezTo>
                    <a:pt x="7526" y="14576"/>
                    <a:pt x="13067" y="7298"/>
                    <a:pt x="186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1034;p4"/>
            <p:cNvSpPr/>
            <p:nvPr/>
          </p:nvSpPr>
          <p:spPr>
            <a:xfrm flipH="1" rot="3976710">
              <a:off x="959791" y="654422"/>
              <a:ext cx="25425" cy="3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1600" fill="norm" stroke="1" extrusionOk="0">
                  <a:moveTo>
                    <a:pt x="5322" y="0"/>
                  </a:moveTo>
                  <a:cubicBezTo>
                    <a:pt x="1875" y="1022"/>
                    <a:pt x="-940" y="2301"/>
                    <a:pt x="297" y="6348"/>
                  </a:cubicBezTo>
                  <a:cubicBezTo>
                    <a:pt x="297" y="12440"/>
                    <a:pt x="5637" y="15742"/>
                    <a:pt x="8768" y="20301"/>
                  </a:cubicBezTo>
                  <a:cubicBezTo>
                    <a:pt x="11162" y="20301"/>
                    <a:pt x="13767" y="21600"/>
                    <a:pt x="16030" y="21600"/>
                  </a:cubicBezTo>
                  <a:cubicBezTo>
                    <a:pt x="17898" y="21600"/>
                    <a:pt x="19529" y="20727"/>
                    <a:pt x="20660" y="17510"/>
                  </a:cubicBezTo>
                  <a:cubicBezTo>
                    <a:pt x="17529" y="13697"/>
                    <a:pt x="6558" y="14975"/>
                    <a:pt x="11268" y="5837"/>
                  </a:cubicBezTo>
                  <a:cubicBezTo>
                    <a:pt x="11583" y="3813"/>
                    <a:pt x="10952" y="2301"/>
                    <a:pt x="9400" y="1022"/>
                  </a:cubicBezTo>
                  <a:cubicBezTo>
                    <a:pt x="8137" y="511"/>
                    <a:pt x="6558" y="0"/>
                    <a:pt x="532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1035;p4"/>
            <p:cNvSpPr/>
            <p:nvPr/>
          </p:nvSpPr>
          <p:spPr>
            <a:xfrm flipH="1" rot="3976710">
              <a:off x="418918" y="625744"/>
              <a:ext cx="19265" cy="4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10364" y="0"/>
                  </a:moveTo>
                  <a:cubicBezTo>
                    <a:pt x="9491" y="0"/>
                    <a:pt x="8514" y="122"/>
                    <a:pt x="7468" y="365"/>
                  </a:cubicBezTo>
                  <a:cubicBezTo>
                    <a:pt x="4990" y="5543"/>
                    <a:pt x="2478" y="10513"/>
                    <a:pt x="0" y="15692"/>
                  </a:cubicBezTo>
                  <a:cubicBezTo>
                    <a:pt x="1256" y="16926"/>
                    <a:pt x="2478" y="18785"/>
                    <a:pt x="4153" y="19828"/>
                  </a:cubicBezTo>
                  <a:cubicBezTo>
                    <a:pt x="7398" y="20818"/>
                    <a:pt x="10573" y="21600"/>
                    <a:pt x="13295" y="21600"/>
                  </a:cubicBezTo>
                  <a:cubicBezTo>
                    <a:pt x="16854" y="21600"/>
                    <a:pt x="19611" y="20279"/>
                    <a:pt x="20763" y="16300"/>
                  </a:cubicBezTo>
                  <a:cubicBezTo>
                    <a:pt x="14551" y="12164"/>
                    <a:pt x="21600" y="6795"/>
                    <a:pt x="16610" y="2450"/>
                  </a:cubicBezTo>
                  <a:cubicBezTo>
                    <a:pt x="15040" y="1043"/>
                    <a:pt x="13016" y="0"/>
                    <a:pt x="1036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1036;p4"/>
            <p:cNvSpPr/>
            <p:nvPr/>
          </p:nvSpPr>
          <p:spPr>
            <a:xfrm flipH="1" rot="3976710">
              <a:off x="181232" y="1012613"/>
              <a:ext cx="33684" cy="2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600" fill="norm" stroke="1" extrusionOk="0">
                  <a:moveTo>
                    <a:pt x="10869" y="0"/>
                  </a:moveTo>
                  <a:cubicBezTo>
                    <a:pt x="5911" y="2478"/>
                    <a:pt x="3074" y="9980"/>
                    <a:pt x="0" y="17447"/>
                  </a:cubicBezTo>
                  <a:cubicBezTo>
                    <a:pt x="1626" y="18878"/>
                    <a:pt x="3312" y="19088"/>
                    <a:pt x="4998" y="19088"/>
                  </a:cubicBezTo>
                  <a:cubicBezTo>
                    <a:pt x="5752" y="19088"/>
                    <a:pt x="6486" y="19053"/>
                    <a:pt x="7240" y="19053"/>
                  </a:cubicBezTo>
                  <a:cubicBezTo>
                    <a:pt x="9223" y="19053"/>
                    <a:pt x="11187" y="19367"/>
                    <a:pt x="12992" y="21600"/>
                  </a:cubicBezTo>
                  <a:cubicBezTo>
                    <a:pt x="14579" y="17727"/>
                    <a:pt x="16701" y="17447"/>
                    <a:pt x="18724" y="17447"/>
                  </a:cubicBezTo>
                  <a:cubicBezTo>
                    <a:pt x="19101" y="17447"/>
                    <a:pt x="19478" y="17447"/>
                    <a:pt x="19835" y="17447"/>
                  </a:cubicBezTo>
                  <a:cubicBezTo>
                    <a:pt x="20231" y="14691"/>
                    <a:pt x="21600" y="10189"/>
                    <a:pt x="19478" y="10189"/>
                  </a:cubicBezTo>
                  <a:cubicBezTo>
                    <a:pt x="19041" y="10189"/>
                    <a:pt x="18466" y="10399"/>
                    <a:pt x="17712" y="10817"/>
                  </a:cubicBezTo>
                  <a:cubicBezTo>
                    <a:pt x="16740" y="11446"/>
                    <a:pt x="15888" y="11760"/>
                    <a:pt x="15174" y="11760"/>
                  </a:cubicBezTo>
                  <a:cubicBezTo>
                    <a:pt x="12159" y="11760"/>
                    <a:pt x="11048" y="6665"/>
                    <a:pt x="1086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1037;p4"/>
            <p:cNvSpPr/>
            <p:nvPr/>
          </p:nvSpPr>
          <p:spPr>
            <a:xfrm flipH="1" rot="3976710">
              <a:off x="987602" y="660893"/>
              <a:ext cx="18940" cy="2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0" y="0"/>
                  </a:moveTo>
                  <a:cubicBezTo>
                    <a:pt x="2142" y="7979"/>
                    <a:pt x="3884" y="15684"/>
                    <a:pt x="12089" y="21600"/>
                  </a:cubicBezTo>
                  <a:cubicBezTo>
                    <a:pt x="14703" y="19835"/>
                    <a:pt x="17280" y="17747"/>
                    <a:pt x="20329" y="15684"/>
                  </a:cubicBezTo>
                  <a:cubicBezTo>
                    <a:pt x="21600" y="12726"/>
                    <a:pt x="21164" y="9470"/>
                    <a:pt x="21164" y="5916"/>
                  </a:cubicBezTo>
                  <a:cubicBezTo>
                    <a:pt x="20729" y="2958"/>
                    <a:pt x="19023" y="597"/>
                    <a:pt x="15138" y="0"/>
                  </a:cubicBezTo>
                  <a:cubicBezTo>
                    <a:pt x="13541" y="2560"/>
                    <a:pt x="11907" y="3430"/>
                    <a:pt x="10237" y="3430"/>
                  </a:cubicBezTo>
                  <a:cubicBezTo>
                    <a:pt x="6897" y="3430"/>
                    <a:pt x="344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1038;p4"/>
            <p:cNvSpPr/>
            <p:nvPr/>
          </p:nvSpPr>
          <p:spPr>
            <a:xfrm flipH="1" rot="3976710">
              <a:off x="1154946" y="308316"/>
              <a:ext cx="14659" cy="2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94" h="21600" fill="norm" stroke="1" extrusionOk="0">
                  <a:moveTo>
                    <a:pt x="17467" y="0"/>
                  </a:moveTo>
                  <a:cubicBezTo>
                    <a:pt x="-462" y="605"/>
                    <a:pt x="-3669" y="6301"/>
                    <a:pt x="3673" y="21600"/>
                  </a:cubicBezTo>
                  <a:cubicBezTo>
                    <a:pt x="12444" y="15601"/>
                    <a:pt x="17931" y="8998"/>
                    <a:pt x="1746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1039;p4"/>
            <p:cNvSpPr/>
            <p:nvPr/>
          </p:nvSpPr>
          <p:spPr>
            <a:xfrm flipH="1" rot="3976710">
              <a:off x="1278610" y="164178"/>
              <a:ext cx="21110" cy="2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5" h="21600" fill="norm" stroke="1" extrusionOk="0">
                  <a:moveTo>
                    <a:pt x="2232" y="0"/>
                  </a:moveTo>
                  <a:cubicBezTo>
                    <a:pt x="2232" y="8189"/>
                    <a:pt x="-3405" y="13740"/>
                    <a:pt x="3237" y="18330"/>
                  </a:cubicBezTo>
                  <a:cubicBezTo>
                    <a:pt x="6223" y="19649"/>
                    <a:pt x="9209" y="20308"/>
                    <a:pt x="12195" y="21600"/>
                  </a:cubicBezTo>
                  <a:cubicBezTo>
                    <a:pt x="14204" y="15719"/>
                    <a:pt x="16521" y="10168"/>
                    <a:pt x="18195" y="3930"/>
                  </a:cubicBezTo>
                  <a:cubicBezTo>
                    <a:pt x="15990" y="6980"/>
                    <a:pt x="13842" y="8299"/>
                    <a:pt x="11776" y="8299"/>
                  </a:cubicBezTo>
                  <a:cubicBezTo>
                    <a:pt x="8455" y="8299"/>
                    <a:pt x="5302" y="5029"/>
                    <a:pt x="223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1040;p4"/>
            <p:cNvSpPr/>
            <p:nvPr/>
          </p:nvSpPr>
          <p:spPr>
            <a:xfrm flipH="1" rot="3976710">
              <a:off x="797603" y="614382"/>
              <a:ext cx="19787" cy="2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0" h="21600" fill="norm" stroke="1" extrusionOk="0">
                  <a:moveTo>
                    <a:pt x="1010" y="0"/>
                  </a:moveTo>
                  <a:cubicBezTo>
                    <a:pt x="-86" y="2429"/>
                    <a:pt x="-837" y="4537"/>
                    <a:pt x="1761" y="6966"/>
                  </a:cubicBezTo>
                  <a:cubicBezTo>
                    <a:pt x="4391" y="15688"/>
                    <a:pt x="9212" y="21600"/>
                    <a:pt x="18916" y="21600"/>
                  </a:cubicBezTo>
                  <a:cubicBezTo>
                    <a:pt x="20763" y="7317"/>
                    <a:pt x="10339" y="4185"/>
                    <a:pt x="101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1041;p4"/>
            <p:cNvSpPr/>
            <p:nvPr/>
          </p:nvSpPr>
          <p:spPr>
            <a:xfrm flipH="1" rot="3976710">
              <a:off x="1175874" y="496632"/>
              <a:ext cx="16767" cy="2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52" h="21600" fill="norm" stroke="1" extrusionOk="0">
                  <a:moveTo>
                    <a:pt x="8272" y="0"/>
                  </a:moveTo>
                  <a:cubicBezTo>
                    <a:pt x="6598" y="7881"/>
                    <a:pt x="-3030" y="11648"/>
                    <a:pt x="961" y="21600"/>
                  </a:cubicBezTo>
                  <a:cubicBezTo>
                    <a:pt x="3947" y="20219"/>
                    <a:pt x="7268" y="19874"/>
                    <a:pt x="9249" y="17142"/>
                  </a:cubicBezTo>
                  <a:cubicBezTo>
                    <a:pt x="13910" y="11648"/>
                    <a:pt x="18570" y="4803"/>
                    <a:pt x="827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1042;p4"/>
            <p:cNvSpPr/>
            <p:nvPr/>
          </p:nvSpPr>
          <p:spPr>
            <a:xfrm flipH="1" rot="3976710">
              <a:off x="730542" y="589781"/>
              <a:ext cx="26428" cy="3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2" h="21600" fill="norm" stroke="1" extrusionOk="0">
                  <a:moveTo>
                    <a:pt x="1036" y="0"/>
                  </a:moveTo>
                  <a:cubicBezTo>
                    <a:pt x="766" y="0"/>
                    <a:pt x="472" y="20"/>
                    <a:pt x="178" y="61"/>
                  </a:cubicBezTo>
                  <a:cubicBezTo>
                    <a:pt x="-705" y="3235"/>
                    <a:pt x="1918" y="4934"/>
                    <a:pt x="3389" y="7371"/>
                  </a:cubicBezTo>
                  <a:cubicBezTo>
                    <a:pt x="3684" y="8108"/>
                    <a:pt x="3978" y="9070"/>
                    <a:pt x="3978" y="9561"/>
                  </a:cubicBezTo>
                  <a:cubicBezTo>
                    <a:pt x="8636" y="10544"/>
                    <a:pt x="9813" y="14680"/>
                    <a:pt x="11260" y="18099"/>
                  </a:cubicBezTo>
                  <a:cubicBezTo>
                    <a:pt x="11848" y="18836"/>
                    <a:pt x="11848" y="19553"/>
                    <a:pt x="12142" y="20290"/>
                  </a:cubicBezTo>
                  <a:cubicBezTo>
                    <a:pt x="13442" y="21211"/>
                    <a:pt x="14520" y="21600"/>
                    <a:pt x="15452" y="21600"/>
                  </a:cubicBezTo>
                  <a:cubicBezTo>
                    <a:pt x="17487" y="21600"/>
                    <a:pt x="18836" y="19778"/>
                    <a:pt x="20012" y="17608"/>
                  </a:cubicBezTo>
                  <a:cubicBezTo>
                    <a:pt x="20012" y="16871"/>
                    <a:pt x="19743" y="15908"/>
                    <a:pt x="19743" y="15417"/>
                  </a:cubicBezTo>
                  <a:cubicBezTo>
                    <a:pt x="17683" y="12243"/>
                    <a:pt x="20895" y="7862"/>
                    <a:pt x="16531" y="5426"/>
                  </a:cubicBezTo>
                  <a:cubicBezTo>
                    <a:pt x="15991" y="5507"/>
                    <a:pt x="15501" y="5569"/>
                    <a:pt x="15011" y="5569"/>
                  </a:cubicBezTo>
                  <a:cubicBezTo>
                    <a:pt x="9543" y="5569"/>
                    <a:pt x="6184" y="0"/>
                    <a:pt x="103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1043;p4"/>
            <p:cNvSpPr/>
            <p:nvPr/>
          </p:nvSpPr>
          <p:spPr>
            <a:xfrm flipH="1" rot="3976710">
              <a:off x="691938" y="588249"/>
              <a:ext cx="19876" cy="3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5" h="21600" fill="norm" stroke="1" extrusionOk="0">
                  <a:moveTo>
                    <a:pt x="2930" y="0"/>
                  </a:moveTo>
                  <a:cubicBezTo>
                    <a:pt x="2054" y="0"/>
                    <a:pt x="1088" y="116"/>
                    <a:pt x="0" y="348"/>
                  </a:cubicBezTo>
                  <a:cubicBezTo>
                    <a:pt x="1813" y="9178"/>
                    <a:pt x="7915" y="15806"/>
                    <a:pt x="15467" y="21600"/>
                  </a:cubicBezTo>
                  <a:cubicBezTo>
                    <a:pt x="16917" y="18564"/>
                    <a:pt x="21600" y="15528"/>
                    <a:pt x="15467" y="12214"/>
                  </a:cubicBezTo>
                  <a:cubicBezTo>
                    <a:pt x="9969" y="9479"/>
                    <a:pt x="10876" y="0"/>
                    <a:pt x="29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1044;p4"/>
            <p:cNvSpPr/>
            <p:nvPr/>
          </p:nvSpPr>
          <p:spPr>
            <a:xfrm flipH="1" rot="3976710">
              <a:off x="1431934" y="166994"/>
              <a:ext cx="13033" cy="3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6" h="21600" fill="norm" stroke="1" extrusionOk="0">
                  <a:moveTo>
                    <a:pt x="17289" y="0"/>
                  </a:moveTo>
                  <a:cubicBezTo>
                    <a:pt x="5400" y="3343"/>
                    <a:pt x="5945" y="10009"/>
                    <a:pt x="0" y="15254"/>
                  </a:cubicBezTo>
                  <a:cubicBezTo>
                    <a:pt x="0" y="17156"/>
                    <a:pt x="3267" y="17396"/>
                    <a:pt x="5945" y="18117"/>
                  </a:cubicBezTo>
                  <a:cubicBezTo>
                    <a:pt x="8304" y="18978"/>
                    <a:pt x="10074" y="21600"/>
                    <a:pt x="13387" y="21600"/>
                  </a:cubicBezTo>
                  <a:cubicBezTo>
                    <a:pt x="14612" y="21600"/>
                    <a:pt x="16064" y="21240"/>
                    <a:pt x="17834" y="20259"/>
                  </a:cubicBezTo>
                  <a:cubicBezTo>
                    <a:pt x="9756" y="13593"/>
                    <a:pt x="21600" y="6906"/>
                    <a:pt x="1728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1045;p4"/>
            <p:cNvSpPr/>
            <p:nvPr/>
          </p:nvSpPr>
          <p:spPr>
            <a:xfrm flipH="1" rot="3976710">
              <a:off x="373527" y="661128"/>
              <a:ext cx="27747" cy="2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14" y="0"/>
                  </a:moveTo>
                  <a:cubicBezTo>
                    <a:pt x="2117" y="3541"/>
                    <a:pt x="302" y="7407"/>
                    <a:pt x="0" y="12219"/>
                  </a:cubicBezTo>
                  <a:cubicBezTo>
                    <a:pt x="958" y="11841"/>
                    <a:pt x="1840" y="11652"/>
                    <a:pt x="2672" y="11652"/>
                  </a:cubicBezTo>
                  <a:cubicBezTo>
                    <a:pt x="8847" y="11652"/>
                    <a:pt x="11745" y="21600"/>
                    <a:pt x="17870" y="21600"/>
                  </a:cubicBezTo>
                  <a:cubicBezTo>
                    <a:pt x="18097" y="21600"/>
                    <a:pt x="18349" y="21600"/>
                    <a:pt x="18601" y="21573"/>
                  </a:cubicBezTo>
                  <a:lnTo>
                    <a:pt x="21600" y="18356"/>
                  </a:lnTo>
                  <a:cubicBezTo>
                    <a:pt x="20415" y="7407"/>
                    <a:pt x="11997" y="6434"/>
                    <a:pt x="6604" y="649"/>
                  </a:cubicBezTo>
                  <a:cubicBezTo>
                    <a:pt x="5999" y="324"/>
                    <a:pt x="5394" y="324"/>
                    <a:pt x="48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1046;p4"/>
            <p:cNvSpPr/>
            <p:nvPr/>
          </p:nvSpPr>
          <p:spPr>
            <a:xfrm flipH="1" rot="3976710">
              <a:off x="1255619" y="351012"/>
              <a:ext cx="27747" cy="1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86" y="0"/>
                  </a:moveTo>
                  <a:cubicBezTo>
                    <a:pt x="2394" y="2529"/>
                    <a:pt x="0" y="4180"/>
                    <a:pt x="0" y="9202"/>
                  </a:cubicBezTo>
                  <a:cubicBezTo>
                    <a:pt x="5772" y="9202"/>
                    <a:pt x="9578" y="21600"/>
                    <a:pt x="15274" y="21600"/>
                  </a:cubicBezTo>
                  <a:cubicBezTo>
                    <a:pt x="16988" y="21600"/>
                    <a:pt x="18853" y="20476"/>
                    <a:pt x="20995" y="17561"/>
                  </a:cubicBezTo>
                  <a:cubicBezTo>
                    <a:pt x="20995" y="16753"/>
                    <a:pt x="20995" y="15067"/>
                    <a:pt x="21600" y="13381"/>
                  </a:cubicBezTo>
                  <a:cubicBezTo>
                    <a:pt x="14997" y="11309"/>
                    <a:pt x="8998" y="7973"/>
                    <a:pt x="448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1047;p4"/>
            <p:cNvSpPr/>
            <p:nvPr/>
          </p:nvSpPr>
          <p:spPr>
            <a:xfrm flipH="1" rot="3976710">
              <a:off x="463062" y="598370"/>
              <a:ext cx="18027" cy="21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8" h="21600" fill="norm" stroke="1" extrusionOk="0">
                  <a:moveTo>
                    <a:pt x="10041" y="0"/>
                  </a:moveTo>
                  <a:cubicBezTo>
                    <a:pt x="8715" y="0"/>
                    <a:pt x="7145" y="290"/>
                    <a:pt x="5330" y="901"/>
                  </a:cubicBezTo>
                  <a:cubicBezTo>
                    <a:pt x="3655" y="2060"/>
                    <a:pt x="2818" y="3605"/>
                    <a:pt x="1178" y="4378"/>
                  </a:cubicBezTo>
                  <a:cubicBezTo>
                    <a:pt x="-2172" y="7822"/>
                    <a:pt x="2818" y="10494"/>
                    <a:pt x="1562" y="13552"/>
                  </a:cubicBezTo>
                  <a:cubicBezTo>
                    <a:pt x="1562" y="21600"/>
                    <a:pt x="10320" y="17029"/>
                    <a:pt x="12379" y="21600"/>
                  </a:cubicBezTo>
                  <a:cubicBezTo>
                    <a:pt x="15275" y="21214"/>
                    <a:pt x="17369" y="19314"/>
                    <a:pt x="18625" y="17029"/>
                  </a:cubicBezTo>
                  <a:cubicBezTo>
                    <a:pt x="19428" y="15097"/>
                    <a:pt x="19428" y="13552"/>
                    <a:pt x="19428" y="11653"/>
                  </a:cubicBezTo>
                  <a:cubicBezTo>
                    <a:pt x="17753" y="5698"/>
                    <a:pt x="16043" y="0"/>
                    <a:pt x="100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1048;p4"/>
            <p:cNvSpPr/>
            <p:nvPr/>
          </p:nvSpPr>
          <p:spPr>
            <a:xfrm flipH="1" rot="3976710">
              <a:off x="941976" y="662614"/>
              <a:ext cx="20728" cy="1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4637" y="0"/>
                  </a:moveTo>
                  <a:cubicBezTo>
                    <a:pt x="12856" y="1941"/>
                    <a:pt x="10816" y="2236"/>
                    <a:pt x="8776" y="2236"/>
                  </a:cubicBezTo>
                  <a:cubicBezTo>
                    <a:pt x="7934" y="2236"/>
                    <a:pt x="7124" y="2194"/>
                    <a:pt x="6282" y="2194"/>
                  </a:cubicBezTo>
                  <a:cubicBezTo>
                    <a:pt x="3951" y="2194"/>
                    <a:pt x="1749" y="2573"/>
                    <a:pt x="0" y="5527"/>
                  </a:cubicBezTo>
                  <a:cubicBezTo>
                    <a:pt x="3076" y="10547"/>
                    <a:pt x="2299" y="19069"/>
                    <a:pt x="7319" y="21600"/>
                  </a:cubicBezTo>
                  <a:cubicBezTo>
                    <a:pt x="8614" y="20334"/>
                    <a:pt x="7481" y="14850"/>
                    <a:pt x="9327" y="14850"/>
                  </a:cubicBezTo>
                  <a:cubicBezTo>
                    <a:pt x="9683" y="14850"/>
                    <a:pt x="10169" y="15061"/>
                    <a:pt x="10784" y="15567"/>
                  </a:cubicBezTo>
                  <a:cubicBezTo>
                    <a:pt x="12856" y="16917"/>
                    <a:pt x="14897" y="18647"/>
                    <a:pt x="16645" y="18647"/>
                  </a:cubicBezTo>
                  <a:cubicBezTo>
                    <a:pt x="18200" y="18647"/>
                    <a:pt x="19527" y="17297"/>
                    <a:pt x="20434" y="13078"/>
                  </a:cubicBezTo>
                  <a:cubicBezTo>
                    <a:pt x="21600" y="6539"/>
                    <a:pt x="19268" y="2025"/>
                    <a:pt x="1463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1049;p4"/>
            <p:cNvSpPr/>
            <p:nvPr/>
          </p:nvSpPr>
          <p:spPr>
            <a:xfrm flipH="1" rot="3976710">
              <a:off x="1208463" y="244014"/>
              <a:ext cx="15143" cy="2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5966" y="0"/>
                  </a:moveTo>
                  <a:cubicBezTo>
                    <a:pt x="7025" y="3600"/>
                    <a:pt x="2776" y="9838"/>
                    <a:pt x="1713" y="17340"/>
                  </a:cubicBezTo>
                  <a:cubicBezTo>
                    <a:pt x="-898" y="18989"/>
                    <a:pt x="-367" y="20611"/>
                    <a:pt x="2245" y="21600"/>
                  </a:cubicBezTo>
                  <a:cubicBezTo>
                    <a:pt x="12823" y="19649"/>
                    <a:pt x="12292" y="10140"/>
                    <a:pt x="20702" y="6540"/>
                  </a:cubicBezTo>
                  <a:cubicBezTo>
                    <a:pt x="19640" y="4589"/>
                    <a:pt x="17559" y="1979"/>
                    <a:pt x="159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1050;p4"/>
            <p:cNvSpPr/>
            <p:nvPr/>
          </p:nvSpPr>
          <p:spPr>
            <a:xfrm flipH="1" rot="3976710">
              <a:off x="574922" y="466299"/>
              <a:ext cx="18991" cy="2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7" h="21600" fill="norm" stroke="1" extrusionOk="0">
                  <a:moveTo>
                    <a:pt x="88" y="0"/>
                  </a:moveTo>
                  <a:cubicBezTo>
                    <a:pt x="-1133" y="11832"/>
                    <a:pt x="10487" y="16281"/>
                    <a:pt x="20467" y="21600"/>
                  </a:cubicBezTo>
                  <a:cubicBezTo>
                    <a:pt x="15477" y="13025"/>
                    <a:pt x="9231" y="5617"/>
                    <a:pt x="8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1051;p4"/>
            <p:cNvSpPr/>
            <p:nvPr/>
          </p:nvSpPr>
          <p:spPr>
            <a:xfrm flipH="1" rot="3976710">
              <a:off x="1519587" y="164274"/>
              <a:ext cx="12701" cy="14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88" h="21600" fill="norm" stroke="1" extrusionOk="0">
                  <a:moveTo>
                    <a:pt x="6609" y="0"/>
                  </a:moveTo>
                  <a:cubicBezTo>
                    <a:pt x="4747" y="0"/>
                    <a:pt x="2652" y="647"/>
                    <a:pt x="325" y="2041"/>
                  </a:cubicBezTo>
                  <a:cubicBezTo>
                    <a:pt x="-234" y="11497"/>
                    <a:pt x="-1351" y="21003"/>
                    <a:pt x="9728" y="21600"/>
                  </a:cubicBezTo>
                  <a:cubicBezTo>
                    <a:pt x="14151" y="21003"/>
                    <a:pt x="20249" y="19808"/>
                    <a:pt x="17502" y="11497"/>
                  </a:cubicBezTo>
                  <a:cubicBezTo>
                    <a:pt x="15454" y="4977"/>
                    <a:pt x="11916" y="0"/>
                    <a:pt x="66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1052;p4"/>
            <p:cNvSpPr/>
            <p:nvPr/>
          </p:nvSpPr>
          <p:spPr>
            <a:xfrm flipH="1" rot="3976710">
              <a:off x="1356697" y="240363"/>
              <a:ext cx="12701" cy="2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71" h="21600" fill="norm" stroke="1" extrusionOk="0">
                  <a:moveTo>
                    <a:pt x="8924" y="0"/>
                  </a:moveTo>
                  <a:cubicBezTo>
                    <a:pt x="2804" y="4242"/>
                    <a:pt x="908" y="10039"/>
                    <a:pt x="0" y="16581"/>
                  </a:cubicBezTo>
                  <a:lnTo>
                    <a:pt x="0" y="18524"/>
                  </a:lnTo>
                  <a:cubicBezTo>
                    <a:pt x="3041" y="19366"/>
                    <a:pt x="5647" y="21600"/>
                    <a:pt x="8766" y="21600"/>
                  </a:cubicBezTo>
                  <a:cubicBezTo>
                    <a:pt x="9990" y="21600"/>
                    <a:pt x="11254" y="21276"/>
                    <a:pt x="12676" y="20434"/>
                  </a:cubicBezTo>
                  <a:cubicBezTo>
                    <a:pt x="21600" y="11561"/>
                    <a:pt x="3278" y="8096"/>
                    <a:pt x="89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1053;p4"/>
            <p:cNvSpPr/>
            <p:nvPr/>
          </p:nvSpPr>
          <p:spPr>
            <a:xfrm flipH="1" rot="3976710">
              <a:off x="958026" y="502078"/>
              <a:ext cx="2081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3" y="0"/>
                  </a:moveTo>
                  <a:cubicBezTo>
                    <a:pt x="5644" y="0"/>
                    <a:pt x="2217" y="3062"/>
                    <a:pt x="0" y="16979"/>
                  </a:cubicBezTo>
                  <a:cubicBezTo>
                    <a:pt x="2755" y="13862"/>
                    <a:pt x="5173" y="12693"/>
                    <a:pt x="7458" y="12693"/>
                  </a:cubicBezTo>
                  <a:cubicBezTo>
                    <a:pt x="12463" y="12693"/>
                    <a:pt x="16662" y="18427"/>
                    <a:pt x="21600" y="21600"/>
                  </a:cubicBezTo>
                  <a:lnTo>
                    <a:pt x="16796" y="1726"/>
                  </a:lnTo>
                  <a:cubicBezTo>
                    <a:pt x="14344" y="1225"/>
                    <a:pt x="11825" y="0"/>
                    <a:pt x="94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1054;p4"/>
            <p:cNvSpPr/>
            <p:nvPr/>
          </p:nvSpPr>
          <p:spPr>
            <a:xfrm flipH="1" rot="3976710">
              <a:off x="818478" y="625734"/>
              <a:ext cx="12701" cy="1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" y="0"/>
                  </a:moveTo>
                  <a:cubicBezTo>
                    <a:pt x="778" y="3443"/>
                    <a:pt x="778" y="7828"/>
                    <a:pt x="0" y="11722"/>
                  </a:cubicBezTo>
                  <a:cubicBezTo>
                    <a:pt x="4216" y="17050"/>
                    <a:pt x="9146" y="21600"/>
                    <a:pt x="18746" y="21600"/>
                  </a:cubicBezTo>
                  <a:cubicBezTo>
                    <a:pt x="19654" y="21600"/>
                    <a:pt x="20627" y="21559"/>
                    <a:pt x="21600" y="21477"/>
                  </a:cubicBezTo>
                  <a:lnTo>
                    <a:pt x="21600" y="11722"/>
                  </a:lnTo>
                  <a:cubicBezTo>
                    <a:pt x="16995" y="5861"/>
                    <a:pt x="12389" y="492"/>
                    <a:pt x="155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1055;p4"/>
            <p:cNvSpPr/>
            <p:nvPr/>
          </p:nvSpPr>
          <p:spPr>
            <a:xfrm flipH="1" rot="3976710">
              <a:off x="735597" y="601334"/>
              <a:ext cx="12834" cy="1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7" h="21600" fill="norm" stroke="1" extrusionOk="0">
                  <a:moveTo>
                    <a:pt x="11299" y="0"/>
                  </a:moveTo>
                  <a:cubicBezTo>
                    <a:pt x="7533" y="0"/>
                    <a:pt x="3766" y="3205"/>
                    <a:pt x="0" y="4245"/>
                  </a:cubicBezTo>
                  <a:cubicBezTo>
                    <a:pt x="1588" y="13692"/>
                    <a:pt x="8077" y="17147"/>
                    <a:pt x="14022" y="21600"/>
                  </a:cubicBezTo>
                  <a:cubicBezTo>
                    <a:pt x="12933" y="14650"/>
                    <a:pt x="21600" y="8698"/>
                    <a:pt x="16200" y="2289"/>
                  </a:cubicBezTo>
                  <a:cubicBezTo>
                    <a:pt x="14566" y="624"/>
                    <a:pt x="12933" y="0"/>
                    <a:pt x="112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1056;p4"/>
            <p:cNvSpPr/>
            <p:nvPr/>
          </p:nvSpPr>
          <p:spPr>
            <a:xfrm flipH="1" rot="3976710">
              <a:off x="1330960" y="269921"/>
              <a:ext cx="1541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66" fill="norm" stroke="1" extrusionOk="0">
                  <a:moveTo>
                    <a:pt x="5400" y="0"/>
                  </a:moveTo>
                  <a:cubicBezTo>
                    <a:pt x="1089" y="1490"/>
                    <a:pt x="2178" y="8876"/>
                    <a:pt x="0" y="14028"/>
                  </a:cubicBezTo>
                  <a:cubicBezTo>
                    <a:pt x="2904" y="17938"/>
                    <a:pt x="5355" y="19366"/>
                    <a:pt x="7533" y="19366"/>
                  </a:cubicBezTo>
                  <a:cubicBezTo>
                    <a:pt x="12797" y="19366"/>
                    <a:pt x="16654" y="11359"/>
                    <a:pt x="21600" y="10366"/>
                  </a:cubicBezTo>
                  <a:cubicBezTo>
                    <a:pt x="17289" y="-2234"/>
                    <a:pt x="10255" y="4407"/>
                    <a:pt x="54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1057;p4"/>
            <p:cNvSpPr/>
            <p:nvPr/>
          </p:nvSpPr>
          <p:spPr>
            <a:xfrm flipH="1" rot="3976710">
              <a:off x="1192185" y="475184"/>
              <a:ext cx="14635" cy="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86" y="0"/>
                  </a:moveTo>
                  <a:lnTo>
                    <a:pt x="0" y="9516"/>
                  </a:lnTo>
                  <a:cubicBezTo>
                    <a:pt x="2819" y="18457"/>
                    <a:pt x="9653" y="21600"/>
                    <a:pt x="17060" y="21600"/>
                  </a:cubicBezTo>
                  <a:lnTo>
                    <a:pt x="21600" y="21600"/>
                  </a:lnTo>
                  <a:lnTo>
                    <a:pt x="6786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1058;p4"/>
            <p:cNvSpPr/>
            <p:nvPr/>
          </p:nvSpPr>
          <p:spPr>
            <a:xfrm flipH="1" rot="3976710">
              <a:off x="272266" y="810063"/>
              <a:ext cx="12701" cy="2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15" h="21600" fill="norm" stroke="1" extrusionOk="0">
                  <a:moveTo>
                    <a:pt x="5842" y="0"/>
                  </a:moveTo>
                  <a:cubicBezTo>
                    <a:pt x="0" y="3252"/>
                    <a:pt x="589" y="7736"/>
                    <a:pt x="0" y="12221"/>
                  </a:cubicBezTo>
                  <a:cubicBezTo>
                    <a:pt x="0" y="15883"/>
                    <a:pt x="589" y="19957"/>
                    <a:pt x="5842" y="21600"/>
                  </a:cubicBezTo>
                  <a:cubicBezTo>
                    <a:pt x="21600" y="14240"/>
                    <a:pt x="7020" y="7326"/>
                    <a:pt x="584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1059;p4"/>
            <p:cNvSpPr/>
            <p:nvPr/>
          </p:nvSpPr>
          <p:spPr>
            <a:xfrm flipH="1" rot="3976710">
              <a:off x="606150" y="475369"/>
              <a:ext cx="14634" cy="2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834" y="16641"/>
                  </a:lnTo>
                  <a:cubicBezTo>
                    <a:pt x="10848" y="17706"/>
                    <a:pt x="14480" y="21600"/>
                    <a:pt x="19641" y="21600"/>
                  </a:cubicBezTo>
                  <a:cubicBezTo>
                    <a:pt x="20262" y="21600"/>
                    <a:pt x="20931" y="21533"/>
                    <a:pt x="21600" y="21400"/>
                  </a:cubicBezTo>
                  <a:cubicBezTo>
                    <a:pt x="15913" y="13479"/>
                    <a:pt x="10227" y="555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1060;p4"/>
            <p:cNvSpPr/>
            <p:nvPr/>
          </p:nvSpPr>
          <p:spPr>
            <a:xfrm flipH="1" rot="3976710">
              <a:off x="1081242" y="412780"/>
              <a:ext cx="12701" cy="1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13" h="21600" fill="norm" stroke="1" extrusionOk="0">
                  <a:moveTo>
                    <a:pt x="16513" y="0"/>
                  </a:moveTo>
                  <a:cubicBezTo>
                    <a:pt x="13168" y="1477"/>
                    <a:pt x="10428" y="3502"/>
                    <a:pt x="6526" y="5527"/>
                  </a:cubicBezTo>
                  <a:cubicBezTo>
                    <a:pt x="6526" y="11011"/>
                    <a:pt x="-5087" y="13542"/>
                    <a:pt x="2670" y="21600"/>
                  </a:cubicBezTo>
                  <a:cubicBezTo>
                    <a:pt x="14841" y="19069"/>
                    <a:pt x="14283" y="8522"/>
                    <a:pt x="1651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1061;p4"/>
            <p:cNvSpPr/>
            <p:nvPr/>
          </p:nvSpPr>
          <p:spPr>
            <a:xfrm flipH="1" rot="3976710">
              <a:off x="1198397" y="262228"/>
              <a:ext cx="12701" cy="1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46" h="21600" fill="norm" stroke="1" extrusionOk="0">
                  <a:moveTo>
                    <a:pt x="9204" y="0"/>
                  </a:moveTo>
                  <a:cubicBezTo>
                    <a:pt x="-4971" y="6696"/>
                    <a:pt x="-661" y="13910"/>
                    <a:pt x="8010" y="21600"/>
                  </a:cubicBezTo>
                  <a:cubicBezTo>
                    <a:pt x="16629" y="16978"/>
                    <a:pt x="12942" y="11837"/>
                    <a:pt x="9827" y="6696"/>
                  </a:cubicBezTo>
                  <a:cubicBezTo>
                    <a:pt x="9827" y="4147"/>
                    <a:pt x="9204" y="2592"/>
                    <a:pt x="92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1062;p4"/>
            <p:cNvSpPr/>
            <p:nvPr/>
          </p:nvSpPr>
          <p:spPr>
            <a:xfrm flipH="1" rot="3976710">
              <a:off x="720003" y="597778"/>
              <a:ext cx="1317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76" h="21600" fill="norm" stroke="1" extrusionOk="0">
                  <a:moveTo>
                    <a:pt x="13867" y="0"/>
                  </a:moveTo>
                  <a:cubicBezTo>
                    <a:pt x="9763" y="3625"/>
                    <a:pt x="4622" y="7250"/>
                    <a:pt x="0" y="10800"/>
                  </a:cubicBezTo>
                  <a:cubicBezTo>
                    <a:pt x="1037" y="20694"/>
                    <a:pt x="5141" y="20694"/>
                    <a:pt x="8726" y="21600"/>
                  </a:cubicBezTo>
                  <a:cubicBezTo>
                    <a:pt x="15941" y="19787"/>
                    <a:pt x="21600" y="16238"/>
                    <a:pt x="1386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1063;p4"/>
            <p:cNvSpPr/>
            <p:nvPr/>
          </p:nvSpPr>
          <p:spPr>
            <a:xfrm flipH="1" rot="3976710">
              <a:off x="124167" y="758233"/>
              <a:ext cx="81956" cy="83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9" h="21600" fill="norm" stroke="1" extrusionOk="0">
                  <a:moveTo>
                    <a:pt x="14171" y="0"/>
                  </a:moveTo>
                  <a:cubicBezTo>
                    <a:pt x="13919" y="0"/>
                    <a:pt x="13674" y="34"/>
                    <a:pt x="13422" y="110"/>
                  </a:cubicBezTo>
                  <a:cubicBezTo>
                    <a:pt x="12152" y="1660"/>
                    <a:pt x="13067" y="5341"/>
                    <a:pt x="10195" y="5341"/>
                  </a:cubicBezTo>
                  <a:cubicBezTo>
                    <a:pt x="10085" y="5341"/>
                    <a:pt x="9966" y="5333"/>
                    <a:pt x="9848" y="5324"/>
                  </a:cubicBezTo>
                  <a:cubicBezTo>
                    <a:pt x="9004" y="6630"/>
                    <a:pt x="9943" y="9039"/>
                    <a:pt x="8065" y="9637"/>
                  </a:cubicBezTo>
                  <a:cubicBezTo>
                    <a:pt x="7994" y="9663"/>
                    <a:pt x="7923" y="9671"/>
                    <a:pt x="7844" y="9671"/>
                  </a:cubicBezTo>
                  <a:cubicBezTo>
                    <a:pt x="6992" y="9671"/>
                    <a:pt x="5975" y="8256"/>
                    <a:pt x="5225" y="8256"/>
                  </a:cubicBezTo>
                  <a:cubicBezTo>
                    <a:pt x="4925" y="8256"/>
                    <a:pt x="4673" y="8483"/>
                    <a:pt x="4499" y="9140"/>
                  </a:cubicBezTo>
                  <a:cubicBezTo>
                    <a:pt x="3647" y="11744"/>
                    <a:pt x="6558" y="10143"/>
                    <a:pt x="7410" y="11348"/>
                  </a:cubicBezTo>
                  <a:cubicBezTo>
                    <a:pt x="7971" y="12148"/>
                    <a:pt x="9193" y="12350"/>
                    <a:pt x="8444" y="13749"/>
                  </a:cubicBezTo>
                  <a:cubicBezTo>
                    <a:pt x="8191" y="14363"/>
                    <a:pt x="7829" y="14591"/>
                    <a:pt x="7466" y="14591"/>
                  </a:cubicBezTo>
                  <a:cubicBezTo>
                    <a:pt x="6992" y="14591"/>
                    <a:pt x="6535" y="14203"/>
                    <a:pt x="6377" y="13749"/>
                  </a:cubicBezTo>
                  <a:cubicBezTo>
                    <a:pt x="5628" y="12198"/>
                    <a:pt x="4918" y="11651"/>
                    <a:pt x="4255" y="11651"/>
                  </a:cubicBezTo>
                  <a:cubicBezTo>
                    <a:pt x="2977" y="11651"/>
                    <a:pt x="1849" y="13631"/>
                    <a:pt x="926" y="14355"/>
                  </a:cubicBezTo>
                  <a:cubicBezTo>
                    <a:pt x="-1512" y="16562"/>
                    <a:pt x="1580" y="17666"/>
                    <a:pt x="2054" y="19266"/>
                  </a:cubicBezTo>
                  <a:cubicBezTo>
                    <a:pt x="2243" y="19966"/>
                    <a:pt x="2614" y="20774"/>
                    <a:pt x="2993" y="21575"/>
                  </a:cubicBezTo>
                  <a:cubicBezTo>
                    <a:pt x="3103" y="21592"/>
                    <a:pt x="3206" y="21600"/>
                    <a:pt x="3300" y="21600"/>
                  </a:cubicBezTo>
                  <a:cubicBezTo>
                    <a:pt x="4673" y="21600"/>
                    <a:pt x="4626" y="19705"/>
                    <a:pt x="5154" y="18769"/>
                  </a:cubicBezTo>
                  <a:cubicBezTo>
                    <a:pt x="5438" y="18264"/>
                    <a:pt x="5525" y="17666"/>
                    <a:pt x="5620" y="17160"/>
                  </a:cubicBezTo>
                  <a:cubicBezTo>
                    <a:pt x="5620" y="18062"/>
                    <a:pt x="5714" y="18769"/>
                    <a:pt x="6377" y="19368"/>
                  </a:cubicBezTo>
                  <a:cubicBezTo>
                    <a:pt x="7876" y="18862"/>
                    <a:pt x="9193" y="17767"/>
                    <a:pt x="10227" y="16259"/>
                  </a:cubicBezTo>
                  <a:cubicBezTo>
                    <a:pt x="13232" y="12047"/>
                    <a:pt x="16428" y="7835"/>
                    <a:pt x="19615" y="3622"/>
                  </a:cubicBezTo>
                  <a:cubicBezTo>
                    <a:pt x="19993" y="2814"/>
                    <a:pt x="20088" y="2115"/>
                    <a:pt x="19804" y="1314"/>
                  </a:cubicBezTo>
                  <a:cubicBezTo>
                    <a:pt x="19339" y="708"/>
                    <a:pt x="18771" y="514"/>
                    <a:pt x="18210" y="312"/>
                  </a:cubicBezTo>
                  <a:cubicBezTo>
                    <a:pt x="17855" y="455"/>
                    <a:pt x="17516" y="514"/>
                    <a:pt x="17177" y="514"/>
                  </a:cubicBezTo>
                  <a:cubicBezTo>
                    <a:pt x="16144" y="514"/>
                    <a:pt x="15165" y="0"/>
                    <a:pt x="1417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1064;p4"/>
            <p:cNvSpPr/>
            <p:nvPr/>
          </p:nvSpPr>
          <p:spPr>
            <a:xfrm flipH="1" rot="3976710">
              <a:off x="297270" y="539950"/>
              <a:ext cx="43877" cy="9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2" h="21600" fill="norm" stroke="1" extrusionOk="0">
                  <a:moveTo>
                    <a:pt x="5616" y="7714"/>
                  </a:moveTo>
                  <a:cubicBezTo>
                    <a:pt x="6150" y="8046"/>
                    <a:pt x="6836" y="8341"/>
                    <a:pt x="7416" y="8687"/>
                  </a:cubicBezTo>
                  <a:cubicBezTo>
                    <a:pt x="6577" y="8414"/>
                    <a:pt x="6058" y="8038"/>
                    <a:pt x="5616" y="7714"/>
                  </a:cubicBezTo>
                  <a:close/>
                  <a:moveTo>
                    <a:pt x="10147" y="0"/>
                  </a:moveTo>
                  <a:cubicBezTo>
                    <a:pt x="8880" y="878"/>
                    <a:pt x="7599" y="1844"/>
                    <a:pt x="6699" y="2810"/>
                  </a:cubicBezTo>
                  <a:cubicBezTo>
                    <a:pt x="4701" y="4211"/>
                    <a:pt x="3969" y="5708"/>
                    <a:pt x="5235" y="7463"/>
                  </a:cubicBezTo>
                  <a:cubicBezTo>
                    <a:pt x="3969" y="8776"/>
                    <a:pt x="-928" y="9218"/>
                    <a:pt x="155" y="10450"/>
                  </a:cubicBezTo>
                  <a:cubicBezTo>
                    <a:pt x="3969" y="14307"/>
                    <a:pt x="-745" y="17913"/>
                    <a:pt x="338" y="21600"/>
                  </a:cubicBezTo>
                  <a:cubicBezTo>
                    <a:pt x="9780" y="15627"/>
                    <a:pt x="16141" y="8599"/>
                    <a:pt x="20672" y="966"/>
                  </a:cubicBezTo>
                  <a:cubicBezTo>
                    <a:pt x="20519" y="944"/>
                    <a:pt x="20352" y="929"/>
                    <a:pt x="20169" y="929"/>
                  </a:cubicBezTo>
                  <a:cubicBezTo>
                    <a:pt x="18064" y="929"/>
                    <a:pt x="15470" y="2389"/>
                    <a:pt x="13335" y="2389"/>
                  </a:cubicBezTo>
                  <a:cubicBezTo>
                    <a:pt x="12023" y="2389"/>
                    <a:pt x="10879" y="1822"/>
                    <a:pt x="101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1065;p4"/>
            <p:cNvSpPr/>
            <p:nvPr/>
          </p:nvSpPr>
          <p:spPr>
            <a:xfrm flipH="1" rot="3976710">
              <a:off x="85339" y="879227"/>
              <a:ext cx="68069" cy="5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16736" y="0"/>
                  </a:moveTo>
                  <a:cubicBezTo>
                    <a:pt x="15310" y="1407"/>
                    <a:pt x="13177" y="2195"/>
                    <a:pt x="13656" y="5942"/>
                  </a:cubicBezTo>
                  <a:cubicBezTo>
                    <a:pt x="14124" y="9071"/>
                    <a:pt x="12470" y="9387"/>
                    <a:pt x="11164" y="10176"/>
                  </a:cubicBezTo>
                  <a:cubicBezTo>
                    <a:pt x="7007" y="12213"/>
                    <a:pt x="3917" y="16433"/>
                    <a:pt x="359" y="19878"/>
                  </a:cubicBezTo>
                  <a:cubicBezTo>
                    <a:pt x="120" y="20193"/>
                    <a:pt x="120" y="20667"/>
                    <a:pt x="0" y="20811"/>
                  </a:cubicBezTo>
                  <a:cubicBezTo>
                    <a:pt x="120" y="20969"/>
                    <a:pt x="239" y="21442"/>
                    <a:pt x="478" y="21600"/>
                  </a:cubicBezTo>
                  <a:cubicBezTo>
                    <a:pt x="7366" y="20193"/>
                    <a:pt x="12111" y="11582"/>
                    <a:pt x="18879" y="8611"/>
                  </a:cubicBezTo>
                  <a:cubicBezTo>
                    <a:pt x="21012" y="7665"/>
                    <a:pt x="21600" y="4693"/>
                    <a:pt x="20185" y="1407"/>
                  </a:cubicBezTo>
                  <a:cubicBezTo>
                    <a:pt x="20065" y="815"/>
                    <a:pt x="19876" y="605"/>
                    <a:pt x="19636" y="605"/>
                  </a:cubicBezTo>
                  <a:cubicBezTo>
                    <a:pt x="19058" y="605"/>
                    <a:pt x="18211" y="1946"/>
                    <a:pt x="17563" y="1946"/>
                  </a:cubicBezTo>
                  <a:cubicBezTo>
                    <a:pt x="17184" y="1946"/>
                    <a:pt x="16875" y="1486"/>
                    <a:pt x="1673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1066;p4"/>
            <p:cNvSpPr/>
            <p:nvPr/>
          </p:nvSpPr>
          <p:spPr>
            <a:xfrm flipH="1" rot="3976710">
              <a:off x="111477" y="828503"/>
              <a:ext cx="46076" cy="5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2" h="21600" fill="norm" stroke="1" extrusionOk="0">
                  <a:moveTo>
                    <a:pt x="19168" y="0"/>
                  </a:moveTo>
                  <a:cubicBezTo>
                    <a:pt x="18339" y="322"/>
                    <a:pt x="16989" y="806"/>
                    <a:pt x="16665" y="1599"/>
                  </a:cubicBezTo>
                  <a:cubicBezTo>
                    <a:pt x="15653" y="3358"/>
                    <a:pt x="14823" y="5279"/>
                    <a:pt x="13642" y="7200"/>
                  </a:cubicBezTo>
                  <a:cubicBezTo>
                    <a:pt x="13290" y="7872"/>
                    <a:pt x="12967" y="8087"/>
                    <a:pt x="12657" y="8087"/>
                  </a:cubicBezTo>
                  <a:cubicBezTo>
                    <a:pt x="12053" y="8087"/>
                    <a:pt x="11518" y="7307"/>
                    <a:pt x="10970" y="7200"/>
                  </a:cubicBezTo>
                  <a:cubicBezTo>
                    <a:pt x="9465" y="7200"/>
                    <a:pt x="8453" y="5924"/>
                    <a:pt x="7285" y="5279"/>
                  </a:cubicBezTo>
                  <a:cubicBezTo>
                    <a:pt x="6231" y="4701"/>
                    <a:pt x="5345" y="4393"/>
                    <a:pt x="4656" y="4393"/>
                  </a:cubicBezTo>
                  <a:cubicBezTo>
                    <a:pt x="3250" y="4393"/>
                    <a:pt x="2645" y="5642"/>
                    <a:pt x="3095" y="8315"/>
                  </a:cubicBezTo>
                  <a:cubicBezTo>
                    <a:pt x="3432" y="10881"/>
                    <a:pt x="4107" y="12963"/>
                    <a:pt x="1084" y="14078"/>
                  </a:cubicBezTo>
                  <a:cubicBezTo>
                    <a:pt x="2420" y="16791"/>
                    <a:pt x="-1588" y="18873"/>
                    <a:pt x="746" y="21600"/>
                  </a:cubicBezTo>
                  <a:cubicBezTo>
                    <a:pt x="3418" y="20552"/>
                    <a:pt x="1970" y="15434"/>
                    <a:pt x="5204" y="15434"/>
                  </a:cubicBezTo>
                  <a:cubicBezTo>
                    <a:pt x="5429" y="15434"/>
                    <a:pt x="5668" y="15461"/>
                    <a:pt x="5950" y="15515"/>
                  </a:cubicBezTo>
                  <a:cubicBezTo>
                    <a:pt x="6020" y="15515"/>
                    <a:pt x="6104" y="15515"/>
                    <a:pt x="6189" y="15515"/>
                  </a:cubicBezTo>
                  <a:cubicBezTo>
                    <a:pt x="13698" y="15515"/>
                    <a:pt x="15864" y="8275"/>
                    <a:pt x="20012" y="4003"/>
                  </a:cubicBezTo>
                  <a:cubicBezTo>
                    <a:pt x="19843" y="2566"/>
                    <a:pt x="19337" y="1276"/>
                    <a:pt x="1916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1067;p4"/>
            <p:cNvSpPr/>
            <p:nvPr/>
          </p:nvSpPr>
          <p:spPr>
            <a:xfrm flipH="1" rot="3976710">
              <a:off x="92380" y="1016813"/>
              <a:ext cx="50207" cy="4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4895" y="0"/>
                  </a:moveTo>
                  <a:cubicBezTo>
                    <a:pt x="14496" y="0"/>
                    <a:pt x="14208" y="549"/>
                    <a:pt x="14070" y="2108"/>
                  </a:cubicBezTo>
                  <a:cubicBezTo>
                    <a:pt x="13740" y="8288"/>
                    <a:pt x="11624" y="8807"/>
                    <a:pt x="7695" y="9833"/>
                  </a:cubicBezTo>
                  <a:cubicBezTo>
                    <a:pt x="4095" y="10872"/>
                    <a:pt x="989" y="14655"/>
                    <a:pt x="0" y="19463"/>
                  </a:cubicBezTo>
                  <a:cubicBezTo>
                    <a:pt x="811" y="20315"/>
                    <a:pt x="1456" y="21600"/>
                    <a:pt x="2528" y="21600"/>
                  </a:cubicBezTo>
                  <a:cubicBezTo>
                    <a:pt x="2968" y="21600"/>
                    <a:pt x="3476" y="21383"/>
                    <a:pt x="4095" y="20835"/>
                  </a:cubicBezTo>
                  <a:cubicBezTo>
                    <a:pt x="9165" y="16547"/>
                    <a:pt x="13424" y="10352"/>
                    <a:pt x="20446" y="10006"/>
                  </a:cubicBezTo>
                  <a:cubicBezTo>
                    <a:pt x="20776" y="10006"/>
                    <a:pt x="21105" y="8981"/>
                    <a:pt x="21270" y="8634"/>
                  </a:cubicBezTo>
                  <a:cubicBezTo>
                    <a:pt x="21600" y="6223"/>
                    <a:pt x="19635" y="4851"/>
                    <a:pt x="19470" y="2787"/>
                  </a:cubicBezTo>
                  <a:cubicBezTo>
                    <a:pt x="19250" y="2989"/>
                    <a:pt x="19017" y="3075"/>
                    <a:pt x="18783" y="3075"/>
                  </a:cubicBezTo>
                  <a:cubicBezTo>
                    <a:pt x="17382" y="3075"/>
                    <a:pt x="15843" y="0"/>
                    <a:pt x="148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1068;p4"/>
            <p:cNvSpPr/>
            <p:nvPr/>
          </p:nvSpPr>
          <p:spPr>
            <a:xfrm flipH="1" rot="3976710">
              <a:off x="183705" y="719547"/>
              <a:ext cx="31155" cy="3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11884" y="0"/>
                  </a:moveTo>
                  <a:cubicBezTo>
                    <a:pt x="9738" y="0"/>
                    <a:pt x="7702" y="2682"/>
                    <a:pt x="3674" y="8009"/>
                  </a:cubicBezTo>
                  <a:cubicBezTo>
                    <a:pt x="3408" y="8227"/>
                    <a:pt x="2634" y="8444"/>
                    <a:pt x="2368" y="8662"/>
                  </a:cubicBezTo>
                  <a:cubicBezTo>
                    <a:pt x="775" y="11235"/>
                    <a:pt x="509" y="14044"/>
                    <a:pt x="0" y="17070"/>
                  </a:cubicBezTo>
                  <a:cubicBezTo>
                    <a:pt x="509" y="19444"/>
                    <a:pt x="1837" y="20948"/>
                    <a:pt x="3674" y="21600"/>
                  </a:cubicBezTo>
                  <a:lnTo>
                    <a:pt x="8432" y="21600"/>
                  </a:lnTo>
                  <a:cubicBezTo>
                    <a:pt x="16333" y="21165"/>
                    <a:pt x="16598" y="13826"/>
                    <a:pt x="20803" y="10383"/>
                  </a:cubicBezTo>
                  <a:cubicBezTo>
                    <a:pt x="21069" y="9731"/>
                    <a:pt x="21600" y="9296"/>
                    <a:pt x="21069" y="8662"/>
                  </a:cubicBezTo>
                  <a:cubicBezTo>
                    <a:pt x="16399" y="2845"/>
                    <a:pt x="14098" y="0"/>
                    <a:pt x="118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1069;p4"/>
            <p:cNvSpPr/>
            <p:nvPr/>
          </p:nvSpPr>
          <p:spPr>
            <a:xfrm flipH="1" rot="3976710">
              <a:off x="79182" y="961754"/>
              <a:ext cx="58991" cy="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10" y="0"/>
                  </a:moveTo>
                  <a:cubicBezTo>
                    <a:pt x="12721" y="0"/>
                    <a:pt x="9697" y="2379"/>
                    <a:pt x="6923" y="7009"/>
                  </a:cubicBezTo>
                  <a:cubicBezTo>
                    <a:pt x="3248" y="8028"/>
                    <a:pt x="2691" y="15611"/>
                    <a:pt x="0" y="19158"/>
                  </a:cubicBezTo>
                  <a:cubicBezTo>
                    <a:pt x="996" y="20920"/>
                    <a:pt x="1992" y="21600"/>
                    <a:pt x="2940" y="21600"/>
                  </a:cubicBezTo>
                  <a:cubicBezTo>
                    <a:pt x="4576" y="21600"/>
                    <a:pt x="6094" y="19646"/>
                    <a:pt x="7350" y="17883"/>
                  </a:cubicBezTo>
                  <a:cubicBezTo>
                    <a:pt x="11725" y="11575"/>
                    <a:pt x="16941" y="8793"/>
                    <a:pt x="21600" y="2973"/>
                  </a:cubicBezTo>
                  <a:lnTo>
                    <a:pt x="21031" y="1954"/>
                  </a:lnTo>
                  <a:cubicBezTo>
                    <a:pt x="19288" y="658"/>
                    <a:pt x="17581" y="0"/>
                    <a:pt x="1591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1070;p4"/>
            <p:cNvSpPr/>
            <p:nvPr/>
          </p:nvSpPr>
          <p:spPr>
            <a:xfrm flipH="1" rot="3976710">
              <a:off x="112090" y="1076310"/>
              <a:ext cx="19654" cy="3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21" h="21600" fill="norm" stroke="1" extrusionOk="0">
                  <a:moveTo>
                    <a:pt x="5594" y="0"/>
                  </a:moveTo>
                  <a:cubicBezTo>
                    <a:pt x="3004" y="0"/>
                    <a:pt x="2512" y="4644"/>
                    <a:pt x="0" y="4802"/>
                  </a:cubicBezTo>
                  <a:cubicBezTo>
                    <a:pt x="311" y="7739"/>
                    <a:pt x="311" y="10466"/>
                    <a:pt x="622" y="13386"/>
                  </a:cubicBezTo>
                  <a:cubicBezTo>
                    <a:pt x="4040" y="16042"/>
                    <a:pt x="5128" y="21600"/>
                    <a:pt x="10515" y="21600"/>
                  </a:cubicBezTo>
                  <a:cubicBezTo>
                    <a:pt x="11914" y="21600"/>
                    <a:pt x="13623" y="21213"/>
                    <a:pt x="15721" y="20298"/>
                  </a:cubicBezTo>
                  <a:cubicBezTo>
                    <a:pt x="15436" y="18627"/>
                    <a:pt x="14193" y="17783"/>
                    <a:pt x="12328" y="17572"/>
                  </a:cubicBezTo>
                  <a:cubicBezTo>
                    <a:pt x="5568" y="17167"/>
                    <a:pt x="6164" y="12559"/>
                    <a:pt x="9246" y="11926"/>
                  </a:cubicBezTo>
                  <a:cubicBezTo>
                    <a:pt x="21600" y="8162"/>
                    <a:pt x="11111" y="5224"/>
                    <a:pt x="9246" y="2076"/>
                  </a:cubicBezTo>
                  <a:cubicBezTo>
                    <a:pt x="7666" y="563"/>
                    <a:pt x="6501" y="0"/>
                    <a:pt x="55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1071;p4"/>
            <p:cNvSpPr/>
            <p:nvPr/>
          </p:nvSpPr>
          <p:spPr>
            <a:xfrm flipH="1" rot="3976710">
              <a:off x="359977" y="510687"/>
              <a:ext cx="25838" cy="5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01" y="470"/>
                    <a:pt x="17405" y="1253"/>
                    <a:pt x="17405" y="1710"/>
                  </a:cubicBezTo>
                  <a:cubicBezTo>
                    <a:pt x="19029" y="9018"/>
                    <a:pt x="10962" y="11041"/>
                    <a:pt x="0" y="11511"/>
                  </a:cubicBezTo>
                  <a:cubicBezTo>
                    <a:pt x="3221" y="14774"/>
                    <a:pt x="10638" y="17097"/>
                    <a:pt x="9338" y="21600"/>
                  </a:cubicBezTo>
                  <a:cubicBezTo>
                    <a:pt x="16105" y="14918"/>
                    <a:pt x="20950" y="7935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1072;p4"/>
            <p:cNvSpPr/>
            <p:nvPr/>
          </p:nvSpPr>
          <p:spPr>
            <a:xfrm flipH="1" rot="3976710">
              <a:off x="99920" y="994868"/>
              <a:ext cx="34008" cy="1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1" h="21600" fill="norm" stroke="1" extrusionOk="0">
                  <a:moveTo>
                    <a:pt x="7013" y="0"/>
                  </a:moveTo>
                  <a:cubicBezTo>
                    <a:pt x="5306" y="0"/>
                    <a:pt x="3704" y="1223"/>
                    <a:pt x="2348" y="5669"/>
                  </a:cubicBezTo>
                  <a:cubicBezTo>
                    <a:pt x="-3109" y="16709"/>
                    <a:pt x="2348" y="17599"/>
                    <a:pt x="4654" y="20674"/>
                  </a:cubicBezTo>
                  <a:cubicBezTo>
                    <a:pt x="5904" y="21563"/>
                    <a:pt x="6960" y="21563"/>
                    <a:pt x="8422" y="21563"/>
                  </a:cubicBezTo>
                  <a:cubicBezTo>
                    <a:pt x="8545" y="21600"/>
                    <a:pt x="8668" y="21600"/>
                    <a:pt x="8791" y="21600"/>
                  </a:cubicBezTo>
                  <a:cubicBezTo>
                    <a:pt x="14055" y="21600"/>
                    <a:pt x="13368" y="3038"/>
                    <a:pt x="18491" y="2593"/>
                  </a:cubicBezTo>
                  <a:cubicBezTo>
                    <a:pt x="18192" y="1074"/>
                    <a:pt x="17716" y="408"/>
                    <a:pt x="17100" y="408"/>
                  </a:cubicBezTo>
                  <a:cubicBezTo>
                    <a:pt x="16819" y="408"/>
                    <a:pt x="16519" y="556"/>
                    <a:pt x="16185" y="815"/>
                  </a:cubicBezTo>
                  <a:cubicBezTo>
                    <a:pt x="15393" y="1704"/>
                    <a:pt x="14548" y="2038"/>
                    <a:pt x="13685" y="2038"/>
                  </a:cubicBezTo>
                  <a:cubicBezTo>
                    <a:pt x="11502" y="2038"/>
                    <a:pt x="9179" y="0"/>
                    <a:pt x="701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1073;p4"/>
            <p:cNvSpPr/>
            <p:nvPr/>
          </p:nvSpPr>
          <p:spPr>
            <a:xfrm flipH="1" rot="3976710">
              <a:off x="227991" y="662936"/>
              <a:ext cx="18877" cy="3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16" y="0"/>
                  </a:moveTo>
                  <a:cubicBezTo>
                    <a:pt x="1927" y="0"/>
                    <a:pt x="963" y="370"/>
                    <a:pt x="0" y="1048"/>
                  </a:cubicBezTo>
                  <a:cubicBezTo>
                    <a:pt x="7929" y="7152"/>
                    <a:pt x="5298" y="14736"/>
                    <a:pt x="8373" y="21600"/>
                  </a:cubicBezTo>
                  <a:cubicBezTo>
                    <a:pt x="16302" y="17428"/>
                    <a:pt x="20266" y="12290"/>
                    <a:pt x="21600" y="6186"/>
                  </a:cubicBezTo>
                  <a:cubicBezTo>
                    <a:pt x="19414" y="3967"/>
                    <a:pt x="15005" y="5200"/>
                    <a:pt x="12782" y="3494"/>
                  </a:cubicBezTo>
                  <a:lnTo>
                    <a:pt x="4854" y="802"/>
                  </a:lnTo>
                  <a:cubicBezTo>
                    <a:pt x="4261" y="247"/>
                    <a:pt x="3557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1074;p4"/>
            <p:cNvSpPr/>
            <p:nvPr/>
          </p:nvSpPr>
          <p:spPr>
            <a:xfrm flipH="1" rot="3976710">
              <a:off x="200772" y="685717"/>
              <a:ext cx="1850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78" h="21600" fill="norm" stroke="1" extrusionOk="0">
                  <a:moveTo>
                    <a:pt x="8316" y="0"/>
                  </a:moveTo>
                  <a:cubicBezTo>
                    <a:pt x="4913" y="0"/>
                    <a:pt x="2654" y="898"/>
                    <a:pt x="745" y="2674"/>
                  </a:cubicBezTo>
                  <a:cubicBezTo>
                    <a:pt x="11752" y="8902"/>
                    <a:pt x="-3422" y="15148"/>
                    <a:pt x="745" y="21600"/>
                  </a:cubicBezTo>
                  <a:cubicBezTo>
                    <a:pt x="8316" y="14924"/>
                    <a:pt x="13629" y="7574"/>
                    <a:pt x="1817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1075;p4"/>
            <p:cNvSpPr/>
            <p:nvPr/>
          </p:nvSpPr>
          <p:spPr>
            <a:xfrm flipH="1" rot="3976710">
              <a:off x="95847" y="1076429"/>
              <a:ext cx="21720" cy="16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600" fill="norm" stroke="1" extrusionOk="0">
                  <a:moveTo>
                    <a:pt x="20150" y="0"/>
                  </a:moveTo>
                  <a:cubicBezTo>
                    <a:pt x="14410" y="7379"/>
                    <a:pt x="3957" y="1484"/>
                    <a:pt x="0" y="15211"/>
                  </a:cubicBezTo>
                  <a:cubicBezTo>
                    <a:pt x="1088" y="17189"/>
                    <a:pt x="2538" y="19621"/>
                    <a:pt x="3957" y="21600"/>
                  </a:cubicBezTo>
                  <a:cubicBezTo>
                    <a:pt x="9003" y="12779"/>
                    <a:pt x="21600" y="19621"/>
                    <a:pt x="201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1076;p4"/>
            <p:cNvSpPr/>
            <p:nvPr/>
          </p:nvSpPr>
          <p:spPr>
            <a:xfrm flipH="1" rot="3976710">
              <a:off x="245506" y="643672"/>
              <a:ext cx="18876" cy="3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152" y="4055"/>
                    <a:pt x="12782" y="15240"/>
                    <a:pt x="0" y="18804"/>
                  </a:cubicBezTo>
                  <a:cubicBezTo>
                    <a:pt x="2223" y="20832"/>
                    <a:pt x="5743" y="21600"/>
                    <a:pt x="8818" y="21600"/>
                  </a:cubicBezTo>
                  <a:cubicBezTo>
                    <a:pt x="15450" y="14983"/>
                    <a:pt x="21600" y="8132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1077;p4"/>
            <p:cNvSpPr/>
            <p:nvPr/>
          </p:nvSpPr>
          <p:spPr>
            <a:xfrm flipH="1" rot="3976710">
              <a:off x="175167" y="724471"/>
              <a:ext cx="18099" cy="2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940" y="2840"/>
                    <a:pt x="9196" y="11074"/>
                    <a:pt x="0" y="14774"/>
                  </a:cubicBezTo>
                  <a:cubicBezTo>
                    <a:pt x="464" y="17041"/>
                    <a:pt x="889" y="19022"/>
                    <a:pt x="889" y="21600"/>
                  </a:cubicBezTo>
                  <a:cubicBezTo>
                    <a:pt x="10124" y="15633"/>
                    <a:pt x="18393" y="8807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1078;p4"/>
            <p:cNvSpPr/>
            <p:nvPr/>
          </p:nvSpPr>
          <p:spPr>
            <a:xfrm flipH="1" rot="3976710">
              <a:off x="613534" y="514385"/>
              <a:ext cx="65143" cy="9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1" y="0"/>
                  </a:moveTo>
                  <a:cubicBezTo>
                    <a:pt x="3360" y="0"/>
                    <a:pt x="1825" y="310"/>
                    <a:pt x="0" y="1037"/>
                  </a:cubicBezTo>
                  <a:cubicBezTo>
                    <a:pt x="2426" y="2547"/>
                    <a:pt x="6259" y="4065"/>
                    <a:pt x="1020" y="6160"/>
                  </a:cubicBezTo>
                  <a:cubicBezTo>
                    <a:pt x="2297" y="6584"/>
                    <a:pt x="2426" y="7677"/>
                    <a:pt x="2040" y="8433"/>
                  </a:cubicBezTo>
                  <a:cubicBezTo>
                    <a:pt x="1245" y="10380"/>
                    <a:pt x="1074" y="10775"/>
                    <a:pt x="2619" y="10775"/>
                  </a:cubicBezTo>
                  <a:cubicBezTo>
                    <a:pt x="3081" y="10775"/>
                    <a:pt x="3682" y="10740"/>
                    <a:pt x="4466" y="10698"/>
                  </a:cubicBezTo>
                  <a:cubicBezTo>
                    <a:pt x="5486" y="11206"/>
                    <a:pt x="6645" y="11537"/>
                    <a:pt x="7536" y="11876"/>
                  </a:cubicBezTo>
                  <a:cubicBezTo>
                    <a:pt x="8299" y="12215"/>
                    <a:pt x="9200" y="12377"/>
                    <a:pt x="8943" y="13055"/>
                  </a:cubicBezTo>
                  <a:cubicBezTo>
                    <a:pt x="8803" y="13541"/>
                    <a:pt x="8384" y="13633"/>
                    <a:pt x="7901" y="13633"/>
                  </a:cubicBezTo>
                  <a:cubicBezTo>
                    <a:pt x="7633" y="13633"/>
                    <a:pt x="7343" y="13605"/>
                    <a:pt x="7075" y="13605"/>
                  </a:cubicBezTo>
                  <a:cubicBezTo>
                    <a:pt x="6914" y="13605"/>
                    <a:pt x="6774" y="13612"/>
                    <a:pt x="6645" y="13640"/>
                  </a:cubicBezTo>
                  <a:cubicBezTo>
                    <a:pt x="5239" y="13810"/>
                    <a:pt x="4337" y="13979"/>
                    <a:pt x="4337" y="15150"/>
                  </a:cubicBezTo>
                  <a:cubicBezTo>
                    <a:pt x="4852" y="15743"/>
                    <a:pt x="5368" y="16329"/>
                    <a:pt x="5744" y="16914"/>
                  </a:cubicBezTo>
                  <a:cubicBezTo>
                    <a:pt x="6130" y="17839"/>
                    <a:pt x="7279" y="18262"/>
                    <a:pt x="8181" y="18679"/>
                  </a:cubicBezTo>
                  <a:cubicBezTo>
                    <a:pt x="8299" y="18933"/>
                    <a:pt x="8299" y="19102"/>
                    <a:pt x="8181" y="19356"/>
                  </a:cubicBezTo>
                  <a:cubicBezTo>
                    <a:pt x="8245" y="19349"/>
                    <a:pt x="8309" y="19349"/>
                    <a:pt x="8363" y="19349"/>
                  </a:cubicBezTo>
                  <a:cubicBezTo>
                    <a:pt x="10285" y="19349"/>
                    <a:pt x="10306" y="21600"/>
                    <a:pt x="12206" y="21600"/>
                  </a:cubicBezTo>
                  <a:cubicBezTo>
                    <a:pt x="12378" y="21600"/>
                    <a:pt x="12571" y="21579"/>
                    <a:pt x="12775" y="21536"/>
                  </a:cubicBezTo>
                  <a:cubicBezTo>
                    <a:pt x="15073" y="18178"/>
                    <a:pt x="12647" y="12885"/>
                    <a:pt x="21600" y="11961"/>
                  </a:cubicBezTo>
                  <a:cubicBezTo>
                    <a:pt x="18433" y="11241"/>
                    <a:pt x="18283" y="9004"/>
                    <a:pt x="15738" y="9004"/>
                  </a:cubicBezTo>
                  <a:cubicBezTo>
                    <a:pt x="15610" y="9004"/>
                    <a:pt x="15481" y="9004"/>
                    <a:pt x="15330" y="9018"/>
                  </a:cubicBezTo>
                  <a:cubicBezTo>
                    <a:pt x="14826" y="9075"/>
                    <a:pt x="14321" y="9900"/>
                    <a:pt x="13784" y="9900"/>
                  </a:cubicBezTo>
                  <a:cubicBezTo>
                    <a:pt x="13495" y="9900"/>
                    <a:pt x="13205" y="9682"/>
                    <a:pt x="12904" y="9018"/>
                  </a:cubicBezTo>
                  <a:cubicBezTo>
                    <a:pt x="12647" y="8179"/>
                    <a:pt x="12013" y="7339"/>
                    <a:pt x="13924" y="7000"/>
                  </a:cubicBezTo>
                  <a:cubicBezTo>
                    <a:pt x="14568" y="6922"/>
                    <a:pt x="15459" y="6499"/>
                    <a:pt x="14568" y="5913"/>
                  </a:cubicBezTo>
                  <a:cubicBezTo>
                    <a:pt x="11487" y="3691"/>
                    <a:pt x="9340" y="0"/>
                    <a:pt x="469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1079;p4"/>
            <p:cNvSpPr/>
            <p:nvPr/>
          </p:nvSpPr>
          <p:spPr>
            <a:xfrm flipH="1" rot="3976710">
              <a:off x="374386" y="616989"/>
              <a:ext cx="52311" cy="6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9" h="21600" fill="norm" stroke="1" extrusionOk="0">
                  <a:moveTo>
                    <a:pt x="17095" y="0"/>
                  </a:moveTo>
                  <a:cubicBezTo>
                    <a:pt x="14004" y="0"/>
                    <a:pt x="11764" y="1977"/>
                    <a:pt x="9824" y="4482"/>
                  </a:cubicBezTo>
                  <a:cubicBezTo>
                    <a:pt x="9486" y="6762"/>
                    <a:pt x="8698" y="7447"/>
                    <a:pt x="7734" y="7447"/>
                  </a:cubicBezTo>
                  <a:cubicBezTo>
                    <a:pt x="6595" y="7447"/>
                    <a:pt x="5219" y="6515"/>
                    <a:pt x="4017" y="6088"/>
                  </a:cubicBezTo>
                  <a:cubicBezTo>
                    <a:pt x="4468" y="9828"/>
                    <a:pt x="889" y="11704"/>
                    <a:pt x="0" y="14905"/>
                  </a:cubicBezTo>
                  <a:cubicBezTo>
                    <a:pt x="2828" y="17186"/>
                    <a:pt x="5506" y="19589"/>
                    <a:pt x="8197" y="21600"/>
                  </a:cubicBezTo>
                  <a:lnTo>
                    <a:pt x="13703" y="21600"/>
                  </a:lnTo>
                  <a:cubicBezTo>
                    <a:pt x="15343" y="18522"/>
                    <a:pt x="14742" y="13704"/>
                    <a:pt x="19961" y="13434"/>
                  </a:cubicBezTo>
                  <a:cubicBezTo>
                    <a:pt x="20111" y="13434"/>
                    <a:pt x="19961" y="12232"/>
                    <a:pt x="19360" y="11704"/>
                  </a:cubicBezTo>
                  <a:cubicBezTo>
                    <a:pt x="18772" y="11165"/>
                    <a:pt x="18622" y="10368"/>
                    <a:pt x="18021" y="10098"/>
                  </a:cubicBezTo>
                  <a:cubicBezTo>
                    <a:pt x="17633" y="9772"/>
                    <a:pt x="17120" y="9705"/>
                    <a:pt x="16582" y="9705"/>
                  </a:cubicBezTo>
                  <a:cubicBezTo>
                    <a:pt x="16106" y="9705"/>
                    <a:pt x="15606" y="9761"/>
                    <a:pt x="15143" y="9761"/>
                  </a:cubicBezTo>
                  <a:cubicBezTo>
                    <a:pt x="14154" y="9761"/>
                    <a:pt x="13328" y="9491"/>
                    <a:pt x="13253" y="7818"/>
                  </a:cubicBezTo>
                  <a:cubicBezTo>
                    <a:pt x="12965" y="5414"/>
                    <a:pt x="15643" y="4875"/>
                    <a:pt x="17433" y="4077"/>
                  </a:cubicBezTo>
                  <a:cubicBezTo>
                    <a:pt x="18922" y="3403"/>
                    <a:pt x="21600" y="3010"/>
                    <a:pt x="19360" y="337"/>
                  </a:cubicBezTo>
                  <a:cubicBezTo>
                    <a:pt x="18559" y="112"/>
                    <a:pt x="17808" y="0"/>
                    <a:pt x="170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1080;p4"/>
            <p:cNvSpPr/>
            <p:nvPr/>
          </p:nvSpPr>
          <p:spPr>
            <a:xfrm flipH="1" rot="3976710">
              <a:off x="946818" y="545523"/>
              <a:ext cx="48791" cy="6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10628" y="0"/>
                  </a:moveTo>
                  <a:cubicBezTo>
                    <a:pt x="9777" y="0"/>
                    <a:pt x="8786" y="234"/>
                    <a:pt x="7656" y="792"/>
                  </a:cubicBezTo>
                  <a:cubicBezTo>
                    <a:pt x="7656" y="2601"/>
                    <a:pt x="6316" y="3332"/>
                    <a:pt x="4168" y="3332"/>
                  </a:cubicBezTo>
                  <a:cubicBezTo>
                    <a:pt x="1837" y="3332"/>
                    <a:pt x="-158" y="3698"/>
                    <a:pt x="9" y="6116"/>
                  </a:cubicBezTo>
                  <a:cubicBezTo>
                    <a:pt x="512" y="5690"/>
                    <a:pt x="916" y="5527"/>
                    <a:pt x="1265" y="5527"/>
                  </a:cubicBezTo>
                  <a:cubicBezTo>
                    <a:pt x="2423" y="5527"/>
                    <a:pt x="2786" y="7437"/>
                    <a:pt x="3847" y="7437"/>
                  </a:cubicBezTo>
                  <a:cubicBezTo>
                    <a:pt x="4000" y="7437"/>
                    <a:pt x="4154" y="7407"/>
                    <a:pt x="4321" y="7325"/>
                  </a:cubicBezTo>
                  <a:cubicBezTo>
                    <a:pt x="6819" y="7325"/>
                    <a:pt x="8312" y="8290"/>
                    <a:pt x="9316" y="10109"/>
                  </a:cubicBezTo>
                  <a:cubicBezTo>
                    <a:pt x="11633" y="11674"/>
                    <a:pt x="11465" y="13370"/>
                    <a:pt x="9637" y="14823"/>
                  </a:cubicBezTo>
                  <a:cubicBezTo>
                    <a:pt x="7977" y="14945"/>
                    <a:pt x="5828" y="14579"/>
                    <a:pt x="4656" y="16154"/>
                  </a:cubicBezTo>
                  <a:cubicBezTo>
                    <a:pt x="9316" y="18450"/>
                    <a:pt x="14298" y="20747"/>
                    <a:pt x="19949" y="21600"/>
                  </a:cubicBezTo>
                  <a:cubicBezTo>
                    <a:pt x="21442" y="19781"/>
                    <a:pt x="21275" y="17973"/>
                    <a:pt x="20116" y="16032"/>
                  </a:cubicBezTo>
                  <a:cubicBezTo>
                    <a:pt x="18777" y="11796"/>
                    <a:pt x="15456" y="8290"/>
                    <a:pt x="14800" y="3810"/>
                  </a:cubicBezTo>
                  <a:cubicBezTo>
                    <a:pt x="14423" y="2012"/>
                    <a:pt x="13126" y="0"/>
                    <a:pt x="1062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1081;p4"/>
            <p:cNvSpPr/>
            <p:nvPr/>
          </p:nvSpPr>
          <p:spPr>
            <a:xfrm flipH="1" rot="3976710">
              <a:off x="900203" y="561599"/>
              <a:ext cx="59054" cy="4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0" h="21600" fill="norm" stroke="1" extrusionOk="0">
                  <a:moveTo>
                    <a:pt x="657" y="0"/>
                  </a:moveTo>
                  <a:cubicBezTo>
                    <a:pt x="-2250" y="8778"/>
                    <a:pt x="5463" y="4487"/>
                    <a:pt x="4954" y="10530"/>
                  </a:cubicBezTo>
                  <a:cubicBezTo>
                    <a:pt x="5431" y="10399"/>
                    <a:pt x="5898" y="10333"/>
                    <a:pt x="6343" y="10333"/>
                  </a:cubicBezTo>
                  <a:cubicBezTo>
                    <a:pt x="9993" y="10333"/>
                    <a:pt x="12497" y="14427"/>
                    <a:pt x="14300" y="19291"/>
                  </a:cubicBezTo>
                  <a:cubicBezTo>
                    <a:pt x="14958" y="21010"/>
                    <a:pt x="15467" y="21600"/>
                    <a:pt x="15891" y="21600"/>
                  </a:cubicBezTo>
                  <a:cubicBezTo>
                    <a:pt x="16793" y="21600"/>
                    <a:pt x="17366" y="18980"/>
                    <a:pt x="18215" y="18325"/>
                  </a:cubicBezTo>
                  <a:cubicBezTo>
                    <a:pt x="19223" y="16769"/>
                    <a:pt x="18469" y="14034"/>
                    <a:pt x="19350" y="12282"/>
                  </a:cubicBezTo>
                  <a:cubicBezTo>
                    <a:pt x="19106" y="7205"/>
                    <a:pt x="17716" y="4487"/>
                    <a:pt x="14682" y="4094"/>
                  </a:cubicBezTo>
                  <a:cubicBezTo>
                    <a:pt x="13801" y="5257"/>
                    <a:pt x="13038" y="6239"/>
                    <a:pt x="12528" y="7992"/>
                  </a:cubicBezTo>
                  <a:cubicBezTo>
                    <a:pt x="8868" y="4487"/>
                    <a:pt x="5081" y="573"/>
                    <a:pt x="65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1082;p4"/>
            <p:cNvSpPr/>
            <p:nvPr/>
          </p:nvSpPr>
          <p:spPr>
            <a:xfrm flipH="1" rot="3976710">
              <a:off x="216542" y="717375"/>
              <a:ext cx="38811" cy="72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4390" y="0"/>
                  </a:moveTo>
                  <a:cubicBezTo>
                    <a:pt x="13909" y="7315"/>
                    <a:pt x="13482" y="8803"/>
                    <a:pt x="1845" y="14746"/>
                  </a:cubicBezTo>
                  <a:cubicBezTo>
                    <a:pt x="1632" y="14746"/>
                    <a:pt x="1418" y="14861"/>
                    <a:pt x="1205" y="14976"/>
                  </a:cubicBezTo>
                  <a:cubicBezTo>
                    <a:pt x="-272" y="15773"/>
                    <a:pt x="-272" y="16464"/>
                    <a:pt x="564" y="17491"/>
                  </a:cubicBezTo>
                  <a:cubicBezTo>
                    <a:pt x="902" y="17462"/>
                    <a:pt x="1205" y="17453"/>
                    <a:pt x="1507" y="17453"/>
                  </a:cubicBezTo>
                  <a:cubicBezTo>
                    <a:pt x="6703" y="17453"/>
                    <a:pt x="8464" y="20957"/>
                    <a:pt x="13072" y="21600"/>
                  </a:cubicBezTo>
                  <a:cubicBezTo>
                    <a:pt x="16026" y="20573"/>
                    <a:pt x="19211" y="19430"/>
                    <a:pt x="20901" y="17606"/>
                  </a:cubicBezTo>
                  <a:lnTo>
                    <a:pt x="21328" y="17491"/>
                  </a:lnTo>
                  <a:cubicBezTo>
                    <a:pt x="19851" y="16464"/>
                    <a:pt x="19851" y="14746"/>
                    <a:pt x="17093" y="14400"/>
                  </a:cubicBezTo>
                  <a:cubicBezTo>
                    <a:pt x="16969" y="14390"/>
                    <a:pt x="16862" y="14381"/>
                    <a:pt x="16773" y="14381"/>
                  </a:cubicBezTo>
                  <a:cubicBezTo>
                    <a:pt x="14869" y="14381"/>
                    <a:pt x="16542" y="16858"/>
                    <a:pt x="15154" y="16858"/>
                  </a:cubicBezTo>
                  <a:cubicBezTo>
                    <a:pt x="14816" y="16858"/>
                    <a:pt x="14282" y="16714"/>
                    <a:pt x="13482" y="16349"/>
                  </a:cubicBezTo>
                  <a:cubicBezTo>
                    <a:pt x="10955" y="15206"/>
                    <a:pt x="13909" y="13834"/>
                    <a:pt x="14976" y="12461"/>
                  </a:cubicBezTo>
                  <a:cubicBezTo>
                    <a:pt x="20260" y="6058"/>
                    <a:pt x="15403" y="912"/>
                    <a:pt x="43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1083;p4"/>
            <p:cNvSpPr/>
            <p:nvPr/>
          </p:nvSpPr>
          <p:spPr>
            <a:xfrm flipH="1" rot="3976710">
              <a:off x="361292" y="621166"/>
              <a:ext cx="30118" cy="2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3" h="21600" fill="norm" stroke="1" extrusionOk="0">
                  <a:moveTo>
                    <a:pt x="11236" y="0"/>
                  </a:moveTo>
                  <a:cubicBezTo>
                    <a:pt x="11236" y="2234"/>
                    <a:pt x="11236" y="3820"/>
                    <a:pt x="9122" y="3820"/>
                  </a:cubicBezTo>
                  <a:cubicBezTo>
                    <a:pt x="8811" y="3820"/>
                    <a:pt x="8438" y="3796"/>
                    <a:pt x="8023" y="3700"/>
                  </a:cubicBezTo>
                  <a:cubicBezTo>
                    <a:pt x="6572" y="3484"/>
                    <a:pt x="5349" y="3340"/>
                    <a:pt x="4313" y="3340"/>
                  </a:cubicBezTo>
                  <a:cubicBezTo>
                    <a:pt x="-994" y="3340"/>
                    <a:pt x="-994" y="7088"/>
                    <a:pt x="2095" y="21456"/>
                  </a:cubicBezTo>
                  <a:cubicBezTo>
                    <a:pt x="3691" y="21456"/>
                    <a:pt x="5246" y="21528"/>
                    <a:pt x="6697" y="21528"/>
                  </a:cubicBezTo>
                  <a:cubicBezTo>
                    <a:pt x="8148" y="21528"/>
                    <a:pt x="9495" y="21456"/>
                    <a:pt x="10739" y="21168"/>
                  </a:cubicBezTo>
                  <a:cubicBezTo>
                    <a:pt x="12231" y="21168"/>
                    <a:pt x="14056" y="21600"/>
                    <a:pt x="15589" y="21600"/>
                  </a:cubicBezTo>
                  <a:cubicBezTo>
                    <a:pt x="17351" y="21600"/>
                    <a:pt x="18740" y="21023"/>
                    <a:pt x="18885" y="18597"/>
                  </a:cubicBezTo>
                  <a:cubicBezTo>
                    <a:pt x="19134" y="14296"/>
                    <a:pt x="20606" y="7424"/>
                    <a:pt x="15672" y="4277"/>
                  </a:cubicBezTo>
                  <a:cubicBezTo>
                    <a:pt x="14180" y="3147"/>
                    <a:pt x="12708" y="1418"/>
                    <a:pt x="1123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1084;p4"/>
            <p:cNvSpPr/>
            <p:nvPr/>
          </p:nvSpPr>
          <p:spPr>
            <a:xfrm flipH="1" rot="3976710">
              <a:off x="387764" y="525735"/>
              <a:ext cx="29690" cy="4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16946" y="0"/>
                  </a:moveTo>
                  <a:cubicBezTo>
                    <a:pt x="9677" y="0"/>
                    <a:pt x="9353" y="10228"/>
                    <a:pt x="2060" y="10228"/>
                  </a:cubicBezTo>
                  <a:cubicBezTo>
                    <a:pt x="1504" y="10228"/>
                    <a:pt x="926" y="10159"/>
                    <a:pt x="277" y="10037"/>
                  </a:cubicBezTo>
                  <a:cubicBezTo>
                    <a:pt x="277" y="10020"/>
                    <a:pt x="254" y="10020"/>
                    <a:pt x="254" y="10020"/>
                  </a:cubicBezTo>
                  <a:cubicBezTo>
                    <a:pt x="-93" y="10020"/>
                    <a:pt x="2963" y="17578"/>
                    <a:pt x="0" y="21600"/>
                  </a:cubicBezTo>
                  <a:cubicBezTo>
                    <a:pt x="4421" y="17752"/>
                    <a:pt x="6459" y="15949"/>
                    <a:pt x="8149" y="15949"/>
                  </a:cubicBezTo>
                  <a:cubicBezTo>
                    <a:pt x="9607" y="15949"/>
                    <a:pt x="10765" y="17335"/>
                    <a:pt x="12964" y="19953"/>
                  </a:cubicBezTo>
                  <a:cubicBezTo>
                    <a:pt x="13381" y="20352"/>
                    <a:pt x="13867" y="20560"/>
                    <a:pt x="14307" y="20560"/>
                  </a:cubicBezTo>
                  <a:cubicBezTo>
                    <a:pt x="14747" y="20560"/>
                    <a:pt x="15164" y="20352"/>
                    <a:pt x="15441" y="19953"/>
                  </a:cubicBezTo>
                  <a:cubicBezTo>
                    <a:pt x="17108" y="19537"/>
                    <a:pt x="18474" y="18705"/>
                    <a:pt x="19863" y="17890"/>
                  </a:cubicBezTo>
                  <a:cubicBezTo>
                    <a:pt x="21229" y="17266"/>
                    <a:pt x="21507" y="16434"/>
                    <a:pt x="19863" y="15619"/>
                  </a:cubicBezTo>
                  <a:cubicBezTo>
                    <a:pt x="9931" y="10453"/>
                    <a:pt x="15719" y="5495"/>
                    <a:pt x="21229" y="953"/>
                  </a:cubicBezTo>
                  <a:cubicBezTo>
                    <a:pt x="19562" y="295"/>
                    <a:pt x="18150" y="0"/>
                    <a:pt x="169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1085;p4"/>
            <p:cNvSpPr/>
            <p:nvPr/>
          </p:nvSpPr>
          <p:spPr>
            <a:xfrm flipH="1" rot="3976710">
              <a:off x="481127" y="561735"/>
              <a:ext cx="26527" cy="64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87" h="21600" fill="norm" stroke="1" extrusionOk="0">
                  <a:moveTo>
                    <a:pt x="2874" y="0"/>
                  </a:moveTo>
                  <a:cubicBezTo>
                    <a:pt x="-947" y="1413"/>
                    <a:pt x="825" y="3474"/>
                    <a:pt x="334" y="5524"/>
                  </a:cubicBezTo>
                  <a:cubicBezTo>
                    <a:pt x="-947" y="9635"/>
                    <a:pt x="1849" y="13616"/>
                    <a:pt x="2105" y="17727"/>
                  </a:cubicBezTo>
                  <a:cubicBezTo>
                    <a:pt x="3407" y="17446"/>
                    <a:pt x="4432" y="17327"/>
                    <a:pt x="5264" y="17327"/>
                  </a:cubicBezTo>
                  <a:cubicBezTo>
                    <a:pt x="8999" y="17327"/>
                    <a:pt x="8679" y="19798"/>
                    <a:pt x="9725" y="21589"/>
                  </a:cubicBezTo>
                  <a:cubicBezTo>
                    <a:pt x="9981" y="21600"/>
                    <a:pt x="10216" y="21600"/>
                    <a:pt x="10429" y="21600"/>
                  </a:cubicBezTo>
                  <a:cubicBezTo>
                    <a:pt x="14506" y="21600"/>
                    <a:pt x="14079" y="19453"/>
                    <a:pt x="14549" y="17986"/>
                  </a:cubicBezTo>
                  <a:cubicBezTo>
                    <a:pt x="9213" y="15159"/>
                    <a:pt x="20653" y="13745"/>
                    <a:pt x="16598" y="10919"/>
                  </a:cubicBezTo>
                  <a:cubicBezTo>
                    <a:pt x="15829" y="10412"/>
                    <a:pt x="14805" y="9894"/>
                    <a:pt x="14293" y="9505"/>
                  </a:cubicBezTo>
                  <a:cubicBezTo>
                    <a:pt x="9213" y="8869"/>
                    <a:pt x="4389" y="8092"/>
                    <a:pt x="5926" y="3863"/>
                  </a:cubicBezTo>
                  <a:cubicBezTo>
                    <a:pt x="6673" y="2449"/>
                    <a:pt x="5926" y="647"/>
                    <a:pt x="28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1086;p4"/>
            <p:cNvSpPr/>
            <p:nvPr/>
          </p:nvSpPr>
          <p:spPr>
            <a:xfrm flipH="1" rot="3976710">
              <a:off x="311723" y="618685"/>
              <a:ext cx="24773" cy="4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6" h="21600" fill="norm" stroke="1" extrusionOk="0">
                  <a:moveTo>
                    <a:pt x="6063" y="0"/>
                  </a:moveTo>
                  <a:cubicBezTo>
                    <a:pt x="5312" y="0"/>
                    <a:pt x="4354" y="201"/>
                    <a:pt x="3163" y="669"/>
                  </a:cubicBezTo>
                  <a:cubicBezTo>
                    <a:pt x="-1784" y="2658"/>
                    <a:pt x="392" y="4848"/>
                    <a:pt x="1013" y="7640"/>
                  </a:cubicBezTo>
                  <a:cubicBezTo>
                    <a:pt x="1324" y="11619"/>
                    <a:pt x="1324" y="15799"/>
                    <a:pt x="1324" y="20179"/>
                  </a:cubicBezTo>
                  <a:cubicBezTo>
                    <a:pt x="1635" y="20112"/>
                    <a:pt x="1945" y="20079"/>
                    <a:pt x="2282" y="20079"/>
                  </a:cubicBezTo>
                  <a:cubicBezTo>
                    <a:pt x="4587" y="20079"/>
                    <a:pt x="6996" y="21600"/>
                    <a:pt x="9353" y="21600"/>
                  </a:cubicBezTo>
                  <a:cubicBezTo>
                    <a:pt x="10492" y="21600"/>
                    <a:pt x="11606" y="21249"/>
                    <a:pt x="12720" y="20179"/>
                  </a:cubicBezTo>
                  <a:cubicBezTo>
                    <a:pt x="4095" y="12405"/>
                    <a:pt x="4406" y="11619"/>
                    <a:pt x="19816" y="9630"/>
                  </a:cubicBezTo>
                  <a:cubicBezTo>
                    <a:pt x="18573" y="6437"/>
                    <a:pt x="14274" y="5450"/>
                    <a:pt x="11192" y="3645"/>
                  </a:cubicBezTo>
                  <a:cubicBezTo>
                    <a:pt x="9249" y="2558"/>
                    <a:pt x="8835" y="0"/>
                    <a:pt x="60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1087;p4"/>
            <p:cNvSpPr/>
            <p:nvPr/>
          </p:nvSpPr>
          <p:spPr>
            <a:xfrm flipH="1" rot="3976710">
              <a:off x="828173" y="556966"/>
              <a:ext cx="36668" cy="5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21600" fill="norm" stroke="1" extrusionOk="0">
                  <a:moveTo>
                    <a:pt x="1044" y="0"/>
                  </a:moveTo>
                  <a:cubicBezTo>
                    <a:pt x="-1084" y="2197"/>
                    <a:pt x="400" y="4258"/>
                    <a:pt x="2313" y="6171"/>
                  </a:cubicBezTo>
                  <a:cubicBezTo>
                    <a:pt x="3815" y="8085"/>
                    <a:pt x="5943" y="9689"/>
                    <a:pt x="4656" y="12343"/>
                  </a:cubicBezTo>
                  <a:cubicBezTo>
                    <a:pt x="4441" y="13071"/>
                    <a:pt x="4441" y="13515"/>
                    <a:pt x="4441" y="14256"/>
                  </a:cubicBezTo>
                  <a:cubicBezTo>
                    <a:pt x="4763" y="15021"/>
                    <a:pt x="5335" y="15638"/>
                    <a:pt x="6319" y="15638"/>
                  </a:cubicBezTo>
                  <a:cubicBezTo>
                    <a:pt x="6641" y="15638"/>
                    <a:pt x="7016" y="15577"/>
                    <a:pt x="7427" y="15429"/>
                  </a:cubicBezTo>
                  <a:cubicBezTo>
                    <a:pt x="7660" y="15404"/>
                    <a:pt x="7874" y="15404"/>
                    <a:pt x="8089" y="15404"/>
                  </a:cubicBezTo>
                  <a:cubicBezTo>
                    <a:pt x="12952" y="15404"/>
                    <a:pt x="12863" y="20193"/>
                    <a:pt x="15527" y="21600"/>
                  </a:cubicBezTo>
                  <a:cubicBezTo>
                    <a:pt x="18960" y="20279"/>
                    <a:pt x="11897" y="15379"/>
                    <a:pt x="17744" y="15379"/>
                  </a:cubicBezTo>
                  <a:cubicBezTo>
                    <a:pt x="18388" y="15379"/>
                    <a:pt x="19211" y="15441"/>
                    <a:pt x="20212" y="15577"/>
                  </a:cubicBezTo>
                  <a:cubicBezTo>
                    <a:pt x="20516" y="12565"/>
                    <a:pt x="18978" y="12084"/>
                    <a:pt x="17065" y="12084"/>
                  </a:cubicBezTo>
                  <a:cubicBezTo>
                    <a:pt x="16171" y="12084"/>
                    <a:pt x="15205" y="12182"/>
                    <a:pt x="14311" y="12182"/>
                  </a:cubicBezTo>
                  <a:cubicBezTo>
                    <a:pt x="13256" y="12182"/>
                    <a:pt x="12309" y="12047"/>
                    <a:pt x="11683" y="11454"/>
                  </a:cubicBezTo>
                  <a:cubicBezTo>
                    <a:pt x="11683" y="11170"/>
                    <a:pt x="11897" y="10874"/>
                    <a:pt x="11897" y="10726"/>
                  </a:cubicBezTo>
                  <a:cubicBezTo>
                    <a:pt x="11057" y="5283"/>
                    <a:pt x="6372" y="2641"/>
                    <a:pt x="104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1088;p4"/>
            <p:cNvSpPr/>
            <p:nvPr/>
          </p:nvSpPr>
          <p:spPr>
            <a:xfrm flipH="1" rot="3976710">
              <a:off x="279568" y="722462"/>
              <a:ext cx="29807" cy="3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3" h="21600" fill="norm" stroke="1" extrusionOk="0">
                  <a:moveTo>
                    <a:pt x="13288" y="0"/>
                  </a:moveTo>
                  <a:cubicBezTo>
                    <a:pt x="5132" y="0"/>
                    <a:pt x="3863" y="10050"/>
                    <a:pt x="234" y="16068"/>
                  </a:cubicBezTo>
                  <a:cubicBezTo>
                    <a:pt x="0" y="17060"/>
                    <a:pt x="0" y="17821"/>
                    <a:pt x="0" y="18581"/>
                  </a:cubicBezTo>
                  <a:cubicBezTo>
                    <a:pt x="234" y="19087"/>
                    <a:pt x="6263" y="21600"/>
                    <a:pt x="6732" y="21600"/>
                  </a:cubicBezTo>
                  <a:cubicBezTo>
                    <a:pt x="15337" y="17821"/>
                    <a:pt x="21600" y="13049"/>
                    <a:pt x="15571" y="232"/>
                  </a:cubicBezTo>
                  <a:cubicBezTo>
                    <a:pt x="14751" y="63"/>
                    <a:pt x="13990" y="0"/>
                    <a:pt x="1328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1089;p4"/>
            <p:cNvSpPr/>
            <p:nvPr/>
          </p:nvSpPr>
          <p:spPr>
            <a:xfrm flipH="1" rot="3976710">
              <a:off x="409439" y="615140"/>
              <a:ext cx="34369" cy="2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600" fill="norm" stroke="1" extrusionOk="0">
                  <a:moveTo>
                    <a:pt x="11776" y="0"/>
                  </a:moveTo>
                  <a:cubicBezTo>
                    <a:pt x="10849" y="2941"/>
                    <a:pt x="10173" y="6178"/>
                    <a:pt x="9245" y="9713"/>
                  </a:cubicBezTo>
                  <a:cubicBezTo>
                    <a:pt x="7874" y="7365"/>
                    <a:pt x="6714" y="4720"/>
                    <a:pt x="5111" y="2669"/>
                  </a:cubicBezTo>
                  <a:cubicBezTo>
                    <a:pt x="4647" y="2941"/>
                    <a:pt x="4183" y="3238"/>
                    <a:pt x="3488" y="3238"/>
                  </a:cubicBezTo>
                  <a:cubicBezTo>
                    <a:pt x="3488" y="7365"/>
                    <a:pt x="3488" y="11195"/>
                    <a:pt x="1884" y="14730"/>
                  </a:cubicBezTo>
                  <a:cubicBezTo>
                    <a:pt x="-1091" y="20611"/>
                    <a:pt x="-86" y="21600"/>
                    <a:pt x="1768" y="21600"/>
                  </a:cubicBezTo>
                  <a:cubicBezTo>
                    <a:pt x="2696" y="21600"/>
                    <a:pt x="3855" y="21353"/>
                    <a:pt x="4821" y="21353"/>
                  </a:cubicBezTo>
                  <a:cubicBezTo>
                    <a:pt x="5169" y="21353"/>
                    <a:pt x="5517" y="21402"/>
                    <a:pt x="5787" y="21501"/>
                  </a:cubicBezTo>
                  <a:cubicBezTo>
                    <a:pt x="10636" y="17967"/>
                    <a:pt x="15679" y="15026"/>
                    <a:pt x="20509" y="12085"/>
                  </a:cubicBezTo>
                  <a:cubicBezTo>
                    <a:pt x="17534" y="7661"/>
                    <a:pt x="14771" y="3831"/>
                    <a:pt x="1177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1090;p4"/>
            <p:cNvSpPr/>
            <p:nvPr/>
          </p:nvSpPr>
          <p:spPr>
            <a:xfrm flipH="1" rot="3976710">
              <a:off x="457949" y="514766"/>
              <a:ext cx="26589" cy="38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1" h="21600" fill="norm" stroke="1" extrusionOk="0">
                  <a:moveTo>
                    <a:pt x="4091" y="0"/>
                  </a:moveTo>
                  <a:cubicBezTo>
                    <a:pt x="-3634" y="1923"/>
                    <a:pt x="1761" y="5139"/>
                    <a:pt x="2796" y="8122"/>
                  </a:cubicBezTo>
                  <a:cubicBezTo>
                    <a:pt x="3573" y="9416"/>
                    <a:pt x="5364" y="11123"/>
                    <a:pt x="2796" y="12399"/>
                  </a:cubicBezTo>
                  <a:cubicBezTo>
                    <a:pt x="1523" y="16694"/>
                    <a:pt x="3573" y="19893"/>
                    <a:pt x="7414" y="21187"/>
                  </a:cubicBezTo>
                  <a:cubicBezTo>
                    <a:pt x="8105" y="21474"/>
                    <a:pt x="8666" y="21600"/>
                    <a:pt x="9140" y="21600"/>
                  </a:cubicBezTo>
                  <a:cubicBezTo>
                    <a:pt x="11406" y="21600"/>
                    <a:pt x="11751" y="18707"/>
                    <a:pt x="12809" y="17107"/>
                  </a:cubicBezTo>
                  <a:cubicBezTo>
                    <a:pt x="13845" y="17107"/>
                    <a:pt x="14362" y="16910"/>
                    <a:pt x="15139" y="16910"/>
                  </a:cubicBezTo>
                  <a:cubicBezTo>
                    <a:pt x="16930" y="14753"/>
                    <a:pt x="16930" y="12399"/>
                    <a:pt x="15377" y="10063"/>
                  </a:cubicBezTo>
                  <a:cubicBezTo>
                    <a:pt x="15894" y="8554"/>
                    <a:pt x="16930" y="7062"/>
                    <a:pt x="17707" y="5768"/>
                  </a:cubicBezTo>
                  <a:cubicBezTo>
                    <a:pt x="17966" y="1060"/>
                    <a:pt x="14362" y="863"/>
                    <a:pt x="11277" y="431"/>
                  </a:cubicBezTo>
                  <a:cubicBezTo>
                    <a:pt x="10198" y="1132"/>
                    <a:pt x="9054" y="1509"/>
                    <a:pt x="7910" y="1509"/>
                  </a:cubicBezTo>
                  <a:cubicBezTo>
                    <a:pt x="6616" y="1509"/>
                    <a:pt x="5321" y="1024"/>
                    <a:pt x="409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1091;p4"/>
            <p:cNvSpPr/>
            <p:nvPr/>
          </p:nvSpPr>
          <p:spPr>
            <a:xfrm flipH="1" rot="3976710">
              <a:off x="500165" y="569829"/>
              <a:ext cx="17758" cy="3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4057" y="0"/>
                  </a:moveTo>
                  <a:cubicBezTo>
                    <a:pt x="2628" y="0"/>
                    <a:pt x="1314" y="352"/>
                    <a:pt x="0" y="1133"/>
                  </a:cubicBezTo>
                  <a:cubicBezTo>
                    <a:pt x="889" y="7890"/>
                    <a:pt x="1816" y="14628"/>
                    <a:pt x="2280" y="21600"/>
                  </a:cubicBezTo>
                  <a:cubicBezTo>
                    <a:pt x="7805" y="20663"/>
                    <a:pt x="14722" y="19510"/>
                    <a:pt x="21136" y="18339"/>
                  </a:cubicBezTo>
                  <a:cubicBezTo>
                    <a:pt x="21600" y="11366"/>
                    <a:pt x="19320" y="5332"/>
                    <a:pt x="9196" y="1133"/>
                  </a:cubicBezTo>
                  <a:cubicBezTo>
                    <a:pt x="7264" y="410"/>
                    <a:pt x="5603" y="0"/>
                    <a:pt x="405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1092;p4"/>
            <p:cNvSpPr/>
            <p:nvPr/>
          </p:nvSpPr>
          <p:spPr>
            <a:xfrm flipH="1" rot="3976710">
              <a:off x="443936" y="586526"/>
              <a:ext cx="24883" cy="3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8" h="21600" fill="norm" stroke="1" extrusionOk="0">
                  <a:moveTo>
                    <a:pt x="16315" y="0"/>
                  </a:moveTo>
                  <a:cubicBezTo>
                    <a:pt x="15269" y="1240"/>
                    <a:pt x="14176" y="1679"/>
                    <a:pt x="13107" y="1679"/>
                  </a:cubicBezTo>
                  <a:cubicBezTo>
                    <a:pt x="11572" y="1679"/>
                    <a:pt x="10014" y="801"/>
                    <a:pt x="8549" y="0"/>
                  </a:cubicBezTo>
                  <a:cubicBezTo>
                    <a:pt x="8549" y="2500"/>
                    <a:pt x="9386" y="5228"/>
                    <a:pt x="6062" y="7060"/>
                  </a:cubicBezTo>
                  <a:cubicBezTo>
                    <a:pt x="5225" y="8644"/>
                    <a:pt x="6620" y="11601"/>
                    <a:pt x="3016" y="11601"/>
                  </a:cubicBezTo>
                  <a:cubicBezTo>
                    <a:pt x="-2239" y="15227"/>
                    <a:pt x="249" y="18413"/>
                    <a:pt x="3853" y="21600"/>
                  </a:cubicBezTo>
                  <a:cubicBezTo>
                    <a:pt x="3969" y="21600"/>
                    <a:pt x="4062" y="21600"/>
                    <a:pt x="4178" y="21600"/>
                  </a:cubicBezTo>
                  <a:cubicBezTo>
                    <a:pt x="8108" y="21600"/>
                    <a:pt x="10037" y="17707"/>
                    <a:pt x="13548" y="16601"/>
                  </a:cubicBezTo>
                  <a:cubicBezTo>
                    <a:pt x="14060" y="16811"/>
                    <a:pt x="14525" y="16906"/>
                    <a:pt x="14897" y="16906"/>
                  </a:cubicBezTo>
                  <a:cubicBezTo>
                    <a:pt x="16176" y="16906"/>
                    <a:pt x="16734" y="15837"/>
                    <a:pt x="16315" y="14101"/>
                  </a:cubicBezTo>
                  <a:cubicBezTo>
                    <a:pt x="17129" y="9541"/>
                    <a:pt x="19361" y="4770"/>
                    <a:pt x="1631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1093;p4"/>
            <p:cNvSpPr/>
            <p:nvPr/>
          </p:nvSpPr>
          <p:spPr>
            <a:xfrm flipH="1" rot="3976710">
              <a:off x="474064" y="512204"/>
              <a:ext cx="31121" cy="29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0" h="21600" fill="norm" stroke="1" extrusionOk="0">
                  <a:moveTo>
                    <a:pt x="2876" y="0"/>
                  </a:moveTo>
                  <a:cubicBezTo>
                    <a:pt x="1942" y="0"/>
                    <a:pt x="989" y="259"/>
                    <a:pt x="0" y="893"/>
                  </a:cubicBezTo>
                  <a:cubicBezTo>
                    <a:pt x="861" y="7897"/>
                    <a:pt x="-2180" y="16570"/>
                    <a:pt x="4141" y="21600"/>
                  </a:cubicBezTo>
                  <a:cubicBezTo>
                    <a:pt x="5423" y="19156"/>
                    <a:pt x="660" y="13209"/>
                    <a:pt x="6156" y="13209"/>
                  </a:cubicBezTo>
                  <a:cubicBezTo>
                    <a:pt x="6284" y="13209"/>
                    <a:pt x="6412" y="13209"/>
                    <a:pt x="6541" y="13209"/>
                  </a:cubicBezTo>
                  <a:cubicBezTo>
                    <a:pt x="7109" y="13797"/>
                    <a:pt x="7805" y="14149"/>
                    <a:pt x="8446" y="14149"/>
                  </a:cubicBezTo>
                  <a:cubicBezTo>
                    <a:pt x="8996" y="14149"/>
                    <a:pt x="9509" y="13867"/>
                    <a:pt x="9820" y="13209"/>
                  </a:cubicBezTo>
                  <a:cubicBezTo>
                    <a:pt x="12440" y="13491"/>
                    <a:pt x="14822" y="15724"/>
                    <a:pt x="16360" y="18521"/>
                  </a:cubicBezTo>
                  <a:cubicBezTo>
                    <a:pt x="19420" y="12363"/>
                    <a:pt x="16141" y="8179"/>
                    <a:pt x="14180" y="3690"/>
                  </a:cubicBezTo>
                  <a:cubicBezTo>
                    <a:pt x="13832" y="3784"/>
                    <a:pt x="13484" y="3808"/>
                    <a:pt x="13136" y="3808"/>
                  </a:cubicBezTo>
                  <a:cubicBezTo>
                    <a:pt x="9673" y="3808"/>
                    <a:pt x="6486" y="0"/>
                    <a:pt x="287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1094;p4"/>
            <p:cNvSpPr/>
            <p:nvPr/>
          </p:nvSpPr>
          <p:spPr>
            <a:xfrm flipH="1" rot="3976710">
              <a:off x="500307" y="501922"/>
              <a:ext cx="28525" cy="3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36" y="0"/>
                  </a:moveTo>
                  <a:cubicBezTo>
                    <a:pt x="1496" y="0"/>
                    <a:pt x="1398" y="3619"/>
                    <a:pt x="270" y="6031"/>
                  </a:cubicBezTo>
                  <a:cubicBezTo>
                    <a:pt x="0" y="6710"/>
                    <a:pt x="0" y="7388"/>
                    <a:pt x="0" y="8274"/>
                  </a:cubicBezTo>
                  <a:cubicBezTo>
                    <a:pt x="3481" y="10743"/>
                    <a:pt x="270" y="15003"/>
                    <a:pt x="2623" y="17698"/>
                  </a:cubicBezTo>
                  <a:cubicBezTo>
                    <a:pt x="7012" y="18679"/>
                    <a:pt x="11106" y="21600"/>
                    <a:pt x="15789" y="21600"/>
                  </a:cubicBezTo>
                  <a:cubicBezTo>
                    <a:pt x="17604" y="21600"/>
                    <a:pt x="19541" y="21148"/>
                    <a:pt x="21600" y="19941"/>
                  </a:cubicBezTo>
                  <a:cubicBezTo>
                    <a:pt x="12823" y="16134"/>
                    <a:pt x="11965" y="7388"/>
                    <a:pt x="8164" y="1093"/>
                  </a:cubicBezTo>
                  <a:cubicBezTo>
                    <a:pt x="6620" y="320"/>
                    <a:pt x="5443" y="0"/>
                    <a:pt x="453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1095;p4"/>
            <p:cNvSpPr/>
            <p:nvPr/>
          </p:nvSpPr>
          <p:spPr>
            <a:xfrm flipH="1" rot="3976710">
              <a:off x="286201" y="726864"/>
              <a:ext cx="39338" cy="33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44" y="0"/>
                  </a:moveTo>
                  <a:cubicBezTo>
                    <a:pt x="16356" y="0"/>
                    <a:pt x="14933" y="1613"/>
                    <a:pt x="13760" y="3394"/>
                  </a:cubicBezTo>
                  <a:cubicBezTo>
                    <a:pt x="12071" y="13869"/>
                    <a:pt x="3804" y="9134"/>
                    <a:pt x="0" y="13869"/>
                  </a:cubicBezTo>
                  <a:cubicBezTo>
                    <a:pt x="2542" y="16362"/>
                    <a:pt x="4871" y="19107"/>
                    <a:pt x="7627" y="21600"/>
                  </a:cubicBezTo>
                  <a:cubicBezTo>
                    <a:pt x="13333" y="18353"/>
                    <a:pt x="14827" y="7626"/>
                    <a:pt x="21600" y="5887"/>
                  </a:cubicBezTo>
                  <a:cubicBezTo>
                    <a:pt x="20747" y="4127"/>
                    <a:pt x="20107" y="2388"/>
                    <a:pt x="19467" y="398"/>
                  </a:cubicBezTo>
                  <a:cubicBezTo>
                    <a:pt x="18987" y="126"/>
                    <a:pt x="18507" y="0"/>
                    <a:pt x="1804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1096;p4"/>
            <p:cNvSpPr/>
            <p:nvPr/>
          </p:nvSpPr>
          <p:spPr>
            <a:xfrm flipH="1" rot="3976710">
              <a:off x="216146" y="699425"/>
              <a:ext cx="35065" cy="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32" y="0"/>
                  </a:moveTo>
                  <a:cubicBezTo>
                    <a:pt x="16953" y="0"/>
                    <a:pt x="16614" y="383"/>
                    <a:pt x="16375" y="1293"/>
                  </a:cubicBezTo>
                  <a:cubicBezTo>
                    <a:pt x="13542" y="12979"/>
                    <a:pt x="4507" y="12692"/>
                    <a:pt x="0" y="20666"/>
                  </a:cubicBezTo>
                  <a:cubicBezTo>
                    <a:pt x="1436" y="21337"/>
                    <a:pt x="2772" y="21600"/>
                    <a:pt x="4009" y="21600"/>
                  </a:cubicBezTo>
                  <a:cubicBezTo>
                    <a:pt x="9254" y="21600"/>
                    <a:pt x="12824" y="16547"/>
                    <a:pt x="16853" y="13554"/>
                  </a:cubicBezTo>
                  <a:cubicBezTo>
                    <a:pt x="18987" y="13554"/>
                    <a:pt x="20663" y="12692"/>
                    <a:pt x="21600" y="10129"/>
                  </a:cubicBezTo>
                  <a:cubicBezTo>
                    <a:pt x="21221" y="6250"/>
                    <a:pt x="18868" y="0"/>
                    <a:pt x="1733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1097;p4"/>
            <p:cNvSpPr/>
            <p:nvPr/>
          </p:nvSpPr>
          <p:spPr>
            <a:xfrm flipH="1" rot="3976710">
              <a:off x="1005052" y="600920"/>
              <a:ext cx="29320" cy="2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1317" y="0"/>
                  </a:moveTo>
                  <a:cubicBezTo>
                    <a:pt x="16842" y="1116"/>
                    <a:pt x="12908" y="6291"/>
                    <a:pt x="8433" y="6291"/>
                  </a:cubicBezTo>
                  <a:cubicBezTo>
                    <a:pt x="5889" y="6663"/>
                    <a:pt x="283" y="8491"/>
                    <a:pt x="0" y="16239"/>
                  </a:cubicBezTo>
                  <a:cubicBezTo>
                    <a:pt x="0" y="17726"/>
                    <a:pt x="1696" y="20298"/>
                    <a:pt x="1979" y="20298"/>
                  </a:cubicBezTo>
                  <a:cubicBezTo>
                    <a:pt x="2615" y="19927"/>
                    <a:pt x="3274" y="19803"/>
                    <a:pt x="3934" y="19803"/>
                  </a:cubicBezTo>
                  <a:cubicBezTo>
                    <a:pt x="6289" y="19803"/>
                    <a:pt x="8786" y="21600"/>
                    <a:pt x="11047" y="21600"/>
                  </a:cubicBezTo>
                  <a:cubicBezTo>
                    <a:pt x="12649" y="21600"/>
                    <a:pt x="14157" y="20732"/>
                    <a:pt x="15429" y="17726"/>
                  </a:cubicBezTo>
                  <a:cubicBezTo>
                    <a:pt x="17407" y="12551"/>
                    <a:pt x="21600" y="8491"/>
                    <a:pt x="2131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1098;p4"/>
            <p:cNvSpPr/>
            <p:nvPr/>
          </p:nvSpPr>
          <p:spPr>
            <a:xfrm flipH="1" rot="3976710">
              <a:off x="415561" y="538987"/>
              <a:ext cx="30648" cy="2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67" h="21600" fill="norm" stroke="1" extrusionOk="0">
                  <a:moveTo>
                    <a:pt x="13278" y="0"/>
                  </a:moveTo>
                  <a:cubicBezTo>
                    <a:pt x="10956" y="266"/>
                    <a:pt x="9524" y="9485"/>
                    <a:pt x="6930" y="9485"/>
                  </a:cubicBezTo>
                  <a:cubicBezTo>
                    <a:pt x="5896" y="9485"/>
                    <a:pt x="4663" y="8008"/>
                    <a:pt x="3122" y="3871"/>
                  </a:cubicBezTo>
                  <a:cubicBezTo>
                    <a:pt x="-2283" y="9160"/>
                    <a:pt x="310" y="13740"/>
                    <a:pt x="3557" y="18320"/>
                  </a:cubicBezTo>
                  <a:cubicBezTo>
                    <a:pt x="5135" y="20654"/>
                    <a:pt x="6549" y="21600"/>
                    <a:pt x="7855" y="21600"/>
                  </a:cubicBezTo>
                  <a:cubicBezTo>
                    <a:pt x="10430" y="21600"/>
                    <a:pt x="12552" y="17847"/>
                    <a:pt x="14565" y="14095"/>
                  </a:cubicBezTo>
                  <a:cubicBezTo>
                    <a:pt x="17159" y="8805"/>
                    <a:pt x="19317" y="2482"/>
                    <a:pt x="1327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1099;p4"/>
            <p:cNvSpPr/>
            <p:nvPr/>
          </p:nvSpPr>
          <p:spPr>
            <a:xfrm flipH="1" rot="3976710">
              <a:off x="445994" y="530431"/>
              <a:ext cx="28168" cy="2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" y="0"/>
                  </a:moveTo>
                  <a:cubicBezTo>
                    <a:pt x="894" y="0"/>
                    <a:pt x="0" y="811"/>
                    <a:pt x="0" y="3423"/>
                  </a:cubicBezTo>
                  <a:cubicBezTo>
                    <a:pt x="298" y="10673"/>
                    <a:pt x="2383" y="19115"/>
                    <a:pt x="10353" y="21524"/>
                  </a:cubicBezTo>
                  <a:cubicBezTo>
                    <a:pt x="10949" y="21575"/>
                    <a:pt x="11545" y="21600"/>
                    <a:pt x="12141" y="21600"/>
                  </a:cubicBezTo>
                  <a:cubicBezTo>
                    <a:pt x="16163" y="21600"/>
                    <a:pt x="19788" y="20459"/>
                    <a:pt x="21600" y="15186"/>
                  </a:cubicBezTo>
                  <a:cubicBezTo>
                    <a:pt x="20408" y="12777"/>
                    <a:pt x="19514" y="10977"/>
                    <a:pt x="18919" y="9152"/>
                  </a:cubicBezTo>
                  <a:cubicBezTo>
                    <a:pt x="16610" y="11358"/>
                    <a:pt x="14921" y="12245"/>
                    <a:pt x="13630" y="12245"/>
                  </a:cubicBezTo>
                  <a:cubicBezTo>
                    <a:pt x="10006" y="12245"/>
                    <a:pt x="9583" y="5248"/>
                    <a:pt x="7399" y="1901"/>
                  </a:cubicBezTo>
                  <a:cubicBezTo>
                    <a:pt x="5884" y="1394"/>
                    <a:pt x="3699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1100;p4"/>
            <p:cNvSpPr/>
            <p:nvPr/>
          </p:nvSpPr>
          <p:spPr>
            <a:xfrm flipH="1" rot="3976710">
              <a:off x="846721" y="589370"/>
              <a:ext cx="29268" cy="2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4360" y="0"/>
                  </a:moveTo>
                  <a:cubicBezTo>
                    <a:pt x="1881" y="868"/>
                    <a:pt x="-851" y="1422"/>
                    <a:pt x="251" y="5737"/>
                  </a:cubicBezTo>
                  <a:cubicBezTo>
                    <a:pt x="1674" y="11716"/>
                    <a:pt x="2799" y="18490"/>
                    <a:pt x="7550" y="18490"/>
                  </a:cubicBezTo>
                  <a:cubicBezTo>
                    <a:pt x="9203" y="18490"/>
                    <a:pt x="11269" y="17695"/>
                    <a:pt x="13909" y="15790"/>
                  </a:cubicBezTo>
                  <a:cubicBezTo>
                    <a:pt x="13932" y="15766"/>
                    <a:pt x="13932" y="15766"/>
                    <a:pt x="13955" y="15766"/>
                  </a:cubicBezTo>
                  <a:cubicBezTo>
                    <a:pt x="14391" y="15766"/>
                    <a:pt x="16709" y="19021"/>
                    <a:pt x="18017" y="20949"/>
                  </a:cubicBezTo>
                  <a:cubicBezTo>
                    <a:pt x="18293" y="21383"/>
                    <a:pt x="18706" y="21600"/>
                    <a:pt x="19142" y="21600"/>
                  </a:cubicBezTo>
                  <a:cubicBezTo>
                    <a:pt x="19578" y="21600"/>
                    <a:pt x="20060" y="21383"/>
                    <a:pt x="20474" y="20949"/>
                  </a:cubicBezTo>
                  <a:cubicBezTo>
                    <a:pt x="20474" y="19792"/>
                    <a:pt x="20749" y="18659"/>
                    <a:pt x="20749" y="17502"/>
                  </a:cubicBezTo>
                  <a:cubicBezTo>
                    <a:pt x="19923" y="8317"/>
                    <a:pt x="13909" y="4291"/>
                    <a:pt x="8170" y="289"/>
                  </a:cubicBezTo>
                  <a:cubicBezTo>
                    <a:pt x="6816" y="0"/>
                    <a:pt x="5714" y="0"/>
                    <a:pt x="436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1101;p4"/>
            <p:cNvSpPr/>
            <p:nvPr/>
          </p:nvSpPr>
          <p:spPr>
            <a:xfrm flipH="1" rot="3976710">
              <a:off x="852238" y="575669"/>
              <a:ext cx="27263" cy="38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2387" y="0"/>
                  </a:moveTo>
                  <a:cubicBezTo>
                    <a:pt x="1525" y="662"/>
                    <a:pt x="638" y="1527"/>
                    <a:pt x="343" y="2631"/>
                  </a:cubicBezTo>
                  <a:cubicBezTo>
                    <a:pt x="-544" y="5041"/>
                    <a:pt x="343" y="7231"/>
                    <a:pt x="2387" y="8979"/>
                  </a:cubicBezTo>
                  <a:cubicBezTo>
                    <a:pt x="7387" y="12695"/>
                    <a:pt x="11771" y="16651"/>
                    <a:pt x="16475" y="20367"/>
                  </a:cubicBezTo>
                  <a:cubicBezTo>
                    <a:pt x="17460" y="20606"/>
                    <a:pt x="19061" y="21600"/>
                    <a:pt x="19997" y="21600"/>
                  </a:cubicBezTo>
                  <a:cubicBezTo>
                    <a:pt x="20760" y="21600"/>
                    <a:pt x="21056" y="20974"/>
                    <a:pt x="20292" y="18840"/>
                  </a:cubicBezTo>
                  <a:cubicBezTo>
                    <a:pt x="19110" y="12695"/>
                    <a:pt x="10613" y="9420"/>
                    <a:pt x="10318" y="2631"/>
                  </a:cubicBezTo>
                  <a:cubicBezTo>
                    <a:pt x="7682" y="1527"/>
                    <a:pt x="5047" y="662"/>
                    <a:pt x="238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1102;p4"/>
            <p:cNvSpPr/>
            <p:nvPr/>
          </p:nvSpPr>
          <p:spPr>
            <a:xfrm flipH="1" rot="3976710">
              <a:off x="1192992" y="432602"/>
              <a:ext cx="19415" cy="32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0" h="21600" fill="norm" stroke="1" extrusionOk="0">
                  <a:moveTo>
                    <a:pt x="7759" y="0"/>
                  </a:moveTo>
                  <a:cubicBezTo>
                    <a:pt x="-3392" y="5889"/>
                    <a:pt x="-612" y="13562"/>
                    <a:pt x="4276" y="21256"/>
                  </a:cubicBezTo>
                  <a:cubicBezTo>
                    <a:pt x="4628" y="21192"/>
                    <a:pt x="5008" y="21170"/>
                    <a:pt x="5418" y="21170"/>
                  </a:cubicBezTo>
                  <a:cubicBezTo>
                    <a:pt x="7086" y="21170"/>
                    <a:pt x="8784" y="21600"/>
                    <a:pt x="10393" y="21600"/>
                  </a:cubicBezTo>
                  <a:cubicBezTo>
                    <a:pt x="11857" y="21600"/>
                    <a:pt x="13203" y="21256"/>
                    <a:pt x="14374" y="19967"/>
                  </a:cubicBezTo>
                  <a:cubicBezTo>
                    <a:pt x="14374" y="19709"/>
                    <a:pt x="12267" y="17409"/>
                    <a:pt x="10891" y="16119"/>
                  </a:cubicBezTo>
                  <a:cubicBezTo>
                    <a:pt x="9486" y="15625"/>
                    <a:pt x="8784" y="14593"/>
                    <a:pt x="9837" y="13325"/>
                  </a:cubicBezTo>
                  <a:cubicBezTo>
                    <a:pt x="10540" y="12810"/>
                    <a:pt x="11242" y="12552"/>
                    <a:pt x="11945" y="12552"/>
                  </a:cubicBezTo>
                  <a:cubicBezTo>
                    <a:pt x="12618" y="12552"/>
                    <a:pt x="13320" y="12810"/>
                    <a:pt x="14023" y="13325"/>
                  </a:cubicBezTo>
                  <a:cubicBezTo>
                    <a:pt x="18208" y="11778"/>
                    <a:pt x="17506" y="8189"/>
                    <a:pt x="17506" y="5373"/>
                  </a:cubicBezTo>
                  <a:cubicBezTo>
                    <a:pt x="14374" y="3331"/>
                    <a:pt x="10891" y="1805"/>
                    <a:pt x="775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1103;p4"/>
            <p:cNvSpPr/>
            <p:nvPr/>
          </p:nvSpPr>
          <p:spPr>
            <a:xfrm flipH="1" rot="3976710">
              <a:off x="1068987" y="614929"/>
              <a:ext cx="16381" cy="3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85" h="21600" fill="norm" stroke="1" extrusionOk="0">
                  <a:moveTo>
                    <a:pt x="6167" y="0"/>
                  </a:moveTo>
                  <a:cubicBezTo>
                    <a:pt x="4155" y="0"/>
                    <a:pt x="2045" y="311"/>
                    <a:pt x="0" y="660"/>
                  </a:cubicBezTo>
                  <a:cubicBezTo>
                    <a:pt x="0" y="8079"/>
                    <a:pt x="1187" y="15060"/>
                    <a:pt x="7090" y="21600"/>
                  </a:cubicBezTo>
                  <a:cubicBezTo>
                    <a:pt x="7849" y="19200"/>
                    <a:pt x="6694" y="16140"/>
                    <a:pt x="10619" y="14620"/>
                  </a:cubicBezTo>
                  <a:cubicBezTo>
                    <a:pt x="10223" y="10681"/>
                    <a:pt x="21600" y="8079"/>
                    <a:pt x="14147" y="3060"/>
                  </a:cubicBezTo>
                  <a:cubicBezTo>
                    <a:pt x="12037" y="696"/>
                    <a:pt x="9201" y="0"/>
                    <a:pt x="616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1104;p4"/>
            <p:cNvSpPr/>
            <p:nvPr/>
          </p:nvSpPr>
          <p:spPr>
            <a:xfrm flipH="1" rot="3976710">
              <a:off x="270089" y="663636"/>
              <a:ext cx="27807" cy="2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600" fill="norm" stroke="1" extrusionOk="0">
                  <a:moveTo>
                    <a:pt x="15666" y="0"/>
                  </a:moveTo>
                  <a:cubicBezTo>
                    <a:pt x="11609" y="0"/>
                    <a:pt x="7719" y="2712"/>
                    <a:pt x="3613" y="2712"/>
                  </a:cubicBezTo>
                  <a:cubicBezTo>
                    <a:pt x="2444" y="2712"/>
                    <a:pt x="1227" y="2462"/>
                    <a:pt x="9" y="1901"/>
                  </a:cubicBezTo>
                  <a:cubicBezTo>
                    <a:pt x="-277" y="11190"/>
                    <a:pt x="5976" y="11564"/>
                    <a:pt x="7122" y="18982"/>
                  </a:cubicBezTo>
                  <a:cubicBezTo>
                    <a:pt x="7337" y="20914"/>
                    <a:pt x="8220" y="21600"/>
                    <a:pt x="9198" y="21600"/>
                  </a:cubicBezTo>
                  <a:cubicBezTo>
                    <a:pt x="10893" y="21600"/>
                    <a:pt x="12874" y="19636"/>
                    <a:pt x="12516" y="18234"/>
                  </a:cubicBezTo>
                  <a:cubicBezTo>
                    <a:pt x="5690" y="779"/>
                    <a:pt x="21323" y="11564"/>
                    <a:pt x="20464" y="1527"/>
                  </a:cubicBezTo>
                  <a:cubicBezTo>
                    <a:pt x="18841" y="405"/>
                    <a:pt x="17242" y="0"/>
                    <a:pt x="156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1105;p4"/>
            <p:cNvSpPr/>
            <p:nvPr/>
          </p:nvSpPr>
          <p:spPr>
            <a:xfrm flipH="1" rot="3976710">
              <a:off x="304993" y="655659"/>
              <a:ext cx="22374" cy="2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83" y="0"/>
                  </a:moveTo>
                  <a:cubicBezTo>
                    <a:pt x="2970" y="0"/>
                    <a:pt x="0" y="2154"/>
                    <a:pt x="0" y="5169"/>
                  </a:cubicBezTo>
                  <a:cubicBezTo>
                    <a:pt x="0" y="13600"/>
                    <a:pt x="8565" y="18000"/>
                    <a:pt x="14129" y="20554"/>
                  </a:cubicBezTo>
                  <a:cubicBezTo>
                    <a:pt x="15504" y="21292"/>
                    <a:pt x="16599" y="21600"/>
                    <a:pt x="17474" y="21600"/>
                  </a:cubicBezTo>
                  <a:cubicBezTo>
                    <a:pt x="21475" y="21600"/>
                    <a:pt x="21287" y="15169"/>
                    <a:pt x="21600" y="10677"/>
                  </a:cubicBezTo>
                  <a:cubicBezTo>
                    <a:pt x="17849" y="7723"/>
                    <a:pt x="14504" y="4062"/>
                    <a:pt x="10784" y="1508"/>
                  </a:cubicBezTo>
                  <a:cubicBezTo>
                    <a:pt x="9378" y="462"/>
                    <a:pt x="7784" y="0"/>
                    <a:pt x="62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1106;p4"/>
            <p:cNvSpPr/>
            <p:nvPr/>
          </p:nvSpPr>
          <p:spPr>
            <a:xfrm flipH="1" rot="3976710">
              <a:off x="1221745" y="370943"/>
              <a:ext cx="20644" cy="2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98" h="21600" fill="norm" stroke="1" extrusionOk="0">
                  <a:moveTo>
                    <a:pt x="11481" y="0"/>
                  </a:moveTo>
                  <a:cubicBezTo>
                    <a:pt x="6599" y="6435"/>
                    <a:pt x="-2220" y="9468"/>
                    <a:pt x="515" y="21600"/>
                  </a:cubicBezTo>
                  <a:cubicBezTo>
                    <a:pt x="18767" y="16554"/>
                    <a:pt x="19380" y="15194"/>
                    <a:pt x="1148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107;p4"/>
            <p:cNvSpPr/>
            <p:nvPr/>
          </p:nvSpPr>
          <p:spPr>
            <a:xfrm flipH="1" rot="3976710">
              <a:off x="223191" y="775613"/>
              <a:ext cx="28961" cy="24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6546" y="0"/>
                  </a:moveTo>
                  <a:cubicBezTo>
                    <a:pt x="2435" y="0"/>
                    <a:pt x="-345" y="3135"/>
                    <a:pt x="35" y="12629"/>
                  </a:cubicBezTo>
                  <a:cubicBezTo>
                    <a:pt x="439" y="12542"/>
                    <a:pt x="867" y="12484"/>
                    <a:pt x="1247" y="12484"/>
                  </a:cubicBezTo>
                  <a:cubicBezTo>
                    <a:pt x="7021" y="12484"/>
                    <a:pt x="11441" y="21600"/>
                    <a:pt x="17334" y="21600"/>
                  </a:cubicBezTo>
                  <a:cubicBezTo>
                    <a:pt x="18570" y="21600"/>
                    <a:pt x="19877" y="21194"/>
                    <a:pt x="21255" y="20235"/>
                  </a:cubicBezTo>
                  <a:lnTo>
                    <a:pt x="21255" y="12629"/>
                  </a:lnTo>
                  <a:cubicBezTo>
                    <a:pt x="17572" y="10219"/>
                    <a:pt x="13342" y="8826"/>
                    <a:pt x="13342" y="1916"/>
                  </a:cubicBezTo>
                  <a:cubicBezTo>
                    <a:pt x="10895" y="755"/>
                    <a:pt x="8566" y="0"/>
                    <a:pt x="65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108;p4"/>
            <p:cNvSpPr/>
            <p:nvPr/>
          </p:nvSpPr>
          <p:spPr>
            <a:xfrm flipH="1" rot="3976710">
              <a:off x="877493" y="596147"/>
              <a:ext cx="25417" cy="2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7" y="0"/>
                  </a:moveTo>
                  <a:cubicBezTo>
                    <a:pt x="2449" y="0"/>
                    <a:pt x="1266" y="478"/>
                    <a:pt x="0" y="1698"/>
                  </a:cubicBezTo>
                  <a:cubicBezTo>
                    <a:pt x="1623" y="7377"/>
                    <a:pt x="1293" y="12764"/>
                    <a:pt x="0" y="18442"/>
                  </a:cubicBezTo>
                  <a:cubicBezTo>
                    <a:pt x="2174" y="20194"/>
                    <a:pt x="4485" y="20618"/>
                    <a:pt x="6824" y="20618"/>
                  </a:cubicBezTo>
                  <a:cubicBezTo>
                    <a:pt x="8888" y="20618"/>
                    <a:pt x="10979" y="20273"/>
                    <a:pt x="13015" y="20273"/>
                  </a:cubicBezTo>
                  <a:cubicBezTo>
                    <a:pt x="14859" y="20273"/>
                    <a:pt x="16647" y="20565"/>
                    <a:pt x="18326" y="21600"/>
                  </a:cubicBezTo>
                  <a:lnTo>
                    <a:pt x="21600" y="21600"/>
                  </a:lnTo>
                  <a:lnTo>
                    <a:pt x="21600" y="11171"/>
                  </a:lnTo>
                  <a:cubicBezTo>
                    <a:pt x="17363" y="9287"/>
                    <a:pt x="12437" y="8014"/>
                    <a:pt x="9493" y="3264"/>
                  </a:cubicBezTo>
                  <a:cubicBezTo>
                    <a:pt x="7567" y="1645"/>
                    <a:pt x="5668" y="0"/>
                    <a:pt x="35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109;p4"/>
            <p:cNvSpPr/>
            <p:nvPr/>
          </p:nvSpPr>
          <p:spPr>
            <a:xfrm flipH="1" rot="3976710">
              <a:off x="431320" y="532931"/>
              <a:ext cx="19123" cy="2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19038" y="0"/>
                  </a:moveTo>
                  <a:cubicBezTo>
                    <a:pt x="13558" y="2362"/>
                    <a:pt x="8469" y="4359"/>
                    <a:pt x="2954" y="7031"/>
                  </a:cubicBezTo>
                  <a:cubicBezTo>
                    <a:pt x="2954" y="10069"/>
                    <a:pt x="2527" y="12403"/>
                    <a:pt x="0" y="14400"/>
                  </a:cubicBezTo>
                  <a:cubicBezTo>
                    <a:pt x="4057" y="19519"/>
                    <a:pt x="7330" y="21600"/>
                    <a:pt x="10035" y="21600"/>
                  </a:cubicBezTo>
                  <a:cubicBezTo>
                    <a:pt x="14092" y="21600"/>
                    <a:pt x="16938" y="16931"/>
                    <a:pt x="19465" y="10716"/>
                  </a:cubicBezTo>
                  <a:lnTo>
                    <a:pt x="19465" y="7369"/>
                  </a:lnTo>
                  <a:cubicBezTo>
                    <a:pt x="21600" y="5034"/>
                    <a:pt x="21600" y="2362"/>
                    <a:pt x="19038" y="337"/>
                  </a:cubicBezTo>
                  <a:lnTo>
                    <a:pt x="19038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110;p4"/>
            <p:cNvSpPr/>
            <p:nvPr/>
          </p:nvSpPr>
          <p:spPr>
            <a:xfrm flipH="1" rot="3976710">
              <a:off x="739135" y="553655"/>
              <a:ext cx="20274" cy="2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3" h="21600" fill="norm" stroke="1" extrusionOk="0">
                  <a:moveTo>
                    <a:pt x="9470" y="0"/>
                  </a:moveTo>
                  <a:cubicBezTo>
                    <a:pt x="8053" y="0"/>
                    <a:pt x="7755" y="1057"/>
                    <a:pt x="7979" y="3323"/>
                  </a:cubicBezTo>
                  <a:cubicBezTo>
                    <a:pt x="10738" y="6671"/>
                    <a:pt x="8650" y="8459"/>
                    <a:pt x="6661" y="8459"/>
                  </a:cubicBezTo>
                  <a:cubicBezTo>
                    <a:pt x="6512" y="8459"/>
                    <a:pt x="6363" y="8434"/>
                    <a:pt x="6214" y="8434"/>
                  </a:cubicBezTo>
                  <a:cubicBezTo>
                    <a:pt x="5816" y="8383"/>
                    <a:pt x="5468" y="8358"/>
                    <a:pt x="5120" y="8358"/>
                  </a:cubicBezTo>
                  <a:cubicBezTo>
                    <a:pt x="547" y="8358"/>
                    <a:pt x="273" y="12034"/>
                    <a:pt x="0" y="16213"/>
                  </a:cubicBezTo>
                  <a:cubicBezTo>
                    <a:pt x="2013" y="17043"/>
                    <a:pt x="4027" y="21600"/>
                    <a:pt x="5841" y="21600"/>
                  </a:cubicBezTo>
                  <a:cubicBezTo>
                    <a:pt x="6711" y="21600"/>
                    <a:pt x="7531" y="20593"/>
                    <a:pt x="8277" y="17723"/>
                  </a:cubicBezTo>
                  <a:cubicBezTo>
                    <a:pt x="10365" y="12310"/>
                    <a:pt x="21600" y="8434"/>
                    <a:pt x="11235" y="327"/>
                  </a:cubicBezTo>
                  <a:cubicBezTo>
                    <a:pt x="10514" y="101"/>
                    <a:pt x="9942" y="0"/>
                    <a:pt x="947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111;p4"/>
            <p:cNvSpPr/>
            <p:nvPr/>
          </p:nvSpPr>
          <p:spPr>
            <a:xfrm flipH="1" rot="3976710">
              <a:off x="1302012" y="282866"/>
              <a:ext cx="23020" cy="18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20" h="21600" fill="norm" stroke="1" extrusionOk="0">
                  <a:moveTo>
                    <a:pt x="8929" y="0"/>
                  </a:moveTo>
                  <a:cubicBezTo>
                    <a:pt x="7345" y="0"/>
                    <a:pt x="5669" y="742"/>
                    <a:pt x="4016" y="2153"/>
                  </a:cubicBezTo>
                  <a:cubicBezTo>
                    <a:pt x="-5280" y="18520"/>
                    <a:pt x="3741" y="18520"/>
                    <a:pt x="9204" y="21600"/>
                  </a:cubicBezTo>
                  <a:cubicBezTo>
                    <a:pt x="12211" y="18520"/>
                    <a:pt x="14943" y="14103"/>
                    <a:pt x="16320" y="7460"/>
                  </a:cubicBezTo>
                  <a:cubicBezTo>
                    <a:pt x="14392" y="2375"/>
                    <a:pt x="11775" y="0"/>
                    <a:pt x="892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112;p4"/>
            <p:cNvSpPr/>
            <p:nvPr/>
          </p:nvSpPr>
          <p:spPr>
            <a:xfrm flipH="1" rot="3976710">
              <a:off x="529442" y="574679"/>
              <a:ext cx="21973" cy="2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4" h="21600" fill="norm" stroke="1" extrusionOk="0">
                  <a:moveTo>
                    <a:pt x="6839" y="0"/>
                  </a:moveTo>
                  <a:cubicBezTo>
                    <a:pt x="2881" y="5330"/>
                    <a:pt x="-6338" y="10326"/>
                    <a:pt x="6839" y="16298"/>
                  </a:cubicBezTo>
                  <a:cubicBezTo>
                    <a:pt x="8143" y="16633"/>
                    <a:pt x="8674" y="19953"/>
                    <a:pt x="9735" y="21600"/>
                  </a:cubicBezTo>
                  <a:lnTo>
                    <a:pt x="14997" y="21600"/>
                  </a:lnTo>
                  <a:cubicBezTo>
                    <a:pt x="15262" y="11972"/>
                    <a:pt x="8674" y="8316"/>
                    <a:pt x="683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113;p4"/>
            <p:cNvSpPr/>
            <p:nvPr/>
          </p:nvSpPr>
          <p:spPr>
            <a:xfrm flipH="1" rot="3976710">
              <a:off x="915604" y="600700"/>
              <a:ext cx="18132" cy="2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81" y="0"/>
                  </a:moveTo>
                  <a:cubicBezTo>
                    <a:pt x="9566" y="0"/>
                    <a:pt x="5631" y="1551"/>
                    <a:pt x="0" y="5483"/>
                  </a:cubicBezTo>
                  <a:cubicBezTo>
                    <a:pt x="463" y="9443"/>
                    <a:pt x="12420" y="11742"/>
                    <a:pt x="2739" y="16698"/>
                  </a:cubicBezTo>
                  <a:cubicBezTo>
                    <a:pt x="2314" y="17668"/>
                    <a:pt x="4127" y="19994"/>
                    <a:pt x="5516" y="20991"/>
                  </a:cubicBezTo>
                  <a:cubicBezTo>
                    <a:pt x="7020" y="21406"/>
                    <a:pt x="8447" y="21600"/>
                    <a:pt x="9797" y="21600"/>
                  </a:cubicBezTo>
                  <a:cubicBezTo>
                    <a:pt x="14580" y="21600"/>
                    <a:pt x="18360" y="19135"/>
                    <a:pt x="21600" y="16034"/>
                  </a:cubicBezTo>
                  <a:cubicBezTo>
                    <a:pt x="19633" y="9249"/>
                    <a:pt x="19286" y="0"/>
                    <a:pt x="1238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14;p4"/>
            <p:cNvSpPr/>
            <p:nvPr/>
          </p:nvSpPr>
          <p:spPr>
            <a:xfrm flipH="1" rot="3976710">
              <a:off x="822254" y="585504"/>
              <a:ext cx="13406" cy="2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53" h="21600" fill="norm" stroke="1" extrusionOk="0">
                  <a:moveTo>
                    <a:pt x="881" y="0"/>
                  </a:moveTo>
                  <a:cubicBezTo>
                    <a:pt x="-2648" y="9216"/>
                    <a:pt x="5201" y="14392"/>
                    <a:pt x="10708" y="21600"/>
                  </a:cubicBezTo>
                  <a:cubicBezTo>
                    <a:pt x="18952" y="13545"/>
                    <a:pt x="7146" y="9216"/>
                    <a:pt x="8333" y="3169"/>
                  </a:cubicBezTo>
                  <a:cubicBezTo>
                    <a:pt x="6783" y="2008"/>
                    <a:pt x="5596" y="871"/>
                    <a:pt x="44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" name="Google Shape;1115;p4"/>
            <p:cNvSpPr/>
            <p:nvPr/>
          </p:nvSpPr>
          <p:spPr>
            <a:xfrm flipH="1" rot="3976710">
              <a:off x="894456" y="604652"/>
              <a:ext cx="27198" cy="1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2346" y="0"/>
                  </a:moveTo>
                  <a:lnTo>
                    <a:pt x="1073" y="5250"/>
                  </a:lnTo>
                  <a:cubicBezTo>
                    <a:pt x="-128" y="6692"/>
                    <a:pt x="-128" y="9057"/>
                    <a:pt x="153" y="11461"/>
                  </a:cubicBezTo>
                  <a:cubicBezTo>
                    <a:pt x="1917" y="14787"/>
                    <a:pt x="3911" y="15228"/>
                    <a:pt x="5905" y="15228"/>
                  </a:cubicBezTo>
                  <a:cubicBezTo>
                    <a:pt x="6620" y="15228"/>
                    <a:pt x="7336" y="15188"/>
                    <a:pt x="8026" y="15188"/>
                  </a:cubicBezTo>
                  <a:cubicBezTo>
                    <a:pt x="8461" y="15188"/>
                    <a:pt x="8870" y="15188"/>
                    <a:pt x="9304" y="15268"/>
                  </a:cubicBezTo>
                  <a:cubicBezTo>
                    <a:pt x="12346" y="16711"/>
                    <a:pt x="15081" y="18594"/>
                    <a:pt x="18123" y="20037"/>
                  </a:cubicBezTo>
                  <a:cubicBezTo>
                    <a:pt x="18814" y="21119"/>
                    <a:pt x="19299" y="21600"/>
                    <a:pt x="19759" y="21600"/>
                  </a:cubicBezTo>
                  <a:cubicBezTo>
                    <a:pt x="20322" y="21600"/>
                    <a:pt x="20807" y="20879"/>
                    <a:pt x="21472" y="19556"/>
                  </a:cubicBezTo>
                  <a:cubicBezTo>
                    <a:pt x="21165" y="9057"/>
                    <a:pt x="13854" y="9057"/>
                    <a:pt x="123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1116;p4"/>
            <p:cNvSpPr/>
            <p:nvPr/>
          </p:nvSpPr>
          <p:spPr>
            <a:xfrm flipH="1" rot="3976710">
              <a:off x="1370241" y="195854"/>
              <a:ext cx="12701" cy="2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77" h="21600" fill="norm" stroke="1" extrusionOk="0">
                  <a:moveTo>
                    <a:pt x="12277" y="0"/>
                  </a:moveTo>
                  <a:cubicBezTo>
                    <a:pt x="2527" y="883"/>
                    <a:pt x="1672" y="6718"/>
                    <a:pt x="0" y="12259"/>
                  </a:cubicBezTo>
                  <a:cubicBezTo>
                    <a:pt x="5907" y="15176"/>
                    <a:pt x="818" y="18388"/>
                    <a:pt x="427" y="21600"/>
                  </a:cubicBezTo>
                  <a:cubicBezTo>
                    <a:pt x="21600" y="20153"/>
                    <a:pt x="6761" y="7012"/>
                    <a:pt x="122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" name="Google Shape;1117;p4"/>
            <p:cNvSpPr/>
            <p:nvPr/>
          </p:nvSpPr>
          <p:spPr>
            <a:xfrm flipH="1" rot="3976710">
              <a:off x="1287847" y="305324"/>
              <a:ext cx="22697" cy="1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74" h="21600" fill="norm" stroke="1" extrusionOk="0">
                  <a:moveTo>
                    <a:pt x="519" y="0"/>
                  </a:moveTo>
                  <a:cubicBezTo>
                    <a:pt x="349" y="0"/>
                    <a:pt x="180" y="44"/>
                    <a:pt x="10" y="44"/>
                  </a:cubicBezTo>
                  <a:cubicBezTo>
                    <a:pt x="-256" y="15813"/>
                    <a:pt x="4635" y="19524"/>
                    <a:pt x="10980" y="21600"/>
                  </a:cubicBezTo>
                  <a:cubicBezTo>
                    <a:pt x="11852" y="19524"/>
                    <a:pt x="12699" y="17934"/>
                    <a:pt x="13861" y="16344"/>
                  </a:cubicBezTo>
                  <a:cubicBezTo>
                    <a:pt x="21344" y="4771"/>
                    <a:pt x="13280" y="4771"/>
                    <a:pt x="10980" y="44"/>
                  </a:cubicBezTo>
                  <a:cubicBezTo>
                    <a:pt x="9793" y="1723"/>
                    <a:pt x="8631" y="2297"/>
                    <a:pt x="7469" y="2297"/>
                  </a:cubicBezTo>
                  <a:cubicBezTo>
                    <a:pt x="5168" y="2297"/>
                    <a:pt x="2892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18;p4"/>
            <p:cNvSpPr/>
            <p:nvPr/>
          </p:nvSpPr>
          <p:spPr>
            <a:xfrm flipH="1" rot="3976710">
              <a:off x="1066885" y="580331"/>
              <a:ext cx="16413" cy="2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13" h="21600" fill="norm" stroke="1" extrusionOk="0">
                  <a:moveTo>
                    <a:pt x="9543" y="0"/>
                  </a:moveTo>
                  <a:cubicBezTo>
                    <a:pt x="-6287" y="0"/>
                    <a:pt x="2353" y="12583"/>
                    <a:pt x="2353" y="21237"/>
                  </a:cubicBezTo>
                  <a:cubicBezTo>
                    <a:pt x="2595" y="21468"/>
                    <a:pt x="2806" y="21600"/>
                    <a:pt x="3018" y="21600"/>
                  </a:cubicBezTo>
                  <a:cubicBezTo>
                    <a:pt x="4558" y="21600"/>
                    <a:pt x="5857" y="16283"/>
                    <a:pt x="7398" y="16283"/>
                  </a:cubicBezTo>
                  <a:cubicBezTo>
                    <a:pt x="8063" y="16283"/>
                    <a:pt x="8757" y="17273"/>
                    <a:pt x="9543" y="20048"/>
                  </a:cubicBezTo>
                  <a:cubicBezTo>
                    <a:pt x="11718" y="20444"/>
                    <a:pt x="13500" y="20444"/>
                    <a:pt x="15313" y="21237"/>
                  </a:cubicBezTo>
                  <a:cubicBezTo>
                    <a:pt x="14225" y="18066"/>
                    <a:pt x="13863" y="15325"/>
                    <a:pt x="13138" y="12187"/>
                  </a:cubicBezTo>
                  <a:cubicBezTo>
                    <a:pt x="11718" y="8257"/>
                    <a:pt x="10993" y="3930"/>
                    <a:pt x="95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19;p4"/>
            <p:cNvSpPr/>
            <p:nvPr/>
          </p:nvSpPr>
          <p:spPr>
            <a:xfrm flipH="1" rot="3976710">
              <a:off x="913685" y="610566"/>
              <a:ext cx="17583" cy="2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57" h="21600" fill="norm" stroke="1" extrusionOk="0">
                  <a:moveTo>
                    <a:pt x="5536" y="0"/>
                  </a:moveTo>
                  <a:cubicBezTo>
                    <a:pt x="-5443" y="9794"/>
                    <a:pt x="2352" y="14906"/>
                    <a:pt x="8005" y="21600"/>
                  </a:cubicBezTo>
                  <a:cubicBezTo>
                    <a:pt x="8005" y="19621"/>
                    <a:pt x="8719" y="18038"/>
                    <a:pt x="8719" y="16489"/>
                  </a:cubicBezTo>
                  <a:cubicBezTo>
                    <a:pt x="7648" y="9794"/>
                    <a:pt x="13331" y="9036"/>
                    <a:pt x="16157" y="5870"/>
                  </a:cubicBezTo>
                  <a:cubicBezTo>
                    <a:pt x="12259" y="3924"/>
                    <a:pt x="9076" y="1946"/>
                    <a:pt x="553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1120;p4"/>
            <p:cNvSpPr/>
            <p:nvPr/>
          </p:nvSpPr>
          <p:spPr>
            <a:xfrm flipH="1" rot="3976710">
              <a:off x="977531" y="583140"/>
              <a:ext cx="13113" cy="2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20" h="21600" fill="norm" stroke="1" extrusionOk="0">
                  <a:moveTo>
                    <a:pt x="4473" y="0"/>
                  </a:moveTo>
                  <a:cubicBezTo>
                    <a:pt x="3264" y="0"/>
                    <a:pt x="1773" y="660"/>
                    <a:pt x="0" y="2341"/>
                  </a:cubicBezTo>
                  <a:cubicBezTo>
                    <a:pt x="443" y="10322"/>
                    <a:pt x="40" y="21600"/>
                    <a:pt x="11324" y="21600"/>
                  </a:cubicBezTo>
                  <a:cubicBezTo>
                    <a:pt x="11687" y="21600"/>
                    <a:pt x="12090" y="21600"/>
                    <a:pt x="12452" y="21567"/>
                  </a:cubicBezTo>
                  <a:cubicBezTo>
                    <a:pt x="21600" y="19984"/>
                    <a:pt x="11525" y="11740"/>
                    <a:pt x="12452" y="6266"/>
                  </a:cubicBezTo>
                  <a:cubicBezTo>
                    <a:pt x="9672" y="4815"/>
                    <a:pt x="7858" y="0"/>
                    <a:pt x="44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121;p4"/>
            <p:cNvSpPr/>
            <p:nvPr/>
          </p:nvSpPr>
          <p:spPr>
            <a:xfrm flipH="1" rot="3976710">
              <a:off x="1034288" y="599153"/>
              <a:ext cx="21564" cy="1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54" y="0"/>
                  </a:moveTo>
                  <a:cubicBezTo>
                    <a:pt x="13103" y="0"/>
                    <a:pt x="7103" y="8053"/>
                    <a:pt x="0" y="11889"/>
                  </a:cubicBezTo>
                  <a:cubicBezTo>
                    <a:pt x="3697" y="18189"/>
                    <a:pt x="6357" y="21600"/>
                    <a:pt x="8951" y="21600"/>
                  </a:cubicBezTo>
                  <a:cubicBezTo>
                    <a:pt x="12584" y="21600"/>
                    <a:pt x="15957" y="14874"/>
                    <a:pt x="21600" y="47"/>
                  </a:cubicBezTo>
                  <a:cubicBezTo>
                    <a:pt x="21341" y="0"/>
                    <a:pt x="21114" y="0"/>
                    <a:pt x="208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122;p4"/>
            <p:cNvSpPr/>
            <p:nvPr/>
          </p:nvSpPr>
          <p:spPr>
            <a:xfrm flipH="1" rot="3976710">
              <a:off x="369121" y="544485"/>
              <a:ext cx="13547" cy="2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7" h="21600" fill="norm" stroke="1" extrusionOk="0">
                  <a:moveTo>
                    <a:pt x="9832" y="0"/>
                  </a:moveTo>
                  <a:cubicBezTo>
                    <a:pt x="-4127" y="19415"/>
                    <a:pt x="-4127" y="19415"/>
                    <a:pt x="15695" y="21600"/>
                  </a:cubicBezTo>
                  <a:cubicBezTo>
                    <a:pt x="17473" y="17200"/>
                    <a:pt x="375" y="13538"/>
                    <a:pt x="14333" y="8062"/>
                  </a:cubicBezTo>
                  <a:lnTo>
                    <a:pt x="14333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123;p4"/>
            <p:cNvSpPr/>
            <p:nvPr/>
          </p:nvSpPr>
          <p:spPr>
            <a:xfrm flipH="1" rot="3976710">
              <a:off x="471745" y="577352"/>
              <a:ext cx="13587" cy="24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33" h="21600" fill="norm" stroke="1" extrusionOk="0">
                  <a:moveTo>
                    <a:pt x="9508" y="0"/>
                  </a:moveTo>
                  <a:cubicBezTo>
                    <a:pt x="10362" y="7059"/>
                    <a:pt x="-5295" y="8414"/>
                    <a:pt x="1893" y="17816"/>
                  </a:cubicBezTo>
                  <a:cubicBezTo>
                    <a:pt x="3815" y="20358"/>
                    <a:pt x="5701" y="21600"/>
                    <a:pt x="7658" y="21600"/>
                  </a:cubicBezTo>
                  <a:cubicBezTo>
                    <a:pt x="9615" y="21600"/>
                    <a:pt x="11643" y="20358"/>
                    <a:pt x="13778" y="17816"/>
                  </a:cubicBezTo>
                  <a:cubicBezTo>
                    <a:pt x="11216" y="13807"/>
                    <a:pt x="11643" y="10108"/>
                    <a:pt x="13778" y="6409"/>
                  </a:cubicBezTo>
                  <a:cubicBezTo>
                    <a:pt x="16305" y="2033"/>
                    <a:pt x="14597" y="0"/>
                    <a:pt x="95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124;p4"/>
            <p:cNvSpPr/>
            <p:nvPr/>
          </p:nvSpPr>
          <p:spPr>
            <a:xfrm flipH="1" rot="3976710">
              <a:off x="509914" y="526455"/>
              <a:ext cx="14921" cy="1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4" h="20633" fill="norm" stroke="1" extrusionOk="0">
                  <a:moveTo>
                    <a:pt x="8525" y="0"/>
                  </a:moveTo>
                  <a:cubicBezTo>
                    <a:pt x="2416" y="967"/>
                    <a:pt x="-422" y="4352"/>
                    <a:pt x="51" y="11042"/>
                  </a:cubicBezTo>
                  <a:cubicBezTo>
                    <a:pt x="51" y="21600"/>
                    <a:pt x="9432" y="15837"/>
                    <a:pt x="12270" y="20633"/>
                  </a:cubicBezTo>
                  <a:cubicBezTo>
                    <a:pt x="20232" y="11525"/>
                    <a:pt x="21178" y="3869"/>
                    <a:pt x="852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125;p4"/>
            <p:cNvSpPr/>
            <p:nvPr/>
          </p:nvSpPr>
          <p:spPr>
            <a:xfrm flipH="1" rot="3976710">
              <a:off x="604823" y="535004"/>
              <a:ext cx="12701" cy="1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09" h="21600" fill="norm" stroke="1" extrusionOk="0">
                  <a:moveTo>
                    <a:pt x="11211" y="0"/>
                  </a:moveTo>
                  <a:cubicBezTo>
                    <a:pt x="-4591" y="18587"/>
                    <a:pt x="-4591" y="18587"/>
                    <a:pt x="17009" y="21600"/>
                  </a:cubicBezTo>
                  <a:cubicBezTo>
                    <a:pt x="14929" y="14666"/>
                    <a:pt x="12804" y="7769"/>
                    <a:pt x="112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126;p4"/>
            <p:cNvSpPr/>
            <p:nvPr/>
          </p:nvSpPr>
          <p:spPr>
            <a:xfrm flipH="1" rot="3976710">
              <a:off x="1333083" y="242382"/>
              <a:ext cx="24671" cy="1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65" y="0"/>
                  </a:moveTo>
                  <a:cubicBezTo>
                    <a:pt x="1786" y="0"/>
                    <a:pt x="907" y="260"/>
                    <a:pt x="0" y="854"/>
                  </a:cubicBezTo>
                  <a:cubicBezTo>
                    <a:pt x="992" y="14994"/>
                    <a:pt x="11452" y="12767"/>
                    <a:pt x="16186" y="21600"/>
                  </a:cubicBezTo>
                  <a:cubicBezTo>
                    <a:pt x="18879" y="19856"/>
                    <a:pt x="21260" y="16738"/>
                    <a:pt x="21600" y="11876"/>
                  </a:cubicBezTo>
                  <a:cubicBezTo>
                    <a:pt x="16526" y="10986"/>
                    <a:pt x="12813" y="7905"/>
                    <a:pt x="9439" y="3043"/>
                  </a:cubicBezTo>
                  <a:cubicBezTo>
                    <a:pt x="7228" y="1744"/>
                    <a:pt x="5017" y="0"/>
                    <a:pt x="266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127;p4"/>
            <p:cNvSpPr/>
            <p:nvPr/>
          </p:nvSpPr>
          <p:spPr>
            <a:xfrm flipH="1" rot="3976710">
              <a:off x="296206" y="626919"/>
              <a:ext cx="192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81" y="0"/>
                  </a:moveTo>
                  <a:cubicBezTo>
                    <a:pt x="5954" y="0"/>
                    <a:pt x="1307" y="2714"/>
                    <a:pt x="0" y="17904"/>
                  </a:cubicBezTo>
                  <a:cubicBezTo>
                    <a:pt x="2650" y="20503"/>
                    <a:pt x="4901" y="21600"/>
                    <a:pt x="6861" y="21600"/>
                  </a:cubicBezTo>
                  <a:cubicBezTo>
                    <a:pt x="13686" y="21600"/>
                    <a:pt x="17280" y="8663"/>
                    <a:pt x="21600" y="693"/>
                  </a:cubicBezTo>
                  <a:cubicBezTo>
                    <a:pt x="21055" y="809"/>
                    <a:pt x="20438" y="866"/>
                    <a:pt x="19821" y="866"/>
                  </a:cubicBezTo>
                  <a:cubicBezTo>
                    <a:pt x="17098" y="866"/>
                    <a:pt x="14049" y="0"/>
                    <a:pt x="1118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" name="Google Shape;1128;p4"/>
            <p:cNvSpPr/>
            <p:nvPr/>
          </p:nvSpPr>
          <p:spPr>
            <a:xfrm flipH="1" rot="3976710">
              <a:off x="593808" y="576081"/>
              <a:ext cx="17557" cy="1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1" h="21600" fill="norm" stroke="1" extrusionOk="0">
                  <a:moveTo>
                    <a:pt x="6273" y="0"/>
                  </a:moveTo>
                  <a:cubicBezTo>
                    <a:pt x="5317" y="0"/>
                    <a:pt x="4228" y="304"/>
                    <a:pt x="2975" y="911"/>
                  </a:cubicBezTo>
                  <a:cubicBezTo>
                    <a:pt x="2975" y="5011"/>
                    <a:pt x="-3719" y="12224"/>
                    <a:pt x="2975" y="13135"/>
                  </a:cubicBezTo>
                  <a:cubicBezTo>
                    <a:pt x="6867" y="13135"/>
                    <a:pt x="9406" y="21600"/>
                    <a:pt x="12934" y="21600"/>
                  </a:cubicBezTo>
                  <a:cubicBezTo>
                    <a:pt x="14352" y="21600"/>
                    <a:pt x="15968" y="20195"/>
                    <a:pt x="17881" y="16285"/>
                  </a:cubicBezTo>
                  <a:cubicBezTo>
                    <a:pt x="17881" y="15374"/>
                    <a:pt x="17090" y="14046"/>
                    <a:pt x="17090" y="13135"/>
                  </a:cubicBezTo>
                  <a:cubicBezTo>
                    <a:pt x="12704" y="10401"/>
                    <a:pt x="12077" y="0"/>
                    <a:pt x="62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" name="Google Shape;1129;p4"/>
            <p:cNvSpPr/>
            <p:nvPr/>
          </p:nvSpPr>
          <p:spPr>
            <a:xfrm flipH="1" rot="3976710">
              <a:off x="710911" y="547623"/>
              <a:ext cx="12701" cy="2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1" h="21600" fill="norm" stroke="1" extrusionOk="0">
                  <a:moveTo>
                    <a:pt x="17971" y="0"/>
                  </a:moveTo>
                  <a:cubicBezTo>
                    <a:pt x="2224" y="7999"/>
                    <a:pt x="-3629" y="12820"/>
                    <a:pt x="2224" y="19876"/>
                  </a:cubicBezTo>
                  <a:cubicBezTo>
                    <a:pt x="3687" y="21034"/>
                    <a:pt x="7868" y="21600"/>
                    <a:pt x="11003" y="21600"/>
                  </a:cubicBezTo>
                  <a:cubicBezTo>
                    <a:pt x="13024" y="21600"/>
                    <a:pt x="14626" y="21358"/>
                    <a:pt x="14626" y="20819"/>
                  </a:cubicBezTo>
                  <a:cubicBezTo>
                    <a:pt x="17135" y="15379"/>
                    <a:pt x="17135" y="9615"/>
                    <a:pt x="1797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" name="Google Shape;1130;p4"/>
            <p:cNvSpPr/>
            <p:nvPr/>
          </p:nvSpPr>
          <p:spPr>
            <a:xfrm flipH="1" rot="3976710">
              <a:off x="733093" y="580594"/>
              <a:ext cx="14683" cy="20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1" h="21600" fill="norm" stroke="1" extrusionOk="0">
                  <a:moveTo>
                    <a:pt x="15947" y="0"/>
                  </a:moveTo>
                  <a:cubicBezTo>
                    <a:pt x="10125" y="0"/>
                    <a:pt x="4683" y="1868"/>
                    <a:pt x="0" y="4619"/>
                  </a:cubicBezTo>
                  <a:cubicBezTo>
                    <a:pt x="1983" y="10291"/>
                    <a:pt x="-1519" y="17558"/>
                    <a:pt x="5526" y="21600"/>
                  </a:cubicBezTo>
                  <a:cubicBezTo>
                    <a:pt x="8522" y="13925"/>
                    <a:pt x="20081" y="9883"/>
                    <a:pt x="19068" y="170"/>
                  </a:cubicBezTo>
                  <a:cubicBezTo>
                    <a:pt x="18014" y="68"/>
                    <a:pt x="17001" y="0"/>
                    <a:pt x="1594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" name="Google Shape;1131;p4"/>
            <p:cNvSpPr/>
            <p:nvPr/>
          </p:nvSpPr>
          <p:spPr>
            <a:xfrm flipH="1" rot="3976710">
              <a:off x="1063804" y="461243"/>
              <a:ext cx="13113" cy="1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3" h="21600" fill="norm" stroke="1" extrusionOk="0">
                  <a:moveTo>
                    <a:pt x="12356" y="0"/>
                  </a:moveTo>
                  <a:cubicBezTo>
                    <a:pt x="12078" y="0"/>
                    <a:pt x="11845" y="0"/>
                    <a:pt x="11613" y="40"/>
                  </a:cubicBezTo>
                  <a:cubicBezTo>
                    <a:pt x="-2787" y="1971"/>
                    <a:pt x="7711" y="16331"/>
                    <a:pt x="0" y="21600"/>
                  </a:cubicBezTo>
                  <a:cubicBezTo>
                    <a:pt x="10498" y="20152"/>
                    <a:pt x="18813" y="16813"/>
                    <a:pt x="18813" y="5792"/>
                  </a:cubicBezTo>
                  <a:cubicBezTo>
                    <a:pt x="18813" y="2695"/>
                    <a:pt x="15468" y="0"/>
                    <a:pt x="1235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" name="Google Shape;1132;p4"/>
            <p:cNvSpPr/>
            <p:nvPr/>
          </p:nvSpPr>
          <p:spPr>
            <a:xfrm flipH="1" rot="3976710">
              <a:off x="1007720" y="517411"/>
              <a:ext cx="14247" cy="1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2042"/>
                    <a:pt x="7020" y="17558"/>
                    <a:pt x="16347" y="21558"/>
                  </a:cubicBezTo>
                  <a:cubicBezTo>
                    <a:pt x="16445" y="21600"/>
                    <a:pt x="16544" y="21600"/>
                    <a:pt x="16691" y="21600"/>
                  </a:cubicBezTo>
                  <a:cubicBezTo>
                    <a:pt x="18115" y="21600"/>
                    <a:pt x="21600" y="18947"/>
                    <a:pt x="21600" y="17558"/>
                  </a:cubicBezTo>
                  <a:cubicBezTo>
                    <a:pt x="21600" y="3032"/>
                    <a:pt x="5842" y="804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" name="Google Shape;1133;p4"/>
            <p:cNvSpPr/>
            <p:nvPr/>
          </p:nvSpPr>
          <p:spPr>
            <a:xfrm flipH="1" rot="3976710">
              <a:off x="1054282" y="493472"/>
              <a:ext cx="14390" cy="2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0" h="21600" fill="norm" stroke="1" extrusionOk="0">
                  <a:moveTo>
                    <a:pt x="19487" y="0"/>
                  </a:moveTo>
                  <a:cubicBezTo>
                    <a:pt x="17406" y="9204"/>
                    <a:pt x="-520" y="7995"/>
                    <a:pt x="11" y="21600"/>
                  </a:cubicBezTo>
                  <a:cubicBezTo>
                    <a:pt x="12095" y="16796"/>
                    <a:pt x="21080" y="12799"/>
                    <a:pt x="1948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" name="Google Shape;1134;p4"/>
            <p:cNvSpPr/>
            <p:nvPr/>
          </p:nvSpPr>
          <p:spPr>
            <a:xfrm flipH="1" rot="3976710">
              <a:off x="272083" y="747656"/>
              <a:ext cx="13219" cy="2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75" h="21600" fill="norm" stroke="1" extrusionOk="0">
                  <a:moveTo>
                    <a:pt x="2908" y="0"/>
                  </a:moveTo>
                  <a:cubicBezTo>
                    <a:pt x="-5825" y="4990"/>
                    <a:pt x="8433" y="9561"/>
                    <a:pt x="2908" y="14132"/>
                  </a:cubicBezTo>
                  <a:lnTo>
                    <a:pt x="2908" y="21600"/>
                  </a:lnTo>
                  <a:cubicBezTo>
                    <a:pt x="5188" y="20763"/>
                    <a:pt x="8433" y="20763"/>
                    <a:pt x="9786" y="19506"/>
                  </a:cubicBezTo>
                  <a:cubicBezTo>
                    <a:pt x="13032" y="15354"/>
                    <a:pt x="10249" y="7886"/>
                    <a:pt x="15775" y="4990"/>
                  </a:cubicBezTo>
                  <a:cubicBezTo>
                    <a:pt x="14964" y="2163"/>
                    <a:pt x="13418" y="1466"/>
                    <a:pt x="11679" y="1466"/>
                  </a:cubicBezTo>
                  <a:cubicBezTo>
                    <a:pt x="9979" y="1466"/>
                    <a:pt x="8008" y="2163"/>
                    <a:pt x="6308" y="2163"/>
                  </a:cubicBezTo>
                  <a:cubicBezTo>
                    <a:pt x="4917" y="2163"/>
                    <a:pt x="3719" y="1675"/>
                    <a:pt x="29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135;p4"/>
            <p:cNvSpPr/>
            <p:nvPr/>
          </p:nvSpPr>
          <p:spPr>
            <a:xfrm flipH="1" rot="3976710">
              <a:off x="989371" y="616786"/>
              <a:ext cx="12701" cy="15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91" h="21600" fill="norm" stroke="1" extrusionOk="0">
                  <a:moveTo>
                    <a:pt x="1417" y="0"/>
                  </a:moveTo>
                  <a:cubicBezTo>
                    <a:pt x="4199" y="7546"/>
                    <a:pt x="-4997" y="18301"/>
                    <a:pt x="4199" y="21510"/>
                  </a:cubicBezTo>
                  <a:cubicBezTo>
                    <a:pt x="4354" y="21555"/>
                    <a:pt x="4547" y="21600"/>
                    <a:pt x="4779" y="21600"/>
                  </a:cubicBezTo>
                  <a:cubicBezTo>
                    <a:pt x="7368" y="21600"/>
                    <a:pt x="12507" y="18572"/>
                    <a:pt x="12932" y="15590"/>
                  </a:cubicBezTo>
                  <a:cubicBezTo>
                    <a:pt x="16603" y="4293"/>
                    <a:pt x="6016" y="5377"/>
                    <a:pt x="141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" name="Google Shape;1136;p4"/>
            <p:cNvSpPr/>
            <p:nvPr/>
          </p:nvSpPr>
          <p:spPr>
            <a:xfrm flipH="1" rot="3976710">
              <a:off x="261339" y="716344"/>
              <a:ext cx="16190" cy="1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318" y="4778"/>
                    <a:pt x="4622" y="6520"/>
                    <a:pt x="0" y="16623"/>
                  </a:cubicBezTo>
                  <a:cubicBezTo>
                    <a:pt x="3758" y="20057"/>
                    <a:pt x="6739" y="21600"/>
                    <a:pt x="9202" y="21600"/>
                  </a:cubicBezTo>
                  <a:cubicBezTo>
                    <a:pt x="15120" y="21600"/>
                    <a:pt x="17971" y="12592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" name="Google Shape;1137;p4"/>
            <p:cNvSpPr/>
            <p:nvPr/>
          </p:nvSpPr>
          <p:spPr>
            <a:xfrm flipH="1" rot="3976710">
              <a:off x="528728" y="513681"/>
              <a:ext cx="13621" cy="18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10228" y="0"/>
                  </a:moveTo>
                  <a:cubicBezTo>
                    <a:pt x="9530" y="0"/>
                    <a:pt x="8785" y="113"/>
                    <a:pt x="7947" y="454"/>
                  </a:cubicBezTo>
                  <a:cubicBezTo>
                    <a:pt x="-2015" y="4502"/>
                    <a:pt x="-2015" y="13959"/>
                    <a:pt x="4642" y="21600"/>
                  </a:cubicBezTo>
                  <a:cubicBezTo>
                    <a:pt x="9856" y="18649"/>
                    <a:pt x="11113" y="12067"/>
                    <a:pt x="18188" y="12067"/>
                  </a:cubicBezTo>
                  <a:cubicBezTo>
                    <a:pt x="18654" y="12067"/>
                    <a:pt x="19119" y="12105"/>
                    <a:pt x="19585" y="12143"/>
                  </a:cubicBezTo>
                  <a:cubicBezTo>
                    <a:pt x="16652" y="8171"/>
                    <a:pt x="15442" y="0"/>
                    <a:pt x="1022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" name="Google Shape;1138;p4"/>
            <p:cNvSpPr/>
            <p:nvPr/>
          </p:nvSpPr>
          <p:spPr>
            <a:xfrm flipH="1" rot="3976710">
              <a:off x="562022" y="575442"/>
              <a:ext cx="12701" cy="2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27" h="21600" fill="norm" stroke="1" extrusionOk="0">
                  <a:moveTo>
                    <a:pt x="4581" y="0"/>
                  </a:moveTo>
                  <a:cubicBezTo>
                    <a:pt x="-8286" y="8147"/>
                    <a:pt x="10571" y="14274"/>
                    <a:pt x="5509" y="21600"/>
                  </a:cubicBezTo>
                  <a:cubicBezTo>
                    <a:pt x="8252" y="18759"/>
                    <a:pt x="10571" y="16328"/>
                    <a:pt x="12889" y="13042"/>
                  </a:cubicBezTo>
                  <a:cubicBezTo>
                    <a:pt x="13314" y="6538"/>
                    <a:pt x="10107" y="2465"/>
                    <a:pt x="458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" name="Google Shape;1139;p4"/>
            <p:cNvSpPr/>
            <p:nvPr/>
          </p:nvSpPr>
          <p:spPr>
            <a:xfrm flipH="1" rot="3976710">
              <a:off x="1025697" y="487390"/>
              <a:ext cx="1852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97" y="13211"/>
                    <a:pt x="6004" y="21600"/>
                    <a:pt x="11782" y="21600"/>
                  </a:cubicBezTo>
                  <a:cubicBezTo>
                    <a:pt x="14350" y="21600"/>
                    <a:pt x="17559" y="19892"/>
                    <a:pt x="21600" y="16175"/>
                  </a:cubicBezTo>
                  <a:cubicBezTo>
                    <a:pt x="14387" y="10197"/>
                    <a:pt x="8572" y="658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" name="Google Shape;1140;p4"/>
            <p:cNvSpPr/>
            <p:nvPr/>
          </p:nvSpPr>
          <p:spPr>
            <a:xfrm flipH="1" rot="3976710">
              <a:off x="322233" y="713078"/>
              <a:ext cx="14021" cy="21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81" h="21600" fill="norm" stroke="1" extrusionOk="0">
                  <a:moveTo>
                    <a:pt x="6763" y="0"/>
                  </a:moveTo>
                  <a:cubicBezTo>
                    <a:pt x="-5801" y="3942"/>
                    <a:pt x="2839" y="12622"/>
                    <a:pt x="3630" y="19712"/>
                  </a:cubicBezTo>
                  <a:cubicBezTo>
                    <a:pt x="3861" y="21004"/>
                    <a:pt x="4191" y="21600"/>
                    <a:pt x="4752" y="21600"/>
                  </a:cubicBezTo>
                  <a:cubicBezTo>
                    <a:pt x="5246" y="21600"/>
                    <a:pt x="5873" y="21202"/>
                    <a:pt x="6763" y="20507"/>
                  </a:cubicBezTo>
                  <a:cubicBezTo>
                    <a:pt x="9533" y="17724"/>
                    <a:pt x="11479" y="14577"/>
                    <a:pt x="13853" y="11827"/>
                  </a:cubicBezTo>
                  <a:cubicBezTo>
                    <a:pt x="15799" y="4704"/>
                    <a:pt x="10688" y="2750"/>
                    <a:pt x="676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" name="Google Shape;1141;p4"/>
            <p:cNvSpPr/>
            <p:nvPr/>
          </p:nvSpPr>
          <p:spPr>
            <a:xfrm flipH="1" rot="3976710">
              <a:off x="1305719" y="276856"/>
              <a:ext cx="2467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87" y="0"/>
                  </a:moveTo>
                  <a:cubicBezTo>
                    <a:pt x="6917" y="0"/>
                    <a:pt x="3288" y="2217"/>
                    <a:pt x="0" y="11372"/>
                  </a:cubicBezTo>
                  <a:cubicBezTo>
                    <a:pt x="5046" y="15664"/>
                    <a:pt x="10120" y="19025"/>
                    <a:pt x="15194" y="21600"/>
                  </a:cubicBezTo>
                  <a:cubicBezTo>
                    <a:pt x="17206" y="15664"/>
                    <a:pt x="19219" y="8011"/>
                    <a:pt x="21600" y="2003"/>
                  </a:cubicBezTo>
                  <a:cubicBezTo>
                    <a:pt x="17972" y="2003"/>
                    <a:pt x="14258" y="0"/>
                    <a:pt x="1068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" name="Google Shape;1142;p4"/>
            <p:cNvSpPr/>
            <p:nvPr/>
          </p:nvSpPr>
          <p:spPr>
            <a:xfrm flipH="1" rot="3976710">
              <a:off x="959230" y="572523"/>
              <a:ext cx="12701" cy="1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9" h="21600" fill="norm" stroke="1" extrusionOk="0">
                  <a:moveTo>
                    <a:pt x="4151" y="0"/>
                  </a:moveTo>
                  <a:cubicBezTo>
                    <a:pt x="2789" y="0"/>
                    <a:pt x="1427" y="46"/>
                    <a:pt x="0" y="230"/>
                  </a:cubicBezTo>
                  <a:cubicBezTo>
                    <a:pt x="0" y="7323"/>
                    <a:pt x="1492" y="15014"/>
                    <a:pt x="1492" y="21600"/>
                  </a:cubicBezTo>
                  <a:cubicBezTo>
                    <a:pt x="9989" y="20495"/>
                    <a:pt x="21600" y="18330"/>
                    <a:pt x="19265" y="8428"/>
                  </a:cubicBezTo>
                  <a:cubicBezTo>
                    <a:pt x="17968" y="2809"/>
                    <a:pt x="12065" y="0"/>
                    <a:pt x="41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" name="Google Shape;1143;p4"/>
            <p:cNvSpPr/>
            <p:nvPr/>
          </p:nvSpPr>
          <p:spPr>
            <a:xfrm flipH="1" rot="3976710">
              <a:off x="976527" y="651591"/>
              <a:ext cx="12701" cy="2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9" h="21600" fill="norm" stroke="1" extrusionOk="0">
                  <a:moveTo>
                    <a:pt x="3940" y="0"/>
                  </a:moveTo>
                  <a:cubicBezTo>
                    <a:pt x="3125" y="0"/>
                    <a:pt x="2310" y="216"/>
                    <a:pt x="1449" y="647"/>
                  </a:cubicBezTo>
                  <a:cubicBezTo>
                    <a:pt x="-1811" y="3205"/>
                    <a:pt x="1449" y="6532"/>
                    <a:pt x="1449" y="9829"/>
                  </a:cubicBezTo>
                  <a:cubicBezTo>
                    <a:pt x="3080" y="12017"/>
                    <a:pt x="4121" y="13866"/>
                    <a:pt x="5751" y="15684"/>
                  </a:cubicBezTo>
                  <a:cubicBezTo>
                    <a:pt x="8332" y="17810"/>
                    <a:pt x="11412" y="21600"/>
                    <a:pt x="13087" y="21600"/>
                  </a:cubicBezTo>
                  <a:cubicBezTo>
                    <a:pt x="13178" y="21600"/>
                    <a:pt x="13223" y="21569"/>
                    <a:pt x="13314" y="21569"/>
                  </a:cubicBezTo>
                  <a:cubicBezTo>
                    <a:pt x="19789" y="19720"/>
                    <a:pt x="15442" y="15684"/>
                    <a:pt x="14898" y="12387"/>
                  </a:cubicBezTo>
                  <a:cubicBezTo>
                    <a:pt x="14400" y="8720"/>
                    <a:pt x="12227" y="5423"/>
                    <a:pt x="11140" y="1756"/>
                  </a:cubicBezTo>
                  <a:cubicBezTo>
                    <a:pt x="9510" y="1756"/>
                    <a:pt x="8468" y="1387"/>
                    <a:pt x="6838" y="1387"/>
                  </a:cubicBezTo>
                  <a:cubicBezTo>
                    <a:pt x="6159" y="493"/>
                    <a:pt x="5117" y="0"/>
                    <a:pt x="394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" name="Google Shape;1144;p4"/>
            <p:cNvSpPr/>
            <p:nvPr/>
          </p:nvSpPr>
          <p:spPr>
            <a:xfrm flipH="1" rot="3976710">
              <a:off x="868679" y="609797"/>
              <a:ext cx="2156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92" y="0"/>
                  </a:moveTo>
                  <a:cubicBezTo>
                    <a:pt x="6681" y="0"/>
                    <a:pt x="3341" y="1662"/>
                    <a:pt x="0" y="3540"/>
                  </a:cubicBezTo>
                  <a:cubicBezTo>
                    <a:pt x="3081" y="20733"/>
                    <a:pt x="8886" y="21600"/>
                    <a:pt x="14659" y="21600"/>
                  </a:cubicBezTo>
                  <a:cubicBezTo>
                    <a:pt x="15827" y="13870"/>
                    <a:pt x="18908" y="13003"/>
                    <a:pt x="21600" y="12136"/>
                  </a:cubicBezTo>
                  <a:cubicBezTo>
                    <a:pt x="18097" y="2890"/>
                    <a:pt x="14108" y="0"/>
                    <a:pt x="989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" name="Google Shape;1145;p4"/>
            <p:cNvSpPr/>
            <p:nvPr/>
          </p:nvSpPr>
          <p:spPr>
            <a:xfrm flipH="1" rot="3976710">
              <a:off x="676929" y="580338"/>
              <a:ext cx="14668" cy="1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3" y="0"/>
                  </a:moveTo>
                  <a:cubicBezTo>
                    <a:pt x="1383" y="0"/>
                    <a:pt x="715" y="50"/>
                    <a:pt x="0" y="149"/>
                  </a:cubicBezTo>
                  <a:cubicBezTo>
                    <a:pt x="3195" y="9561"/>
                    <a:pt x="4196" y="21600"/>
                    <a:pt x="13113" y="21600"/>
                  </a:cubicBezTo>
                  <a:cubicBezTo>
                    <a:pt x="15354" y="21600"/>
                    <a:pt x="18119" y="20807"/>
                    <a:pt x="21600" y="19024"/>
                  </a:cubicBezTo>
                  <a:cubicBezTo>
                    <a:pt x="14066" y="13475"/>
                    <a:pt x="12636" y="0"/>
                    <a:pt x="200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" name="Google Shape;1146;p4"/>
            <p:cNvSpPr/>
            <p:nvPr/>
          </p:nvSpPr>
          <p:spPr>
            <a:xfrm flipH="1" rot="3976710">
              <a:off x="882742" y="597021"/>
              <a:ext cx="1424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0" fill="norm" stroke="1" extrusionOk="0">
                  <a:moveTo>
                    <a:pt x="6431" y="0"/>
                  </a:moveTo>
                  <a:cubicBezTo>
                    <a:pt x="4075" y="0"/>
                    <a:pt x="2356" y="730"/>
                    <a:pt x="0" y="730"/>
                  </a:cubicBezTo>
                  <a:cubicBezTo>
                    <a:pt x="2504" y="11013"/>
                    <a:pt x="5842" y="20870"/>
                    <a:pt x="12175" y="20870"/>
                  </a:cubicBezTo>
                  <a:cubicBezTo>
                    <a:pt x="14776" y="20870"/>
                    <a:pt x="17869" y="19227"/>
                    <a:pt x="21600" y="15211"/>
                  </a:cubicBezTo>
                  <a:lnTo>
                    <a:pt x="21600" y="9431"/>
                  </a:lnTo>
                  <a:cubicBezTo>
                    <a:pt x="18704" y="-730"/>
                    <a:pt x="12273" y="730"/>
                    <a:pt x="643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" name="Google Shape;1147;p4"/>
            <p:cNvSpPr/>
            <p:nvPr/>
          </p:nvSpPr>
          <p:spPr>
            <a:xfrm flipH="1" rot="3976710">
              <a:off x="291807" y="702144"/>
              <a:ext cx="12701" cy="1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7" h="21600" fill="norm" stroke="1" extrusionOk="0">
                  <a:moveTo>
                    <a:pt x="14858" y="0"/>
                  </a:moveTo>
                  <a:cubicBezTo>
                    <a:pt x="8927" y="7552"/>
                    <a:pt x="4495" y="14597"/>
                    <a:pt x="0" y="21600"/>
                  </a:cubicBezTo>
                  <a:cubicBezTo>
                    <a:pt x="14858" y="18098"/>
                    <a:pt x="21600" y="11559"/>
                    <a:pt x="148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148;p4"/>
            <p:cNvSpPr/>
            <p:nvPr/>
          </p:nvSpPr>
          <p:spPr>
            <a:xfrm flipH="1" rot="3976710">
              <a:off x="454555" y="5172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600" fill="norm" stroke="1" extrusionOk="0">
                  <a:moveTo>
                    <a:pt x="822" y="0"/>
                  </a:moveTo>
                  <a:cubicBezTo>
                    <a:pt x="822" y="7427"/>
                    <a:pt x="0" y="14173"/>
                    <a:pt x="0" y="21600"/>
                  </a:cubicBezTo>
                  <a:cubicBezTo>
                    <a:pt x="972" y="21543"/>
                    <a:pt x="2018" y="21543"/>
                    <a:pt x="3064" y="21543"/>
                  </a:cubicBezTo>
                  <a:cubicBezTo>
                    <a:pt x="5232" y="21543"/>
                    <a:pt x="7474" y="21600"/>
                    <a:pt x="9642" y="21600"/>
                  </a:cubicBezTo>
                  <a:cubicBezTo>
                    <a:pt x="16069" y="21600"/>
                    <a:pt x="21600" y="20750"/>
                    <a:pt x="20404" y="13550"/>
                  </a:cubicBezTo>
                  <a:cubicBezTo>
                    <a:pt x="20404" y="4082"/>
                    <a:pt x="10613" y="1361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1149;p4"/>
            <p:cNvSpPr/>
            <p:nvPr/>
          </p:nvSpPr>
          <p:spPr>
            <a:xfrm flipH="1" rot="3976710">
              <a:off x="1290424" y="297094"/>
              <a:ext cx="130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02" h="21600" fill="norm" stroke="1" extrusionOk="0">
                  <a:moveTo>
                    <a:pt x="0" y="0"/>
                  </a:moveTo>
                  <a:cubicBezTo>
                    <a:pt x="3202" y="6947"/>
                    <a:pt x="11273" y="10450"/>
                    <a:pt x="5366" y="21542"/>
                  </a:cubicBezTo>
                  <a:cubicBezTo>
                    <a:pt x="6043" y="21600"/>
                    <a:pt x="6674" y="21600"/>
                    <a:pt x="7305" y="21600"/>
                  </a:cubicBezTo>
                  <a:cubicBezTo>
                    <a:pt x="18128" y="21600"/>
                    <a:pt x="21600" y="15762"/>
                    <a:pt x="1447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1150;p4"/>
            <p:cNvSpPr/>
            <p:nvPr/>
          </p:nvSpPr>
          <p:spPr>
            <a:xfrm flipH="1" rot="3976710">
              <a:off x="758036" y="57361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5792"/>
                    <a:pt x="0" y="10800"/>
                  </a:cubicBezTo>
                  <a:cubicBezTo>
                    <a:pt x="0" y="15084"/>
                    <a:pt x="1110" y="20152"/>
                    <a:pt x="10800" y="21600"/>
                  </a:cubicBezTo>
                  <a:cubicBezTo>
                    <a:pt x="21600" y="21600"/>
                    <a:pt x="21600" y="15808"/>
                    <a:pt x="21600" y="10800"/>
                  </a:cubicBezTo>
                  <a:cubicBezTo>
                    <a:pt x="21600" y="5792"/>
                    <a:pt x="21600" y="0"/>
                    <a:pt x="108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1151;p4"/>
            <p:cNvSpPr/>
            <p:nvPr/>
          </p:nvSpPr>
          <p:spPr>
            <a:xfrm flipH="1" rot="3976710">
              <a:off x="903724" y="5544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27" h="21600" fill="norm" stroke="1" extrusionOk="0">
                  <a:moveTo>
                    <a:pt x="6757" y="0"/>
                  </a:moveTo>
                  <a:cubicBezTo>
                    <a:pt x="-4478" y="1361"/>
                    <a:pt x="1385" y="12813"/>
                    <a:pt x="2709" y="21600"/>
                  </a:cubicBezTo>
                  <a:cubicBezTo>
                    <a:pt x="17122" y="21600"/>
                    <a:pt x="9481" y="9468"/>
                    <a:pt x="675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1152;p4"/>
            <p:cNvSpPr/>
            <p:nvPr/>
          </p:nvSpPr>
          <p:spPr>
            <a:xfrm flipH="1" rot="3976710">
              <a:off x="252079" y="677236"/>
              <a:ext cx="1346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6808" y="0"/>
                  </a:moveTo>
                  <a:cubicBezTo>
                    <a:pt x="5926" y="0"/>
                    <a:pt x="4995" y="200"/>
                    <a:pt x="4016" y="533"/>
                  </a:cubicBezTo>
                  <a:cubicBezTo>
                    <a:pt x="1714" y="533"/>
                    <a:pt x="-1225" y="13267"/>
                    <a:pt x="538" y="17200"/>
                  </a:cubicBezTo>
                  <a:cubicBezTo>
                    <a:pt x="1812" y="20467"/>
                    <a:pt x="3232" y="21600"/>
                    <a:pt x="4653" y="21600"/>
                  </a:cubicBezTo>
                  <a:cubicBezTo>
                    <a:pt x="7836" y="21600"/>
                    <a:pt x="11314" y="16200"/>
                    <a:pt x="14546" y="15667"/>
                  </a:cubicBezTo>
                  <a:lnTo>
                    <a:pt x="20375" y="15667"/>
                  </a:lnTo>
                  <a:cubicBezTo>
                    <a:pt x="16261" y="9333"/>
                    <a:pt x="13077" y="0"/>
                    <a:pt x="68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1153;p4"/>
            <p:cNvSpPr/>
            <p:nvPr/>
          </p:nvSpPr>
          <p:spPr>
            <a:xfrm flipH="1" rot="3976710">
              <a:off x="243168" y="7161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9" h="21600" fill="norm" stroke="1" extrusionOk="0">
                  <a:moveTo>
                    <a:pt x="19919" y="0"/>
                  </a:moveTo>
                  <a:cubicBezTo>
                    <a:pt x="8102" y="3946"/>
                    <a:pt x="-1681" y="2341"/>
                    <a:pt x="243" y="21466"/>
                  </a:cubicBezTo>
                  <a:cubicBezTo>
                    <a:pt x="902" y="21533"/>
                    <a:pt x="1562" y="21600"/>
                    <a:pt x="2221" y="21600"/>
                  </a:cubicBezTo>
                  <a:cubicBezTo>
                    <a:pt x="9696" y="21600"/>
                    <a:pt x="15082" y="16852"/>
                    <a:pt x="1991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1154;p4"/>
            <p:cNvSpPr/>
            <p:nvPr/>
          </p:nvSpPr>
          <p:spPr>
            <a:xfrm flipH="1" rot="3976710">
              <a:off x="931561" y="558875"/>
              <a:ext cx="12701" cy="1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18" h="21600" fill="norm" stroke="1" extrusionOk="0">
                  <a:moveTo>
                    <a:pt x="2587" y="0"/>
                  </a:moveTo>
                  <a:cubicBezTo>
                    <a:pt x="4023" y="7045"/>
                    <a:pt x="-4904" y="14555"/>
                    <a:pt x="4023" y="21600"/>
                  </a:cubicBezTo>
                  <a:cubicBezTo>
                    <a:pt x="11452" y="21094"/>
                    <a:pt x="16696" y="18562"/>
                    <a:pt x="15947" y="11559"/>
                  </a:cubicBezTo>
                  <a:cubicBezTo>
                    <a:pt x="11452" y="7552"/>
                    <a:pt x="6271" y="4008"/>
                    <a:pt x="258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1155;p4"/>
            <p:cNvSpPr/>
            <p:nvPr/>
          </p:nvSpPr>
          <p:spPr>
            <a:xfrm flipH="1" rot="3976710">
              <a:off x="1192622" y="44401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2" h="21600" fill="norm" stroke="1" extrusionOk="0">
                  <a:moveTo>
                    <a:pt x="14118" y="0"/>
                  </a:moveTo>
                  <a:cubicBezTo>
                    <a:pt x="12043" y="0"/>
                    <a:pt x="9448" y="1158"/>
                    <a:pt x="6529" y="2998"/>
                  </a:cubicBezTo>
                  <a:cubicBezTo>
                    <a:pt x="367" y="7086"/>
                    <a:pt x="-1968" y="13560"/>
                    <a:pt x="1859" y="20850"/>
                  </a:cubicBezTo>
                  <a:cubicBezTo>
                    <a:pt x="2378" y="21396"/>
                    <a:pt x="3481" y="21600"/>
                    <a:pt x="4908" y="21600"/>
                  </a:cubicBezTo>
                  <a:cubicBezTo>
                    <a:pt x="7697" y="21600"/>
                    <a:pt x="11654" y="20850"/>
                    <a:pt x="14248" y="20850"/>
                  </a:cubicBezTo>
                  <a:cubicBezTo>
                    <a:pt x="17297" y="17648"/>
                    <a:pt x="18854" y="13560"/>
                    <a:pt x="19632" y="11107"/>
                  </a:cubicBezTo>
                  <a:cubicBezTo>
                    <a:pt x="19632" y="3066"/>
                    <a:pt x="17556" y="0"/>
                    <a:pt x="141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1156;p4"/>
            <p:cNvSpPr/>
            <p:nvPr/>
          </p:nvSpPr>
          <p:spPr>
            <a:xfrm flipH="1" rot="3976710">
              <a:off x="1004224" y="566325"/>
              <a:ext cx="12701" cy="1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484" h="21600" fill="norm" stroke="1" extrusionOk="0">
                  <a:moveTo>
                    <a:pt x="10484" y="0"/>
                  </a:moveTo>
                  <a:cubicBezTo>
                    <a:pt x="6755" y="7004"/>
                    <a:pt x="-11116" y="15184"/>
                    <a:pt x="10484" y="21600"/>
                  </a:cubicBezTo>
                  <a:lnTo>
                    <a:pt x="10484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1157;p4"/>
            <p:cNvSpPr/>
            <p:nvPr/>
          </p:nvSpPr>
          <p:spPr>
            <a:xfrm flipH="1" rot="3976710">
              <a:off x="434564" y="59296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8" h="21600" fill="norm" stroke="1" extrusionOk="0">
                  <a:moveTo>
                    <a:pt x="8050" y="0"/>
                  </a:moveTo>
                  <a:cubicBezTo>
                    <a:pt x="4830" y="2766"/>
                    <a:pt x="3220" y="5591"/>
                    <a:pt x="0" y="8357"/>
                  </a:cubicBezTo>
                  <a:cubicBezTo>
                    <a:pt x="805" y="12595"/>
                    <a:pt x="0" y="21011"/>
                    <a:pt x="1610" y="21011"/>
                  </a:cubicBezTo>
                  <a:cubicBezTo>
                    <a:pt x="2884" y="21423"/>
                    <a:pt x="4092" y="21600"/>
                    <a:pt x="5232" y="21600"/>
                  </a:cubicBezTo>
                  <a:cubicBezTo>
                    <a:pt x="11739" y="21600"/>
                    <a:pt x="15563" y="15244"/>
                    <a:pt x="17575" y="10476"/>
                  </a:cubicBezTo>
                  <a:cubicBezTo>
                    <a:pt x="21600" y="2766"/>
                    <a:pt x="13617" y="2060"/>
                    <a:pt x="80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1158;p4"/>
            <p:cNvSpPr/>
            <p:nvPr/>
          </p:nvSpPr>
          <p:spPr>
            <a:xfrm flipH="1" rot="3976710">
              <a:off x="527687" y="4908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600" fill="norm" stroke="1" extrusionOk="0">
                  <a:moveTo>
                    <a:pt x="6854" y="0"/>
                  </a:moveTo>
                  <a:cubicBezTo>
                    <a:pt x="4462" y="0"/>
                    <a:pt x="2215" y="1464"/>
                    <a:pt x="113" y="5784"/>
                  </a:cubicBezTo>
                  <a:cubicBezTo>
                    <a:pt x="-757" y="7542"/>
                    <a:pt x="3592" y="17134"/>
                    <a:pt x="6129" y="19769"/>
                  </a:cubicBezTo>
                  <a:cubicBezTo>
                    <a:pt x="8448" y="21014"/>
                    <a:pt x="10405" y="21600"/>
                    <a:pt x="12000" y="21600"/>
                  </a:cubicBezTo>
                  <a:cubicBezTo>
                    <a:pt x="18089" y="21600"/>
                    <a:pt x="19466" y="13619"/>
                    <a:pt x="20843" y="6663"/>
                  </a:cubicBezTo>
                  <a:cubicBezTo>
                    <a:pt x="15769" y="4979"/>
                    <a:pt x="11130" y="0"/>
                    <a:pt x="68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1159;p4"/>
            <p:cNvSpPr/>
            <p:nvPr/>
          </p:nvSpPr>
          <p:spPr>
            <a:xfrm flipH="1" rot="3976710">
              <a:off x="756352" y="55493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6" h="21600" fill="norm" stroke="1" extrusionOk="0">
                  <a:moveTo>
                    <a:pt x="9582" y="0"/>
                  </a:moveTo>
                  <a:cubicBezTo>
                    <a:pt x="5146" y="0"/>
                    <a:pt x="3619" y="5585"/>
                    <a:pt x="1437" y="9622"/>
                  </a:cubicBezTo>
                  <a:cubicBezTo>
                    <a:pt x="-2854" y="19985"/>
                    <a:pt x="3182" y="20793"/>
                    <a:pt x="10091" y="21600"/>
                  </a:cubicBezTo>
                  <a:cubicBezTo>
                    <a:pt x="12710" y="19178"/>
                    <a:pt x="16201" y="16822"/>
                    <a:pt x="18746" y="13593"/>
                  </a:cubicBezTo>
                  <a:cubicBezTo>
                    <a:pt x="16201" y="9622"/>
                    <a:pt x="14455" y="3163"/>
                    <a:pt x="12710" y="807"/>
                  </a:cubicBezTo>
                  <a:cubicBezTo>
                    <a:pt x="11546" y="202"/>
                    <a:pt x="10455" y="0"/>
                    <a:pt x="95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1160;p4"/>
            <p:cNvSpPr/>
            <p:nvPr/>
          </p:nvSpPr>
          <p:spPr>
            <a:xfrm flipH="1" rot="3976710">
              <a:off x="906329" y="64072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fill="norm" stroke="1" extrusionOk="0">
                  <a:moveTo>
                    <a:pt x="7183" y="0"/>
                  </a:moveTo>
                  <a:cubicBezTo>
                    <a:pt x="932" y="0"/>
                    <a:pt x="-650" y="6197"/>
                    <a:pt x="220" y="14218"/>
                  </a:cubicBezTo>
                  <a:cubicBezTo>
                    <a:pt x="853" y="18684"/>
                    <a:pt x="2831" y="21600"/>
                    <a:pt x="6787" y="21600"/>
                  </a:cubicBezTo>
                  <a:cubicBezTo>
                    <a:pt x="8528" y="21600"/>
                    <a:pt x="10743" y="21053"/>
                    <a:pt x="13434" y="19686"/>
                  </a:cubicBezTo>
                  <a:cubicBezTo>
                    <a:pt x="14383" y="16405"/>
                    <a:pt x="20950" y="13124"/>
                    <a:pt x="20950" y="7747"/>
                  </a:cubicBezTo>
                  <a:cubicBezTo>
                    <a:pt x="20950" y="1458"/>
                    <a:pt x="18418" y="638"/>
                    <a:pt x="15412" y="638"/>
                  </a:cubicBezTo>
                  <a:cubicBezTo>
                    <a:pt x="14304" y="638"/>
                    <a:pt x="13196" y="729"/>
                    <a:pt x="12088" y="729"/>
                  </a:cubicBezTo>
                  <a:cubicBezTo>
                    <a:pt x="10902" y="729"/>
                    <a:pt x="9715" y="638"/>
                    <a:pt x="8686" y="91"/>
                  </a:cubicBezTo>
                  <a:cubicBezTo>
                    <a:pt x="8132" y="91"/>
                    <a:pt x="7658" y="0"/>
                    <a:pt x="71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1161;p4"/>
            <p:cNvSpPr/>
            <p:nvPr/>
          </p:nvSpPr>
          <p:spPr>
            <a:xfrm flipH="1" rot="3976710">
              <a:off x="437571" y="5247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4" h="18223" fill="norm" stroke="1" extrusionOk="0">
                  <a:moveTo>
                    <a:pt x="10836" y="0"/>
                  </a:moveTo>
                  <a:cubicBezTo>
                    <a:pt x="7127" y="0"/>
                    <a:pt x="3055" y="633"/>
                    <a:pt x="0" y="633"/>
                  </a:cubicBezTo>
                  <a:cubicBezTo>
                    <a:pt x="800" y="6543"/>
                    <a:pt x="800" y="11539"/>
                    <a:pt x="800" y="18223"/>
                  </a:cubicBezTo>
                  <a:cubicBezTo>
                    <a:pt x="8655" y="15760"/>
                    <a:pt x="21600" y="21600"/>
                    <a:pt x="19855" y="5699"/>
                  </a:cubicBezTo>
                  <a:cubicBezTo>
                    <a:pt x="19418" y="1055"/>
                    <a:pt x="15418" y="0"/>
                    <a:pt x="1083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1162;p4"/>
            <p:cNvSpPr/>
            <p:nvPr/>
          </p:nvSpPr>
          <p:spPr>
            <a:xfrm flipH="1" rot="3976710">
              <a:off x="351523" y="56788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53" h="21600" fill="norm" stroke="1" extrusionOk="0">
                  <a:moveTo>
                    <a:pt x="17153" y="0"/>
                  </a:moveTo>
                  <a:cubicBezTo>
                    <a:pt x="4025" y="1929"/>
                    <a:pt x="-4447" y="6557"/>
                    <a:pt x="2473" y="21600"/>
                  </a:cubicBezTo>
                  <a:cubicBezTo>
                    <a:pt x="11721" y="17688"/>
                    <a:pt x="17153" y="9808"/>
                    <a:pt x="171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1163;p4"/>
            <p:cNvSpPr/>
            <p:nvPr/>
          </p:nvSpPr>
          <p:spPr>
            <a:xfrm flipH="1" rot="3976710">
              <a:off x="325984" y="709806"/>
              <a:ext cx="12701" cy="1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600" fill="norm" stroke="1" extrusionOk="0">
                  <a:moveTo>
                    <a:pt x="8903" y="0"/>
                  </a:moveTo>
                  <a:cubicBezTo>
                    <a:pt x="6343" y="0"/>
                    <a:pt x="3472" y="952"/>
                    <a:pt x="38" y="3107"/>
                  </a:cubicBezTo>
                  <a:cubicBezTo>
                    <a:pt x="-711" y="12028"/>
                    <a:pt x="9714" y="15035"/>
                    <a:pt x="13460" y="20999"/>
                  </a:cubicBezTo>
                  <a:cubicBezTo>
                    <a:pt x="14896" y="20999"/>
                    <a:pt x="17892" y="20999"/>
                    <a:pt x="20140" y="21600"/>
                  </a:cubicBezTo>
                  <a:cubicBezTo>
                    <a:pt x="20889" y="17992"/>
                    <a:pt x="20889" y="13231"/>
                    <a:pt x="20889" y="9672"/>
                  </a:cubicBezTo>
                  <a:cubicBezTo>
                    <a:pt x="17830" y="4009"/>
                    <a:pt x="14147" y="0"/>
                    <a:pt x="890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64;p4"/>
            <p:cNvSpPr/>
            <p:nvPr/>
          </p:nvSpPr>
          <p:spPr>
            <a:xfrm flipH="1" rot="3976710">
              <a:off x="280978" y="687074"/>
              <a:ext cx="12701" cy="1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8" h="21600" fill="norm" stroke="1" extrusionOk="0">
                  <a:moveTo>
                    <a:pt x="0" y="0"/>
                  </a:moveTo>
                  <a:cubicBezTo>
                    <a:pt x="950" y="11559"/>
                    <a:pt x="4061" y="17086"/>
                    <a:pt x="16416" y="21600"/>
                  </a:cubicBezTo>
                  <a:cubicBezTo>
                    <a:pt x="21600" y="12572"/>
                    <a:pt x="14342" y="805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1165;p4"/>
            <p:cNvSpPr/>
            <p:nvPr/>
          </p:nvSpPr>
          <p:spPr>
            <a:xfrm flipH="1" rot="3976710">
              <a:off x="1577668" y="157249"/>
              <a:ext cx="12701" cy="1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9" h="20439" fill="norm" stroke="1" extrusionOk="0">
                  <a:moveTo>
                    <a:pt x="7523" y="0"/>
                  </a:moveTo>
                  <a:cubicBezTo>
                    <a:pt x="5390" y="606"/>
                    <a:pt x="3756" y="606"/>
                    <a:pt x="1578" y="606"/>
                  </a:cubicBezTo>
                  <a:cubicBezTo>
                    <a:pt x="-4321" y="21600"/>
                    <a:pt x="7523" y="19228"/>
                    <a:pt x="17279" y="20439"/>
                  </a:cubicBezTo>
                  <a:cubicBezTo>
                    <a:pt x="15645" y="12011"/>
                    <a:pt x="7024" y="9589"/>
                    <a:pt x="75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1166;p4"/>
            <p:cNvSpPr/>
            <p:nvPr/>
          </p:nvSpPr>
          <p:spPr>
            <a:xfrm flipH="1" rot="3976710">
              <a:off x="700640" y="5814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3462" y="0"/>
                  </a:moveTo>
                  <a:cubicBezTo>
                    <a:pt x="9106" y="0"/>
                    <a:pt x="3661" y="2769"/>
                    <a:pt x="484" y="6567"/>
                  </a:cubicBezTo>
                  <a:cubicBezTo>
                    <a:pt x="-605" y="8466"/>
                    <a:pt x="484" y="13134"/>
                    <a:pt x="484" y="21600"/>
                  </a:cubicBezTo>
                  <a:cubicBezTo>
                    <a:pt x="10195" y="16932"/>
                    <a:pt x="15550" y="13134"/>
                    <a:pt x="20995" y="9415"/>
                  </a:cubicBezTo>
                  <a:cubicBezTo>
                    <a:pt x="18817" y="6567"/>
                    <a:pt x="15550" y="0"/>
                    <a:pt x="134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1167;p4"/>
            <p:cNvSpPr/>
            <p:nvPr/>
          </p:nvSpPr>
          <p:spPr>
            <a:xfrm flipH="1" rot="3976710">
              <a:off x="309977" y="7210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6393" y="17975"/>
                    <a:pt x="14400" y="14350"/>
                    <a:pt x="21600" y="10800"/>
                  </a:cubicBezTo>
                  <a:cubicBezTo>
                    <a:pt x="18437" y="3625"/>
                    <a:pt x="12785" y="1813"/>
                    <a:pt x="6393" y="1813"/>
                  </a:cubicBezTo>
                  <a:cubicBezTo>
                    <a:pt x="4037" y="1813"/>
                    <a:pt x="1615" y="90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68;p4"/>
            <p:cNvSpPr/>
            <p:nvPr/>
          </p:nvSpPr>
          <p:spPr>
            <a:xfrm flipH="1" rot="3976710">
              <a:off x="511247" y="48821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81" h="21600" fill="norm" stroke="1" extrusionOk="0">
                  <a:moveTo>
                    <a:pt x="9518" y="0"/>
                  </a:moveTo>
                  <a:cubicBezTo>
                    <a:pt x="7532" y="2411"/>
                    <a:pt x="2567" y="4822"/>
                    <a:pt x="580" y="9544"/>
                  </a:cubicBezTo>
                  <a:cubicBezTo>
                    <a:pt x="-1323" y="16778"/>
                    <a:pt x="1574" y="21600"/>
                    <a:pt x="7532" y="21600"/>
                  </a:cubicBezTo>
                  <a:cubicBezTo>
                    <a:pt x="10429" y="20394"/>
                    <a:pt x="14401" y="16778"/>
                    <a:pt x="16387" y="11955"/>
                  </a:cubicBezTo>
                  <a:cubicBezTo>
                    <a:pt x="20277" y="3617"/>
                    <a:pt x="15394" y="2411"/>
                    <a:pt x="95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69;p4"/>
            <p:cNvSpPr/>
            <p:nvPr/>
          </p:nvSpPr>
          <p:spPr>
            <a:xfrm flipH="1" rot="3976710">
              <a:off x="1350543" y="1307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600" fill="norm" stroke="1" extrusionOk="0">
                  <a:moveTo>
                    <a:pt x="3365" y="0"/>
                  </a:moveTo>
                  <a:cubicBezTo>
                    <a:pt x="573" y="0"/>
                    <a:pt x="-1152" y="2874"/>
                    <a:pt x="901" y="7142"/>
                  </a:cubicBezTo>
                  <a:cubicBezTo>
                    <a:pt x="1887" y="12281"/>
                    <a:pt x="6732" y="17506"/>
                    <a:pt x="11660" y="21600"/>
                  </a:cubicBezTo>
                  <a:cubicBezTo>
                    <a:pt x="12646" y="21600"/>
                    <a:pt x="16506" y="18552"/>
                    <a:pt x="20448" y="16461"/>
                  </a:cubicBezTo>
                  <a:cubicBezTo>
                    <a:pt x="16506" y="11235"/>
                    <a:pt x="12646" y="5052"/>
                    <a:pt x="7718" y="1916"/>
                  </a:cubicBezTo>
                  <a:cubicBezTo>
                    <a:pt x="6240" y="610"/>
                    <a:pt x="4679" y="0"/>
                    <a:pt x="336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1170;p4"/>
            <p:cNvSpPr/>
            <p:nvPr/>
          </p:nvSpPr>
          <p:spPr>
            <a:xfrm flipH="1" rot="3976710">
              <a:off x="1040135" y="6411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953" h="21600" fill="norm" stroke="1" extrusionOk="0">
                  <a:moveTo>
                    <a:pt x="2646" y="0"/>
                  </a:moveTo>
                  <a:cubicBezTo>
                    <a:pt x="2646" y="7450"/>
                    <a:pt x="-4570" y="15652"/>
                    <a:pt x="4833" y="21600"/>
                  </a:cubicBezTo>
                  <a:cubicBezTo>
                    <a:pt x="9302" y="12647"/>
                    <a:pt x="17030" y="3694"/>
                    <a:pt x="26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1171;p4"/>
            <p:cNvSpPr/>
            <p:nvPr/>
          </p:nvSpPr>
          <p:spPr>
            <a:xfrm flipH="1" rot="3976710">
              <a:off x="101634" y="948053"/>
              <a:ext cx="69408" cy="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228" y="0"/>
                  </a:moveTo>
                  <a:cubicBezTo>
                    <a:pt x="9776" y="3202"/>
                    <a:pt x="7702" y="6521"/>
                    <a:pt x="4991" y="6521"/>
                  </a:cubicBezTo>
                  <a:cubicBezTo>
                    <a:pt x="4293" y="6521"/>
                    <a:pt x="3546" y="6300"/>
                    <a:pt x="2738" y="5784"/>
                  </a:cubicBezTo>
                  <a:cubicBezTo>
                    <a:pt x="2350" y="5444"/>
                    <a:pt x="1861" y="3984"/>
                    <a:pt x="1373" y="3984"/>
                  </a:cubicBezTo>
                  <a:cubicBezTo>
                    <a:pt x="1114" y="3984"/>
                    <a:pt x="845" y="4397"/>
                    <a:pt x="595" y="5621"/>
                  </a:cubicBezTo>
                  <a:cubicBezTo>
                    <a:pt x="246" y="7023"/>
                    <a:pt x="-232" y="9310"/>
                    <a:pt x="127" y="10357"/>
                  </a:cubicBezTo>
                  <a:cubicBezTo>
                    <a:pt x="376" y="11184"/>
                    <a:pt x="735" y="11464"/>
                    <a:pt x="1144" y="11464"/>
                  </a:cubicBezTo>
                  <a:cubicBezTo>
                    <a:pt x="1702" y="11464"/>
                    <a:pt x="2360" y="10933"/>
                    <a:pt x="2978" y="10534"/>
                  </a:cubicBezTo>
                  <a:cubicBezTo>
                    <a:pt x="3765" y="10003"/>
                    <a:pt x="4652" y="8690"/>
                    <a:pt x="5539" y="8690"/>
                  </a:cubicBezTo>
                  <a:cubicBezTo>
                    <a:pt x="6107" y="8690"/>
                    <a:pt x="6686" y="9236"/>
                    <a:pt x="7244" y="10889"/>
                  </a:cubicBezTo>
                  <a:cubicBezTo>
                    <a:pt x="5938" y="12644"/>
                    <a:pt x="4752" y="14046"/>
                    <a:pt x="3446" y="15625"/>
                  </a:cubicBezTo>
                  <a:cubicBezTo>
                    <a:pt x="3805" y="17380"/>
                    <a:pt x="4991" y="16510"/>
                    <a:pt x="5589" y="17734"/>
                  </a:cubicBezTo>
                  <a:cubicBezTo>
                    <a:pt x="5679" y="17749"/>
                    <a:pt x="5769" y="17749"/>
                    <a:pt x="5858" y="17749"/>
                  </a:cubicBezTo>
                  <a:cubicBezTo>
                    <a:pt x="8500" y="17749"/>
                    <a:pt x="9596" y="12762"/>
                    <a:pt x="12586" y="10889"/>
                  </a:cubicBezTo>
                  <a:cubicBezTo>
                    <a:pt x="11161" y="15625"/>
                    <a:pt x="9736" y="18797"/>
                    <a:pt x="7961" y="21246"/>
                  </a:cubicBezTo>
                  <a:cubicBezTo>
                    <a:pt x="8310" y="21246"/>
                    <a:pt x="8789" y="21423"/>
                    <a:pt x="9148" y="21600"/>
                  </a:cubicBezTo>
                  <a:cubicBezTo>
                    <a:pt x="12586" y="16864"/>
                    <a:pt x="17092" y="18797"/>
                    <a:pt x="21009" y="17380"/>
                  </a:cubicBezTo>
                  <a:cubicBezTo>
                    <a:pt x="21129" y="16687"/>
                    <a:pt x="21368" y="16333"/>
                    <a:pt x="21368" y="15802"/>
                  </a:cubicBezTo>
                  <a:cubicBezTo>
                    <a:pt x="19584" y="8425"/>
                    <a:pt x="11879" y="11066"/>
                    <a:pt x="1222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1172;p4"/>
            <p:cNvSpPr/>
            <p:nvPr/>
          </p:nvSpPr>
          <p:spPr>
            <a:xfrm flipH="1" rot="3976710">
              <a:off x="181576" y="759799"/>
              <a:ext cx="68219" cy="4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01" y="0"/>
                  </a:moveTo>
                  <a:cubicBezTo>
                    <a:pt x="3116" y="0"/>
                    <a:pt x="2173" y="1797"/>
                    <a:pt x="1220" y="2782"/>
                  </a:cubicBezTo>
                  <a:cubicBezTo>
                    <a:pt x="851" y="5668"/>
                    <a:pt x="369" y="8744"/>
                    <a:pt x="0" y="11422"/>
                  </a:cubicBezTo>
                  <a:cubicBezTo>
                    <a:pt x="851" y="12856"/>
                    <a:pt x="2071" y="12442"/>
                    <a:pt x="3055" y="13893"/>
                  </a:cubicBezTo>
                  <a:cubicBezTo>
                    <a:pt x="2399" y="13755"/>
                    <a:pt x="1681" y="12770"/>
                    <a:pt x="994" y="12770"/>
                  </a:cubicBezTo>
                  <a:cubicBezTo>
                    <a:pt x="656" y="12770"/>
                    <a:pt x="318" y="13012"/>
                    <a:pt x="0" y="13686"/>
                  </a:cubicBezTo>
                  <a:cubicBezTo>
                    <a:pt x="1169" y="17798"/>
                    <a:pt x="5321" y="21393"/>
                    <a:pt x="8047" y="21393"/>
                  </a:cubicBezTo>
                  <a:cubicBezTo>
                    <a:pt x="8734" y="21393"/>
                    <a:pt x="9329" y="21168"/>
                    <a:pt x="9759" y="20684"/>
                  </a:cubicBezTo>
                  <a:cubicBezTo>
                    <a:pt x="10129" y="20062"/>
                    <a:pt x="10621" y="19647"/>
                    <a:pt x="10006" y="18213"/>
                  </a:cubicBezTo>
                  <a:cubicBezTo>
                    <a:pt x="8017" y="14567"/>
                    <a:pt x="8898" y="13789"/>
                    <a:pt x="9975" y="13789"/>
                  </a:cubicBezTo>
                  <a:cubicBezTo>
                    <a:pt x="10487" y="13789"/>
                    <a:pt x="11041" y="13962"/>
                    <a:pt x="11348" y="14100"/>
                  </a:cubicBezTo>
                  <a:cubicBezTo>
                    <a:pt x="13060" y="14913"/>
                    <a:pt x="14885" y="15120"/>
                    <a:pt x="15992" y="18006"/>
                  </a:cubicBezTo>
                  <a:cubicBezTo>
                    <a:pt x="17182" y="19302"/>
                    <a:pt x="18320" y="21600"/>
                    <a:pt x="19683" y="21600"/>
                  </a:cubicBezTo>
                  <a:cubicBezTo>
                    <a:pt x="20278" y="21600"/>
                    <a:pt x="20903" y="21168"/>
                    <a:pt x="21600" y="20062"/>
                  </a:cubicBezTo>
                  <a:cubicBezTo>
                    <a:pt x="21354" y="18835"/>
                    <a:pt x="20872" y="17176"/>
                    <a:pt x="20503" y="15949"/>
                  </a:cubicBezTo>
                  <a:cubicBezTo>
                    <a:pt x="20103" y="13893"/>
                    <a:pt x="19539" y="12580"/>
                    <a:pt x="18699" y="12580"/>
                  </a:cubicBezTo>
                  <a:cubicBezTo>
                    <a:pt x="18278" y="12580"/>
                    <a:pt x="17786" y="12925"/>
                    <a:pt x="17212" y="13686"/>
                  </a:cubicBezTo>
                  <a:cubicBezTo>
                    <a:pt x="15224" y="12735"/>
                    <a:pt x="14998" y="4890"/>
                    <a:pt x="12855" y="4890"/>
                  </a:cubicBezTo>
                  <a:cubicBezTo>
                    <a:pt x="12220" y="4890"/>
                    <a:pt x="11430" y="5581"/>
                    <a:pt x="10375" y="7309"/>
                  </a:cubicBezTo>
                  <a:cubicBezTo>
                    <a:pt x="8663" y="6895"/>
                    <a:pt x="6838" y="5858"/>
                    <a:pt x="6100" y="3197"/>
                  </a:cubicBezTo>
                  <a:cubicBezTo>
                    <a:pt x="5413" y="795"/>
                    <a:pt x="4746" y="0"/>
                    <a:pt x="410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1173;p4"/>
            <p:cNvSpPr/>
            <p:nvPr/>
          </p:nvSpPr>
          <p:spPr>
            <a:xfrm flipH="1" rot="3976710">
              <a:off x="198250" y="895361"/>
              <a:ext cx="25800" cy="2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21600" fill="norm" stroke="1" extrusionOk="0">
                  <a:moveTo>
                    <a:pt x="18046" y="0"/>
                  </a:moveTo>
                  <a:cubicBezTo>
                    <a:pt x="14516" y="9047"/>
                    <a:pt x="5617" y="12259"/>
                    <a:pt x="0" y="19565"/>
                  </a:cubicBezTo>
                  <a:cubicBezTo>
                    <a:pt x="224" y="19541"/>
                    <a:pt x="447" y="19541"/>
                    <a:pt x="696" y="19541"/>
                  </a:cubicBezTo>
                  <a:cubicBezTo>
                    <a:pt x="4176" y="19541"/>
                    <a:pt x="8252" y="21600"/>
                    <a:pt x="11583" y="21600"/>
                  </a:cubicBezTo>
                  <a:cubicBezTo>
                    <a:pt x="14715" y="21600"/>
                    <a:pt x="17225" y="19786"/>
                    <a:pt x="18046" y="12847"/>
                  </a:cubicBezTo>
                  <a:cubicBezTo>
                    <a:pt x="15684" y="8753"/>
                    <a:pt x="21600" y="5541"/>
                    <a:pt x="19239" y="1471"/>
                  </a:cubicBezTo>
                  <a:cubicBezTo>
                    <a:pt x="18940" y="1177"/>
                    <a:pt x="18642" y="294"/>
                    <a:pt x="180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1174;p4"/>
            <p:cNvSpPr/>
            <p:nvPr/>
          </p:nvSpPr>
          <p:spPr>
            <a:xfrm flipH="1" rot="3976710">
              <a:off x="173785" y="835176"/>
              <a:ext cx="14668" cy="2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44" y="8146"/>
                    <a:pt x="1144" y="8146"/>
                    <a:pt x="0" y="21600"/>
                  </a:cubicBezTo>
                  <a:cubicBezTo>
                    <a:pt x="7391" y="13769"/>
                    <a:pt x="18167" y="10012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1175;p4"/>
            <p:cNvSpPr/>
            <p:nvPr/>
          </p:nvSpPr>
          <p:spPr>
            <a:xfrm flipH="1" rot="3976710">
              <a:off x="131749" y="1044483"/>
              <a:ext cx="1809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20" y="4751"/>
                    <a:pt x="16152" y="5359"/>
                    <a:pt x="12674" y="5359"/>
                  </a:cubicBezTo>
                  <a:cubicBezTo>
                    <a:pt x="11631" y="5359"/>
                    <a:pt x="10549" y="5303"/>
                    <a:pt x="9428" y="5303"/>
                  </a:cubicBezTo>
                  <a:cubicBezTo>
                    <a:pt x="6260" y="5303"/>
                    <a:pt x="2975" y="5745"/>
                    <a:pt x="0" y="9170"/>
                  </a:cubicBezTo>
                  <a:cubicBezTo>
                    <a:pt x="5101" y="15799"/>
                    <a:pt x="9853" y="21600"/>
                    <a:pt x="13640" y="21600"/>
                  </a:cubicBezTo>
                  <a:cubicBezTo>
                    <a:pt x="17388" y="21600"/>
                    <a:pt x="20248" y="15965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1176;p4"/>
            <p:cNvSpPr/>
            <p:nvPr/>
          </p:nvSpPr>
          <p:spPr>
            <a:xfrm flipH="1" rot="3976710">
              <a:off x="208308" y="798411"/>
              <a:ext cx="2004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6" y="0"/>
                  </a:moveTo>
                  <a:cubicBezTo>
                    <a:pt x="977" y="0"/>
                    <a:pt x="489" y="0"/>
                    <a:pt x="0" y="58"/>
                  </a:cubicBezTo>
                  <a:lnTo>
                    <a:pt x="0" y="7685"/>
                  </a:lnTo>
                  <a:cubicBezTo>
                    <a:pt x="174" y="7627"/>
                    <a:pt x="314" y="7627"/>
                    <a:pt x="489" y="7627"/>
                  </a:cubicBezTo>
                  <a:cubicBezTo>
                    <a:pt x="5374" y="7627"/>
                    <a:pt x="9491" y="21600"/>
                    <a:pt x="14726" y="21600"/>
                  </a:cubicBezTo>
                  <a:cubicBezTo>
                    <a:pt x="16819" y="21600"/>
                    <a:pt x="19053" y="19388"/>
                    <a:pt x="21600" y="13216"/>
                  </a:cubicBezTo>
                  <a:cubicBezTo>
                    <a:pt x="14970" y="4774"/>
                    <a:pt x="8724" y="0"/>
                    <a:pt x="14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1177;p4"/>
            <p:cNvSpPr/>
            <p:nvPr/>
          </p:nvSpPr>
          <p:spPr>
            <a:xfrm flipH="1" rot="3976710">
              <a:off x="213135" y="824102"/>
              <a:ext cx="14235" cy="1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8" h="21600" fill="norm" stroke="1" extrusionOk="0">
                  <a:moveTo>
                    <a:pt x="5453" y="0"/>
                  </a:moveTo>
                  <a:cubicBezTo>
                    <a:pt x="1605" y="643"/>
                    <a:pt x="493" y="3162"/>
                    <a:pt x="493" y="6378"/>
                  </a:cubicBezTo>
                  <a:cubicBezTo>
                    <a:pt x="-1222" y="18652"/>
                    <a:pt x="1745" y="21600"/>
                    <a:pt x="6241" y="21600"/>
                  </a:cubicBezTo>
                  <a:cubicBezTo>
                    <a:pt x="8975" y="21600"/>
                    <a:pt x="12266" y="20474"/>
                    <a:pt x="15372" y="19778"/>
                  </a:cubicBezTo>
                  <a:cubicBezTo>
                    <a:pt x="17041" y="15329"/>
                    <a:pt x="19266" y="11470"/>
                    <a:pt x="20378" y="6378"/>
                  </a:cubicBezTo>
                  <a:cubicBezTo>
                    <a:pt x="15372" y="5092"/>
                    <a:pt x="9856" y="2519"/>
                    <a:pt x="54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1178;p4"/>
            <p:cNvSpPr/>
            <p:nvPr/>
          </p:nvSpPr>
          <p:spPr>
            <a:xfrm flipH="1" rot="3976710">
              <a:off x="169707" y="788025"/>
              <a:ext cx="12701" cy="1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6" h="21600" fill="norm" stroke="1" extrusionOk="0">
                  <a:moveTo>
                    <a:pt x="8513" y="0"/>
                  </a:moveTo>
                  <a:cubicBezTo>
                    <a:pt x="2824" y="4804"/>
                    <a:pt x="477" y="12031"/>
                    <a:pt x="0" y="20187"/>
                  </a:cubicBezTo>
                  <a:cubicBezTo>
                    <a:pt x="3898" y="21196"/>
                    <a:pt x="6842" y="21600"/>
                    <a:pt x="9030" y="21600"/>
                  </a:cubicBezTo>
                  <a:cubicBezTo>
                    <a:pt x="21600" y="21600"/>
                    <a:pt x="8513" y="6944"/>
                    <a:pt x="851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1179;p4"/>
            <p:cNvSpPr/>
            <p:nvPr/>
          </p:nvSpPr>
          <p:spPr>
            <a:xfrm flipH="1" rot="3976710">
              <a:off x="180722" y="936187"/>
              <a:ext cx="1541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84" y="0"/>
                  </a:moveTo>
                  <a:cubicBezTo>
                    <a:pt x="9303" y="0"/>
                    <a:pt x="6353" y="8836"/>
                    <a:pt x="0" y="21600"/>
                  </a:cubicBezTo>
                  <a:cubicBezTo>
                    <a:pt x="10800" y="15420"/>
                    <a:pt x="16200" y="11955"/>
                    <a:pt x="21600" y="8548"/>
                  </a:cubicBezTo>
                  <a:cubicBezTo>
                    <a:pt x="21055" y="6468"/>
                    <a:pt x="19467" y="1617"/>
                    <a:pt x="18378" y="982"/>
                  </a:cubicBezTo>
                  <a:cubicBezTo>
                    <a:pt x="17108" y="289"/>
                    <a:pt x="15973" y="0"/>
                    <a:pt x="148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1180;p4"/>
            <p:cNvSpPr/>
            <p:nvPr/>
          </p:nvSpPr>
          <p:spPr>
            <a:xfrm flipH="1" rot="3976710">
              <a:off x="129759" y="9318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6208" y="0"/>
                    <a:pt x="0" y="0"/>
                    <a:pt x="0" y="10800"/>
                  </a:cubicBezTo>
                  <a:cubicBezTo>
                    <a:pt x="0" y="21600"/>
                    <a:pt x="6208" y="21600"/>
                    <a:pt x="10800" y="21600"/>
                  </a:cubicBezTo>
                  <a:cubicBezTo>
                    <a:pt x="15392" y="21600"/>
                    <a:pt x="20048" y="20511"/>
                    <a:pt x="21600" y="10800"/>
                  </a:cubicBezTo>
                  <a:cubicBezTo>
                    <a:pt x="20048" y="0"/>
                    <a:pt x="15392" y="0"/>
                    <a:pt x="108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1181;p4"/>
            <p:cNvSpPr/>
            <p:nvPr/>
          </p:nvSpPr>
          <p:spPr>
            <a:xfrm flipH="1" rot="3976710">
              <a:off x="209543" y="88437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27" h="21600" fill="norm" stroke="1" extrusionOk="0">
                  <a:moveTo>
                    <a:pt x="11157" y="0"/>
                  </a:moveTo>
                  <a:cubicBezTo>
                    <a:pt x="6540" y="0"/>
                    <a:pt x="1979" y="1361"/>
                    <a:pt x="0" y="6746"/>
                  </a:cubicBezTo>
                  <a:lnTo>
                    <a:pt x="0" y="7427"/>
                  </a:lnTo>
                  <a:cubicBezTo>
                    <a:pt x="3957" y="10772"/>
                    <a:pt x="1319" y="18198"/>
                    <a:pt x="5221" y="21600"/>
                  </a:cubicBezTo>
                  <a:cubicBezTo>
                    <a:pt x="21600" y="20239"/>
                    <a:pt x="8519" y="6746"/>
                    <a:pt x="1115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1182;p4"/>
            <p:cNvSpPr/>
            <p:nvPr/>
          </p:nvSpPr>
          <p:spPr>
            <a:xfrm flipH="1" rot="3976710">
              <a:off x="205464" y="888964"/>
              <a:ext cx="12701" cy="1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01" h="21600" fill="norm" stroke="1" extrusionOk="0">
                  <a:moveTo>
                    <a:pt x="5576" y="0"/>
                  </a:moveTo>
                  <a:cubicBezTo>
                    <a:pt x="8920" y="7045"/>
                    <a:pt x="-8499" y="14048"/>
                    <a:pt x="5576" y="21600"/>
                  </a:cubicBezTo>
                  <a:cubicBezTo>
                    <a:pt x="8084" y="17592"/>
                    <a:pt x="11429" y="14555"/>
                    <a:pt x="13101" y="10547"/>
                  </a:cubicBezTo>
                  <a:cubicBezTo>
                    <a:pt x="13101" y="6539"/>
                    <a:pt x="12265" y="2025"/>
                    <a:pt x="557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1183;p4"/>
            <p:cNvSpPr/>
            <p:nvPr/>
          </p:nvSpPr>
          <p:spPr>
            <a:xfrm flipH="1" rot="3976710">
              <a:off x="138272" y="84595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44" y="0"/>
                  </a:moveTo>
                  <a:cubicBezTo>
                    <a:pt x="5936" y="0"/>
                    <a:pt x="3215" y="1018"/>
                    <a:pt x="0" y="3709"/>
                  </a:cubicBezTo>
                  <a:cubicBezTo>
                    <a:pt x="1237" y="13382"/>
                    <a:pt x="3380" y="21600"/>
                    <a:pt x="9234" y="21600"/>
                  </a:cubicBezTo>
                  <a:cubicBezTo>
                    <a:pt x="12202" y="21600"/>
                    <a:pt x="16241" y="19418"/>
                    <a:pt x="21600" y="14109"/>
                  </a:cubicBezTo>
                  <a:cubicBezTo>
                    <a:pt x="17890" y="8945"/>
                    <a:pt x="14840" y="0"/>
                    <a:pt x="824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1184;p4"/>
            <p:cNvSpPr/>
            <p:nvPr/>
          </p:nvSpPr>
          <p:spPr>
            <a:xfrm flipH="1" rot="3976710">
              <a:off x="125049" y="99081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5" h="21600" fill="norm" stroke="1" extrusionOk="0">
                  <a:moveTo>
                    <a:pt x="5011" y="0"/>
                  </a:moveTo>
                  <a:cubicBezTo>
                    <a:pt x="1971" y="5043"/>
                    <a:pt x="-2685" y="12019"/>
                    <a:pt x="1971" y="18070"/>
                  </a:cubicBezTo>
                  <a:cubicBezTo>
                    <a:pt x="3717" y="20591"/>
                    <a:pt x="5399" y="21600"/>
                    <a:pt x="6886" y="21600"/>
                  </a:cubicBezTo>
                  <a:cubicBezTo>
                    <a:pt x="11284" y="21600"/>
                    <a:pt x="14905" y="13532"/>
                    <a:pt x="18915" y="12019"/>
                  </a:cubicBezTo>
                  <a:cubicBezTo>
                    <a:pt x="16587" y="2017"/>
                    <a:pt x="10443" y="2017"/>
                    <a:pt x="50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1185;p4"/>
            <p:cNvSpPr/>
            <p:nvPr/>
          </p:nvSpPr>
          <p:spPr>
            <a:xfrm flipH="1" rot="3976710">
              <a:off x="130585" y="10768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600" fill="norm" stroke="1" extrusionOk="0">
                  <a:moveTo>
                    <a:pt x="13685" y="0"/>
                  </a:moveTo>
                  <a:cubicBezTo>
                    <a:pt x="2721" y="0"/>
                    <a:pt x="989" y="8754"/>
                    <a:pt x="0" y="21600"/>
                  </a:cubicBezTo>
                  <a:cubicBezTo>
                    <a:pt x="9811" y="19316"/>
                    <a:pt x="19704" y="19316"/>
                    <a:pt x="20611" y="6851"/>
                  </a:cubicBezTo>
                  <a:cubicBezTo>
                    <a:pt x="21600" y="4663"/>
                    <a:pt x="17725" y="95"/>
                    <a:pt x="15747" y="95"/>
                  </a:cubicBezTo>
                  <a:cubicBezTo>
                    <a:pt x="15005" y="0"/>
                    <a:pt x="14345" y="0"/>
                    <a:pt x="1368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1186;p4"/>
            <p:cNvSpPr/>
            <p:nvPr/>
          </p:nvSpPr>
          <p:spPr>
            <a:xfrm flipH="1" rot="3976710">
              <a:off x="1095850" y="595849"/>
              <a:ext cx="24257" cy="4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7" h="21600" fill="norm" stroke="1" extrusionOk="0">
                  <a:moveTo>
                    <a:pt x="3325" y="0"/>
                  </a:moveTo>
                  <a:cubicBezTo>
                    <a:pt x="2563" y="0"/>
                    <a:pt x="1801" y="295"/>
                    <a:pt x="1039" y="1083"/>
                  </a:cubicBezTo>
                  <a:cubicBezTo>
                    <a:pt x="119" y="1855"/>
                    <a:pt x="-196" y="2840"/>
                    <a:pt x="119" y="3808"/>
                  </a:cubicBezTo>
                  <a:cubicBezTo>
                    <a:pt x="7293" y="8896"/>
                    <a:pt x="-1773" y="14362"/>
                    <a:pt x="723" y="19647"/>
                  </a:cubicBezTo>
                  <a:lnTo>
                    <a:pt x="1039" y="19450"/>
                  </a:lnTo>
                  <a:cubicBezTo>
                    <a:pt x="4481" y="20221"/>
                    <a:pt x="8554" y="21009"/>
                    <a:pt x="12312" y="21600"/>
                  </a:cubicBezTo>
                  <a:cubicBezTo>
                    <a:pt x="14177" y="19056"/>
                    <a:pt x="16989" y="16315"/>
                    <a:pt x="13862" y="13393"/>
                  </a:cubicBezTo>
                  <a:cubicBezTo>
                    <a:pt x="7293" y="7911"/>
                    <a:pt x="13862" y="6943"/>
                    <a:pt x="18566" y="4990"/>
                  </a:cubicBezTo>
                  <a:cubicBezTo>
                    <a:pt x="19827" y="4399"/>
                    <a:pt x="19827" y="3611"/>
                    <a:pt x="19512" y="2643"/>
                  </a:cubicBezTo>
                  <a:cubicBezTo>
                    <a:pt x="17882" y="1477"/>
                    <a:pt x="16595" y="525"/>
                    <a:pt x="14729" y="525"/>
                  </a:cubicBezTo>
                  <a:cubicBezTo>
                    <a:pt x="14099" y="525"/>
                    <a:pt x="13415" y="640"/>
                    <a:pt x="12627" y="886"/>
                  </a:cubicBezTo>
                  <a:cubicBezTo>
                    <a:pt x="11760" y="1970"/>
                    <a:pt x="10866" y="2347"/>
                    <a:pt x="9973" y="2347"/>
                  </a:cubicBezTo>
                  <a:cubicBezTo>
                    <a:pt x="7792" y="2347"/>
                    <a:pt x="5532" y="0"/>
                    <a:pt x="332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1187;p4"/>
            <p:cNvSpPr/>
            <p:nvPr/>
          </p:nvSpPr>
          <p:spPr>
            <a:xfrm flipH="1" rot="3976710">
              <a:off x="1120867" y="559823"/>
              <a:ext cx="31833" cy="2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4" h="21600" fill="norm" stroke="1" extrusionOk="0">
                  <a:moveTo>
                    <a:pt x="15733" y="0"/>
                  </a:moveTo>
                  <a:cubicBezTo>
                    <a:pt x="12222" y="0"/>
                    <a:pt x="8691" y="907"/>
                    <a:pt x="5180" y="1210"/>
                  </a:cubicBezTo>
                  <a:cubicBezTo>
                    <a:pt x="2596" y="3907"/>
                    <a:pt x="12" y="6604"/>
                    <a:pt x="12" y="11695"/>
                  </a:cubicBezTo>
                  <a:cubicBezTo>
                    <a:pt x="248" y="15904"/>
                    <a:pt x="-1172" y="21600"/>
                    <a:pt x="3996" y="21600"/>
                  </a:cubicBezTo>
                  <a:cubicBezTo>
                    <a:pt x="4706" y="20995"/>
                    <a:pt x="4943" y="20693"/>
                    <a:pt x="5633" y="20415"/>
                  </a:cubicBezTo>
                  <a:cubicBezTo>
                    <a:pt x="5969" y="14971"/>
                    <a:pt x="6067" y="9074"/>
                    <a:pt x="8809" y="9074"/>
                  </a:cubicBezTo>
                  <a:cubicBezTo>
                    <a:pt x="9993" y="9074"/>
                    <a:pt x="11689" y="10182"/>
                    <a:pt x="14096" y="12905"/>
                  </a:cubicBezTo>
                  <a:cubicBezTo>
                    <a:pt x="14846" y="13787"/>
                    <a:pt x="15418" y="14165"/>
                    <a:pt x="15871" y="14165"/>
                  </a:cubicBezTo>
                  <a:cubicBezTo>
                    <a:pt x="17587" y="14165"/>
                    <a:pt x="17627" y="9099"/>
                    <a:pt x="18554" y="7208"/>
                  </a:cubicBezTo>
                  <a:cubicBezTo>
                    <a:pt x="20428" y="2999"/>
                    <a:pt x="19027" y="0"/>
                    <a:pt x="1573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1188;p4"/>
            <p:cNvSpPr/>
            <p:nvPr/>
          </p:nvSpPr>
          <p:spPr>
            <a:xfrm flipH="1" rot="3976710">
              <a:off x="1106755" y="578025"/>
              <a:ext cx="23895" cy="20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10" y="0"/>
                  </a:moveTo>
                  <a:cubicBezTo>
                    <a:pt x="13580" y="0"/>
                    <a:pt x="12322" y="209"/>
                    <a:pt x="11063" y="209"/>
                  </a:cubicBezTo>
                  <a:cubicBezTo>
                    <a:pt x="10507" y="209"/>
                    <a:pt x="9951" y="174"/>
                    <a:pt x="9424" y="70"/>
                  </a:cubicBezTo>
                  <a:cubicBezTo>
                    <a:pt x="5941" y="5009"/>
                    <a:pt x="702" y="9148"/>
                    <a:pt x="0" y="17461"/>
                  </a:cubicBezTo>
                  <a:lnTo>
                    <a:pt x="0" y="21600"/>
                  </a:lnTo>
                  <a:cubicBezTo>
                    <a:pt x="8722" y="19096"/>
                    <a:pt x="14634" y="11235"/>
                    <a:pt x="21600" y="5009"/>
                  </a:cubicBezTo>
                  <a:cubicBezTo>
                    <a:pt x="19610" y="730"/>
                    <a:pt x="17239" y="0"/>
                    <a:pt x="1481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1189;p4"/>
            <p:cNvSpPr/>
            <p:nvPr/>
          </p:nvSpPr>
          <p:spPr>
            <a:xfrm flipH="1" rot="3976710">
              <a:off x="1058736" y="591073"/>
              <a:ext cx="12701" cy="15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28" h="21600" fill="norm" stroke="1" extrusionOk="0">
                  <a:moveTo>
                    <a:pt x="11996" y="0"/>
                  </a:moveTo>
                  <a:cubicBezTo>
                    <a:pt x="7800" y="0"/>
                    <a:pt x="6440" y="4112"/>
                    <a:pt x="4115" y="7863"/>
                  </a:cubicBezTo>
                  <a:cubicBezTo>
                    <a:pt x="4115" y="12156"/>
                    <a:pt x="-4672" y="19702"/>
                    <a:pt x="3435" y="21284"/>
                  </a:cubicBezTo>
                  <a:cubicBezTo>
                    <a:pt x="4342" y="21510"/>
                    <a:pt x="5079" y="21600"/>
                    <a:pt x="5759" y="21600"/>
                  </a:cubicBezTo>
                  <a:cubicBezTo>
                    <a:pt x="13356" y="21600"/>
                    <a:pt x="8878" y="8767"/>
                    <a:pt x="16928" y="6778"/>
                  </a:cubicBezTo>
                  <a:cubicBezTo>
                    <a:pt x="15567" y="5151"/>
                    <a:pt x="15567" y="316"/>
                    <a:pt x="14263" y="316"/>
                  </a:cubicBezTo>
                  <a:cubicBezTo>
                    <a:pt x="13413" y="90"/>
                    <a:pt x="12676" y="0"/>
                    <a:pt x="1199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1190;p4"/>
            <p:cNvSpPr/>
            <p:nvPr/>
          </p:nvSpPr>
          <p:spPr>
            <a:xfrm flipH="1" rot="3976710">
              <a:off x="1091492" y="59425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03" y="0"/>
                  </a:moveTo>
                  <a:cubicBezTo>
                    <a:pt x="2870" y="0"/>
                    <a:pt x="0" y="4616"/>
                    <a:pt x="0" y="11235"/>
                  </a:cubicBezTo>
                  <a:cubicBezTo>
                    <a:pt x="0" y="14371"/>
                    <a:pt x="4531" y="21600"/>
                    <a:pt x="5438" y="21600"/>
                  </a:cubicBezTo>
                  <a:cubicBezTo>
                    <a:pt x="9894" y="19510"/>
                    <a:pt x="14425" y="16461"/>
                    <a:pt x="21600" y="12281"/>
                  </a:cubicBezTo>
                  <a:cubicBezTo>
                    <a:pt x="16162" y="6097"/>
                    <a:pt x="13519" y="1916"/>
                    <a:pt x="11706" y="871"/>
                  </a:cubicBezTo>
                  <a:cubicBezTo>
                    <a:pt x="10271" y="261"/>
                    <a:pt x="8912" y="0"/>
                    <a:pt x="770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1191;p4"/>
            <p:cNvSpPr/>
            <p:nvPr/>
          </p:nvSpPr>
          <p:spPr>
            <a:xfrm flipH="1" rot="3976710">
              <a:off x="1140503" y="576068"/>
              <a:ext cx="12701" cy="1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11" y="2423"/>
                    <a:pt x="6619" y="4897"/>
                    <a:pt x="0" y="6135"/>
                  </a:cubicBezTo>
                  <a:lnTo>
                    <a:pt x="0" y="20208"/>
                  </a:lnTo>
                  <a:cubicBezTo>
                    <a:pt x="1254" y="21136"/>
                    <a:pt x="2299" y="21600"/>
                    <a:pt x="3414" y="21600"/>
                  </a:cubicBezTo>
                  <a:cubicBezTo>
                    <a:pt x="4599" y="21600"/>
                    <a:pt x="5783" y="21136"/>
                    <a:pt x="7455" y="20208"/>
                  </a:cubicBezTo>
                  <a:cubicBezTo>
                    <a:pt x="11636" y="12888"/>
                    <a:pt x="16583" y="6753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1192;p4"/>
            <p:cNvSpPr/>
            <p:nvPr/>
          </p:nvSpPr>
          <p:spPr>
            <a:xfrm flipH="1" rot="3976710">
              <a:off x="222758" y="834135"/>
              <a:ext cx="24284" cy="1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14" y="0"/>
                  </a:moveTo>
                  <a:cubicBezTo>
                    <a:pt x="6221" y="0"/>
                    <a:pt x="3226" y="2019"/>
                    <a:pt x="0" y="6561"/>
                  </a:cubicBezTo>
                  <a:cubicBezTo>
                    <a:pt x="259" y="6510"/>
                    <a:pt x="518" y="6510"/>
                    <a:pt x="749" y="6510"/>
                  </a:cubicBezTo>
                  <a:cubicBezTo>
                    <a:pt x="7488" y="6510"/>
                    <a:pt x="11549" y="21600"/>
                    <a:pt x="18173" y="21600"/>
                  </a:cubicBezTo>
                  <a:cubicBezTo>
                    <a:pt x="19210" y="19783"/>
                    <a:pt x="20218" y="17361"/>
                    <a:pt x="21600" y="14989"/>
                  </a:cubicBezTo>
                  <a:cubicBezTo>
                    <a:pt x="17770" y="5602"/>
                    <a:pt x="13651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1193;p4"/>
            <p:cNvSpPr/>
            <p:nvPr/>
          </p:nvSpPr>
          <p:spPr>
            <a:xfrm flipH="1" rot="3976710">
              <a:off x="237539" y="861977"/>
              <a:ext cx="15993" cy="1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98" h="21600" fill="norm" stroke="1" extrusionOk="0">
                  <a:moveTo>
                    <a:pt x="5959" y="0"/>
                  </a:moveTo>
                  <a:cubicBezTo>
                    <a:pt x="2667" y="4248"/>
                    <a:pt x="-1364" y="12182"/>
                    <a:pt x="451" y="18273"/>
                  </a:cubicBezTo>
                  <a:cubicBezTo>
                    <a:pt x="1313" y="20781"/>
                    <a:pt x="2421" y="21600"/>
                    <a:pt x="3621" y="21600"/>
                  </a:cubicBezTo>
                  <a:cubicBezTo>
                    <a:pt x="5867" y="21600"/>
                    <a:pt x="8574" y="18734"/>
                    <a:pt x="10974" y="18734"/>
                  </a:cubicBezTo>
                  <a:cubicBezTo>
                    <a:pt x="11651" y="18734"/>
                    <a:pt x="12298" y="18938"/>
                    <a:pt x="12913" y="19501"/>
                  </a:cubicBezTo>
                  <a:cubicBezTo>
                    <a:pt x="20236" y="614"/>
                    <a:pt x="7774" y="7319"/>
                    <a:pt x="595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1194;p4"/>
            <p:cNvSpPr/>
            <p:nvPr/>
          </p:nvSpPr>
          <p:spPr>
            <a:xfrm flipH="1" rot="3976710">
              <a:off x="246793" y="809500"/>
              <a:ext cx="1427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33" y="0"/>
                  </a:moveTo>
                  <a:cubicBezTo>
                    <a:pt x="11069" y="0"/>
                    <a:pt x="5878" y="6281"/>
                    <a:pt x="1714" y="6281"/>
                  </a:cubicBezTo>
                  <a:cubicBezTo>
                    <a:pt x="1127" y="6281"/>
                    <a:pt x="539" y="6089"/>
                    <a:pt x="0" y="5833"/>
                  </a:cubicBezTo>
                  <a:cubicBezTo>
                    <a:pt x="637" y="17947"/>
                    <a:pt x="2792" y="21600"/>
                    <a:pt x="5584" y="21600"/>
                  </a:cubicBezTo>
                  <a:cubicBezTo>
                    <a:pt x="9894" y="21600"/>
                    <a:pt x="15722" y="12819"/>
                    <a:pt x="19886" y="12819"/>
                  </a:cubicBezTo>
                  <a:cubicBezTo>
                    <a:pt x="20473" y="12819"/>
                    <a:pt x="21061" y="13011"/>
                    <a:pt x="21600" y="13460"/>
                  </a:cubicBezTo>
                  <a:cubicBezTo>
                    <a:pt x="20473" y="3012"/>
                    <a:pt x="18122" y="0"/>
                    <a:pt x="1523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1195;p4"/>
            <p:cNvSpPr/>
            <p:nvPr/>
          </p:nvSpPr>
          <p:spPr>
            <a:xfrm flipH="1" rot="3976710">
              <a:off x="252565" y="835592"/>
              <a:ext cx="1813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47" y="12453"/>
                    <a:pt x="3201" y="3912"/>
                    <a:pt x="0" y="20994"/>
                  </a:cubicBezTo>
                  <a:cubicBezTo>
                    <a:pt x="2199" y="21269"/>
                    <a:pt x="4513" y="21600"/>
                    <a:pt x="6711" y="21600"/>
                  </a:cubicBezTo>
                  <a:cubicBezTo>
                    <a:pt x="14156" y="21600"/>
                    <a:pt x="20867" y="18184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1196;p4"/>
            <p:cNvSpPr/>
            <p:nvPr/>
          </p:nvSpPr>
          <p:spPr>
            <a:xfrm flipH="1" rot="3976710">
              <a:off x="630796" y="565069"/>
              <a:ext cx="20431" cy="2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7" h="21600" fill="norm" stroke="1" extrusionOk="0">
                  <a:moveTo>
                    <a:pt x="3194" y="0"/>
                  </a:moveTo>
                  <a:cubicBezTo>
                    <a:pt x="2221" y="0"/>
                    <a:pt x="1156" y="420"/>
                    <a:pt x="0" y="1649"/>
                  </a:cubicBezTo>
                  <a:cubicBezTo>
                    <a:pt x="0" y="3977"/>
                    <a:pt x="0" y="6661"/>
                    <a:pt x="730" y="9345"/>
                  </a:cubicBezTo>
                  <a:cubicBezTo>
                    <a:pt x="730" y="14357"/>
                    <a:pt x="4715" y="15133"/>
                    <a:pt x="6875" y="17817"/>
                  </a:cubicBezTo>
                  <a:cubicBezTo>
                    <a:pt x="9401" y="18560"/>
                    <a:pt x="12078" y="21600"/>
                    <a:pt x="14694" y="21600"/>
                  </a:cubicBezTo>
                  <a:cubicBezTo>
                    <a:pt x="16215" y="21600"/>
                    <a:pt x="17736" y="20565"/>
                    <a:pt x="19197" y="17429"/>
                  </a:cubicBezTo>
                  <a:cubicBezTo>
                    <a:pt x="14268" y="15327"/>
                    <a:pt x="21600" y="2393"/>
                    <a:pt x="13447" y="2393"/>
                  </a:cubicBezTo>
                  <a:cubicBezTo>
                    <a:pt x="12625" y="2393"/>
                    <a:pt x="11652" y="2522"/>
                    <a:pt x="10526" y="2813"/>
                  </a:cubicBezTo>
                  <a:cubicBezTo>
                    <a:pt x="10313" y="2846"/>
                    <a:pt x="10131" y="2878"/>
                    <a:pt x="9948" y="2878"/>
                  </a:cubicBezTo>
                  <a:cubicBezTo>
                    <a:pt x="7758" y="2878"/>
                    <a:pt x="5719" y="0"/>
                    <a:pt x="31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1197;p4"/>
            <p:cNvSpPr/>
            <p:nvPr/>
          </p:nvSpPr>
          <p:spPr>
            <a:xfrm flipH="1" rot="3976710">
              <a:off x="633831" y="580258"/>
              <a:ext cx="1349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10843" y="0"/>
                  </a:moveTo>
                  <a:cubicBezTo>
                    <a:pt x="6048" y="2041"/>
                    <a:pt x="648" y="5443"/>
                    <a:pt x="43" y="12813"/>
                  </a:cubicBezTo>
                  <a:cubicBezTo>
                    <a:pt x="-563" y="21600"/>
                    <a:pt x="5443" y="20920"/>
                    <a:pt x="9026" y="21600"/>
                  </a:cubicBezTo>
                  <a:cubicBezTo>
                    <a:pt x="13871" y="18935"/>
                    <a:pt x="17454" y="17575"/>
                    <a:pt x="21037" y="14854"/>
                  </a:cubicBezTo>
                  <a:cubicBezTo>
                    <a:pt x="17454" y="10148"/>
                    <a:pt x="14426" y="4762"/>
                    <a:pt x="1084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1198;p4"/>
            <p:cNvSpPr/>
            <p:nvPr/>
          </p:nvSpPr>
          <p:spPr>
            <a:xfrm flipH="1" rot="3976710">
              <a:off x="614599" y="58310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9" h="21600" fill="norm" stroke="1" extrusionOk="0">
                  <a:moveTo>
                    <a:pt x="5776" y="0"/>
                  </a:moveTo>
                  <a:cubicBezTo>
                    <a:pt x="594" y="4000"/>
                    <a:pt x="-1653" y="8733"/>
                    <a:pt x="1344" y="15933"/>
                  </a:cubicBezTo>
                  <a:cubicBezTo>
                    <a:pt x="4028" y="20200"/>
                    <a:pt x="6587" y="21600"/>
                    <a:pt x="9147" y="21600"/>
                  </a:cubicBezTo>
                  <a:cubicBezTo>
                    <a:pt x="12331" y="21600"/>
                    <a:pt x="15515" y="19600"/>
                    <a:pt x="19198" y="18267"/>
                  </a:cubicBezTo>
                  <a:cubicBezTo>
                    <a:pt x="19947" y="6400"/>
                    <a:pt x="15452" y="800"/>
                    <a:pt x="577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1199;p4"/>
            <p:cNvSpPr/>
            <p:nvPr/>
          </p:nvSpPr>
          <p:spPr>
            <a:xfrm flipH="1" rot="3976710">
              <a:off x="1105558" y="610571"/>
              <a:ext cx="13947" cy="3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03" h="21600" fill="norm" stroke="1" extrusionOk="0">
                  <a:moveTo>
                    <a:pt x="3757" y="0"/>
                  </a:moveTo>
                  <a:cubicBezTo>
                    <a:pt x="2389" y="0"/>
                    <a:pt x="1276" y="465"/>
                    <a:pt x="449" y="1616"/>
                  </a:cubicBezTo>
                  <a:cubicBezTo>
                    <a:pt x="-1078" y="3556"/>
                    <a:pt x="1594" y="5233"/>
                    <a:pt x="3853" y="6446"/>
                  </a:cubicBezTo>
                  <a:cubicBezTo>
                    <a:pt x="8402" y="8365"/>
                    <a:pt x="9165" y="11255"/>
                    <a:pt x="4235" y="13902"/>
                  </a:cubicBezTo>
                  <a:cubicBezTo>
                    <a:pt x="831" y="16306"/>
                    <a:pt x="831" y="18711"/>
                    <a:pt x="3853" y="21358"/>
                  </a:cubicBezTo>
                  <a:cubicBezTo>
                    <a:pt x="4616" y="21358"/>
                    <a:pt x="6143" y="21600"/>
                    <a:pt x="7257" y="21600"/>
                  </a:cubicBezTo>
                  <a:cubicBezTo>
                    <a:pt x="9165" y="14851"/>
                    <a:pt x="20522" y="7880"/>
                    <a:pt x="7638" y="909"/>
                  </a:cubicBezTo>
                  <a:cubicBezTo>
                    <a:pt x="6239" y="343"/>
                    <a:pt x="4903" y="0"/>
                    <a:pt x="375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1200;p4"/>
            <p:cNvSpPr/>
            <p:nvPr/>
          </p:nvSpPr>
          <p:spPr>
            <a:xfrm flipH="1" rot="3976710">
              <a:off x="1094998" y="631054"/>
              <a:ext cx="12701" cy="2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94" y="0"/>
                  </a:moveTo>
                  <a:cubicBezTo>
                    <a:pt x="2692" y="0"/>
                    <a:pt x="689" y="7012"/>
                    <a:pt x="0" y="14650"/>
                  </a:cubicBezTo>
                  <a:cubicBezTo>
                    <a:pt x="0" y="16967"/>
                    <a:pt x="0" y="21600"/>
                    <a:pt x="4633" y="21600"/>
                  </a:cubicBezTo>
                  <a:cubicBezTo>
                    <a:pt x="5259" y="21600"/>
                    <a:pt x="5948" y="21537"/>
                    <a:pt x="6699" y="21350"/>
                  </a:cubicBezTo>
                  <a:cubicBezTo>
                    <a:pt x="13398" y="20598"/>
                    <a:pt x="15652" y="15026"/>
                    <a:pt x="20849" y="11677"/>
                  </a:cubicBezTo>
                  <a:cubicBezTo>
                    <a:pt x="20849" y="7951"/>
                    <a:pt x="21600" y="3850"/>
                    <a:pt x="21600" y="125"/>
                  </a:cubicBezTo>
                  <a:cubicBezTo>
                    <a:pt x="20348" y="31"/>
                    <a:pt x="19158" y="0"/>
                    <a:pt x="180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1201;p4"/>
            <p:cNvSpPr/>
            <p:nvPr/>
          </p:nvSpPr>
          <p:spPr>
            <a:xfrm flipH="1" rot="3976710">
              <a:off x="1121496" y="620671"/>
              <a:ext cx="13755" cy="13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6" h="21600" fill="norm" stroke="1" extrusionOk="0">
                  <a:moveTo>
                    <a:pt x="13073" y="0"/>
                  </a:moveTo>
                  <a:cubicBezTo>
                    <a:pt x="8790" y="0"/>
                    <a:pt x="4367" y="3049"/>
                    <a:pt x="410" y="4625"/>
                  </a:cubicBezTo>
                  <a:cubicBezTo>
                    <a:pt x="-1824" y="17331"/>
                    <a:pt x="5392" y="20990"/>
                    <a:pt x="14236" y="21600"/>
                  </a:cubicBezTo>
                  <a:cubicBezTo>
                    <a:pt x="11490" y="14942"/>
                    <a:pt x="11490" y="8894"/>
                    <a:pt x="19776" y="8894"/>
                  </a:cubicBezTo>
                  <a:cubicBezTo>
                    <a:pt x="19217" y="7674"/>
                    <a:pt x="19217" y="5235"/>
                    <a:pt x="19776" y="3456"/>
                  </a:cubicBezTo>
                  <a:cubicBezTo>
                    <a:pt x="17635" y="864"/>
                    <a:pt x="15354" y="0"/>
                    <a:pt x="130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1202;p4"/>
            <p:cNvSpPr/>
            <p:nvPr/>
          </p:nvSpPr>
          <p:spPr>
            <a:xfrm flipH="1" rot="3976710">
              <a:off x="1040302" y="6560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21600" fill="norm" stroke="1" extrusionOk="0">
                  <a:moveTo>
                    <a:pt x="6209" y="0"/>
                  </a:moveTo>
                  <a:cubicBezTo>
                    <a:pt x="4110" y="4453"/>
                    <a:pt x="0" y="10137"/>
                    <a:pt x="0" y="12411"/>
                  </a:cubicBezTo>
                  <a:cubicBezTo>
                    <a:pt x="1049" y="16863"/>
                    <a:pt x="6209" y="21411"/>
                    <a:pt x="10406" y="21411"/>
                  </a:cubicBezTo>
                  <a:cubicBezTo>
                    <a:pt x="11019" y="21505"/>
                    <a:pt x="11631" y="21600"/>
                    <a:pt x="12243" y="21600"/>
                  </a:cubicBezTo>
                  <a:cubicBezTo>
                    <a:pt x="17577" y="21600"/>
                    <a:pt x="21600" y="16958"/>
                    <a:pt x="19764" y="7863"/>
                  </a:cubicBezTo>
                  <a:cubicBezTo>
                    <a:pt x="17665" y="4453"/>
                    <a:pt x="11456" y="2274"/>
                    <a:pt x="6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3" name="Google Shape;1203;p4"/>
            <p:cNvSpPr/>
            <p:nvPr/>
          </p:nvSpPr>
          <p:spPr>
            <a:xfrm flipH="1" rot="3976710">
              <a:off x="355517" y="681443"/>
              <a:ext cx="12701" cy="1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12097" y="0"/>
                  </a:moveTo>
                  <a:cubicBezTo>
                    <a:pt x="10224" y="0"/>
                    <a:pt x="8058" y="705"/>
                    <a:pt x="5424" y="2316"/>
                  </a:cubicBezTo>
                  <a:cubicBezTo>
                    <a:pt x="-840" y="5337"/>
                    <a:pt x="-1542" y="14299"/>
                    <a:pt x="2614" y="18529"/>
                  </a:cubicBezTo>
                  <a:cubicBezTo>
                    <a:pt x="4956" y="20744"/>
                    <a:pt x="6770" y="21600"/>
                    <a:pt x="8409" y="21600"/>
                  </a:cubicBezTo>
                  <a:cubicBezTo>
                    <a:pt x="13560" y="21600"/>
                    <a:pt x="15785" y="12386"/>
                    <a:pt x="20058" y="11933"/>
                  </a:cubicBezTo>
                  <a:cubicBezTo>
                    <a:pt x="19531" y="5337"/>
                    <a:pt x="17190" y="0"/>
                    <a:pt x="1209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4" name="Google Shape;1204;p4"/>
            <p:cNvSpPr/>
            <p:nvPr/>
          </p:nvSpPr>
          <p:spPr>
            <a:xfrm flipH="1" rot="3976710">
              <a:off x="1153890" y="5175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64" h="21600" fill="norm" stroke="1" extrusionOk="0">
                  <a:moveTo>
                    <a:pt x="11580" y="0"/>
                  </a:moveTo>
                  <a:cubicBezTo>
                    <a:pt x="7208" y="0"/>
                    <a:pt x="-495" y="6060"/>
                    <a:pt x="25" y="15073"/>
                  </a:cubicBezTo>
                  <a:cubicBezTo>
                    <a:pt x="390" y="20512"/>
                    <a:pt x="2940" y="21445"/>
                    <a:pt x="6167" y="21445"/>
                  </a:cubicBezTo>
                  <a:cubicBezTo>
                    <a:pt x="7989" y="21445"/>
                    <a:pt x="9967" y="21134"/>
                    <a:pt x="11840" y="21134"/>
                  </a:cubicBezTo>
                  <a:cubicBezTo>
                    <a:pt x="12933" y="21134"/>
                    <a:pt x="13974" y="21289"/>
                    <a:pt x="14911" y="21600"/>
                  </a:cubicBezTo>
                  <a:cubicBezTo>
                    <a:pt x="15536" y="14141"/>
                    <a:pt x="21105" y="2176"/>
                    <a:pt x="13038" y="311"/>
                  </a:cubicBezTo>
                  <a:cubicBezTo>
                    <a:pt x="12621" y="78"/>
                    <a:pt x="12101" y="0"/>
                    <a:pt x="115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1205;p4"/>
            <p:cNvSpPr/>
            <p:nvPr/>
          </p:nvSpPr>
          <p:spPr>
            <a:xfrm flipH="1" rot="3976710">
              <a:off x="330890" y="7078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1" h="21600" fill="norm" stroke="1" extrusionOk="0">
                  <a:moveTo>
                    <a:pt x="14937" y="0"/>
                  </a:moveTo>
                  <a:cubicBezTo>
                    <a:pt x="11328" y="0"/>
                    <a:pt x="6497" y="3007"/>
                    <a:pt x="2998" y="3007"/>
                  </a:cubicBezTo>
                  <a:cubicBezTo>
                    <a:pt x="1832" y="3007"/>
                    <a:pt x="777" y="2690"/>
                    <a:pt x="0" y="1820"/>
                  </a:cubicBezTo>
                  <a:lnTo>
                    <a:pt x="0" y="11235"/>
                  </a:lnTo>
                  <a:cubicBezTo>
                    <a:pt x="5941" y="14004"/>
                    <a:pt x="12549" y="17802"/>
                    <a:pt x="18546" y="21600"/>
                  </a:cubicBezTo>
                  <a:cubicBezTo>
                    <a:pt x="21600" y="4035"/>
                    <a:pt x="19101" y="0"/>
                    <a:pt x="1493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6" name="Google Shape;1206;p4"/>
            <p:cNvSpPr/>
            <p:nvPr/>
          </p:nvSpPr>
          <p:spPr>
            <a:xfrm flipH="1" rot="3976710">
              <a:off x="265165" y="79684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6" h="21600" fill="norm" stroke="1" extrusionOk="0">
                  <a:moveTo>
                    <a:pt x="7494" y="0"/>
                  </a:moveTo>
                  <a:cubicBezTo>
                    <a:pt x="1596" y="0"/>
                    <a:pt x="-1194" y="5704"/>
                    <a:pt x="480" y="12093"/>
                  </a:cubicBezTo>
                  <a:cubicBezTo>
                    <a:pt x="480" y="14831"/>
                    <a:pt x="3349" y="19318"/>
                    <a:pt x="7175" y="21144"/>
                  </a:cubicBezTo>
                  <a:cubicBezTo>
                    <a:pt x="8052" y="21448"/>
                    <a:pt x="9008" y="21600"/>
                    <a:pt x="9885" y="21600"/>
                  </a:cubicBezTo>
                  <a:cubicBezTo>
                    <a:pt x="14348" y="21600"/>
                    <a:pt x="18015" y="17721"/>
                    <a:pt x="20406" y="9431"/>
                  </a:cubicBezTo>
                  <a:cubicBezTo>
                    <a:pt x="16660" y="7606"/>
                    <a:pt x="12834" y="1217"/>
                    <a:pt x="9965" y="304"/>
                  </a:cubicBezTo>
                  <a:cubicBezTo>
                    <a:pt x="9088" y="152"/>
                    <a:pt x="8291" y="0"/>
                    <a:pt x="74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7" name="Google Shape;1207;p4"/>
            <p:cNvSpPr/>
            <p:nvPr/>
          </p:nvSpPr>
          <p:spPr>
            <a:xfrm flipH="1" rot="3976710">
              <a:off x="1121112" y="580515"/>
              <a:ext cx="18132" cy="2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80" y="0"/>
                  </a:moveTo>
                  <a:cubicBezTo>
                    <a:pt x="11957" y="6803"/>
                    <a:pt x="463" y="9459"/>
                    <a:pt x="0" y="15393"/>
                  </a:cubicBezTo>
                  <a:cubicBezTo>
                    <a:pt x="463" y="16560"/>
                    <a:pt x="463" y="17156"/>
                    <a:pt x="463" y="18348"/>
                  </a:cubicBezTo>
                  <a:lnTo>
                    <a:pt x="9180" y="21600"/>
                  </a:lnTo>
                  <a:cubicBezTo>
                    <a:pt x="15621" y="18646"/>
                    <a:pt x="21137" y="15393"/>
                    <a:pt x="21600" y="9186"/>
                  </a:cubicBezTo>
                  <a:cubicBezTo>
                    <a:pt x="13307" y="8888"/>
                    <a:pt x="13307" y="4742"/>
                    <a:pt x="1330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1208;p4"/>
            <p:cNvSpPr/>
            <p:nvPr/>
          </p:nvSpPr>
          <p:spPr>
            <a:xfrm flipH="1" rot="3976710">
              <a:off x="451461" y="6013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27" h="21600" fill="norm" stroke="1" extrusionOk="0">
                  <a:moveTo>
                    <a:pt x="6987" y="0"/>
                  </a:moveTo>
                  <a:cubicBezTo>
                    <a:pt x="5067" y="2880"/>
                    <a:pt x="2560" y="5760"/>
                    <a:pt x="0" y="7140"/>
                  </a:cubicBezTo>
                  <a:lnTo>
                    <a:pt x="0" y="13620"/>
                  </a:lnTo>
                  <a:cubicBezTo>
                    <a:pt x="2560" y="17940"/>
                    <a:pt x="5973" y="21600"/>
                    <a:pt x="9493" y="21600"/>
                  </a:cubicBezTo>
                  <a:cubicBezTo>
                    <a:pt x="11200" y="21600"/>
                    <a:pt x="12960" y="20700"/>
                    <a:pt x="14613" y="18600"/>
                  </a:cubicBezTo>
                  <a:cubicBezTo>
                    <a:pt x="21600" y="7860"/>
                    <a:pt x="8267" y="7140"/>
                    <a:pt x="698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1209;p4"/>
            <p:cNvSpPr/>
            <p:nvPr/>
          </p:nvSpPr>
          <p:spPr>
            <a:xfrm flipH="1" rot="3976710">
              <a:off x="994067" y="655733"/>
              <a:ext cx="12701" cy="1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73" y="0"/>
                  </a:moveTo>
                  <a:cubicBezTo>
                    <a:pt x="6534" y="0"/>
                    <a:pt x="3630" y="646"/>
                    <a:pt x="0" y="2036"/>
                  </a:cubicBezTo>
                  <a:cubicBezTo>
                    <a:pt x="2844" y="5561"/>
                    <a:pt x="5022" y="10328"/>
                    <a:pt x="7200" y="14450"/>
                  </a:cubicBezTo>
                  <a:cubicBezTo>
                    <a:pt x="5566" y="19366"/>
                    <a:pt x="6413" y="21600"/>
                    <a:pt x="9741" y="21600"/>
                  </a:cubicBezTo>
                  <a:cubicBezTo>
                    <a:pt x="10830" y="21600"/>
                    <a:pt x="12101" y="21352"/>
                    <a:pt x="13674" y="20954"/>
                  </a:cubicBezTo>
                  <a:lnTo>
                    <a:pt x="21600" y="20954"/>
                  </a:lnTo>
                  <a:cubicBezTo>
                    <a:pt x="16820" y="14549"/>
                    <a:pt x="19966" y="0"/>
                    <a:pt x="87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" name="Google Shape;1210;p4"/>
            <p:cNvSpPr/>
            <p:nvPr/>
          </p:nvSpPr>
          <p:spPr>
            <a:xfrm flipH="1" rot="3976710">
              <a:off x="986364" y="660613"/>
              <a:ext cx="12701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9" h="21600" fill="norm" stroke="1" extrusionOk="0">
                  <a:moveTo>
                    <a:pt x="4642" y="0"/>
                  </a:moveTo>
                  <a:cubicBezTo>
                    <a:pt x="-4905" y="7200"/>
                    <a:pt x="2722" y="13740"/>
                    <a:pt x="5922" y="20281"/>
                  </a:cubicBezTo>
                  <a:cubicBezTo>
                    <a:pt x="7148" y="20281"/>
                    <a:pt x="9068" y="20281"/>
                    <a:pt x="10348" y="21600"/>
                  </a:cubicBezTo>
                  <a:cubicBezTo>
                    <a:pt x="16695" y="16983"/>
                    <a:pt x="10348" y="12421"/>
                    <a:pt x="10348" y="7200"/>
                  </a:cubicBezTo>
                  <a:cubicBezTo>
                    <a:pt x="9068" y="5221"/>
                    <a:pt x="6508" y="2638"/>
                    <a:pt x="464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1211;p4"/>
            <p:cNvSpPr/>
            <p:nvPr/>
          </p:nvSpPr>
          <p:spPr>
            <a:xfrm flipH="1" rot="3976710">
              <a:off x="320430" y="580854"/>
              <a:ext cx="12701" cy="15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17" h="21600" fill="norm" stroke="1" extrusionOk="0">
                  <a:moveTo>
                    <a:pt x="46" y="0"/>
                  </a:moveTo>
                  <a:cubicBezTo>
                    <a:pt x="1124" y="7363"/>
                    <a:pt x="-3142" y="17431"/>
                    <a:pt x="6468" y="21112"/>
                  </a:cubicBezTo>
                  <a:cubicBezTo>
                    <a:pt x="7321" y="21423"/>
                    <a:pt x="8130" y="21600"/>
                    <a:pt x="8893" y="21600"/>
                  </a:cubicBezTo>
                  <a:cubicBezTo>
                    <a:pt x="13069" y="21600"/>
                    <a:pt x="16168" y="17120"/>
                    <a:pt x="16617" y="12641"/>
                  </a:cubicBezTo>
                  <a:cubicBezTo>
                    <a:pt x="18458" y="1863"/>
                    <a:pt x="14955" y="89"/>
                    <a:pt x="10375" y="89"/>
                  </a:cubicBezTo>
                  <a:cubicBezTo>
                    <a:pt x="8130" y="89"/>
                    <a:pt x="5660" y="532"/>
                    <a:pt x="3459" y="532"/>
                  </a:cubicBezTo>
                  <a:cubicBezTo>
                    <a:pt x="2202" y="532"/>
                    <a:pt x="1034" y="399"/>
                    <a:pt x="4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" name="Google Shape;1212;p4"/>
            <p:cNvSpPr/>
            <p:nvPr/>
          </p:nvSpPr>
          <p:spPr>
            <a:xfrm flipH="1" rot="3976710">
              <a:off x="195670" y="747595"/>
              <a:ext cx="14393" cy="1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3" h="21600" fill="norm" stroke="1" extrusionOk="0">
                  <a:moveTo>
                    <a:pt x="19008" y="0"/>
                  </a:moveTo>
                  <a:cubicBezTo>
                    <a:pt x="13349" y="5659"/>
                    <a:pt x="0" y="1037"/>
                    <a:pt x="0" y="15941"/>
                  </a:cubicBezTo>
                  <a:cubicBezTo>
                    <a:pt x="4622" y="17971"/>
                    <a:pt x="9763" y="20045"/>
                    <a:pt x="13867" y="21600"/>
                  </a:cubicBezTo>
                  <a:cubicBezTo>
                    <a:pt x="21600" y="15941"/>
                    <a:pt x="18490" y="7171"/>
                    <a:pt x="190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1213;p4"/>
            <p:cNvSpPr/>
            <p:nvPr/>
          </p:nvSpPr>
          <p:spPr>
            <a:xfrm flipH="1" rot="3976710">
              <a:off x="476625" y="52439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600" fill="norm" stroke="1" extrusionOk="0">
                  <a:moveTo>
                    <a:pt x="0" y="0"/>
                  </a:moveTo>
                  <a:cubicBezTo>
                    <a:pt x="2422" y="6925"/>
                    <a:pt x="4845" y="20611"/>
                    <a:pt x="6056" y="21600"/>
                  </a:cubicBezTo>
                  <a:cubicBezTo>
                    <a:pt x="20389" y="21600"/>
                    <a:pt x="21600" y="11789"/>
                    <a:pt x="20389" y="989"/>
                  </a:cubicBezTo>
                  <a:cubicBezTo>
                    <a:pt x="14434" y="0"/>
                    <a:pt x="6056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82" name="Google Shape;1214;p4"/>
          <p:cNvGrpSpPr/>
          <p:nvPr/>
        </p:nvGrpSpPr>
        <p:grpSpPr>
          <a:xfrm>
            <a:off x="7846586" y="43820"/>
            <a:ext cx="1133088" cy="548912"/>
            <a:chOff x="0" y="0"/>
            <a:chExt cx="1133086" cy="548911"/>
          </a:xfrm>
        </p:grpSpPr>
        <p:sp>
          <p:nvSpPr>
            <p:cNvPr id="295" name="Google Shape;1215;p4"/>
            <p:cNvSpPr/>
            <p:nvPr/>
          </p:nvSpPr>
          <p:spPr>
            <a:xfrm flipH="1">
              <a:off x="8840" y="30822"/>
              <a:ext cx="1093447" cy="49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2953" y="8255"/>
                  </a:moveTo>
                  <a:cubicBezTo>
                    <a:pt x="12994" y="8255"/>
                    <a:pt x="13027" y="8332"/>
                    <a:pt x="13057" y="8430"/>
                  </a:cubicBezTo>
                  <a:cubicBezTo>
                    <a:pt x="13097" y="8475"/>
                    <a:pt x="13137" y="8531"/>
                    <a:pt x="13177" y="8590"/>
                  </a:cubicBezTo>
                  <a:cubicBezTo>
                    <a:pt x="13126" y="8541"/>
                    <a:pt x="13061" y="8508"/>
                    <a:pt x="13034" y="8396"/>
                  </a:cubicBezTo>
                  <a:cubicBezTo>
                    <a:pt x="13018" y="8367"/>
                    <a:pt x="13001" y="8360"/>
                    <a:pt x="12983" y="8360"/>
                  </a:cubicBezTo>
                  <a:cubicBezTo>
                    <a:pt x="12969" y="8360"/>
                    <a:pt x="12953" y="8365"/>
                    <a:pt x="12937" y="8365"/>
                  </a:cubicBezTo>
                  <a:cubicBezTo>
                    <a:pt x="12919" y="8365"/>
                    <a:pt x="12900" y="8358"/>
                    <a:pt x="12882" y="8329"/>
                  </a:cubicBezTo>
                  <a:cubicBezTo>
                    <a:pt x="12908" y="8277"/>
                    <a:pt x="12932" y="8255"/>
                    <a:pt x="12953" y="8255"/>
                  </a:cubicBezTo>
                  <a:close/>
                  <a:moveTo>
                    <a:pt x="5543" y="9566"/>
                  </a:moveTo>
                  <a:cubicBezTo>
                    <a:pt x="5587" y="9566"/>
                    <a:pt x="5635" y="9626"/>
                    <a:pt x="5689" y="9781"/>
                  </a:cubicBezTo>
                  <a:cubicBezTo>
                    <a:pt x="5693" y="9793"/>
                    <a:pt x="5696" y="9803"/>
                    <a:pt x="5700" y="9811"/>
                  </a:cubicBezTo>
                  <a:cubicBezTo>
                    <a:pt x="5640" y="9697"/>
                    <a:pt x="5589" y="9648"/>
                    <a:pt x="5544" y="9648"/>
                  </a:cubicBezTo>
                  <a:cubicBezTo>
                    <a:pt x="5465" y="9648"/>
                    <a:pt x="5399" y="9791"/>
                    <a:pt x="5317" y="9982"/>
                  </a:cubicBezTo>
                  <a:cubicBezTo>
                    <a:pt x="5392" y="9784"/>
                    <a:pt x="5460" y="9566"/>
                    <a:pt x="5543" y="9566"/>
                  </a:cubicBezTo>
                  <a:close/>
                  <a:moveTo>
                    <a:pt x="3411" y="18712"/>
                  </a:moveTo>
                  <a:cubicBezTo>
                    <a:pt x="3428" y="18750"/>
                    <a:pt x="3443" y="18783"/>
                    <a:pt x="3459" y="18810"/>
                  </a:cubicBezTo>
                  <a:cubicBezTo>
                    <a:pt x="3436" y="18788"/>
                    <a:pt x="3416" y="18771"/>
                    <a:pt x="3411" y="18712"/>
                  </a:cubicBezTo>
                  <a:close/>
                  <a:moveTo>
                    <a:pt x="18236" y="0"/>
                  </a:moveTo>
                  <a:cubicBezTo>
                    <a:pt x="18137" y="0"/>
                    <a:pt x="18039" y="67"/>
                    <a:pt x="17970" y="300"/>
                  </a:cubicBezTo>
                  <a:cubicBezTo>
                    <a:pt x="17947" y="718"/>
                    <a:pt x="18122" y="684"/>
                    <a:pt x="18213" y="901"/>
                  </a:cubicBezTo>
                  <a:cubicBezTo>
                    <a:pt x="18106" y="1039"/>
                    <a:pt x="18044" y="1116"/>
                    <a:pt x="18000" y="1116"/>
                  </a:cubicBezTo>
                  <a:cubicBezTo>
                    <a:pt x="17943" y="1116"/>
                    <a:pt x="17917" y="981"/>
                    <a:pt x="17856" y="667"/>
                  </a:cubicBezTo>
                  <a:cubicBezTo>
                    <a:pt x="17838" y="523"/>
                    <a:pt x="17778" y="387"/>
                    <a:pt x="17731" y="387"/>
                  </a:cubicBezTo>
                  <a:cubicBezTo>
                    <a:pt x="17718" y="387"/>
                    <a:pt x="17706" y="397"/>
                    <a:pt x="17697" y="418"/>
                  </a:cubicBezTo>
                  <a:cubicBezTo>
                    <a:pt x="17665" y="472"/>
                    <a:pt x="17637" y="493"/>
                    <a:pt x="17612" y="493"/>
                  </a:cubicBezTo>
                  <a:cubicBezTo>
                    <a:pt x="17530" y="493"/>
                    <a:pt x="17475" y="264"/>
                    <a:pt x="17396" y="264"/>
                  </a:cubicBezTo>
                  <a:cubicBezTo>
                    <a:pt x="17390" y="264"/>
                    <a:pt x="17384" y="265"/>
                    <a:pt x="17378" y="268"/>
                  </a:cubicBezTo>
                  <a:cubicBezTo>
                    <a:pt x="17127" y="300"/>
                    <a:pt x="16884" y="435"/>
                    <a:pt x="16634" y="651"/>
                  </a:cubicBezTo>
                  <a:cubicBezTo>
                    <a:pt x="16543" y="756"/>
                    <a:pt x="16450" y="775"/>
                    <a:pt x="16360" y="775"/>
                  </a:cubicBezTo>
                  <a:cubicBezTo>
                    <a:pt x="16305" y="775"/>
                    <a:pt x="16252" y="768"/>
                    <a:pt x="16201" y="768"/>
                  </a:cubicBezTo>
                  <a:cubicBezTo>
                    <a:pt x="15692" y="918"/>
                    <a:pt x="15221" y="1235"/>
                    <a:pt x="14735" y="1552"/>
                  </a:cubicBezTo>
                  <a:cubicBezTo>
                    <a:pt x="14492" y="1736"/>
                    <a:pt x="14234" y="1752"/>
                    <a:pt x="13983" y="1919"/>
                  </a:cubicBezTo>
                  <a:cubicBezTo>
                    <a:pt x="13862" y="2003"/>
                    <a:pt x="13755" y="2187"/>
                    <a:pt x="13634" y="2187"/>
                  </a:cubicBezTo>
                  <a:cubicBezTo>
                    <a:pt x="13550" y="2221"/>
                    <a:pt x="13467" y="2236"/>
                    <a:pt x="13376" y="2270"/>
                  </a:cubicBezTo>
                  <a:cubicBezTo>
                    <a:pt x="13011" y="2504"/>
                    <a:pt x="12608" y="2437"/>
                    <a:pt x="12266" y="2971"/>
                  </a:cubicBezTo>
                  <a:cubicBezTo>
                    <a:pt x="12247" y="2975"/>
                    <a:pt x="12227" y="2976"/>
                    <a:pt x="12207" y="2976"/>
                  </a:cubicBezTo>
                  <a:cubicBezTo>
                    <a:pt x="12081" y="2976"/>
                    <a:pt x="11951" y="2906"/>
                    <a:pt x="11824" y="2906"/>
                  </a:cubicBezTo>
                  <a:cubicBezTo>
                    <a:pt x="11723" y="2906"/>
                    <a:pt x="11625" y="2950"/>
                    <a:pt x="11530" y="3105"/>
                  </a:cubicBezTo>
                  <a:cubicBezTo>
                    <a:pt x="11499" y="3222"/>
                    <a:pt x="11499" y="3338"/>
                    <a:pt x="11515" y="3473"/>
                  </a:cubicBezTo>
                  <a:cubicBezTo>
                    <a:pt x="11591" y="3773"/>
                    <a:pt x="11614" y="3889"/>
                    <a:pt x="11575" y="3906"/>
                  </a:cubicBezTo>
                  <a:cubicBezTo>
                    <a:pt x="11348" y="4007"/>
                    <a:pt x="11340" y="4340"/>
                    <a:pt x="11416" y="4807"/>
                  </a:cubicBezTo>
                  <a:cubicBezTo>
                    <a:pt x="11439" y="4991"/>
                    <a:pt x="11378" y="5141"/>
                    <a:pt x="11325" y="5257"/>
                  </a:cubicBezTo>
                  <a:cubicBezTo>
                    <a:pt x="11305" y="5354"/>
                    <a:pt x="11279" y="5378"/>
                    <a:pt x="11251" y="5378"/>
                  </a:cubicBezTo>
                  <a:cubicBezTo>
                    <a:pt x="11223" y="5378"/>
                    <a:pt x="11194" y="5353"/>
                    <a:pt x="11168" y="5353"/>
                  </a:cubicBezTo>
                  <a:cubicBezTo>
                    <a:pt x="11162" y="5353"/>
                    <a:pt x="11156" y="5354"/>
                    <a:pt x="11150" y="5358"/>
                  </a:cubicBezTo>
                  <a:cubicBezTo>
                    <a:pt x="10998" y="5559"/>
                    <a:pt x="10892" y="5892"/>
                    <a:pt x="10747" y="6110"/>
                  </a:cubicBezTo>
                  <a:cubicBezTo>
                    <a:pt x="10694" y="6393"/>
                    <a:pt x="10846" y="6593"/>
                    <a:pt x="10793" y="6860"/>
                  </a:cubicBezTo>
                  <a:cubicBezTo>
                    <a:pt x="10694" y="7244"/>
                    <a:pt x="10747" y="7594"/>
                    <a:pt x="10846" y="7862"/>
                  </a:cubicBezTo>
                  <a:cubicBezTo>
                    <a:pt x="10840" y="7864"/>
                    <a:pt x="10834" y="7864"/>
                    <a:pt x="10828" y="7864"/>
                  </a:cubicBezTo>
                  <a:cubicBezTo>
                    <a:pt x="10620" y="7864"/>
                    <a:pt x="10522" y="7310"/>
                    <a:pt x="10322" y="7278"/>
                  </a:cubicBezTo>
                  <a:cubicBezTo>
                    <a:pt x="10209" y="7195"/>
                    <a:pt x="10096" y="6940"/>
                    <a:pt x="9989" y="6940"/>
                  </a:cubicBezTo>
                  <a:cubicBezTo>
                    <a:pt x="9923" y="6940"/>
                    <a:pt x="9859" y="7035"/>
                    <a:pt x="9798" y="7328"/>
                  </a:cubicBezTo>
                  <a:cubicBezTo>
                    <a:pt x="9777" y="7345"/>
                    <a:pt x="9757" y="7352"/>
                    <a:pt x="9738" y="7352"/>
                  </a:cubicBezTo>
                  <a:cubicBezTo>
                    <a:pt x="9599" y="7352"/>
                    <a:pt x="9492" y="6975"/>
                    <a:pt x="9351" y="6975"/>
                  </a:cubicBezTo>
                  <a:cubicBezTo>
                    <a:pt x="9334" y="6975"/>
                    <a:pt x="9316" y="6980"/>
                    <a:pt x="9297" y="6994"/>
                  </a:cubicBezTo>
                  <a:cubicBezTo>
                    <a:pt x="9190" y="7144"/>
                    <a:pt x="9198" y="7411"/>
                    <a:pt x="9183" y="7729"/>
                  </a:cubicBezTo>
                  <a:cubicBezTo>
                    <a:pt x="8765" y="6310"/>
                    <a:pt x="8765" y="6310"/>
                    <a:pt x="8530" y="6226"/>
                  </a:cubicBezTo>
                  <a:cubicBezTo>
                    <a:pt x="8431" y="6326"/>
                    <a:pt x="8363" y="6560"/>
                    <a:pt x="8279" y="6693"/>
                  </a:cubicBezTo>
                  <a:cubicBezTo>
                    <a:pt x="8233" y="6777"/>
                    <a:pt x="8173" y="6860"/>
                    <a:pt x="8135" y="6978"/>
                  </a:cubicBezTo>
                  <a:cubicBezTo>
                    <a:pt x="8120" y="7028"/>
                    <a:pt x="8120" y="7094"/>
                    <a:pt x="8120" y="7178"/>
                  </a:cubicBezTo>
                  <a:cubicBezTo>
                    <a:pt x="8128" y="7244"/>
                    <a:pt x="8150" y="7311"/>
                    <a:pt x="8173" y="7345"/>
                  </a:cubicBezTo>
                  <a:cubicBezTo>
                    <a:pt x="8249" y="7444"/>
                    <a:pt x="8317" y="7611"/>
                    <a:pt x="8401" y="7679"/>
                  </a:cubicBezTo>
                  <a:lnTo>
                    <a:pt x="8461" y="7679"/>
                  </a:lnTo>
                  <a:cubicBezTo>
                    <a:pt x="8431" y="7761"/>
                    <a:pt x="8393" y="7729"/>
                    <a:pt x="8363" y="7746"/>
                  </a:cubicBezTo>
                  <a:cubicBezTo>
                    <a:pt x="8211" y="7979"/>
                    <a:pt x="7998" y="8112"/>
                    <a:pt x="8188" y="8747"/>
                  </a:cubicBezTo>
                  <a:cubicBezTo>
                    <a:pt x="8193" y="8747"/>
                    <a:pt x="8180" y="8796"/>
                    <a:pt x="8169" y="8796"/>
                  </a:cubicBezTo>
                  <a:cubicBezTo>
                    <a:pt x="8164" y="8796"/>
                    <a:pt x="8160" y="8787"/>
                    <a:pt x="8158" y="8764"/>
                  </a:cubicBezTo>
                  <a:cubicBezTo>
                    <a:pt x="8059" y="8496"/>
                    <a:pt x="8082" y="8063"/>
                    <a:pt x="7960" y="7845"/>
                  </a:cubicBezTo>
                  <a:cubicBezTo>
                    <a:pt x="7900" y="7753"/>
                    <a:pt x="7845" y="7545"/>
                    <a:pt x="7775" y="7545"/>
                  </a:cubicBezTo>
                  <a:cubicBezTo>
                    <a:pt x="7757" y="7545"/>
                    <a:pt x="7738" y="7559"/>
                    <a:pt x="7717" y="7594"/>
                  </a:cubicBezTo>
                  <a:cubicBezTo>
                    <a:pt x="7603" y="7812"/>
                    <a:pt x="7679" y="8079"/>
                    <a:pt x="7747" y="8280"/>
                  </a:cubicBezTo>
                  <a:cubicBezTo>
                    <a:pt x="7786" y="8396"/>
                    <a:pt x="7816" y="8479"/>
                    <a:pt x="7846" y="8597"/>
                  </a:cubicBezTo>
                  <a:cubicBezTo>
                    <a:pt x="7830" y="8667"/>
                    <a:pt x="7817" y="8692"/>
                    <a:pt x="7805" y="8692"/>
                  </a:cubicBezTo>
                  <a:cubicBezTo>
                    <a:pt x="7778" y="8692"/>
                    <a:pt x="7759" y="8563"/>
                    <a:pt x="7732" y="8563"/>
                  </a:cubicBezTo>
                  <a:cubicBezTo>
                    <a:pt x="7702" y="8530"/>
                    <a:pt x="7671" y="8513"/>
                    <a:pt x="7641" y="8513"/>
                  </a:cubicBezTo>
                  <a:cubicBezTo>
                    <a:pt x="7550" y="8563"/>
                    <a:pt x="7489" y="8747"/>
                    <a:pt x="7405" y="8814"/>
                  </a:cubicBezTo>
                  <a:lnTo>
                    <a:pt x="7239" y="8930"/>
                  </a:lnTo>
                  <a:cubicBezTo>
                    <a:pt x="7132" y="8996"/>
                    <a:pt x="7026" y="9080"/>
                    <a:pt x="6935" y="9197"/>
                  </a:cubicBezTo>
                  <a:cubicBezTo>
                    <a:pt x="6843" y="9315"/>
                    <a:pt x="6775" y="9431"/>
                    <a:pt x="6684" y="9531"/>
                  </a:cubicBezTo>
                  <a:cubicBezTo>
                    <a:pt x="6563" y="9682"/>
                    <a:pt x="6411" y="9731"/>
                    <a:pt x="6289" y="9915"/>
                  </a:cubicBezTo>
                  <a:cubicBezTo>
                    <a:pt x="6197" y="10028"/>
                    <a:pt x="6096" y="10090"/>
                    <a:pt x="6001" y="10090"/>
                  </a:cubicBezTo>
                  <a:cubicBezTo>
                    <a:pt x="5906" y="10090"/>
                    <a:pt x="5816" y="10030"/>
                    <a:pt x="5744" y="9896"/>
                  </a:cubicBezTo>
                  <a:cubicBezTo>
                    <a:pt x="5770" y="9936"/>
                    <a:pt x="5796" y="9953"/>
                    <a:pt x="5823" y="9953"/>
                  </a:cubicBezTo>
                  <a:cubicBezTo>
                    <a:pt x="5891" y="9953"/>
                    <a:pt x="5960" y="9842"/>
                    <a:pt x="6024" y="9682"/>
                  </a:cubicBezTo>
                  <a:cubicBezTo>
                    <a:pt x="6046" y="9080"/>
                    <a:pt x="5727" y="8981"/>
                    <a:pt x="5735" y="8413"/>
                  </a:cubicBezTo>
                  <a:cubicBezTo>
                    <a:pt x="5719" y="8263"/>
                    <a:pt x="5697" y="8096"/>
                    <a:pt x="5689" y="7945"/>
                  </a:cubicBezTo>
                  <a:cubicBezTo>
                    <a:pt x="5674" y="7778"/>
                    <a:pt x="5659" y="7611"/>
                    <a:pt x="5636" y="7478"/>
                  </a:cubicBezTo>
                  <a:cubicBezTo>
                    <a:pt x="5590" y="7332"/>
                    <a:pt x="5566" y="7149"/>
                    <a:pt x="5485" y="7149"/>
                  </a:cubicBezTo>
                  <a:cubicBezTo>
                    <a:pt x="5474" y="7149"/>
                    <a:pt x="5460" y="7153"/>
                    <a:pt x="5446" y="7161"/>
                  </a:cubicBezTo>
                  <a:cubicBezTo>
                    <a:pt x="5416" y="7227"/>
                    <a:pt x="5393" y="7278"/>
                    <a:pt x="5385" y="7362"/>
                  </a:cubicBezTo>
                  <a:cubicBezTo>
                    <a:pt x="5317" y="8145"/>
                    <a:pt x="5074" y="8646"/>
                    <a:pt x="4892" y="9247"/>
                  </a:cubicBezTo>
                  <a:cubicBezTo>
                    <a:pt x="4846" y="9403"/>
                    <a:pt x="4791" y="9467"/>
                    <a:pt x="4728" y="9467"/>
                  </a:cubicBezTo>
                  <a:cubicBezTo>
                    <a:pt x="4675" y="9467"/>
                    <a:pt x="4615" y="9423"/>
                    <a:pt x="4550" y="9348"/>
                  </a:cubicBezTo>
                  <a:cubicBezTo>
                    <a:pt x="4462" y="9243"/>
                    <a:pt x="4400" y="9191"/>
                    <a:pt x="4350" y="9191"/>
                  </a:cubicBezTo>
                  <a:cubicBezTo>
                    <a:pt x="4249" y="9191"/>
                    <a:pt x="4204" y="9406"/>
                    <a:pt x="4117" y="9832"/>
                  </a:cubicBezTo>
                  <a:cubicBezTo>
                    <a:pt x="4062" y="10089"/>
                    <a:pt x="4001" y="10610"/>
                    <a:pt x="3834" y="10610"/>
                  </a:cubicBezTo>
                  <a:cubicBezTo>
                    <a:pt x="3796" y="10610"/>
                    <a:pt x="3751" y="10582"/>
                    <a:pt x="3699" y="10516"/>
                  </a:cubicBezTo>
                  <a:cubicBezTo>
                    <a:pt x="3630" y="10432"/>
                    <a:pt x="3566" y="10396"/>
                    <a:pt x="3508" y="10396"/>
                  </a:cubicBezTo>
                  <a:cubicBezTo>
                    <a:pt x="3325" y="10396"/>
                    <a:pt x="3195" y="10750"/>
                    <a:pt x="3092" y="11067"/>
                  </a:cubicBezTo>
                  <a:cubicBezTo>
                    <a:pt x="2902" y="11601"/>
                    <a:pt x="2674" y="11918"/>
                    <a:pt x="2393" y="12034"/>
                  </a:cubicBezTo>
                  <a:cubicBezTo>
                    <a:pt x="2150" y="12353"/>
                    <a:pt x="1983" y="13003"/>
                    <a:pt x="1694" y="13120"/>
                  </a:cubicBezTo>
                  <a:cubicBezTo>
                    <a:pt x="1512" y="13620"/>
                    <a:pt x="1284" y="14004"/>
                    <a:pt x="1102" y="14506"/>
                  </a:cubicBezTo>
                  <a:cubicBezTo>
                    <a:pt x="950" y="14872"/>
                    <a:pt x="745" y="15072"/>
                    <a:pt x="623" y="15457"/>
                  </a:cubicBezTo>
                  <a:cubicBezTo>
                    <a:pt x="588" y="15569"/>
                    <a:pt x="555" y="15604"/>
                    <a:pt x="525" y="15604"/>
                  </a:cubicBezTo>
                  <a:cubicBezTo>
                    <a:pt x="476" y="15604"/>
                    <a:pt x="433" y="15510"/>
                    <a:pt x="391" y="15510"/>
                  </a:cubicBezTo>
                  <a:cubicBezTo>
                    <a:pt x="382" y="15510"/>
                    <a:pt x="374" y="15514"/>
                    <a:pt x="365" y="15524"/>
                  </a:cubicBezTo>
                  <a:cubicBezTo>
                    <a:pt x="251" y="15824"/>
                    <a:pt x="122" y="16109"/>
                    <a:pt x="1" y="16409"/>
                  </a:cubicBezTo>
                  <a:cubicBezTo>
                    <a:pt x="-7" y="16825"/>
                    <a:pt x="145" y="16825"/>
                    <a:pt x="251" y="16926"/>
                  </a:cubicBezTo>
                  <a:cubicBezTo>
                    <a:pt x="335" y="16943"/>
                    <a:pt x="380" y="17110"/>
                    <a:pt x="426" y="17276"/>
                  </a:cubicBezTo>
                  <a:cubicBezTo>
                    <a:pt x="646" y="17994"/>
                    <a:pt x="646" y="18077"/>
                    <a:pt x="327" y="18461"/>
                  </a:cubicBezTo>
                  <a:cubicBezTo>
                    <a:pt x="267" y="18528"/>
                    <a:pt x="213" y="18596"/>
                    <a:pt x="213" y="18762"/>
                  </a:cubicBezTo>
                  <a:cubicBezTo>
                    <a:pt x="220" y="18990"/>
                    <a:pt x="296" y="19134"/>
                    <a:pt x="361" y="19134"/>
                  </a:cubicBezTo>
                  <a:cubicBezTo>
                    <a:pt x="367" y="19134"/>
                    <a:pt x="374" y="19133"/>
                    <a:pt x="380" y="19130"/>
                  </a:cubicBezTo>
                  <a:cubicBezTo>
                    <a:pt x="405" y="19120"/>
                    <a:pt x="427" y="19116"/>
                    <a:pt x="448" y="19116"/>
                  </a:cubicBezTo>
                  <a:cubicBezTo>
                    <a:pt x="621" y="19116"/>
                    <a:pt x="674" y="19413"/>
                    <a:pt x="714" y="19831"/>
                  </a:cubicBezTo>
                  <a:cubicBezTo>
                    <a:pt x="730" y="19947"/>
                    <a:pt x="783" y="20047"/>
                    <a:pt x="836" y="20114"/>
                  </a:cubicBezTo>
                  <a:cubicBezTo>
                    <a:pt x="851" y="20122"/>
                    <a:pt x="868" y="20127"/>
                    <a:pt x="885" y="20127"/>
                  </a:cubicBezTo>
                  <a:cubicBezTo>
                    <a:pt x="903" y="20127"/>
                    <a:pt x="920" y="20122"/>
                    <a:pt x="935" y="20114"/>
                  </a:cubicBezTo>
                  <a:cubicBezTo>
                    <a:pt x="995" y="20093"/>
                    <a:pt x="1055" y="20073"/>
                    <a:pt x="1113" y="20073"/>
                  </a:cubicBezTo>
                  <a:cubicBezTo>
                    <a:pt x="1240" y="20073"/>
                    <a:pt x="1356" y="20166"/>
                    <a:pt x="1428" y="20532"/>
                  </a:cubicBezTo>
                  <a:cubicBezTo>
                    <a:pt x="1437" y="20533"/>
                    <a:pt x="1445" y="20535"/>
                    <a:pt x="1453" y="20535"/>
                  </a:cubicBezTo>
                  <a:cubicBezTo>
                    <a:pt x="1619" y="20535"/>
                    <a:pt x="1739" y="20098"/>
                    <a:pt x="1911" y="20098"/>
                  </a:cubicBezTo>
                  <a:cubicBezTo>
                    <a:pt x="1930" y="20098"/>
                    <a:pt x="1948" y="20103"/>
                    <a:pt x="1968" y="20114"/>
                  </a:cubicBezTo>
                  <a:cubicBezTo>
                    <a:pt x="1998" y="20114"/>
                    <a:pt x="2036" y="20114"/>
                    <a:pt x="2059" y="20097"/>
                  </a:cubicBezTo>
                  <a:cubicBezTo>
                    <a:pt x="2241" y="20131"/>
                    <a:pt x="2287" y="20448"/>
                    <a:pt x="2317" y="20832"/>
                  </a:cubicBezTo>
                  <a:cubicBezTo>
                    <a:pt x="2287" y="21338"/>
                    <a:pt x="2348" y="21600"/>
                    <a:pt x="2506" y="21600"/>
                  </a:cubicBezTo>
                  <a:cubicBezTo>
                    <a:pt x="2546" y="21600"/>
                    <a:pt x="2592" y="21583"/>
                    <a:pt x="2643" y="21550"/>
                  </a:cubicBezTo>
                  <a:cubicBezTo>
                    <a:pt x="2758" y="21416"/>
                    <a:pt x="2871" y="21299"/>
                    <a:pt x="2970" y="21165"/>
                  </a:cubicBezTo>
                  <a:cubicBezTo>
                    <a:pt x="2993" y="21098"/>
                    <a:pt x="3001" y="21015"/>
                    <a:pt x="3024" y="20948"/>
                  </a:cubicBezTo>
                  <a:cubicBezTo>
                    <a:pt x="3153" y="20331"/>
                    <a:pt x="3160" y="20331"/>
                    <a:pt x="3411" y="20114"/>
                  </a:cubicBezTo>
                  <a:cubicBezTo>
                    <a:pt x="3555" y="19998"/>
                    <a:pt x="3639" y="19664"/>
                    <a:pt x="3798" y="19529"/>
                  </a:cubicBezTo>
                  <a:cubicBezTo>
                    <a:pt x="3912" y="19447"/>
                    <a:pt x="3843" y="19113"/>
                    <a:pt x="3798" y="18929"/>
                  </a:cubicBezTo>
                  <a:cubicBezTo>
                    <a:pt x="3769" y="18788"/>
                    <a:pt x="3734" y="18744"/>
                    <a:pt x="3697" y="18744"/>
                  </a:cubicBezTo>
                  <a:cubicBezTo>
                    <a:pt x="3639" y="18744"/>
                    <a:pt x="3575" y="18854"/>
                    <a:pt x="3514" y="18854"/>
                  </a:cubicBezTo>
                  <a:cubicBezTo>
                    <a:pt x="3509" y="18854"/>
                    <a:pt x="3505" y="18852"/>
                    <a:pt x="3501" y="18852"/>
                  </a:cubicBezTo>
                  <a:cubicBezTo>
                    <a:pt x="3568" y="18744"/>
                    <a:pt x="3632" y="18667"/>
                    <a:pt x="3690" y="18667"/>
                  </a:cubicBezTo>
                  <a:cubicBezTo>
                    <a:pt x="3754" y="18667"/>
                    <a:pt x="3811" y="18761"/>
                    <a:pt x="3859" y="19012"/>
                  </a:cubicBezTo>
                  <a:cubicBezTo>
                    <a:pt x="3897" y="19212"/>
                    <a:pt x="3950" y="19329"/>
                    <a:pt x="4049" y="19329"/>
                  </a:cubicBezTo>
                  <a:cubicBezTo>
                    <a:pt x="4086" y="19329"/>
                    <a:pt x="4109" y="19297"/>
                    <a:pt x="4140" y="19263"/>
                  </a:cubicBezTo>
                  <a:cubicBezTo>
                    <a:pt x="4436" y="18528"/>
                    <a:pt x="4809" y="18111"/>
                    <a:pt x="5173" y="17677"/>
                  </a:cubicBezTo>
                  <a:cubicBezTo>
                    <a:pt x="5241" y="17593"/>
                    <a:pt x="5309" y="17494"/>
                    <a:pt x="5393" y="17494"/>
                  </a:cubicBezTo>
                  <a:cubicBezTo>
                    <a:pt x="5606" y="17494"/>
                    <a:pt x="5803" y="17443"/>
                    <a:pt x="5910" y="16909"/>
                  </a:cubicBezTo>
                  <a:cubicBezTo>
                    <a:pt x="5920" y="16644"/>
                    <a:pt x="5946" y="16554"/>
                    <a:pt x="5979" y="16554"/>
                  </a:cubicBezTo>
                  <a:cubicBezTo>
                    <a:pt x="6019" y="16554"/>
                    <a:pt x="6069" y="16683"/>
                    <a:pt x="6114" y="16793"/>
                  </a:cubicBezTo>
                  <a:cubicBezTo>
                    <a:pt x="6153" y="16829"/>
                    <a:pt x="6188" y="16845"/>
                    <a:pt x="6220" y="16845"/>
                  </a:cubicBezTo>
                  <a:cubicBezTo>
                    <a:pt x="6321" y="16845"/>
                    <a:pt x="6393" y="16678"/>
                    <a:pt x="6456" y="16425"/>
                  </a:cubicBezTo>
                  <a:cubicBezTo>
                    <a:pt x="6502" y="16259"/>
                    <a:pt x="6365" y="16109"/>
                    <a:pt x="6449" y="16041"/>
                  </a:cubicBezTo>
                  <a:cubicBezTo>
                    <a:pt x="6798" y="15741"/>
                    <a:pt x="6988" y="14857"/>
                    <a:pt x="7330" y="14506"/>
                  </a:cubicBezTo>
                  <a:cubicBezTo>
                    <a:pt x="7527" y="14038"/>
                    <a:pt x="7831" y="14105"/>
                    <a:pt x="8036" y="13654"/>
                  </a:cubicBezTo>
                  <a:cubicBezTo>
                    <a:pt x="8175" y="13654"/>
                    <a:pt x="8315" y="13565"/>
                    <a:pt x="8465" y="13565"/>
                  </a:cubicBezTo>
                  <a:cubicBezTo>
                    <a:pt x="8487" y="13565"/>
                    <a:pt x="8508" y="13567"/>
                    <a:pt x="8530" y="13571"/>
                  </a:cubicBezTo>
                  <a:cubicBezTo>
                    <a:pt x="8644" y="13504"/>
                    <a:pt x="8659" y="13270"/>
                    <a:pt x="8682" y="13020"/>
                  </a:cubicBezTo>
                  <a:cubicBezTo>
                    <a:pt x="8682" y="12700"/>
                    <a:pt x="8741" y="12650"/>
                    <a:pt x="8812" y="12650"/>
                  </a:cubicBezTo>
                  <a:cubicBezTo>
                    <a:pt x="8845" y="12650"/>
                    <a:pt x="8881" y="12661"/>
                    <a:pt x="8914" y="12661"/>
                  </a:cubicBezTo>
                  <a:cubicBezTo>
                    <a:pt x="8928" y="12661"/>
                    <a:pt x="8942" y="12658"/>
                    <a:pt x="8955" y="12653"/>
                  </a:cubicBezTo>
                  <a:cubicBezTo>
                    <a:pt x="9001" y="12619"/>
                    <a:pt x="9046" y="12585"/>
                    <a:pt x="9084" y="12503"/>
                  </a:cubicBezTo>
                  <a:cubicBezTo>
                    <a:pt x="9267" y="11768"/>
                    <a:pt x="9616" y="12019"/>
                    <a:pt x="9866" y="11667"/>
                  </a:cubicBezTo>
                  <a:cubicBezTo>
                    <a:pt x="10018" y="11500"/>
                    <a:pt x="10170" y="11333"/>
                    <a:pt x="10300" y="11118"/>
                  </a:cubicBezTo>
                  <a:cubicBezTo>
                    <a:pt x="10482" y="10767"/>
                    <a:pt x="10284" y="10199"/>
                    <a:pt x="10413" y="9832"/>
                  </a:cubicBezTo>
                  <a:cubicBezTo>
                    <a:pt x="10413" y="10081"/>
                    <a:pt x="10322" y="10349"/>
                    <a:pt x="10444" y="10533"/>
                  </a:cubicBezTo>
                  <a:cubicBezTo>
                    <a:pt x="10471" y="10574"/>
                    <a:pt x="10497" y="10592"/>
                    <a:pt x="10522" y="10592"/>
                  </a:cubicBezTo>
                  <a:cubicBezTo>
                    <a:pt x="10587" y="10592"/>
                    <a:pt x="10645" y="10470"/>
                    <a:pt x="10694" y="10349"/>
                  </a:cubicBezTo>
                  <a:cubicBezTo>
                    <a:pt x="10775" y="10126"/>
                    <a:pt x="10861" y="10041"/>
                    <a:pt x="10951" y="10041"/>
                  </a:cubicBezTo>
                  <a:cubicBezTo>
                    <a:pt x="11029" y="10041"/>
                    <a:pt x="11111" y="10105"/>
                    <a:pt x="11196" y="10199"/>
                  </a:cubicBezTo>
                  <a:cubicBezTo>
                    <a:pt x="11309" y="10332"/>
                    <a:pt x="11416" y="10533"/>
                    <a:pt x="11545" y="10567"/>
                  </a:cubicBezTo>
                  <a:cubicBezTo>
                    <a:pt x="11765" y="10233"/>
                    <a:pt x="11955" y="9815"/>
                    <a:pt x="12114" y="9348"/>
                  </a:cubicBezTo>
                  <a:cubicBezTo>
                    <a:pt x="12190" y="9080"/>
                    <a:pt x="12221" y="8730"/>
                    <a:pt x="12343" y="8496"/>
                  </a:cubicBezTo>
                  <a:cubicBezTo>
                    <a:pt x="12331" y="9151"/>
                    <a:pt x="12428" y="9519"/>
                    <a:pt x="12599" y="9519"/>
                  </a:cubicBezTo>
                  <a:cubicBezTo>
                    <a:pt x="12655" y="9519"/>
                    <a:pt x="12719" y="9480"/>
                    <a:pt x="12791" y="9397"/>
                  </a:cubicBezTo>
                  <a:cubicBezTo>
                    <a:pt x="12821" y="9348"/>
                    <a:pt x="12844" y="9331"/>
                    <a:pt x="12874" y="9281"/>
                  </a:cubicBezTo>
                  <a:cubicBezTo>
                    <a:pt x="13011" y="9180"/>
                    <a:pt x="13201" y="9315"/>
                    <a:pt x="13246" y="8846"/>
                  </a:cubicBezTo>
                  <a:cubicBezTo>
                    <a:pt x="13254" y="8764"/>
                    <a:pt x="13247" y="8709"/>
                    <a:pt x="13231" y="8668"/>
                  </a:cubicBezTo>
                  <a:cubicBezTo>
                    <a:pt x="13315" y="8786"/>
                    <a:pt x="13401" y="8891"/>
                    <a:pt x="13500" y="8891"/>
                  </a:cubicBezTo>
                  <a:cubicBezTo>
                    <a:pt x="13529" y="8891"/>
                    <a:pt x="13557" y="8883"/>
                    <a:pt x="13588" y="8863"/>
                  </a:cubicBezTo>
                  <a:cubicBezTo>
                    <a:pt x="13626" y="8830"/>
                    <a:pt x="13664" y="8780"/>
                    <a:pt x="13694" y="8680"/>
                  </a:cubicBezTo>
                  <a:cubicBezTo>
                    <a:pt x="13702" y="8614"/>
                    <a:pt x="13694" y="8563"/>
                    <a:pt x="13672" y="8496"/>
                  </a:cubicBezTo>
                  <a:cubicBezTo>
                    <a:pt x="13656" y="8447"/>
                    <a:pt x="13656" y="8413"/>
                    <a:pt x="13656" y="8363"/>
                  </a:cubicBezTo>
                  <a:cubicBezTo>
                    <a:pt x="13672" y="8396"/>
                    <a:pt x="13672" y="8447"/>
                    <a:pt x="13694" y="8479"/>
                  </a:cubicBezTo>
                  <a:cubicBezTo>
                    <a:pt x="13714" y="8496"/>
                    <a:pt x="13734" y="8504"/>
                    <a:pt x="13755" y="8504"/>
                  </a:cubicBezTo>
                  <a:cubicBezTo>
                    <a:pt x="13776" y="8504"/>
                    <a:pt x="13797" y="8496"/>
                    <a:pt x="13816" y="8479"/>
                  </a:cubicBezTo>
                  <a:cubicBezTo>
                    <a:pt x="13907" y="8280"/>
                    <a:pt x="14021" y="8346"/>
                    <a:pt x="14128" y="8263"/>
                  </a:cubicBezTo>
                  <a:cubicBezTo>
                    <a:pt x="14260" y="8056"/>
                    <a:pt x="14371" y="7676"/>
                    <a:pt x="14539" y="7676"/>
                  </a:cubicBezTo>
                  <a:cubicBezTo>
                    <a:pt x="14574" y="7676"/>
                    <a:pt x="14611" y="7691"/>
                    <a:pt x="14651" y="7729"/>
                  </a:cubicBezTo>
                  <a:cubicBezTo>
                    <a:pt x="14887" y="7928"/>
                    <a:pt x="15137" y="7845"/>
                    <a:pt x="15373" y="7995"/>
                  </a:cubicBezTo>
                  <a:cubicBezTo>
                    <a:pt x="15730" y="7913"/>
                    <a:pt x="16102" y="7829"/>
                    <a:pt x="16391" y="7195"/>
                  </a:cubicBezTo>
                  <a:cubicBezTo>
                    <a:pt x="16413" y="7146"/>
                    <a:pt x="16429" y="7128"/>
                    <a:pt x="16443" y="7128"/>
                  </a:cubicBezTo>
                  <a:cubicBezTo>
                    <a:pt x="16474" y="7128"/>
                    <a:pt x="16488" y="7227"/>
                    <a:pt x="16520" y="7227"/>
                  </a:cubicBezTo>
                  <a:cubicBezTo>
                    <a:pt x="16733" y="7240"/>
                    <a:pt x="16947" y="7582"/>
                    <a:pt x="17143" y="7582"/>
                  </a:cubicBezTo>
                  <a:cubicBezTo>
                    <a:pt x="17211" y="7582"/>
                    <a:pt x="17277" y="7540"/>
                    <a:pt x="17340" y="7428"/>
                  </a:cubicBezTo>
                  <a:cubicBezTo>
                    <a:pt x="17495" y="7149"/>
                    <a:pt x="17652" y="7069"/>
                    <a:pt x="17808" y="7069"/>
                  </a:cubicBezTo>
                  <a:cubicBezTo>
                    <a:pt x="18010" y="7069"/>
                    <a:pt x="18211" y="7200"/>
                    <a:pt x="18409" y="7200"/>
                  </a:cubicBezTo>
                  <a:cubicBezTo>
                    <a:pt x="18432" y="7200"/>
                    <a:pt x="18456" y="7199"/>
                    <a:pt x="18479" y="7195"/>
                  </a:cubicBezTo>
                  <a:cubicBezTo>
                    <a:pt x="18988" y="7144"/>
                    <a:pt x="19018" y="7244"/>
                    <a:pt x="19064" y="6009"/>
                  </a:cubicBezTo>
                  <a:cubicBezTo>
                    <a:pt x="19064" y="5859"/>
                    <a:pt x="19057" y="5726"/>
                    <a:pt x="19057" y="5576"/>
                  </a:cubicBezTo>
                  <a:cubicBezTo>
                    <a:pt x="19064" y="5308"/>
                    <a:pt x="19110" y="5008"/>
                    <a:pt x="19018" y="4740"/>
                  </a:cubicBezTo>
                  <a:cubicBezTo>
                    <a:pt x="18948" y="4540"/>
                    <a:pt x="19021" y="4353"/>
                    <a:pt x="19062" y="4353"/>
                  </a:cubicBezTo>
                  <a:cubicBezTo>
                    <a:pt x="19066" y="4353"/>
                    <a:pt x="19069" y="4354"/>
                    <a:pt x="19071" y="4357"/>
                  </a:cubicBezTo>
                  <a:cubicBezTo>
                    <a:pt x="19136" y="4430"/>
                    <a:pt x="19200" y="4457"/>
                    <a:pt x="19263" y="4457"/>
                  </a:cubicBezTo>
                  <a:cubicBezTo>
                    <a:pt x="19451" y="4457"/>
                    <a:pt x="19631" y="4210"/>
                    <a:pt x="19822" y="4210"/>
                  </a:cubicBezTo>
                  <a:cubicBezTo>
                    <a:pt x="19857" y="4210"/>
                    <a:pt x="19894" y="4220"/>
                    <a:pt x="19930" y="4240"/>
                  </a:cubicBezTo>
                  <a:cubicBezTo>
                    <a:pt x="19952" y="4252"/>
                    <a:pt x="19977" y="4263"/>
                    <a:pt x="19998" y="4263"/>
                  </a:cubicBezTo>
                  <a:cubicBezTo>
                    <a:pt x="20007" y="4263"/>
                    <a:pt x="20014" y="4262"/>
                    <a:pt x="20021" y="4256"/>
                  </a:cubicBezTo>
                  <a:cubicBezTo>
                    <a:pt x="20028" y="4287"/>
                    <a:pt x="20036" y="4300"/>
                    <a:pt x="20043" y="4300"/>
                  </a:cubicBezTo>
                  <a:cubicBezTo>
                    <a:pt x="20074" y="4300"/>
                    <a:pt x="20101" y="4083"/>
                    <a:pt x="20126" y="4083"/>
                  </a:cubicBezTo>
                  <a:cubicBezTo>
                    <a:pt x="20137" y="4083"/>
                    <a:pt x="20148" y="4127"/>
                    <a:pt x="20158" y="4256"/>
                  </a:cubicBezTo>
                  <a:cubicBezTo>
                    <a:pt x="20178" y="4612"/>
                    <a:pt x="20240" y="4698"/>
                    <a:pt x="20316" y="4698"/>
                  </a:cubicBezTo>
                  <a:cubicBezTo>
                    <a:pt x="20386" y="4698"/>
                    <a:pt x="20468" y="4625"/>
                    <a:pt x="20538" y="4625"/>
                  </a:cubicBezTo>
                  <a:cubicBezTo>
                    <a:pt x="20562" y="4625"/>
                    <a:pt x="20585" y="4633"/>
                    <a:pt x="20606" y="4657"/>
                  </a:cubicBezTo>
                  <a:cubicBezTo>
                    <a:pt x="20803" y="4440"/>
                    <a:pt x="21107" y="4774"/>
                    <a:pt x="21198" y="4022"/>
                  </a:cubicBezTo>
                  <a:cubicBezTo>
                    <a:pt x="21252" y="3589"/>
                    <a:pt x="21373" y="3355"/>
                    <a:pt x="21495" y="3105"/>
                  </a:cubicBezTo>
                  <a:cubicBezTo>
                    <a:pt x="21593" y="2738"/>
                    <a:pt x="21525" y="2420"/>
                    <a:pt x="21449" y="2086"/>
                  </a:cubicBezTo>
                  <a:lnTo>
                    <a:pt x="21456" y="2086"/>
                  </a:lnTo>
                  <a:cubicBezTo>
                    <a:pt x="21244" y="1970"/>
                    <a:pt x="21023" y="1769"/>
                    <a:pt x="20894" y="1235"/>
                  </a:cubicBezTo>
                  <a:cubicBezTo>
                    <a:pt x="20621" y="935"/>
                    <a:pt x="20249" y="1185"/>
                    <a:pt x="20044" y="401"/>
                  </a:cubicBezTo>
                  <a:cubicBezTo>
                    <a:pt x="19957" y="358"/>
                    <a:pt x="19878" y="224"/>
                    <a:pt x="19788" y="224"/>
                  </a:cubicBezTo>
                  <a:cubicBezTo>
                    <a:pt x="19774" y="224"/>
                    <a:pt x="19761" y="227"/>
                    <a:pt x="19748" y="234"/>
                  </a:cubicBezTo>
                  <a:cubicBezTo>
                    <a:pt x="19624" y="247"/>
                    <a:pt x="19501" y="268"/>
                    <a:pt x="19379" y="268"/>
                  </a:cubicBezTo>
                  <a:cubicBezTo>
                    <a:pt x="19193" y="268"/>
                    <a:pt x="19008" y="219"/>
                    <a:pt x="18828" y="17"/>
                  </a:cubicBezTo>
                  <a:cubicBezTo>
                    <a:pt x="18819" y="13"/>
                    <a:pt x="18809" y="10"/>
                    <a:pt x="18798" y="10"/>
                  </a:cubicBezTo>
                  <a:cubicBezTo>
                    <a:pt x="18771" y="10"/>
                    <a:pt x="18745" y="25"/>
                    <a:pt x="18722" y="50"/>
                  </a:cubicBezTo>
                  <a:cubicBezTo>
                    <a:pt x="18670" y="195"/>
                    <a:pt x="18620" y="245"/>
                    <a:pt x="18570" y="245"/>
                  </a:cubicBezTo>
                  <a:cubicBezTo>
                    <a:pt x="18459" y="245"/>
                    <a:pt x="18351" y="0"/>
                    <a:pt x="182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1216;p4"/>
            <p:cNvSpPr/>
            <p:nvPr/>
          </p:nvSpPr>
          <p:spPr>
            <a:xfrm flipH="1">
              <a:off x="825480" y="194518"/>
              <a:ext cx="159233" cy="117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7" y="0"/>
                  </a:moveTo>
                  <a:cubicBezTo>
                    <a:pt x="20098" y="0"/>
                    <a:pt x="20014" y="12"/>
                    <a:pt x="19927" y="24"/>
                  </a:cubicBezTo>
                  <a:cubicBezTo>
                    <a:pt x="19892" y="24"/>
                    <a:pt x="19861" y="18"/>
                    <a:pt x="19830" y="18"/>
                  </a:cubicBezTo>
                  <a:cubicBezTo>
                    <a:pt x="19184" y="18"/>
                    <a:pt x="18591" y="684"/>
                    <a:pt x="18042" y="1088"/>
                  </a:cubicBezTo>
                  <a:cubicBezTo>
                    <a:pt x="17414" y="1582"/>
                    <a:pt x="16786" y="2218"/>
                    <a:pt x="16211" y="2789"/>
                  </a:cubicBezTo>
                  <a:cubicBezTo>
                    <a:pt x="14907" y="3354"/>
                    <a:pt x="13756" y="4276"/>
                    <a:pt x="12711" y="5620"/>
                  </a:cubicBezTo>
                  <a:cubicBezTo>
                    <a:pt x="11296" y="6893"/>
                    <a:pt x="9987" y="8165"/>
                    <a:pt x="8630" y="9515"/>
                  </a:cubicBezTo>
                  <a:cubicBezTo>
                    <a:pt x="7844" y="10223"/>
                    <a:pt x="7010" y="10717"/>
                    <a:pt x="6329" y="11781"/>
                  </a:cubicBezTo>
                  <a:cubicBezTo>
                    <a:pt x="5020" y="13054"/>
                    <a:pt x="3922" y="14826"/>
                    <a:pt x="2354" y="15534"/>
                  </a:cubicBezTo>
                  <a:cubicBezTo>
                    <a:pt x="1810" y="16271"/>
                    <a:pt x="1546" y="17526"/>
                    <a:pt x="668" y="17526"/>
                  </a:cubicBezTo>
                  <a:cubicBezTo>
                    <a:pt x="619" y="17526"/>
                    <a:pt x="571" y="17520"/>
                    <a:pt x="523" y="17514"/>
                  </a:cubicBezTo>
                  <a:cubicBezTo>
                    <a:pt x="422" y="17800"/>
                    <a:pt x="211" y="18151"/>
                    <a:pt x="0" y="18436"/>
                  </a:cubicBezTo>
                  <a:cubicBezTo>
                    <a:pt x="53" y="18716"/>
                    <a:pt x="158" y="19001"/>
                    <a:pt x="264" y="19215"/>
                  </a:cubicBezTo>
                  <a:cubicBezTo>
                    <a:pt x="470" y="19852"/>
                    <a:pt x="422" y="20488"/>
                    <a:pt x="422" y="21053"/>
                  </a:cubicBezTo>
                  <a:cubicBezTo>
                    <a:pt x="470" y="21267"/>
                    <a:pt x="523" y="21338"/>
                    <a:pt x="575" y="21552"/>
                  </a:cubicBezTo>
                  <a:cubicBezTo>
                    <a:pt x="949" y="21582"/>
                    <a:pt x="1239" y="21600"/>
                    <a:pt x="1476" y="21600"/>
                  </a:cubicBezTo>
                  <a:cubicBezTo>
                    <a:pt x="2367" y="21600"/>
                    <a:pt x="2455" y="21309"/>
                    <a:pt x="3035" y="20137"/>
                  </a:cubicBezTo>
                  <a:cubicBezTo>
                    <a:pt x="3193" y="19709"/>
                    <a:pt x="3768" y="19566"/>
                    <a:pt x="4133" y="19495"/>
                  </a:cubicBezTo>
                  <a:cubicBezTo>
                    <a:pt x="4142" y="19495"/>
                    <a:pt x="4155" y="19495"/>
                    <a:pt x="4164" y="19495"/>
                  </a:cubicBezTo>
                  <a:cubicBezTo>
                    <a:pt x="4493" y="19495"/>
                    <a:pt x="4752" y="20232"/>
                    <a:pt x="5143" y="20232"/>
                  </a:cubicBezTo>
                  <a:cubicBezTo>
                    <a:pt x="5292" y="20232"/>
                    <a:pt x="5455" y="20131"/>
                    <a:pt x="5648" y="19852"/>
                  </a:cubicBezTo>
                  <a:cubicBezTo>
                    <a:pt x="3817" y="16384"/>
                    <a:pt x="6957" y="17300"/>
                    <a:pt x="7269" y="15463"/>
                  </a:cubicBezTo>
                  <a:cubicBezTo>
                    <a:pt x="7387" y="14773"/>
                    <a:pt x="7642" y="14529"/>
                    <a:pt x="7941" y="14529"/>
                  </a:cubicBezTo>
                  <a:cubicBezTo>
                    <a:pt x="8314" y="14529"/>
                    <a:pt x="8758" y="14921"/>
                    <a:pt x="9048" y="15320"/>
                  </a:cubicBezTo>
                  <a:cubicBezTo>
                    <a:pt x="9509" y="15903"/>
                    <a:pt x="9886" y="16135"/>
                    <a:pt x="10198" y="16135"/>
                  </a:cubicBezTo>
                  <a:cubicBezTo>
                    <a:pt x="11402" y="16135"/>
                    <a:pt x="11757" y="12786"/>
                    <a:pt x="12952" y="12786"/>
                  </a:cubicBezTo>
                  <a:cubicBezTo>
                    <a:pt x="13040" y="12786"/>
                    <a:pt x="13132" y="12804"/>
                    <a:pt x="13233" y="12840"/>
                  </a:cubicBezTo>
                  <a:cubicBezTo>
                    <a:pt x="13242" y="12858"/>
                    <a:pt x="13260" y="12864"/>
                    <a:pt x="13277" y="12864"/>
                  </a:cubicBezTo>
                  <a:cubicBezTo>
                    <a:pt x="13396" y="12864"/>
                    <a:pt x="13611" y="12459"/>
                    <a:pt x="13703" y="12275"/>
                  </a:cubicBezTo>
                  <a:cubicBezTo>
                    <a:pt x="13809" y="11710"/>
                    <a:pt x="13703" y="11210"/>
                    <a:pt x="13281" y="11074"/>
                  </a:cubicBezTo>
                  <a:cubicBezTo>
                    <a:pt x="13255" y="11062"/>
                    <a:pt x="13229" y="11062"/>
                    <a:pt x="13198" y="11062"/>
                  </a:cubicBezTo>
                  <a:cubicBezTo>
                    <a:pt x="13088" y="11062"/>
                    <a:pt x="12965" y="11091"/>
                    <a:pt x="12855" y="11091"/>
                  </a:cubicBezTo>
                  <a:cubicBezTo>
                    <a:pt x="12645" y="11091"/>
                    <a:pt x="12500" y="10978"/>
                    <a:pt x="12658" y="10294"/>
                  </a:cubicBezTo>
                  <a:cubicBezTo>
                    <a:pt x="12697" y="9914"/>
                    <a:pt x="12886" y="9741"/>
                    <a:pt x="13159" y="9741"/>
                  </a:cubicBezTo>
                  <a:cubicBezTo>
                    <a:pt x="13242" y="9741"/>
                    <a:pt x="13339" y="9759"/>
                    <a:pt x="13440" y="9795"/>
                  </a:cubicBezTo>
                  <a:cubicBezTo>
                    <a:pt x="13554" y="9825"/>
                    <a:pt x="13672" y="9837"/>
                    <a:pt x="13795" y="9837"/>
                  </a:cubicBezTo>
                  <a:cubicBezTo>
                    <a:pt x="14024" y="9837"/>
                    <a:pt x="14261" y="9801"/>
                    <a:pt x="14489" y="9801"/>
                  </a:cubicBezTo>
                  <a:cubicBezTo>
                    <a:pt x="14986" y="9801"/>
                    <a:pt x="15442" y="9967"/>
                    <a:pt x="15688" y="11002"/>
                  </a:cubicBezTo>
                  <a:cubicBezTo>
                    <a:pt x="15864" y="11537"/>
                    <a:pt x="15930" y="11972"/>
                    <a:pt x="16316" y="11972"/>
                  </a:cubicBezTo>
                  <a:cubicBezTo>
                    <a:pt x="16391" y="11972"/>
                    <a:pt x="16479" y="11954"/>
                    <a:pt x="16580" y="11918"/>
                  </a:cubicBezTo>
                  <a:cubicBezTo>
                    <a:pt x="17990" y="11282"/>
                    <a:pt x="21600" y="3776"/>
                    <a:pt x="21600" y="1088"/>
                  </a:cubicBezTo>
                  <a:cubicBezTo>
                    <a:pt x="21222" y="517"/>
                    <a:pt x="20849" y="0"/>
                    <a:pt x="2017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1217;p4"/>
            <p:cNvSpPr/>
            <p:nvPr/>
          </p:nvSpPr>
          <p:spPr>
            <a:xfrm flipH="1">
              <a:off x="1029033" y="417851"/>
              <a:ext cx="104054" cy="12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fill="norm" stroke="1" extrusionOk="0">
                  <a:moveTo>
                    <a:pt x="15466" y="13183"/>
                  </a:moveTo>
                  <a:cubicBezTo>
                    <a:pt x="15698" y="13384"/>
                    <a:pt x="15929" y="13652"/>
                    <a:pt x="16084" y="13848"/>
                  </a:cubicBezTo>
                  <a:cubicBezTo>
                    <a:pt x="15698" y="13781"/>
                    <a:pt x="15698" y="13384"/>
                    <a:pt x="15466" y="13183"/>
                  </a:cubicBezTo>
                  <a:close/>
                  <a:moveTo>
                    <a:pt x="8807" y="0"/>
                  </a:moveTo>
                  <a:cubicBezTo>
                    <a:pt x="8421" y="996"/>
                    <a:pt x="8807" y="1795"/>
                    <a:pt x="9341" y="2729"/>
                  </a:cubicBezTo>
                  <a:cubicBezTo>
                    <a:pt x="10872" y="4995"/>
                    <a:pt x="9341" y="5660"/>
                    <a:pt x="7578" y="6326"/>
                  </a:cubicBezTo>
                  <a:cubicBezTo>
                    <a:pt x="6432" y="7327"/>
                    <a:pt x="5203" y="8322"/>
                    <a:pt x="4052" y="9323"/>
                  </a:cubicBezTo>
                  <a:cubicBezTo>
                    <a:pt x="4457" y="10722"/>
                    <a:pt x="4161" y="11074"/>
                    <a:pt x="3627" y="11074"/>
                  </a:cubicBezTo>
                  <a:cubicBezTo>
                    <a:pt x="3138" y="11074"/>
                    <a:pt x="2456" y="10783"/>
                    <a:pt x="1909" y="10722"/>
                  </a:cubicBezTo>
                  <a:lnTo>
                    <a:pt x="1066" y="11186"/>
                  </a:lnTo>
                  <a:cubicBezTo>
                    <a:pt x="757" y="12187"/>
                    <a:pt x="-922" y="13781"/>
                    <a:pt x="687" y="14050"/>
                  </a:cubicBezTo>
                  <a:cubicBezTo>
                    <a:pt x="4895" y="14715"/>
                    <a:pt x="6503" y="17780"/>
                    <a:pt x="8343" y="20778"/>
                  </a:cubicBezTo>
                  <a:cubicBezTo>
                    <a:pt x="9199" y="21186"/>
                    <a:pt x="10023" y="21600"/>
                    <a:pt x="10898" y="21600"/>
                  </a:cubicBezTo>
                  <a:cubicBezTo>
                    <a:pt x="11425" y="21600"/>
                    <a:pt x="11979" y="21449"/>
                    <a:pt x="12558" y="21041"/>
                  </a:cubicBezTo>
                  <a:lnTo>
                    <a:pt x="12867" y="20974"/>
                  </a:lnTo>
                  <a:lnTo>
                    <a:pt x="13092" y="20974"/>
                  </a:lnTo>
                  <a:cubicBezTo>
                    <a:pt x="15852" y="19044"/>
                    <a:pt x="19147" y="17981"/>
                    <a:pt x="20678" y="14715"/>
                  </a:cubicBezTo>
                  <a:cubicBezTo>
                    <a:pt x="20543" y="12909"/>
                    <a:pt x="19874" y="11997"/>
                    <a:pt x="18638" y="11997"/>
                  </a:cubicBezTo>
                  <a:cubicBezTo>
                    <a:pt x="17828" y="11997"/>
                    <a:pt x="16779" y="12394"/>
                    <a:pt x="15466" y="13183"/>
                  </a:cubicBezTo>
                  <a:cubicBezTo>
                    <a:pt x="13246" y="12120"/>
                    <a:pt x="13401" y="10319"/>
                    <a:pt x="14089" y="8457"/>
                  </a:cubicBezTo>
                  <a:cubicBezTo>
                    <a:pt x="13896" y="8406"/>
                    <a:pt x="13703" y="8389"/>
                    <a:pt x="13504" y="8389"/>
                  </a:cubicBezTo>
                  <a:cubicBezTo>
                    <a:pt x="12481" y="8389"/>
                    <a:pt x="11458" y="8932"/>
                    <a:pt x="10538" y="8932"/>
                  </a:cubicBezTo>
                  <a:cubicBezTo>
                    <a:pt x="9901" y="8932"/>
                    <a:pt x="9309" y="8669"/>
                    <a:pt x="8807" y="7791"/>
                  </a:cubicBezTo>
                  <a:cubicBezTo>
                    <a:pt x="9244" y="7450"/>
                    <a:pt x="9746" y="7366"/>
                    <a:pt x="10254" y="7366"/>
                  </a:cubicBezTo>
                  <a:cubicBezTo>
                    <a:pt x="10737" y="7366"/>
                    <a:pt x="11226" y="7439"/>
                    <a:pt x="11670" y="7439"/>
                  </a:cubicBezTo>
                  <a:cubicBezTo>
                    <a:pt x="12236" y="7439"/>
                    <a:pt x="12744" y="7321"/>
                    <a:pt x="13092" y="6790"/>
                  </a:cubicBezTo>
                  <a:cubicBezTo>
                    <a:pt x="14166" y="5257"/>
                    <a:pt x="11258" y="598"/>
                    <a:pt x="880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1218;p4"/>
            <p:cNvSpPr/>
            <p:nvPr/>
          </p:nvSpPr>
          <p:spPr>
            <a:xfrm flipH="1">
              <a:off x="125272" y="157900"/>
              <a:ext cx="197181" cy="6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20099" y="0"/>
                  </a:moveTo>
                  <a:cubicBezTo>
                    <a:pt x="19994" y="0"/>
                    <a:pt x="19876" y="167"/>
                    <a:pt x="19779" y="579"/>
                  </a:cubicBezTo>
                  <a:cubicBezTo>
                    <a:pt x="19532" y="1236"/>
                    <a:pt x="19574" y="1904"/>
                    <a:pt x="19574" y="2828"/>
                  </a:cubicBezTo>
                  <a:cubicBezTo>
                    <a:pt x="19709" y="9085"/>
                    <a:pt x="19296" y="12526"/>
                    <a:pt x="18403" y="12526"/>
                  </a:cubicBezTo>
                  <a:cubicBezTo>
                    <a:pt x="18198" y="12526"/>
                    <a:pt x="17965" y="12348"/>
                    <a:pt x="17711" y="11980"/>
                  </a:cubicBezTo>
                  <a:cubicBezTo>
                    <a:pt x="17270" y="11323"/>
                    <a:pt x="16825" y="11112"/>
                    <a:pt x="16380" y="11112"/>
                  </a:cubicBezTo>
                  <a:cubicBezTo>
                    <a:pt x="15629" y="11112"/>
                    <a:pt x="14882" y="11702"/>
                    <a:pt x="14156" y="11702"/>
                  </a:cubicBezTo>
                  <a:cubicBezTo>
                    <a:pt x="13659" y="11702"/>
                    <a:pt x="13175" y="11435"/>
                    <a:pt x="12703" y="10522"/>
                  </a:cubicBezTo>
                  <a:cubicBezTo>
                    <a:pt x="12567" y="10221"/>
                    <a:pt x="12456" y="10099"/>
                    <a:pt x="12366" y="10099"/>
                  </a:cubicBezTo>
                  <a:cubicBezTo>
                    <a:pt x="12129" y="10099"/>
                    <a:pt x="12015" y="10911"/>
                    <a:pt x="11834" y="11579"/>
                  </a:cubicBezTo>
                  <a:cubicBezTo>
                    <a:pt x="11247" y="13673"/>
                    <a:pt x="10579" y="14363"/>
                    <a:pt x="9815" y="14363"/>
                  </a:cubicBezTo>
                  <a:cubicBezTo>
                    <a:pt x="9613" y="14363"/>
                    <a:pt x="9405" y="14318"/>
                    <a:pt x="9186" y="14229"/>
                  </a:cubicBezTo>
                  <a:cubicBezTo>
                    <a:pt x="8557" y="14040"/>
                    <a:pt x="8077" y="10822"/>
                    <a:pt x="7417" y="10822"/>
                  </a:cubicBezTo>
                  <a:cubicBezTo>
                    <a:pt x="7170" y="10822"/>
                    <a:pt x="6895" y="11279"/>
                    <a:pt x="6579" y="12504"/>
                  </a:cubicBezTo>
                  <a:cubicBezTo>
                    <a:pt x="6579" y="12504"/>
                    <a:pt x="6576" y="12504"/>
                    <a:pt x="6576" y="12504"/>
                  </a:cubicBezTo>
                  <a:cubicBezTo>
                    <a:pt x="6457" y="12504"/>
                    <a:pt x="6332" y="8094"/>
                    <a:pt x="5516" y="8094"/>
                  </a:cubicBezTo>
                  <a:cubicBezTo>
                    <a:pt x="5474" y="8094"/>
                    <a:pt x="5429" y="8106"/>
                    <a:pt x="5380" y="8128"/>
                  </a:cubicBezTo>
                  <a:lnTo>
                    <a:pt x="5380" y="13439"/>
                  </a:lnTo>
                  <a:cubicBezTo>
                    <a:pt x="5234" y="13294"/>
                    <a:pt x="5095" y="13227"/>
                    <a:pt x="4963" y="13227"/>
                  </a:cubicBezTo>
                  <a:cubicBezTo>
                    <a:pt x="3872" y="13227"/>
                    <a:pt x="3111" y="17558"/>
                    <a:pt x="2005" y="17558"/>
                  </a:cubicBezTo>
                  <a:cubicBezTo>
                    <a:pt x="1894" y="17558"/>
                    <a:pt x="1776" y="17514"/>
                    <a:pt x="1654" y="17414"/>
                  </a:cubicBezTo>
                  <a:cubicBezTo>
                    <a:pt x="1477" y="17325"/>
                    <a:pt x="1282" y="17247"/>
                    <a:pt x="1088" y="17247"/>
                  </a:cubicBezTo>
                  <a:cubicBezTo>
                    <a:pt x="699" y="17247"/>
                    <a:pt x="306" y="17547"/>
                    <a:pt x="0" y="18605"/>
                  </a:cubicBezTo>
                  <a:cubicBezTo>
                    <a:pt x="42" y="19262"/>
                    <a:pt x="167" y="19796"/>
                    <a:pt x="330" y="19796"/>
                  </a:cubicBezTo>
                  <a:cubicBezTo>
                    <a:pt x="726" y="20108"/>
                    <a:pt x="991" y="21600"/>
                    <a:pt x="1373" y="21600"/>
                  </a:cubicBezTo>
                  <a:cubicBezTo>
                    <a:pt x="1470" y="21600"/>
                    <a:pt x="1578" y="21500"/>
                    <a:pt x="1696" y="21255"/>
                  </a:cubicBezTo>
                  <a:cubicBezTo>
                    <a:pt x="1779" y="20854"/>
                    <a:pt x="1905" y="20854"/>
                    <a:pt x="1988" y="20854"/>
                  </a:cubicBezTo>
                  <a:cubicBezTo>
                    <a:pt x="2381" y="20320"/>
                    <a:pt x="2777" y="20175"/>
                    <a:pt x="3177" y="20175"/>
                  </a:cubicBezTo>
                  <a:cubicBezTo>
                    <a:pt x="3628" y="20175"/>
                    <a:pt x="4080" y="20353"/>
                    <a:pt x="4532" y="20353"/>
                  </a:cubicBezTo>
                  <a:cubicBezTo>
                    <a:pt x="4859" y="20353"/>
                    <a:pt x="5182" y="20264"/>
                    <a:pt x="5505" y="19930"/>
                  </a:cubicBezTo>
                  <a:cubicBezTo>
                    <a:pt x="5877" y="18739"/>
                    <a:pt x="6350" y="18182"/>
                    <a:pt x="6864" y="18182"/>
                  </a:cubicBezTo>
                  <a:cubicBezTo>
                    <a:pt x="6920" y="18182"/>
                    <a:pt x="6979" y="18193"/>
                    <a:pt x="7034" y="18204"/>
                  </a:cubicBezTo>
                  <a:cubicBezTo>
                    <a:pt x="10965" y="16746"/>
                    <a:pt x="14896" y="16612"/>
                    <a:pt x="18830" y="16222"/>
                  </a:cubicBezTo>
                  <a:cubicBezTo>
                    <a:pt x="20113" y="16222"/>
                    <a:pt x="20731" y="14897"/>
                    <a:pt x="21145" y="10911"/>
                  </a:cubicBezTo>
                  <a:cubicBezTo>
                    <a:pt x="20401" y="8662"/>
                    <a:pt x="21600" y="5879"/>
                    <a:pt x="20981" y="3362"/>
                  </a:cubicBezTo>
                  <a:cubicBezTo>
                    <a:pt x="20689" y="2294"/>
                    <a:pt x="20609" y="713"/>
                    <a:pt x="20192" y="45"/>
                  </a:cubicBezTo>
                  <a:cubicBezTo>
                    <a:pt x="20165" y="11"/>
                    <a:pt x="20133" y="0"/>
                    <a:pt x="2009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1219;p4"/>
            <p:cNvSpPr/>
            <p:nvPr/>
          </p:nvSpPr>
          <p:spPr>
            <a:xfrm flipH="1">
              <a:off x="142048" y="0"/>
              <a:ext cx="101122" cy="3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fill="norm" stroke="1" extrusionOk="0">
                  <a:moveTo>
                    <a:pt x="8472" y="0"/>
                  </a:moveTo>
                  <a:cubicBezTo>
                    <a:pt x="6767" y="246"/>
                    <a:pt x="4898" y="246"/>
                    <a:pt x="3193" y="784"/>
                  </a:cubicBezTo>
                  <a:cubicBezTo>
                    <a:pt x="2920" y="1434"/>
                    <a:pt x="2600" y="1591"/>
                    <a:pt x="2259" y="1591"/>
                  </a:cubicBezTo>
                  <a:cubicBezTo>
                    <a:pt x="1945" y="1591"/>
                    <a:pt x="1618" y="1456"/>
                    <a:pt x="1304" y="1456"/>
                  </a:cubicBezTo>
                  <a:cubicBezTo>
                    <a:pt x="840" y="1456"/>
                    <a:pt x="410" y="1748"/>
                    <a:pt x="110" y="3182"/>
                  </a:cubicBezTo>
                  <a:cubicBezTo>
                    <a:pt x="-299" y="5602"/>
                    <a:pt x="513" y="7730"/>
                    <a:pt x="1167" y="9321"/>
                  </a:cubicBezTo>
                  <a:cubicBezTo>
                    <a:pt x="1406" y="9859"/>
                    <a:pt x="1815" y="10397"/>
                    <a:pt x="2136" y="10666"/>
                  </a:cubicBezTo>
                  <a:cubicBezTo>
                    <a:pt x="2791" y="10934"/>
                    <a:pt x="3357" y="11450"/>
                    <a:pt x="3439" y="14385"/>
                  </a:cubicBezTo>
                  <a:cubicBezTo>
                    <a:pt x="3439" y="15192"/>
                    <a:pt x="3439" y="16805"/>
                    <a:pt x="3602" y="17589"/>
                  </a:cubicBezTo>
                  <a:cubicBezTo>
                    <a:pt x="3766" y="20256"/>
                    <a:pt x="4332" y="21600"/>
                    <a:pt x="4980" y="21600"/>
                  </a:cubicBezTo>
                  <a:cubicBezTo>
                    <a:pt x="5307" y="21600"/>
                    <a:pt x="5628" y="21331"/>
                    <a:pt x="5873" y="21062"/>
                  </a:cubicBezTo>
                  <a:cubicBezTo>
                    <a:pt x="6849" y="19202"/>
                    <a:pt x="7660" y="18127"/>
                    <a:pt x="8636" y="17589"/>
                  </a:cubicBezTo>
                  <a:cubicBezTo>
                    <a:pt x="10716" y="20099"/>
                    <a:pt x="12857" y="21354"/>
                    <a:pt x="15047" y="21354"/>
                  </a:cubicBezTo>
                  <a:cubicBezTo>
                    <a:pt x="16363" y="21354"/>
                    <a:pt x="17693" y="20905"/>
                    <a:pt x="19030" y="19987"/>
                  </a:cubicBezTo>
                  <a:cubicBezTo>
                    <a:pt x="19125" y="19583"/>
                    <a:pt x="19248" y="19449"/>
                    <a:pt x="19384" y="19449"/>
                  </a:cubicBezTo>
                  <a:cubicBezTo>
                    <a:pt x="19766" y="19449"/>
                    <a:pt x="20264" y="20524"/>
                    <a:pt x="20653" y="20524"/>
                  </a:cubicBezTo>
                  <a:cubicBezTo>
                    <a:pt x="20987" y="20524"/>
                    <a:pt x="21240" y="19785"/>
                    <a:pt x="21301" y="17074"/>
                  </a:cubicBezTo>
                  <a:cubicBezTo>
                    <a:pt x="20251" y="11988"/>
                    <a:pt x="19275" y="6655"/>
                    <a:pt x="17243" y="5602"/>
                  </a:cubicBezTo>
                  <a:cubicBezTo>
                    <a:pt x="14317" y="4257"/>
                    <a:pt x="11398" y="2129"/>
                    <a:pt x="847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" name="Google Shape;1220;p4"/>
            <p:cNvSpPr/>
            <p:nvPr/>
          </p:nvSpPr>
          <p:spPr>
            <a:xfrm flipH="1">
              <a:off x="424391" y="38528"/>
              <a:ext cx="90961" cy="4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600" fill="norm" stroke="1" extrusionOk="0">
                  <a:moveTo>
                    <a:pt x="18993" y="0"/>
                  </a:moveTo>
                  <a:cubicBezTo>
                    <a:pt x="13706" y="3704"/>
                    <a:pt x="8500" y="7407"/>
                    <a:pt x="3302" y="11127"/>
                  </a:cubicBezTo>
                  <a:cubicBezTo>
                    <a:pt x="2769" y="12045"/>
                    <a:pt x="2332" y="12232"/>
                    <a:pt x="1888" y="12232"/>
                  </a:cubicBezTo>
                  <a:cubicBezTo>
                    <a:pt x="1273" y="12792"/>
                    <a:pt x="125" y="12979"/>
                    <a:pt x="37" y="15017"/>
                  </a:cubicBezTo>
                  <a:cubicBezTo>
                    <a:pt x="-230" y="18161"/>
                    <a:pt x="1007" y="18348"/>
                    <a:pt x="1799" y="19079"/>
                  </a:cubicBezTo>
                  <a:cubicBezTo>
                    <a:pt x="2769" y="20013"/>
                    <a:pt x="3917" y="19452"/>
                    <a:pt x="4887" y="20386"/>
                  </a:cubicBezTo>
                  <a:cubicBezTo>
                    <a:pt x="5442" y="21258"/>
                    <a:pt x="5990" y="21569"/>
                    <a:pt x="6538" y="21569"/>
                  </a:cubicBezTo>
                  <a:cubicBezTo>
                    <a:pt x="7715" y="21569"/>
                    <a:pt x="8885" y="20137"/>
                    <a:pt x="10085" y="20013"/>
                  </a:cubicBezTo>
                  <a:cubicBezTo>
                    <a:pt x="10337" y="19841"/>
                    <a:pt x="10589" y="19764"/>
                    <a:pt x="10840" y="19764"/>
                  </a:cubicBezTo>
                  <a:cubicBezTo>
                    <a:pt x="12084" y="19764"/>
                    <a:pt x="13306" y="21600"/>
                    <a:pt x="14587" y="21600"/>
                  </a:cubicBezTo>
                  <a:cubicBezTo>
                    <a:pt x="14935" y="21600"/>
                    <a:pt x="15283" y="21460"/>
                    <a:pt x="15646" y="21118"/>
                  </a:cubicBezTo>
                  <a:cubicBezTo>
                    <a:pt x="15905" y="20386"/>
                    <a:pt x="15994" y="19639"/>
                    <a:pt x="15994" y="18721"/>
                  </a:cubicBezTo>
                  <a:cubicBezTo>
                    <a:pt x="16083" y="16682"/>
                    <a:pt x="14935" y="13710"/>
                    <a:pt x="16964" y="13523"/>
                  </a:cubicBezTo>
                  <a:cubicBezTo>
                    <a:pt x="18023" y="13523"/>
                    <a:pt x="18904" y="12232"/>
                    <a:pt x="19171" y="9820"/>
                  </a:cubicBezTo>
                  <a:cubicBezTo>
                    <a:pt x="20052" y="8528"/>
                    <a:pt x="16964" y="6676"/>
                    <a:pt x="19430" y="5198"/>
                  </a:cubicBezTo>
                  <a:cubicBezTo>
                    <a:pt x="21289" y="3890"/>
                    <a:pt x="21370" y="747"/>
                    <a:pt x="1899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1" name="Google Shape;1221;p4"/>
            <p:cNvSpPr/>
            <p:nvPr/>
          </p:nvSpPr>
          <p:spPr>
            <a:xfrm flipH="1">
              <a:off x="745421" y="153302"/>
              <a:ext cx="68824" cy="5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6" h="21600" fill="norm" stroke="1" extrusionOk="0">
                  <a:moveTo>
                    <a:pt x="18881" y="0"/>
                  </a:moveTo>
                  <a:cubicBezTo>
                    <a:pt x="18324" y="0"/>
                    <a:pt x="17729" y="369"/>
                    <a:pt x="17124" y="892"/>
                  </a:cubicBezTo>
                  <a:cubicBezTo>
                    <a:pt x="11403" y="2867"/>
                    <a:pt x="6267" y="6411"/>
                    <a:pt x="1121" y="10098"/>
                  </a:cubicBezTo>
                  <a:cubicBezTo>
                    <a:pt x="-818" y="12929"/>
                    <a:pt x="324" y="16319"/>
                    <a:pt x="430" y="19293"/>
                  </a:cubicBezTo>
                  <a:cubicBezTo>
                    <a:pt x="660" y="20006"/>
                    <a:pt x="891" y="20720"/>
                    <a:pt x="1352" y="20993"/>
                  </a:cubicBezTo>
                  <a:cubicBezTo>
                    <a:pt x="2072" y="21398"/>
                    <a:pt x="2744" y="21600"/>
                    <a:pt x="3368" y="21600"/>
                  </a:cubicBezTo>
                  <a:cubicBezTo>
                    <a:pt x="4731" y="21600"/>
                    <a:pt x="5864" y="20625"/>
                    <a:pt x="6718" y="18591"/>
                  </a:cubicBezTo>
                  <a:cubicBezTo>
                    <a:pt x="7620" y="14689"/>
                    <a:pt x="9444" y="12798"/>
                    <a:pt x="11854" y="12798"/>
                  </a:cubicBezTo>
                  <a:cubicBezTo>
                    <a:pt x="12507" y="12798"/>
                    <a:pt x="13198" y="12941"/>
                    <a:pt x="13918" y="13203"/>
                  </a:cubicBezTo>
                  <a:cubicBezTo>
                    <a:pt x="14360" y="13298"/>
                    <a:pt x="14772" y="13345"/>
                    <a:pt x="15166" y="13345"/>
                  </a:cubicBezTo>
                  <a:cubicBezTo>
                    <a:pt x="16740" y="13345"/>
                    <a:pt x="17950" y="12525"/>
                    <a:pt x="18497" y="9813"/>
                  </a:cubicBezTo>
                  <a:cubicBezTo>
                    <a:pt x="18718" y="8397"/>
                    <a:pt x="17470" y="7398"/>
                    <a:pt x="18152" y="5983"/>
                  </a:cubicBezTo>
                  <a:cubicBezTo>
                    <a:pt x="18612" y="5281"/>
                    <a:pt x="19064" y="4710"/>
                    <a:pt x="19524" y="4008"/>
                  </a:cubicBezTo>
                  <a:cubicBezTo>
                    <a:pt x="19976" y="3152"/>
                    <a:pt x="20782" y="2022"/>
                    <a:pt x="20206" y="1035"/>
                  </a:cubicBezTo>
                  <a:cubicBezTo>
                    <a:pt x="19832" y="297"/>
                    <a:pt x="19371" y="0"/>
                    <a:pt x="1888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" name="Google Shape;1222;p4"/>
            <p:cNvSpPr/>
            <p:nvPr/>
          </p:nvSpPr>
          <p:spPr>
            <a:xfrm flipH="1">
              <a:off x="274583" y="4208"/>
              <a:ext cx="79141" cy="4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0" h="21600" fill="norm" stroke="1" extrusionOk="0">
                  <a:moveTo>
                    <a:pt x="17198" y="0"/>
                  </a:moveTo>
                  <a:lnTo>
                    <a:pt x="6908" y="2402"/>
                  </a:lnTo>
                  <a:cubicBezTo>
                    <a:pt x="4793" y="3813"/>
                    <a:pt x="2863" y="5408"/>
                    <a:pt x="747" y="6601"/>
                  </a:cubicBezTo>
                  <a:cubicBezTo>
                    <a:pt x="107" y="9607"/>
                    <a:pt x="-812" y="13000"/>
                    <a:pt x="1388" y="14613"/>
                  </a:cubicBezTo>
                  <a:cubicBezTo>
                    <a:pt x="2863" y="15604"/>
                    <a:pt x="3318" y="18409"/>
                    <a:pt x="3967" y="20811"/>
                  </a:cubicBezTo>
                  <a:cubicBezTo>
                    <a:pt x="4059" y="20844"/>
                    <a:pt x="4160" y="20878"/>
                    <a:pt x="4260" y="20878"/>
                  </a:cubicBezTo>
                  <a:cubicBezTo>
                    <a:pt x="5009" y="20878"/>
                    <a:pt x="5804" y="19752"/>
                    <a:pt x="6560" y="19752"/>
                  </a:cubicBezTo>
                  <a:cubicBezTo>
                    <a:pt x="7031" y="19752"/>
                    <a:pt x="7495" y="20189"/>
                    <a:pt x="7919" y="21600"/>
                  </a:cubicBezTo>
                  <a:cubicBezTo>
                    <a:pt x="9038" y="15889"/>
                    <a:pt x="10451" y="13370"/>
                    <a:pt x="12119" y="13370"/>
                  </a:cubicBezTo>
                  <a:cubicBezTo>
                    <a:pt x="13308" y="13370"/>
                    <a:pt x="14643" y="14663"/>
                    <a:pt x="16094" y="17015"/>
                  </a:cubicBezTo>
                  <a:cubicBezTo>
                    <a:pt x="16372" y="17602"/>
                    <a:pt x="16835" y="17602"/>
                    <a:pt x="17291" y="17602"/>
                  </a:cubicBezTo>
                  <a:cubicBezTo>
                    <a:pt x="20788" y="12614"/>
                    <a:pt x="17476" y="8801"/>
                    <a:pt x="16835" y="4602"/>
                  </a:cubicBezTo>
                  <a:cubicBezTo>
                    <a:pt x="17198" y="3410"/>
                    <a:pt x="17661" y="1814"/>
                    <a:pt x="1719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" name="Google Shape;1223;p4"/>
            <p:cNvSpPr/>
            <p:nvPr/>
          </p:nvSpPr>
          <p:spPr>
            <a:xfrm flipH="1">
              <a:off x="26163" y="124325"/>
              <a:ext cx="109323" cy="4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7976" y="0"/>
                  </a:moveTo>
                  <a:cubicBezTo>
                    <a:pt x="7885" y="0"/>
                    <a:pt x="7812" y="80"/>
                    <a:pt x="7757" y="272"/>
                  </a:cubicBezTo>
                  <a:cubicBezTo>
                    <a:pt x="6235" y="5980"/>
                    <a:pt x="3989" y="5788"/>
                    <a:pt x="1956" y="7882"/>
                  </a:cubicBezTo>
                  <a:cubicBezTo>
                    <a:pt x="507" y="9417"/>
                    <a:pt x="-364" y="12455"/>
                    <a:pt x="147" y="17603"/>
                  </a:cubicBezTo>
                  <a:cubicBezTo>
                    <a:pt x="653" y="19122"/>
                    <a:pt x="1085" y="20257"/>
                    <a:pt x="1523" y="21600"/>
                  </a:cubicBezTo>
                  <a:cubicBezTo>
                    <a:pt x="1742" y="19506"/>
                    <a:pt x="1304" y="16836"/>
                    <a:pt x="2102" y="15125"/>
                  </a:cubicBezTo>
                  <a:cubicBezTo>
                    <a:pt x="2686" y="14325"/>
                    <a:pt x="3283" y="14118"/>
                    <a:pt x="3885" y="14118"/>
                  </a:cubicBezTo>
                  <a:cubicBezTo>
                    <a:pt x="4519" y="14118"/>
                    <a:pt x="5158" y="14341"/>
                    <a:pt x="5785" y="14341"/>
                  </a:cubicBezTo>
                  <a:cubicBezTo>
                    <a:pt x="6406" y="14341"/>
                    <a:pt x="7021" y="14118"/>
                    <a:pt x="7611" y="13222"/>
                  </a:cubicBezTo>
                  <a:lnTo>
                    <a:pt x="10947" y="13222"/>
                  </a:lnTo>
                  <a:cubicBezTo>
                    <a:pt x="13480" y="10360"/>
                    <a:pt x="16311" y="10936"/>
                    <a:pt x="18990" y="9785"/>
                  </a:cubicBezTo>
                  <a:lnTo>
                    <a:pt x="19787" y="9785"/>
                  </a:lnTo>
                  <a:cubicBezTo>
                    <a:pt x="21236" y="7882"/>
                    <a:pt x="20298" y="6171"/>
                    <a:pt x="19714" y="4461"/>
                  </a:cubicBezTo>
                  <a:cubicBezTo>
                    <a:pt x="19270" y="4237"/>
                    <a:pt x="18813" y="4141"/>
                    <a:pt x="18350" y="4141"/>
                  </a:cubicBezTo>
                  <a:cubicBezTo>
                    <a:pt x="17230" y="4141"/>
                    <a:pt x="16080" y="4685"/>
                    <a:pt x="15002" y="5228"/>
                  </a:cubicBezTo>
                  <a:cubicBezTo>
                    <a:pt x="14868" y="5452"/>
                    <a:pt x="14734" y="5548"/>
                    <a:pt x="14612" y="5548"/>
                  </a:cubicBezTo>
                  <a:cubicBezTo>
                    <a:pt x="13870" y="5548"/>
                    <a:pt x="13401" y="1967"/>
                    <a:pt x="13005" y="1967"/>
                  </a:cubicBezTo>
                  <a:cubicBezTo>
                    <a:pt x="12920" y="1967"/>
                    <a:pt x="12835" y="2142"/>
                    <a:pt x="12756" y="2558"/>
                  </a:cubicBezTo>
                  <a:cubicBezTo>
                    <a:pt x="12317" y="4972"/>
                    <a:pt x="12043" y="5820"/>
                    <a:pt x="11861" y="5820"/>
                  </a:cubicBezTo>
                  <a:cubicBezTo>
                    <a:pt x="11428" y="5820"/>
                    <a:pt x="11520" y="1055"/>
                    <a:pt x="11148" y="1055"/>
                  </a:cubicBezTo>
                  <a:cubicBezTo>
                    <a:pt x="11112" y="1055"/>
                    <a:pt x="11069" y="1103"/>
                    <a:pt x="11020" y="1231"/>
                  </a:cubicBezTo>
                  <a:cubicBezTo>
                    <a:pt x="10899" y="911"/>
                    <a:pt x="10783" y="783"/>
                    <a:pt x="10673" y="783"/>
                  </a:cubicBezTo>
                  <a:cubicBezTo>
                    <a:pt x="10223" y="783"/>
                    <a:pt x="9827" y="2862"/>
                    <a:pt x="9389" y="2862"/>
                  </a:cubicBezTo>
                  <a:cubicBezTo>
                    <a:pt x="9218" y="2862"/>
                    <a:pt x="9036" y="2526"/>
                    <a:pt x="8841" y="1599"/>
                  </a:cubicBezTo>
                  <a:cubicBezTo>
                    <a:pt x="8628" y="751"/>
                    <a:pt x="8244" y="0"/>
                    <a:pt x="79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1224;p4"/>
            <p:cNvSpPr/>
            <p:nvPr/>
          </p:nvSpPr>
          <p:spPr>
            <a:xfrm flipH="1">
              <a:off x="321285" y="203259"/>
              <a:ext cx="87669" cy="35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1351" y="0"/>
                  </a:moveTo>
                  <a:cubicBezTo>
                    <a:pt x="8892" y="0"/>
                    <a:pt x="6975" y="3247"/>
                    <a:pt x="5630" y="10810"/>
                  </a:cubicBezTo>
                  <a:cubicBezTo>
                    <a:pt x="4588" y="12890"/>
                    <a:pt x="2973" y="10810"/>
                    <a:pt x="2026" y="13123"/>
                  </a:cubicBezTo>
                  <a:lnTo>
                    <a:pt x="228" y="13123"/>
                  </a:lnTo>
                  <a:cubicBezTo>
                    <a:pt x="133" y="13123"/>
                    <a:pt x="133" y="13357"/>
                    <a:pt x="37" y="14037"/>
                  </a:cubicBezTo>
                  <a:cubicBezTo>
                    <a:pt x="-58" y="14504"/>
                    <a:pt x="37" y="15204"/>
                    <a:pt x="228" y="15670"/>
                  </a:cubicBezTo>
                  <a:cubicBezTo>
                    <a:pt x="984" y="17750"/>
                    <a:pt x="1175" y="20297"/>
                    <a:pt x="2122" y="21444"/>
                  </a:cubicBezTo>
                  <a:cubicBezTo>
                    <a:pt x="2369" y="21542"/>
                    <a:pt x="2599" y="21600"/>
                    <a:pt x="2814" y="21600"/>
                  </a:cubicBezTo>
                  <a:cubicBezTo>
                    <a:pt x="3188" y="21600"/>
                    <a:pt x="3530" y="21425"/>
                    <a:pt x="3824" y="20997"/>
                  </a:cubicBezTo>
                  <a:cubicBezTo>
                    <a:pt x="3912" y="20997"/>
                    <a:pt x="3999" y="21017"/>
                    <a:pt x="4087" y="21017"/>
                  </a:cubicBezTo>
                  <a:cubicBezTo>
                    <a:pt x="6227" y="21017"/>
                    <a:pt x="7802" y="15670"/>
                    <a:pt x="9982" y="15670"/>
                  </a:cubicBezTo>
                  <a:cubicBezTo>
                    <a:pt x="11502" y="15204"/>
                    <a:pt x="13013" y="15670"/>
                    <a:pt x="14628" y="14504"/>
                  </a:cubicBezTo>
                  <a:cubicBezTo>
                    <a:pt x="17087" y="12890"/>
                    <a:pt x="20022" y="14037"/>
                    <a:pt x="21542" y="6183"/>
                  </a:cubicBezTo>
                  <a:lnTo>
                    <a:pt x="21351" y="5483"/>
                  </a:lnTo>
                  <a:cubicBezTo>
                    <a:pt x="19362" y="1322"/>
                    <a:pt x="16904" y="3636"/>
                    <a:pt x="14628" y="1536"/>
                  </a:cubicBezTo>
                  <a:cubicBezTo>
                    <a:pt x="13443" y="544"/>
                    <a:pt x="12353" y="0"/>
                    <a:pt x="1135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" name="Google Shape;1225;p4"/>
            <p:cNvSpPr/>
            <p:nvPr/>
          </p:nvSpPr>
          <p:spPr>
            <a:xfrm flipH="1">
              <a:off x="655092" y="116781"/>
              <a:ext cx="56623" cy="52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7" h="21600" fill="norm" stroke="1" extrusionOk="0">
                  <a:moveTo>
                    <a:pt x="15066" y="0"/>
                  </a:moveTo>
                  <a:cubicBezTo>
                    <a:pt x="10641" y="2528"/>
                    <a:pt x="6096" y="5043"/>
                    <a:pt x="1802" y="7571"/>
                  </a:cubicBezTo>
                  <a:cubicBezTo>
                    <a:pt x="-2109" y="10879"/>
                    <a:pt x="1409" y="13394"/>
                    <a:pt x="2447" y="16081"/>
                  </a:cubicBezTo>
                  <a:cubicBezTo>
                    <a:pt x="3234" y="17497"/>
                    <a:pt x="3485" y="19231"/>
                    <a:pt x="4009" y="20806"/>
                  </a:cubicBezTo>
                  <a:cubicBezTo>
                    <a:pt x="4698" y="21362"/>
                    <a:pt x="5288" y="21600"/>
                    <a:pt x="5834" y="21600"/>
                  </a:cubicBezTo>
                  <a:cubicBezTo>
                    <a:pt x="7855" y="21600"/>
                    <a:pt x="9057" y="18371"/>
                    <a:pt x="10903" y="17497"/>
                  </a:cubicBezTo>
                  <a:cubicBezTo>
                    <a:pt x="11679" y="16385"/>
                    <a:pt x="12072" y="15287"/>
                    <a:pt x="12597" y="13871"/>
                  </a:cubicBezTo>
                  <a:cubicBezTo>
                    <a:pt x="13897" y="9926"/>
                    <a:pt x="17798" y="12613"/>
                    <a:pt x="19098" y="8828"/>
                  </a:cubicBezTo>
                  <a:cubicBezTo>
                    <a:pt x="19098" y="4725"/>
                    <a:pt x="19491" y="318"/>
                    <a:pt x="150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6" name="Google Shape;1226;p4"/>
            <p:cNvSpPr/>
            <p:nvPr/>
          </p:nvSpPr>
          <p:spPr>
            <a:xfrm flipH="1">
              <a:off x="529722" y="280153"/>
              <a:ext cx="72895" cy="47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16187" y="0"/>
                  </a:moveTo>
                  <a:cubicBezTo>
                    <a:pt x="15851" y="0"/>
                    <a:pt x="15524" y="59"/>
                    <a:pt x="15216" y="205"/>
                  </a:cubicBezTo>
                  <a:cubicBezTo>
                    <a:pt x="12321" y="1434"/>
                    <a:pt x="9323" y="2122"/>
                    <a:pt x="6428" y="2298"/>
                  </a:cubicBezTo>
                  <a:cubicBezTo>
                    <a:pt x="4205" y="3863"/>
                    <a:pt x="1871" y="5093"/>
                    <a:pt x="87" y="8049"/>
                  </a:cubicBezTo>
                  <a:cubicBezTo>
                    <a:pt x="-277" y="10902"/>
                    <a:pt x="554" y="11415"/>
                    <a:pt x="1656" y="11415"/>
                  </a:cubicBezTo>
                  <a:cubicBezTo>
                    <a:pt x="1899" y="11415"/>
                    <a:pt x="2160" y="11385"/>
                    <a:pt x="2422" y="11356"/>
                  </a:cubicBezTo>
                  <a:cubicBezTo>
                    <a:pt x="3290" y="11356"/>
                    <a:pt x="4159" y="10390"/>
                    <a:pt x="5111" y="10390"/>
                  </a:cubicBezTo>
                  <a:cubicBezTo>
                    <a:pt x="5494" y="10390"/>
                    <a:pt x="5896" y="10551"/>
                    <a:pt x="6316" y="11005"/>
                  </a:cubicBezTo>
                  <a:cubicBezTo>
                    <a:pt x="4869" y="12585"/>
                    <a:pt x="3533" y="13449"/>
                    <a:pt x="2534" y="15717"/>
                  </a:cubicBezTo>
                  <a:cubicBezTo>
                    <a:pt x="1983" y="16580"/>
                    <a:pt x="1647" y="17985"/>
                    <a:pt x="1871" y="19200"/>
                  </a:cubicBezTo>
                  <a:cubicBezTo>
                    <a:pt x="2291" y="20649"/>
                    <a:pt x="2777" y="21600"/>
                    <a:pt x="3468" y="21600"/>
                  </a:cubicBezTo>
                  <a:cubicBezTo>
                    <a:pt x="3692" y="21600"/>
                    <a:pt x="3935" y="21498"/>
                    <a:pt x="4205" y="21293"/>
                  </a:cubicBezTo>
                  <a:cubicBezTo>
                    <a:pt x="4756" y="21293"/>
                    <a:pt x="5429" y="21117"/>
                    <a:pt x="5980" y="21117"/>
                  </a:cubicBezTo>
                  <a:cubicBezTo>
                    <a:pt x="9762" y="16756"/>
                    <a:pt x="13768" y="13449"/>
                    <a:pt x="17653" y="9966"/>
                  </a:cubicBezTo>
                  <a:cubicBezTo>
                    <a:pt x="18774" y="8049"/>
                    <a:pt x="21323" y="8927"/>
                    <a:pt x="20996" y="4215"/>
                  </a:cubicBezTo>
                  <a:cubicBezTo>
                    <a:pt x="19782" y="1741"/>
                    <a:pt x="17877" y="0"/>
                    <a:pt x="1618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7" name="Google Shape;1227;p4"/>
            <p:cNvSpPr/>
            <p:nvPr/>
          </p:nvSpPr>
          <p:spPr>
            <a:xfrm flipH="1">
              <a:off x="701851" y="135300"/>
              <a:ext cx="54641" cy="4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4" h="21600" fill="norm" stroke="1" extrusionOk="0">
                  <a:moveTo>
                    <a:pt x="18597" y="0"/>
                  </a:moveTo>
                  <a:cubicBezTo>
                    <a:pt x="17299" y="0"/>
                    <a:pt x="16158" y="0"/>
                    <a:pt x="15017" y="334"/>
                  </a:cubicBezTo>
                  <a:cubicBezTo>
                    <a:pt x="13587" y="2932"/>
                    <a:pt x="11148" y="2410"/>
                    <a:pt x="9298" y="3455"/>
                  </a:cubicBezTo>
                  <a:cubicBezTo>
                    <a:pt x="6151" y="5182"/>
                    <a:pt x="3003" y="7258"/>
                    <a:pt x="0" y="9160"/>
                  </a:cubicBezTo>
                  <a:cubicBezTo>
                    <a:pt x="853" y="9334"/>
                    <a:pt x="1862" y="9842"/>
                    <a:pt x="2859" y="10016"/>
                  </a:cubicBezTo>
                  <a:lnTo>
                    <a:pt x="1141" y="12615"/>
                  </a:lnTo>
                  <a:cubicBezTo>
                    <a:pt x="144" y="14342"/>
                    <a:pt x="6571" y="13645"/>
                    <a:pt x="1862" y="16766"/>
                  </a:cubicBezTo>
                  <a:cubicBezTo>
                    <a:pt x="1718" y="17971"/>
                    <a:pt x="1862" y="19002"/>
                    <a:pt x="2283" y="20395"/>
                  </a:cubicBezTo>
                  <a:cubicBezTo>
                    <a:pt x="3147" y="21252"/>
                    <a:pt x="4000" y="21600"/>
                    <a:pt x="5010" y="21600"/>
                  </a:cubicBezTo>
                  <a:cubicBezTo>
                    <a:pt x="6715" y="21426"/>
                    <a:pt x="8289" y="20395"/>
                    <a:pt x="10151" y="19698"/>
                  </a:cubicBezTo>
                  <a:cubicBezTo>
                    <a:pt x="11581" y="18827"/>
                    <a:pt x="13299" y="18827"/>
                    <a:pt x="15017" y="18827"/>
                  </a:cubicBezTo>
                  <a:cubicBezTo>
                    <a:pt x="17299" y="17797"/>
                    <a:pt x="17588" y="14168"/>
                    <a:pt x="19017" y="11918"/>
                  </a:cubicBezTo>
                  <a:cubicBezTo>
                    <a:pt x="19594" y="11061"/>
                    <a:pt x="20026" y="10016"/>
                    <a:pt x="20026" y="8637"/>
                  </a:cubicBezTo>
                  <a:cubicBezTo>
                    <a:pt x="21600" y="5182"/>
                    <a:pt x="15017" y="4137"/>
                    <a:pt x="1859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" name="Google Shape;1228;p4"/>
            <p:cNvSpPr/>
            <p:nvPr/>
          </p:nvSpPr>
          <p:spPr>
            <a:xfrm flipH="1">
              <a:off x="701272" y="393924"/>
              <a:ext cx="89150" cy="5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19373" y="0"/>
                  </a:moveTo>
                  <a:cubicBezTo>
                    <a:pt x="18921" y="0"/>
                    <a:pt x="18454" y="177"/>
                    <a:pt x="17987" y="425"/>
                  </a:cubicBezTo>
                  <a:cubicBezTo>
                    <a:pt x="17512" y="1300"/>
                    <a:pt x="16983" y="1524"/>
                    <a:pt x="16430" y="1524"/>
                  </a:cubicBezTo>
                  <a:cubicBezTo>
                    <a:pt x="15885" y="1524"/>
                    <a:pt x="15324" y="1300"/>
                    <a:pt x="14802" y="1300"/>
                  </a:cubicBezTo>
                  <a:cubicBezTo>
                    <a:pt x="14413" y="1300"/>
                    <a:pt x="14047" y="1418"/>
                    <a:pt x="13720" y="1832"/>
                  </a:cubicBezTo>
                  <a:cubicBezTo>
                    <a:pt x="12606" y="3947"/>
                    <a:pt x="10566" y="3249"/>
                    <a:pt x="9640" y="5778"/>
                  </a:cubicBezTo>
                  <a:cubicBezTo>
                    <a:pt x="8643" y="6995"/>
                    <a:pt x="7981" y="9949"/>
                    <a:pt x="6720" y="9949"/>
                  </a:cubicBezTo>
                  <a:cubicBezTo>
                    <a:pt x="6229" y="9949"/>
                    <a:pt x="5645" y="9500"/>
                    <a:pt x="4913" y="8307"/>
                  </a:cubicBezTo>
                  <a:cubicBezTo>
                    <a:pt x="4804" y="8141"/>
                    <a:pt x="4664" y="8070"/>
                    <a:pt x="4524" y="8070"/>
                  </a:cubicBezTo>
                  <a:cubicBezTo>
                    <a:pt x="4057" y="8070"/>
                    <a:pt x="3520" y="8791"/>
                    <a:pt x="3520" y="9429"/>
                  </a:cubicBezTo>
                  <a:cubicBezTo>
                    <a:pt x="3800" y="14357"/>
                    <a:pt x="93" y="15207"/>
                    <a:pt x="0" y="19568"/>
                  </a:cubicBezTo>
                  <a:cubicBezTo>
                    <a:pt x="93" y="20407"/>
                    <a:pt x="374" y="20974"/>
                    <a:pt x="740" y="21387"/>
                  </a:cubicBezTo>
                  <a:cubicBezTo>
                    <a:pt x="1129" y="21494"/>
                    <a:pt x="1511" y="21600"/>
                    <a:pt x="1892" y="21600"/>
                  </a:cubicBezTo>
                  <a:cubicBezTo>
                    <a:pt x="2523" y="21600"/>
                    <a:pt x="3130" y="21316"/>
                    <a:pt x="3706" y="20265"/>
                  </a:cubicBezTo>
                  <a:lnTo>
                    <a:pt x="3613" y="20265"/>
                  </a:lnTo>
                  <a:cubicBezTo>
                    <a:pt x="5007" y="19284"/>
                    <a:pt x="6027" y="17736"/>
                    <a:pt x="7140" y="16046"/>
                  </a:cubicBezTo>
                  <a:lnTo>
                    <a:pt x="7421" y="15763"/>
                  </a:lnTo>
                  <a:lnTo>
                    <a:pt x="7600" y="15763"/>
                  </a:lnTo>
                  <a:cubicBezTo>
                    <a:pt x="8526" y="14924"/>
                    <a:pt x="9640" y="13931"/>
                    <a:pt x="10566" y="12951"/>
                  </a:cubicBezTo>
                  <a:lnTo>
                    <a:pt x="10847" y="12809"/>
                  </a:lnTo>
                  <a:lnTo>
                    <a:pt x="11220" y="12951"/>
                  </a:lnTo>
                  <a:cubicBezTo>
                    <a:pt x="14460" y="10422"/>
                    <a:pt x="17154" y="6617"/>
                    <a:pt x="20307" y="4372"/>
                  </a:cubicBezTo>
                  <a:cubicBezTo>
                    <a:pt x="20767" y="3947"/>
                    <a:pt x="21600" y="4372"/>
                    <a:pt x="21413" y="2682"/>
                  </a:cubicBezTo>
                  <a:cubicBezTo>
                    <a:pt x="21413" y="1832"/>
                    <a:pt x="21320" y="1276"/>
                    <a:pt x="20954" y="851"/>
                  </a:cubicBezTo>
                  <a:cubicBezTo>
                    <a:pt x="20448" y="236"/>
                    <a:pt x="19918" y="0"/>
                    <a:pt x="1937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" name="Google Shape;1229;p4"/>
            <p:cNvSpPr/>
            <p:nvPr/>
          </p:nvSpPr>
          <p:spPr>
            <a:xfrm flipH="1">
              <a:off x="374563" y="22695"/>
              <a:ext cx="51204" cy="4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5" h="21600" fill="norm" stroke="1" extrusionOk="0">
                  <a:moveTo>
                    <a:pt x="14188" y="0"/>
                  </a:moveTo>
                  <a:cubicBezTo>
                    <a:pt x="13351" y="0"/>
                    <a:pt x="12538" y="202"/>
                    <a:pt x="11784" y="950"/>
                  </a:cubicBezTo>
                  <a:cubicBezTo>
                    <a:pt x="8284" y="5015"/>
                    <a:pt x="3794" y="4096"/>
                    <a:pt x="0" y="6883"/>
                  </a:cubicBezTo>
                  <a:cubicBezTo>
                    <a:pt x="1272" y="10029"/>
                    <a:pt x="-837" y="15589"/>
                    <a:pt x="3228" y="16710"/>
                  </a:cubicBezTo>
                  <a:cubicBezTo>
                    <a:pt x="3393" y="16788"/>
                    <a:pt x="3570" y="16835"/>
                    <a:pt x="3747" y="16835"/>
                  </a:cubicBezTo>
                  <a:cubicBezTo>
                    <a:pt x="5020" y="16835"/>
                    <a:pt x="6445" y="14748"/>
                    <a:pt x="7706" y="14748"/>
                  </a:cubicBezTo>
                  <a:cubicBezTo>
                    <a:pt x="8437" y="14748"/>
                    <a:pt x="9120" y="15449"/>
                    <a:pt x="9686" y="17629"/>
                  </a:cubicBezTo>
                  <a:cubicBezTo>
                    <a:pt x="10947" y="18921"/>
                    <a:pt x="11925" y="20603"/>
                    <a:pt x="13327" y="21522"/>
                  </a:cubicBezTo>
                  <a:cubicBezTo>
                    <a:pt x="13516" y="21569"/>
                    <a:pt x="13693" y="21600"/>
                    <a:pt x="13869" y="21600"/>
                  </a:cubicBezTo>
                  <a:cubicBezTo>
                    <a:pt x="14329" y="21600"/>
                    <a:pt x="14741" y="21429"/>
                    <a:pt x="15154" y="21148"/>
                  </a:cubicBezTo>
                  <a:cubicBezTo>
                    <a:pt x="17405" y="17816"/>
                    <a:pt x="16698" y="14670"/>
                    <a:pt x="15295" y="11322"/>
                  </a:cubicBezTo>
                  <a:cubicBezTo>
                    <a:pt x="13198" y="9655"/>
                    <a:pt x="15154" y="9468"/>
                    <a:pt x="15437" y="8550"/>
                  </a:cubicBezTo>
                  <a:cubicBezTo>
                    <a:pt x="16273" y="5762"/>
                    <a:pt x="20763" y="5015"/>
                    <a:pt x="17405" y="202"/>
                  </a:cubicBezTo>
                  <a:cubicBezTo>
                    <a:pt x="17240" y="218"/>
                    <a:pt x="17075" y="218"/>
                    <a:pt x="16921" y="218"/>
                  </a:cubicBezTo>
                  <a:cubicBezTo>
                    <a:pt x="15990" y="218"/>
                    <a:pt x="15071" y="0"/>
                    <a:pt x="1418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" name="Google Shape;1230;p4"/>
            <p:cNvSpPr/>
            <p:nvPr/>
          </p:nvSpPr>
          <p:spPr>
            <a:xfrm flipH="1">
              <a:off x="1730" y="102147"/>
              <a:ext cx="53585" cy="3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11" y="0"/>
                  </a:moveTo>
                  <a:cubicBezTo>
                    <a:pt x="13991" y="881"/>
                    <a:pt x="9945" y="2231"/>
                    <a:pt x="10572" y="8700"/>
                  </a:cubicBezTo>
                  <a:cubicBezTo>
                    <a:pt x="11198" y="14944"/>
                    <a:pt x="9332" y="15394"/>
                    <a:pt x="6682" y="16294"/>
                  </a:cubicBezTo>
                  <a:cubicBezTo>
                    <a:pt x="6095" y="16481"/>
                    <a:pt x="5469" y="16481"/>
                    <a:pt x="4829" y="16481"/>
                  </a:cubicBezTo>
                  <a:cubicBezTo>
                    <a:pt x="4685" y="16481"/>
                    <a:pt x="4542" y="16481"/>
                    <a:pt x="4398" y="16481"/>
                  </a:cubicBezTo>
                  <a:cubicBezTo>
                    <a:pt x="2832" y="16481"/>
                    <a:pt x="1253" y="16594"/>
                    <a:pt x="0" y="18975"/>
                  </a:cubicBezTo>
                  <a:cubicBezTo>
                    <a:pt x="979" y="19800"/>
                    <a:pt x="1945" y="20063"/>
                    <a:pt x="2910" y="20063"/>
                  </a:cubicBezTo>
                  <a:cubicBezTo>
                    <a:pt x="4698" y="20063"/>
                    <a:pt x="6500" y="19163"/>
                    <a:pt x="8327" y="19163"/>
                  </a:cubicBezTo>
                  <a:cubicBezTo>
                    <a:pt x="9018" y="19163"/>
                    <a:pt x="9710" y="19294"/>
                    <a:pt x="10415" y="19631"/>
                  </a:cubicBezTo>
                  <a:cubicBezTo>
                    <a:pt x="11198" y="20306"/>
                    <a:pt x="12125" y="20981"/>
                    <a:pt x="12895" y="21206"/>
                  </a:cubicBezTo>
                  <a:cubicBezTo>
                    <a:pt x="13626" y="21469"/>
                    <a:pt x="14304" y="21600"/>
                    <a:pt x="14957" y="21600"/>
                  </a:cubicBezTo>
                  <a:cubicBezTo>
                    <a:pt x="17110" y="21600"/>
                    <a:pt x="18859" y="20063"/>
                    <a:pt x="20047" y="16294"/>
                  </a:cubicBezTo>
                  <a:cubicBezTo>
                    <a:pt x="20673" y="13387"/>
                    <a:pt x="20987" y="10256"/>
                    <a:pt x="21600" y="7144"/>
                  </a:cubicBezTo>
                  <a:cubicBezTo>
                    <a:pt x="21287" y="3337"/>
                    <a:pt x="19734" y="881"/>
                    <a:pt x="1741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1" name="Google Shape;1231;p4"/>
            <p:cNvSpPr/>
            <p:nvPr/>
          </p:nvSpPr>
          <p:spPr>
            <a:xfrm flipH="1">
              <a:off x="895958" y="451781"/>
              <a:ext cx="54121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7" h="21600" fill="norm" stroke="1" extrusionOk="0">
                  <a:moveTo>
                    <a:pt x="11244" y="0"/>
                  </a:moveTo>
                  <a:cubicBezTo>
                    <a:pt x="10253" y="1571"/>
                    <a:pt x="11674" y="4470"/>
                    <a:pt x="8977" y="5002"/>
                  </a:cubicBezTo>
                  <a:cubicBezTo>
                    <a:pt x="9263" y="5765"/>
                    <a:pt x="9705" y="5998"/>
                    <a:pt x="10206" y="5998"/>
                  </a:cubicBezTo>
                  <a:cubicBezTo>
                    <a:pt x="10958" y="5998"/>
                    <a:pt x="11865" y="5477"/>
                    <a:pt x="12664" y="5477"/>
                  </a:cubicBezTo>
                  <a:cubicBezTo>
                    <a:pt x="13153" y="5477"/>
                    <a:pt x="13607" y="5677"/>
                    <a:pt x="13953" y="6318"/>
                  </a:cubicBezTo>
                  <a:cubicBezTo>
                    <a:pt x="14490" y="7193"/>
                    <a:pt x="15158" y="9505"/>
                    <a:pt x="14729" y="9505"/>
                  </a:cubicBezTo>
                  <a:cubicBezTo>
                    <a:pt x="14717" y="9505"/>
                    <a:pt x="14693" y="9494"/>
                    <a:pt x="14657" y="9483"/>
                  </a:cubicBezTo>
                  <a:cubicBezTo>
                    <a:pt x="13893" y="9063"/>
                    <a:pt x="13285" y="8886"/>
                    <a:pt x="12772" y="8886"/>
                  </a:cubicBezTo>
                  <a:cubicBezTo>
                    <a:pt x="10874" y="8886"/>
                    <a:pt x="10373" y="11243"/>
                    <a:pt x="9263" y="12382"/>
                  </a:cubicBezTo>
                  <a:cubicBezTo>
                    <a:pt x="8129" y="13577"/>
                    <a:pt x="7342" y="14120"/>
                    <a:pt x="6793" y="14120"/>
                  </a:cubicBezTo>
                  <a:cubicBezTo>
                    <a:pt x="5969" y="14120"/>
                    <a:pt x="5707" y="12869"/>
                    <a:pt x="5707" y="10800"/>
                  </a:cubicBezTo>
                  <a:cubicBezTo>
                    <a:pt x="5277" y="10933"/>
                    <a:pt x="4573" y="10933"/>
                    <a:pt x="4573" y="11066"/>
                  </a:cubicBezTo>
                  <a:cubicBezTo>
                    <a:pt x="3583" y="14750"/>
                    <a:pt x="-1537" y="16731"/>
                    <a:pt x="456" y="21600"/>
                  </a:cubicBezTo>
                  <a:cubicBezTo>
                    <a:pt x="1303" y="21213"/>
                    <a:pt x="2151" y="20682"/>
                    <a:pt x="3296" y="20150"/>
                  </a:cubicBezTo>
                  <a:cubicBezTo>
                    <a:pt x="7556" y="18834"/>
                    <a:pt x="10826" y="15802"/>
                    <a:pt x="14227" y="13035"/>
                  </a:cubicBezTo>
                  <a:lnTo>
                    <a:pt x="14096" y="13168"/>
                  </a:lnTo>
                  <a:cubicBezTo>
                    <a:pt x="15516" y="12382"/>
                    <a:pt x="17497" y="12515"/>
                    <a:pt x="18774" y="11198"/>
                  </a:cubicBezTo>
                  <a:cubicBezTo>
                    <a:pt x="19633" y="10269"/>
                    <a:pt x="20063" y="9218"/>
                    <a:pt x="19920" y="7901"/>
                  </a:cubicBezTo>
                  <a:cubicBezTo>
                    <a:pt x="16364" y="6186"/>
                    <a:pt x="15230" y="1704"/>
                    <a:pt x="1124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2" name="Google Shape;1232;p4"/>
            <p:cNvSpPr/>
            <p:nvPr/>
          </p:nvSpPr>
          <p:spPr>
            <a:xfrm flipH="1">
              <a:off x="1041668" y="348079"/>
              <a:ext cx="42117" cy="5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1" h="21600" fill="norm" stroke="1" extrusionOk="0">
                  <a:moveTo>
                    <a:pt x="18802" y="0"/>
                  </a:moveTo>
                  <a:cubicBezTo>
                    <a:pt x="11363" y="4406"/>
                    <a:pt x="4845" y="9109"/>
                    <a:pt x="0" y="15725"/>
                  </a:cubicBezTo>
                  <a:cubicBezTo>
                    <a:pt x="3548" y="16305"/>
                    <a:pt x="750" y="19983"/>
                    <a:pt x="3548" y="21600"/>
                  </a:cubicBezTo>
                  <a:cubicBezTo>
                    <a:pt x="5595" y="14108"/>
                    <a:pt x="15082" y="13664"/>
                    <a:pt x="18802" y="7788"/>
                  </a:cubicBezTo>
                  <a:cubicBezTo>
                    <a:pt x="19912" y="5147"/>
                    <a:pt x="21600" y="2493"/>
                    <a:pt x="1880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" name="Google Shape;1233;p4"/>
            <p:cNvSpPr/>
            <p:nvPr/>
          </p:nvSpPr>
          <p:spPr>
            <a:xfrm flipH="1">
              <a:off x="389858" y="37006"/>
              <a:ext cx="49062" cy="4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5381" y="0"/>
                  </a:moveTo>
                  <a:cubicBezTo>
                    <a:pt x="4441" y="360"/>
                    <a:pt x="3487" y="547"/>
                    <a:pt x="2229" y="923"/>
                  </a:cubicBezTo>
                  <a:cubicBezTo>
                    <a:pt x="3805" y="2409"/>
                    <a:pt x="4758" y="3723"/>
                    <a:pt x="2070" y="5208"/>
                  </a:cubicBezTo>
                  <a:cubicBezTo>
                    <a:pt x="-923" y="6694"/>
                    <a:pt x="-446" y="8368"/>
                    <a:pt x="2070" y="10041"/>
                  </a:cubicBezTo>
                  <a:cubicBezTo>
                    <a:pt x="2706" y="12653"/>
                    <a:pt x="3182" y="15078"/>
                    <a:pt x="5076" y="16751"/>
                  </a:cubicBezTo>
                  <a:cubicBezTo>
                    <a:pt x="5129" y="16751"/>
                    <a:pt x="5182" y="16751"/>
                    <a:pt x="5248" y="16751"/>
                  </a:cubicBezTo>
                  <a:cubicBezTo>
                    <a:pt x="8281" y="16751"/>
                    <a:pt x="9698" y="21412"/>
                    <a:pt x="12479" y="21600"/>
                  </a:cubicBezTo>
                  <a:cubicBezTo>
                    <a:pt x="14373" y="21600"/>
                    <a:pt x="15631" y="20286"/>
                    <a:pt x="17207" y="19363"/>
                  </a:cubicBezTo>
                  <a:cubicBezTo>
                    <a:pt x="18624" y="18050"/>
                    <a:pt x="20677" y="16939"/>
                    <a:pt x="19896" y="13952"/>
                  </a:cubicBezTo>
                  <a:cubicBezTo>
                    <a:pt x="19896" y="11543"/>
                    <a:pt x="19101" y="10041"/>
                    <a:pt x="17048" y="9869"/>
                  </a:cubicBezTo>
                  <a:cubicBezTo>
                    <a:pt x="16267" y="9150"/>
                    <a:pt x="15419" y="8962"/>
                    <a:pt x="14532" y="8962"/>
                  </a:cubicBezTo>
                  <a:cubicBezTo>
                    <a:pt x="13420" y="8962"/>
                    <a:pt x="12267" y="9275"/>
                    <a:pt x="11155" y="9275"/>
                  </a:cubicBezTo>
                  <a:cubicBezTo>
                    <a:pt x="10122" y="9275"/>
                    <a:pt x="9129" y="9009"/>
                    <a:pt x="8228" y="7992"/>
                  </a:cubicBezTo>
                  <a:cubicBezTo>
                    <a:pt x="5699" y="6319"/>
                    <a:pt x="9168" y="923"/>
                    <a:pt x="538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" name="Google Shape;1234;p4"/>
            <p:cNvSpPr/>
            <p:nvPr/>
          </p:nvSpPr>
          <p:spPr>
            <a:xfrm flipH="1">
              <a:off x="821519" y="436564"/>
              <a:ext cx="72605" cy="3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0" h="21600" fill="norm" stroke="1" extrusionOk="0">
                  <a:moveTo>
                    <a:pt x="15186" y="0"/>
                  </a:moveTo>
                  <a:cubicBezTo>
                    <a:pt x="15010" y="0"/>
                    <a:pt x="14818" y="88"/>
                    <a:pt x="14607" y="298"/>
                  </a:cubicBezTo>
                  <a:cubicBezTo>
                    <a:pt x="8868" y="3857"/>
                    <a:pt x="3864" y="9695"/>
                    <a:pt x="0" y="20338"/>
                  </a:cubicBezTo>
                  <a:cubicBezTo>
                    <a:pt x="368" y="21179"/>
                    <a:pt x="710" y="21600"/>
                    <a:pt x="1034" y="21600"/>
                  </a:cubicBezTo>
                  <a:cubicBezTo>
                    <a:pt x="1358" y="21600"/>
                    <a:pt x="1674" y="21179"/>
                    <a:pt x="1980" y="20338"/>
                  </a:cubicBezTo>
                  <a:cubicBezTo>
                    <a:pt x="5284" y="16481"/>
                    <a:pt x="8018" y="9257"/>
                    <a:pt x="12031" y="9257"/>
                  </a:cubicBezTo>
                  <a:cubicBezTo>
                    <a:pt x="12592" y="9257"/>
                    <a:pt x="13170" y="9397"/>
                    <a:pt x="13775" y="9695"/>
                  </a:cubicBezTo>
                  <a:cubicBezTo>
                    <a:pt x="14502" y="12413"/>
                    <a:pt x="15860" y="13237"/>
                    <a:pt x="16903" y="15131"/>
                  </a:cubicBezTo>
                  <a:cubicBezTo>
                    <a:pt x="17131" y="15201"/>
                    <a:pt x="17359" y="15253"/>
                    <a:pt x="17595" y="15253"/>
                  </a:cubicBezTo>
                  <a:cubicBezTo>
                    <a:pt x="17990" y="15253"/>
                    <a:pt x="18384" y="15095"/>
                    <a:pt x="18778" y="14710"/>
                  </a:cubicBezTo>
                  <a:cubicBezTo>
                    <a:pt x="21600" y="6768"/>
                    <a:pt x="16693" y="6347"/>
                    <a:pt x="16386" y="1560"/>
                  </a:cubicBezTo>
                  <a:cubicBezTo>
                    <a:pt x="16071" y="771"/>
                    <a:pt x="15703" y="0"/>
                    <a:pt x="1518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" name="Google Shape;1235;p4"/>
            <p:cNvSpPr/>
            <p:nvPr/>
          </p:nvSpPr>
          <p:spPr>
            <a:xfrm flipH="1">
              <a:off x="979422" y="294495"/>
              <a:ext cx="42410" cy="4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600" fill="norm" stroke="1" extrusionOk="0">
                  <a:moveTo>
                    <a:pt x="17842" y="0"/>
                  </a:moveTo>
                  <a:cubicBezTo>
                    <a:pt x="12949" y="2411"/>
                    <a:pt x="8773" y="6222"/>
                    <a:pt x="5145" y="10842"/>
                  </a:cubicBezTo>
                  <a:cubicBezTo>
                    <a:pt x="5328" y="10842"/>
                    <a:pt x="5495" y="11044"/>
                    <a:pt x="5495" y="11449"/>
                  </a:cubicBezTo>
                  <a:cubicBezTo>
                    <a:pt x="5495" y="12309"/>
                    <a:pt x="5221" y="12882"/>
                    <a:pt x="4672" y="12882"/>
                  </a:cubicBezTo>
                  <a:cubicBezTo>
                    <a:pt x="4596" y="12882"/>
                    <a:pt x="4504" y="12866"/>
                    <a:pt x="4413" y="12849"/>
                  </a:cubicBezTo>
                  <a:cubicBezTo>
                    <a:pt x="3331" y="13253"/>
                    <a:pt x="1684" y="12849"/>
                    <a:pt x="968" y="14855"/>
                  </a:cubicBezTo>
                  <a:cubicBezTo>
                    <a:pt x="-130" y="17469"/>
                    <a:pt x="-1029" y="20268"/>
                    <a:pt x="2599" y="21280"/>
                  </a:cubicBezTo>
                  <a:cubicBezTo>
                    <a:pt x="3422" y="21499"/>
                    <a:pt x="4200" y="21600"/>
                    <a:pt x="4931" y="21600"/>
                  </a:cubicBezTo>
                  <a:cubicBezTo>
                    <a:pt x="11776" y="21600"/>
                    <a:pt x="14931" y="13000"/>
                    <a:pt x="19839" y="8836"/>
                  </a:cubicBezTo>
                  <a:lnTo>
                    <a:pt x="19656" y="8431"/>
                  </a:lnTo>
                  <a:cubicBezTo>
                    <a:pt x="17842" y="5413"/>
                    <a:pt x="20571" y="3001"/>
                    <a:pt x="19839" y="202"/>
                  </a:cubicBezTo>
                  <a:cubicBezTo>
                    <a:pt x="19108" y="202"/>
                    <a:pt x="18391" y="0"/>
                    <a:pt x="1784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6" name="Google Shape;1236;p4"/>
            <p:cNvSpPr/>
            <p:nvPr/>
          </p:nvSpPr>
          <p:spPr>
            <a:xfrm flipH="1">
              <a:off x="604924" y="108590"/>
              <a:ext cx="45779" cy="5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2" h="21600" fill="norm" stroke="1" extrusionOk="0">
                  <a:moveTo>
                    <a:pt x="4510" y="0"/>
                  </a:moveTo>
                  <a:cubicBezTo>
                    <a:pt x="3732" y="0"/>
                    <a:pt x="2927" y="230"/>
                    <a:pt x="2041" y="652"/>
                  </a:cubicBezTo>
                  <a:lnTo>
                    <a:pt x="908" y="1253"/>
                  </a:lnTo>
                  <a:cubicBezTo>
                    <a:pt x="-1207" y="3542"/>
                    <a:pt x="908" y="4911"/>
                    <a:pt x="1877" y="6586"/>
                  </a:cubicBezTo>
                  <a:cubicBezTo>
                    <a:pt x="1386" y="10845"/>
                    <a:pt x="4469" y="12072"/>
                    <a:pt x="7076" y="13901"/>
                  </a:cubicBezTo>
                  <a:cubicBezTo>
                    <a:pt x="9027" y="16178"/>
                    <a:pt x="9190" y="19375"/>
                    <a:pt x="11783" y="21050"/>
                  </a:cubicBezTo>
                  <a:cubicBezTo>
                    <a:pt x="12643" y="21421"/>
                    <a:pt x="13461" y="21600"/>
                    <a:pt x="14294" y="21600"/>
                  </a:cubicBezTo>
                  <a:cubicBezTo>
                    <a:pt x="15194" y="21600"/>
                    <a:pt x="16122" y="21383"/>
                    <a:pt x="17145" y="20897"/>
                  </a:cubicBezTo>
                  <a:cubicBezTo>
                    <a:pt x="18769" y="19221"/>
                    <a:pt x="17637" y="17393"/>
                    <a:pt x="17145" y="15717"/>
                  </a:cubicBezTo>
                  <a:cubicBezTo>
                    <a:pt x="15685" y="13901"/>
                    <a:pt x="16818" y="12367"/>
                    <a:pt x="17964" y="10845"/>
                  </a:cubicBezTo>
                  <a:cubicBezTo>
                    <a:pt x="18933" y="9323"/>
                    <a:pt x="20393" y="7801"/>
                    <a:pt x="17964" y="6279"/>
                  </a:cubicBezTo>
                  <a:cubicBezTo>
                    <a:pt x="16845" y="6343"/>
                    <a:pt x="15945" y="6394"/>
                    <a:pt x="15181" y="6394"/>
                  </a:cubicBezTo>
                  <a:cubicBezTo>
                    <a:pt x="12192" y="6394"/>
                    <a:pt x="11387" y="5627"/>
                    <a:pt x="7894" y="1867"/>
                  </a:cubicBezTo>
                  <a:cubicBezTo>
                    <a:pt x="6803" y="563"/>
                    <a:pt x="5711" y="0"/>
                    <a:pt x="451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7" name="Google Shape;1237;p4"/>
            <p:cNvSpPr/>
            <p:nvPr/>
          </p:nvSpPr>
          <p:spPr>
            <a:xfrm flipH="1">
              <a:off x="334967" y="17321"/>
              <a:ext cx="55426" cy="3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600" fill="norm" stroke="1" extrusionOk="0">
                  <a:moveTo>
                    <a:pt x="14828" y="0"/>
                  </a:moveTo>
                  <a:cubicBezTo>
                    <a:pt x="11957" y="981"/>
                    <a:pt x="8942" y="1471"/>
                    <a:pt x="6072" y="2432"/>
                  </a:cubicBezTo>
                  <a:cubicBezTo>
                    <a:pt x="5059" y="2432"/>
                    <a:pt x="4782" y="3413"/>
                    <a:pt x="5493" y="4864"/>
                  </a:cubicBezTo>
                  <a:cubicBezTo>
                    <a:pt x="3769" y="8521"/>
                    <a:pt x="1622" y="11689"/>
                    <a:pt x="187" y="15572"/>
                  </a:cubicBezTo>
                  <a:cubicBezTo>
                    <a:pt x="-537" y="18003"/>
                    <a:pt x="1043" y="17288"/>
                    <a:pt x="1622" y="18003"/>
                  </a:cubicBezTo>
                  <a:cubicBezTo>
                    <a:pt x="1984" y="18310"/>
                    <a:pt x="2285" y="18616"/>
                    <a:pt x="2647" y="18616"/>
                  </a:cubicBezTo>
                  <a:cubicBezTo>
                    <a:pt x="2852" y="18616"/>
                    <a:pt x="3081" y="18514"/>
                    <a:pt x="3346" y="18249"/>
                  </a:cubicBezTo>
                  <a:cubicBezTo>
                    <a:pt x="5578" y="17002"/>
                    <a:pt x="6627" y="11750"/>
                    <a:pt x="9087" y="11750"/>
                  </a:cubicBezTo>
                  <a:cubicBezTo>
                    <a:pt x="9485" y="11750"/>
                    <a:pt x="9907" y="11873"/>
                    <a:pt x="10378" y="12179"/>
                  </a:cubicBezTo>
                  <a:cubicBezTo>
                    <a:pt x="11813" y="12895"/>
                    <a:pt x="13103" y="13630"/>
                    <a:pt x="14394" y="14611"/>
                  </a:cubicBezTo>
                  <a:cubicBezTo>
                    <a:pt x="15551" y="15572"/>
                    <a:pt x="16263" y="18003"/>
                    <a:pt x="17264" y="19720"/>
                  </a:cubicBezTo>
                  <a:cubicBezTo>
                    <a:pt x="17819" y="20946"/>
                    <a:pt x="18361" y="21600"/>
                    <a:pt x="19013" y="21600"/>
                  </a:cubicBezTo>
                  <a:cubicBezTo>
                    <a:pt x="19399" y="21600"/>
                    <a:pt x="19809" y="21375"/>
                    <a:pt x="20291" y="20926"/>
                  </a:cubicBezTo>
                  <a:cubicBezTo>
                    <a:pt x="20569" y="20210"/>
                    <a:pt x="20858" y="19230"/>
                    <a:pt x="20424" y="18003"/>
                  </a:cubicBezTo>
                  <a:cubicBezTo>
                    <a:pt x="19869" y="13794"/>
                    <a:pt x="21063" y="7520"/>
                    <a:pt x="17795" y="7520"/>
                  </a:cubicBezTo>
                  <a:cubicBezTo>
                    <a:pt x="17674" y="7520"/>
                    <a:pt x="17541" y="7541"/>
                    <a:pt x="17409" y="7541"/>
                  </a:cubicBezTo>
                  <a:cubicBezTo>
                    <a:pt x="17180" y="7581"/>
                    <a:pt x="16975" y="7602"/>
                    <a:pt x="16782" y="7602"/>
                  </a:cubicBezTo>
                  <a:cubicBezTo>
                    <a:pt x="13429" y="7602"/>
                    <a:pt x="16191" y="1839"/>
                    <a:pt x="1482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" name="Google Shape;1238;p4"/>
            <p:cNvSpPr/>
            <p:nvPr/>
          </p:nvSpPr>
          <p:spPr>
            <a:xfrm flipH="1">
              <a:off x="1016311" y="323020"/>
              <a:ext cx="29773" cy="4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7764" y="0"/>
                  </a:moveTo>
                  <a:cubicBezTo>
                    <a:pt x="12298" y="4028"/>
                    <a:pt x="4756" y="6411"/>
                    <a:pt x="842" y="11899"/>
                  </a:cubicBezTo>
                  <a:cubicBezTo>
                    <a:pt x="1892" y="15005"/>
                    <a:pt x="-1497" y="18479"/>
                    <a:pt x="842" y="21600"/>
                  </a:cubicBezTo>
                  <a:cubicBezTo>
                    <a:pt x="6833" y="15927"/>
                    <a:pt x="17764" y="14282"/>
                    <a:pt x="20103" y="5857"/>
                  </a:cubicBezTo>
                  <a:cubicBezTo>
                    <a:pt x="17501" y="4581"/>
                    <a:pt x="18026" y="2014"/>
                    <a:pt x="1776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" name="Google Shape;1239;p4"/>
            <p:cNvSpPr/>
            <p:nvPr/>
          </p:nvSpPr>
          <p:spPr>
            <a:xfrm flipH="1">
              <a:off x="493981" y="63393"/>
              <a:ext cx="55528" cy="4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74" y="0"/>
                  </a:moveTo>
                  <a:cubicBezTo>
                    <a:pt x="13804" y="0"/>
                    <a:pt x="12809" y="488"/>
                    <a:pt x="11852" y="1151"/>
                  </a:cubicBezTo>
                  <a:cubicBezTo>
                    <a:pt x="9597" y="5091"/>
                    <a:pt x="5857" y="2807"/>
                    <a:pt x="3451" y="5910"/>
                  </a:cubicBezTo>
                  <a:cubicBezTo>
                    <a:pt x="907" y="8612"/>
                    <a:pt x="151" y="12761"/>
                    <a:pt x="0" y="17538"/>
                  </a:cubicBezTo>
                  <a:cubicBezTo>
                    <a:pt x="1259" y="20362"/>
                    <a:pt x="2632" y="21600"/>
                    <a:pt x="4068" y="21600"/>
                  </a:cubicBezTo>
                  <a:cubicBezTo>
                    <a:pt x="5391" y="21600"/>
                    <a:pt x="6738" y="20571"/>
                    <a:pt x="8098" y="18793"/>
                  </a:cubicBezTo>
                  <a:cubicBezTo>
                    <a:pt x="8212" y="13232"/>
                    <a:pt x="9496" y="10600"/>
                    <a:pt x="11852" y="10600"/>
                  </a:cubicBezTo>
                  <a:cubicBezTo>
                    <a:pt x="12746" y="10600"/>
                    <a:pt x="13804" y="10983"/>
                    <a:pt x="15000" y="11733"/>
                  </a:cubicBezTo>
                  <a:cubicBezTo>
                    <a:pt x="16197" y="12552"/>
                    <a:pt x="17104" y="13389"/>
                    <a:pt x="18451" y="13598"/>
                  </a:cubicBezTo>
                  <a:cubicBezTo>
                    <a:pt x="20101" y="13598"/>
                    <a:pt x="20995" y="12151"/>
                    <a:pt x="21600" y="9449"/>
                  </a:cubicBezTo>
                  <a:lnTo>
                    <a:pt x="21600" y="7985"/>
                  </a:lnTo>
                  <a:cubicBezTo>
                    <a:pt x="20756" y="6572"/>
                    <a:pt x="19736" y="6328"/>
                    <a:pt x="18691" y="6328"/>
                  </a:cubicBezTo>
                  <a:cubicBezTo>
                    <a:pt x="18149" y="6328"/>
                    <a:pt x="17595" y="6398"/>
                    <a:pt x="17053" y="6398"/>
                  </a:cubicBezTo>
                  <a:cubicBezTo>
                    <a:pt x="16046" y="6398"/>
                    <a:pt x="15063" y="6171"/>
                    <a:pt x="14257" y="4881"/>
                  </a:cubicBezTo>
                  <a:cubicBezTo>
                    <a:pt x="15151" y="3835"/>
                    <a:pt x="16348" y="2388"/>
                    <a:pt x="17255" y="1342"/>
                  </a:cubicBezTo>
                  <a:cubicBezTo>
                    <a:pt x="16474" y="384"/>
                    <a:pt x="15630" y="0"/>
                    <a:pt x="1477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240;p4"/>
            <p:cNvSpPr/>
            <p:nvPr/>
          </p:nvSpPr>
          <p:spPr>
            <a:xfrm flipH="1">
              <a:off x="579838" y="88517"/>
              <a:ext cx="31662" cy="4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6" h="21600" fill="norm" stroke="1" extrusionOk="0">
                  <a:moveTo>
                    <a:pt x="15378" y="0"/>
                  </a:moveTo>
                  <a:cubicBezTo>
                    <a:pt x="14201" y="0"/>
                    <a:pt x="13023" y="149"/>
                    <a:pt x="11923" y="861"/>
                  </a:cubicBezTo>
                  <a:cubicBezTo>
                    <a:pt x="9626" y="1639"/>
                    <a:pt x="7541" y="2234"/>
                    <a:pt x="5708" y="3029"/>
                  </a:cubicBezTo>
                  <a:cubicBezTo>
                    <a:pt x="5013" y="3608"/>
                    <a:pt x="4569" y="4204"/>
                    <a:pt x="4337" y="5197"/>
                  </a:cubicBezTo>
                  <a:cubicBezTo>
                    <a:pt x="4800" y="8739"/>
                    <a:pt x="1345" y="9716"/>
                    <a:pt x="187" y="12083"/>
                  </a:cubicBezTo>
                  <a:cubicBezTo>
                    <a:pt x="-952" y="16817"/>
                    <a:pt x="3410" y="17992"/>
                    <a:pt x="5476" y="20756"/>
                  </a:cubicBezTo>
                  <a:cubicBezTo>
                    <a:pt x="6615" y="21368"/>
                    <a:pt x="7812" y="21600"/>
                    <a:pt x="9066" y="21600"/>
                  </a:cubicBezTo>
                  <a:cubicBezTo>
                    <a:pt x="9858" y="21600"/>
                    <a:pt x="10649" y="21501"/>
                    <a:pt x="11460" y="21352"/>
                  </a:cubicBezTo>
                  <a:cubicBezTo>
                    <a:pt x="13988" y="20359"/>
                    <a:pt x="15822" y="18588"/>
                    <a:pt x="16980" y="16419"/>
                  </a:cubicBezTo>
                  <a:cubicBezTo>
                    <a:pt x="16980" y="13076"/>
                    <a:pt x="19277" y="10510"/>
                    <a:pt x="18814" y="7167"/>
                  </a:cubicBezTo>
                  <a:cubicBezTo>
                    <a:pt x="16286" y="4999"/>
                    <a:pt x="20648" y="2036"/>
                    <a:pt x="17656" y="66"/>
                  </a:cubicBezTo>
                  <a:cubicBezTo>
                    <a:pt x="16923" y="66"/>
                    <a:pt x="16150" y="0"/>
                    <a:pt x="1537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241;p4"/>
            <p:cNvSpPr/>
            <p:nvPr/>
          </p:nvSpPr>
          <p:spPr>
            <a:xfrm flipH="1">
              <a:off x="39040" y="36358"/>
              <a:ext cx="46196" cy="2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5" h="21600" fill="norm" stroke="1" extrusionOk="0">
                  <a:moveTo>
                    <a:pt x="3142" y="0"/>
                  </a:moveTo>
                  <a:cubicBezTo>
                    <a:pt x="2364" y="0"/>
                    <a:pt x="1587" y="248"/>
                    <a:pt x="795" y="854"/>
                  </a:cubicBezTo>
                  <a:cubicBezTo>
                    <a:pt x="449" y="854"/>
                    <a:pt x="276" y="854"/>
                    <a:pt x="103" y="1515"/>
                  </a:cubicBezTo>
                  <a:cubicBezTo>
                    <a:pt x="-55" y="1846"/>
                    <a:pt x="-55" y="2507"/>
                    <a:pt x="276" y="3499"/>
                  </a:cubicBezTo>
                  <a:cubicBezTo>
                    <a:pt x="3372" y="4794"/>
                    <a:pt x="-55" y="14327"/>
                    <a:pt x="3545" y="14630"/>
                  </a:cubicBezTo>
                  <a:cubicBezTo>
                    <a:pt x="8527" y="14933"/>
                    <a:pt x="12847" y="21600"/>
                    <a:pt x="17801" y="21600"/>
                  </a:cubicBezTo>
                  <a:cubicBezTo>
                    <a:pt x="18463" y="21600"/>
                    <a:pt x="19140" y="21462"/>
                    <a:pt x="19831" y="21214"/>
                  </a:cubicBezTo>
                  <a:cubicBezTo>
                    <a:pt x="21545" y="16283"/>
                    <a:pt x="19831" y="13665"/>
                    <a:pt x="18291" y="11351"/>
                  </a:cubicBezTo>
                  <a:lnTo>
                    <a:pt x="11940" y="3830"/>
                  </a:lnTo>
                  <a:cubicBezTo>
                    <a:pt x="9089" y="3554"/>
                    <a:pt x="6137" y="0"/>
                    <a:pt x="314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2" name="Google Shape;1242;p4"/>
            <p:cNvSpPr/>
            <p:nvPr/>
          </p:nvSpPr>
          <p:spPr>
            <a:xfrm flipH="1">
              <a:off x="968135" y="491086"/>
              <a:ext cx="33156" cy="4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" y="1755"/>
                    <a:pt x="1519" y="3686"/>
                    <a:pt x="2025" y="5441"/>
                  </a:cubicBezTo>
                  <a:cubicBezTo>
                    <a:pt x="3776" y="9657"/>
                    <a:pt x="5273" y="13874"/>
                    <a:pt x="7045" y="18253"/>
                  </a:cubicBezTo>
                  <a:cubicBezTo>
                    <a:pt x="10716" y="20450"/>
                    <a:pt x="13458" y="21600"/>
                    <a:pt x="15588" y="21600"/>
                  </a:cubicBezTo>
                  <a:cubicBezTo>
                    <a:pt x="18415" y="21600"/>
                    <a:pt x="20166" y="19580"/>
                    <a:pt x="21600" y="15275"/>
                  </a:cubicBezTo>
                  <a:cubicBezTo>
                    <a:pt x="19533" y="15850"/>
                    <a:pt x="17824" y="16159"/>
                    <a:pt x="16495" y="16159"/>
                  </a:cubicBezTo>
                  <a:cubicBezTo>
                    <a:pt x="12973" y="16159"/>
                    <a:pt x="12066" y="14066"/>
                    <a:pt x="14070" y="9480"/>
                  </a:cubicBezTo>
                  <a:cubicBezTo>
                    <a:pt x="10547" y="5794"/>
                    <a:pt x="7045" y="2639"/>
                    <a:pt x="251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243;p4"/>
            <p:cNvSpPr/>
            <p:nvPr/>
          </p:nvSpPr>
          <p:spPr>
            <a:xfrm flipH="1">
              <a:off x="602314" y="102147"/>
              <a:ext cx="43548" cy="2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52" y="0"/>
                  </a:moveTo>
                  <a:cubicBezTo>
                    <a:pt x="11643" y="0"/>
                    <a:pt x="11386" y="99"/>
                    <a:pt x="11081" y="298"/>
                  </a:cubicBezTo>
                  <a:cubicBezTo>
                    <a:pt x="7259" y="1467"/>
                    <a:pt x="3437" y="2958"/>
                    <a:pt x="0" y="7084"/>
                  </a:cubicBezTo>
                  <a:cubicBezTo>
                    <a:pt x="1526" y="7382"/>
                    <a:pt x="3822" y="7382"/>
                    <a:pt x="4015" y="8575"/>
                  </a:cubicBezTo>
                  <a:cubicBezTo>
                    <a:pt x="5797" y="18841"/>
                    <a:pt x="9282" y="21600"/>
                    <a:pt x="13394" y="21600"/>
                  </a:cubicBezTo>
                  <a:cubicBezTo>
                    <a:pt x="15449" y="21600"/>
                    <a:pt x="17649" y="20904"/>
                    <a:pt x="19882" y="20109"/>
                  </a:cubicBezTo>
                  <a:cubicBezTo>
                    <a:pt x="20139" y="20208"/>
                    <a:pt x="20347" y="20283"/>
                    <a:pt x="20540" y="20283"/>
                  </a:cubicBezTo>
                  <a:cubicBezTo>
                    <a:pt x="20926" y="20283"/>
                    <a:pt x="21215" y="20009"/>
                    <a:pt x="21600" y="19239"/>
                  </a:cubicBezTo>
                  <a:cubicBezTo>
                    <a:pt x="20652" y="14789"/>
                    <a:pt x="17778" y="12130"/>
                    <a:pt x="18163" y="6811"/>
                  </a:cubicBezTo>
                  <a:cubicBezTo>
                    <a:pt x="17971" y="5941"/>
                    <a:pt x="17601" y="5642"/>
                    <a:pt x="17135" y="5642"/>
                  </a:cubicBezTo>
                  <a:cubicBezTo>
                    <a:pt x="16092" y="5642"/>
                    <a:pt x="14598" y="7059"/>
                    <a:pt x="13651" y="7059"/>
                  </a:cubicBezTo>
                  <a:cubicBezTo>
                    <a:pt x="12783" y="7059"/>
                    <a:pt x="12382" y="5891"/>
                    <a:pt x="13185" y="1467"/>
                  </a:cubicBezTo>
                  <a:cubicBezTo>
                    <a:pt x="12671" y="472"/>
                    <a:pt x="12318" y="0"/>
                    <a:pt x="1185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1244;p4"/>
            <p:cNvSpPr/>
            <p:nvPr/>
          </p:nvSpPr>
          <p:spPr>
            <a:xfrm flipH="1">
              <a:off x="601147" y="325157"/>
              <a:ext cx="53232" cy="3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4" h="21600" fill="norm" stroke="1" extrusionOk="0">
                  <a:moveTo>
                    <a:pt x="15385" y="0"/>
                  </a:moveTo>
                  <a:cubicBezTo>
                    <a:pt x="15167" y="0"/>
                    <a:pt x="14938" y="42"/>
                    <a:pt x="14696" y="105"/>
                  </a:cubicBezTo>
                  <a:cubicBezTo>
                    <a:pt x="13256" y="1364"/>
                    <a:pt x="12398" y="3610"/>
                    <a:pt x="11249" y="5101"/>
                  </a:cubicBezTo>
                  <a:cubicBezTo>
                    <a:pt x="10523" y="6360"/>
                    <a:pt x="9943" y="7368"/>
                    <a:pt x="9229" y="8103"/>
                  </a:cubicBezTo>
                  <a:cubicBezTo>
                    <a:pt x="8661" y="8774"/>
                    <a:pt x="8068" y="8984"/>
                    <a:pt x="7451" y="8984"/>
                  </a:cubicBezTo>
                  <a:cubicBezTo>
                    <a:pt x="6133" y="8984"/>
                    <a:pt x="4754" y="7956"/>
                    <a:pt x="3448" y="7956"/>
                  </a:cubicBezTo>
                  <a:cubicBezTo>
                    <a:pt x="2602" y="7956"/>
                    <a:pt x="1779" y="8397"/>
                    <a:pt x="1017" y="9866"/>
                  </a:cubicBezTo>
                  <a:cubicBezTo>
                    <a:pt x="-1716" y="18115"/>
                    <a:pt x="1598" y="19858"/>
                    <a:pt x="4621" y="21600"/>
                  </a:cubicBezTo>
                  <a:cubicBezTo>
                    <a:pt x="9943" y="20613"/>
                    <a:pt x="14272" y="16352"/>
                    <a:pt x="18155" y="9110"/>
                  </a:cubicBezTo>
                  <a:cubicBezTo>
                    <a:pt x="18300" y="8606"/>
                    <a:pt x="18445" y="8103"/>
                    <a:pt x="18880" y="8103"/>
                  </a:cubicBezTo>
                  <a:cubicBezTo>
                    <a:pt x="19739" y="8103"/>
                    <a:pt x="19884" y="7620"/>
                    <a:pt x="19884" y="6108"/>
                  </a:cubicBezTo>
                  <a:cubicBezTo>
                    <a:pt x="18590" y="2960"/>
                    <a:pt x="17405" y="0"/>
                    <a:pt x="1538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1245;p4"/>
            <p:cNvSpPr/>
            <p:nvPr/>
          </p:nvSpPr>
          <p:spPr>
            <a:xfrm flipH="1">
              <a:off x="658874" y="362034"/>
              <a:ext cx="45123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600" fill="norm" stroke="1" extrusionOk="0">
                  <a:moveTo>
                    <a:pt x="15509" y="0"/>
                  </a:moveTo>
                  <a:cubicBezTo>
                    <a:pt x="12826" y="0"/>
                    <a:pt x="9993" y="2571"/>
                    <a:pt x="7280" y="4114"/>
                  </a:cubicBezTo>
                  <a:cubicBezTo>
                    <a:pt x="5496" y="5859"/>
                    <a:pt x="4432" y="8927"/>
                    <a:pt x="2828" y="11112"/>
                  </a:cubicBezTo>
                  <a:cubicBezTo>
                    <a:pt x="1569" y="13518"/>
                    <a:pt x="-575" y="15704"/>
                    <a:pt x="145" y="19414"/>
                  </a:cubicBezTo>
                  <a:cubicBezTo>
                    <a:pt x="684" y="20076"/>
                    <a:pt x="864" y="20737"/>
                    <a:pt x="1029" y="21600"/>
                  </a:cubicBezTo>
                  <a:cubicBezTo>
                    <a:pt x="2468" y="20939"/>
                    <a:pt x="3712" y="20516"/>
                    <a:pt x="4791" y="19414"/>
                  </a:cubicBezTo>
                  <a:cubicBezTo>
                    <a:pt x="6575" y="17890"/>
                    <a:pt x="8539" y="17229"/>
                    <a:pt x="9963" y="14602"/>
                  </a:cubicBezTo>
                  <a:cubicBezTo>
                    <a:pt x="12451" y="12857"/>
                    <a:pt x="15134" y="11112"/>
                    <a:pt x="16918" y="7824"/>
                  </a:cubicBezTo>
                  <a:cubicBezTo>
                    <a:pt x="17997" y="7604"/>
                    <a:pt x="18881" y="7604"/>
                    <a:pt x="19781" y="7604"/>
                  </a:cubicBezTo>
                  <a:cubicBezTo>
                    <a:pt x="20665" y="7384"/>
                    <a:pt x="21025" y="6520"/>
                    <a:pt x="20845" y="5198"/>
                  </a:cubicBezTo>
                  <a:cubicBezTo>
                    <a:pt x="19211" y="1304"/>
                    <a:pt x="17398" y="0"/>
                    <a:pt x="1550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1246;p4"/>
            <p:cNvSpPr/>
            <p:nvPr/>
          </p:nvSpPr>
          <p:spPr>
            <a:xfrm flipH="1">
              <a:off x="410477" y="225502"/>
              <a:ext cx="40705" cy="2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5700" y="0"/>
                  </a:moveTo>
                  <a:cubicBezTo>
                    <a:pt x="9140" y="10111"/>
                    <a:pt x="9670" y="16225"/>
                    <a:pt x="4878" y="16225"/>
                  </a:cubicBezTo>
                  <a:cubicBezTo>
                    <a:pt x="3988" y="16225"/>
                    <a:pt x="2910" y="16024"/>
                    <a:pt x="1626" y="15587"/>
                  </a:cubicBezTo>
                  <a:cubicBezTo>
                    <a:pt x="1540" y="15553"/>
                    <a:pt x="1455" y="15553"/>
                    <a:pt x="1386" y="15553"/>
                  </a:cubicBezTo>
                  <a:cubicBezTo>
                    <a:pt x="171" y="15553"/>
                    <a:pt x="0" y="18577"/>
                    <a:pt x="0" y="21600"/>
                  </a:cubicBezTo>
                  <a:cubicBezTo>
                    <a:pt x="5700" y="21197"/>
                    <a:pt x="11194" y="19988"/>
                    <a:pt x="16910" y="19584"/>
                  </a:cubicBezTo>
                  <a:cubicBezTo>
                    <a:pt x="17081" y="17502"/>
                    <a:pt x="17424" y="16326"/>
                    <a:pt x="18177" y="16326"/>
                  </a:cubicBezTo>
                  <a:cubicBezTo>
                    <a:pt x="18280" y="16326"/>
                    <a:pt x="18399" y="16326"/>
                    <a:pt x="18536" y="16393"/>
                  </a:cubicBezTo>
                  <a:cubicBezTo>
                    <a:pt x="19563" y="15990"/>
                    <a:pt x="20573" y="15587"/>
                    <a:pt x="21395" y="13202"/>
                  </a:cubicBezTo>
                  <a:cubicBezTo>
                    <a:pt x="21600" y="11186"/>
                    <a:pt x="21600" y="9574"/>
                    <a:pt x="20984" y="8398"/>
                  </a:cubicBezTo>
                  <a:cubicBezTo>
                    <a:pt x="20642" y="8465"/>
                    <a:pt x="20316" y="8499"/>
                    <a:pt x="19991" y="8499"/>
                  </a:cubicBezTo>
                  <a:cubicBezTo>
                    <a:pt x="14771" y="8499"/>
                    <a:pt x="10680" y="0"/>
                    <a:pt x="57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1247;p4"/>
            <p:cNvSpPr/>
            <p:nvPr/>
          </p:nvSpPr>
          <p:spPr>
            <a:xfrm flipH="1">
              <a:off x="642007" y="111764"/>
              <a:ext cx="25061" cy="3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63" y="0"/>
                  </a:moveTo>
                  <a:cubicBezTo>
                    <a:pt x="10298" y="887"/>
                    <a:pt x="5330" y="1977"/>
                    <a:pt x="0" y="2864"/>
                  </a:cubicBezTo>
                  <a:cubicBezTo>
                    <a:pt x="8316" y="5063"/>
                    <a:pt x="5330" y="11659"/>
                    <a:pt x="9293" y="15632"/>
                  </a:cubicBezTo>
                  <a:cubicBezTo>
                    <a:pt x="7647" y="17387"/>
                    <a:pt x="7647" y="18921"/>
                    <a:pt x="8651" y="20695"/>
                  </a:cubicBezTo>
                  <a:cubicBezTo>
                    <a:pt x="9823" y="21304"/>
                    <a:pt x="11023" y="21600"/>
                    <a:pt x="12140" y="21600"/>
                  </a:cubicBezTo>
                  <a:cubicBezTo>
                    <a:pt x="13842" y="21600"/>
                    <a:pt x="15405" y="20916"/>
                    <a:pt x="16605" y="19586"/>
                  </a:cubicBezTo>
                  <a:cubicBezTo>
                    <a:pt x="14958" y="14523"/>
                    <a:pt x="17944" y="10569"/>
                    <a:pt x="21600" y="6615"/>
                  </a:cubicBezTo>
                  <a:cubicBezTo>
                    <a:pt x="17944" y="5285"/>
                    <a:pt x="15293" y="3307"/>
                    <a:pt x="1596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1248;p4"/>
            <p:cNvSpPr/>
            <p:nvPr/>
          </p:nvSpPr>
          <p:spPr>
            <a:xfrm flipH="1">
              <a:off x="97386" y="25027"/>
              <a:ext cx="55114" cy="1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4309" y="0"/>
                  </a:moveTo>
                  <a:cubicBezTo>
                    <a:pt x="3949" y="1724"/>
                    <a:pt x="3563" y="2299"/>
                    <a:pt x="3178" y="2299"/>
                  </a:cubicBezTo>
                  <a:cubicBezTo>
                    <a:pt x="2482" y="2299"/>
                    <a:pt x="1749" y="383"/>
                    <a:pt x="1053" y="383"/>
                  </a:cubicBezTo>
                  <a:cubicBezTo>
                    <a:pt x="755" y="383"/>
                    <a:pt x="456" y="766"/>
                    <a:pt x="170" y="1724"/>
                  </a:cubicBezTo>
                  <a:cubicBezTo>
                    <a:pt x="-277" y="6274"/>
                    <a:pt x="170" y="8573"/>
                    <a:pt x="1351" y="10297"/>
                  </a:cubicBezTo>
                  <a:cubicBezTo>
                    <a:pt x="4794" y="18678"/>
                    <a:pt x="8423" y="21600"/>
                    <a:pt x="12139" y="21600"/>
                  </a:cubicBezTo>
                  <a:cubicBezTo>
                    <a:pt x="14972" y="21600"/>
                    <a:pt x="17856" y="19924"/>
                    <a:pt x="20739" y="17721"/>
                  </a:cubicBezTo>
                  <a:cubicBezTo>
                    <a:pt x="20888" y="17721"/>
                    <a:pt x="20888" y="17146"/>
                    <a:pt x="21037" y="15996"/>
                  </a:cubicBezTo>
                  <a:cubicBezTo>
                    <a:pt x="21323" y="14272"/>
                    <a:pt x="21037" y="13698"/>
                    <a:pt x="20739" y="11973"/>
                  </a:cubicBezTo>
                  <a:cubicBezTo>
                    <a:pt x="19968" y="11351"/>
                    <a:pt x="19173" y="11111"/>
                    <a:pt x="18365" y="11111"/>
                  </a:cubicBezTo>
                  <a:cubicBezTo>
                    <a:pt x="16153" y="11111"/>
                    <a:pt x="13841" y="12883"/>
                    <a:pt x="11592" y="12883"/>
                  </a:cubicBezTo>
                  <a:cubicBezTo>
                    <a:pt x="8994" y="12883"/>
                    <a:pt x="6484" y="10489"/>
                    <a:pt x="430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1249;p4"/>
            <p:cNvSpPr/>
            <p:nvPr/>
          </p:nvSpPr>
          <p:spPr>
            <a:xfrm flipH="1">
              <a:off x="808447" y="180790"/>
              <a:ext cx="17727" cy="2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15" h="21600" fill="norm" stroke="1" extrusionOk="0">
                  <a:moveTo>
                    <a:pt x="15437" y="0"/>
                  </a:moveTo>
                  <a:cubicBezTo>
                    <a:pt x="10506" y="1966"/>
                    <a:pt x="5957" y="4597"/>
                    <a:pt x="1408" y="6258"/>
                  </a:cubicBezTo>
                  <a:cubicBezTo>
                    <a:pt x="-469" y="8557"/>
                    <a:pt x="-469" y="10551"/>
                    <a:pt x="1408" y="13182"/>
                  </a:cubicBezTo>
                  <a:cubicBezTo>
                    <a:pt x="3317" y="15480"/>
                    <a:pt x="5957" y="18111"/>
                    <a:pt x="8247" y="20437"/>
                  </a:cubicBezTo>
                  <a:cubicBezTo>
                    <a:pt x="9742" y="20437"/>
                    <a:pt x="11269" y="21600"/>
                    <a:pt x="12892" y="21600"/>
                  </a:cubicBezTo>
                  <a:cubicBezTo>
                    <a:pt x="13719" y="21600"/>
                    <a:pt x="14546" y="21295"/>
                    <a:pt x="15437" y="20437"/>
                  </a:cubicBezTo>
                  <a:cubicBezTo>
                    <a:pt x="21131" y="13846"/>
                    <a:pt x="12415" y="6923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1250;p4"/>
            <p:cNvSpPr/>
            <p:nvPr/>
          </p:nvSpPr>
          <p:spPr>
            <a:xfrm flipH="1">
              <a:off x="-1" y="78221"/>
              <a:ext cx="12904" cy="3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26" h="21600" fill="norm" stroke="1" extrusionOk="0">
                  <a:moveTo>
                    <a:pt x="0" y="0"/>
                  </a:moveTo>
                  <a:cubicBezTo>
                    <a:pt x="989" y="4789"/>
                    <a:pt x="3916" y="9331"/>
                    <a:pt x="989" y="14101"/>
                  </a:cubicBezTo>
                  <a:cubicBezTo>
                    <a:pt x="5400" y="16601"/>
                    <a:pt x="10305" y="18871"/>
                    <a:pt x="14221" y="21600"/>
                  </a:cubicBezTo>
                  <a:cubicBezTo>
                    <a:pt x="21600" y="12498"/>
                    <a:pt x="8821" y="683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1251;p4"/>
            <p:cNvSpPr/>
            <p:nvPr/>
          </p:nvSpPr>
          <p:spPr>
            <a:xfrm flipH="1">
              <a:off x="1084547" y="409756"/>
              <a:ext cx="25820" cy="2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6577" y="0"/>
                  </a:moveTo>
                  <a:cubicBezTo>
                    <a:pt x="4394" y="2045"/>
                    <a:pt x="2499" y="4464"/>
                    <a:pt x="0" y="6854"/>
                  </a:cubicBezTo>
                  <a:cubicBezTo>
                    <a:pt x="4078" y="18173"/>
                    <a:pt x="16917" y="10627"/>
                    <a:pt x="20679" y="21600"/>
                  </a:cubicBezTo>
                  <a:cubicBezTo>
                    <a:pt x="21600" y="16099"/>
                    <a:pt x="20363" y="11318"/>
                    <a:pt x="17548" y="7200"/>
                  </a:cubicBezTo>
                  <a:cubicBezTo>
                    <a:pt x="13470" y="6854"/>
                    <a:pt x="9708" y="4118"/>
                    <a:pt x="657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1252;p4"/>
            <p:cNvSpPr/>
            <p:nvPr/>
          </p:nvSpPr>
          <p:spPr>
            <a:xfrm flipH="1">
              <a:off x="1105483" y="471822"/>
              <a:ext cx="18773" cy="1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33" h="21600" fill="norm" stroke="1" extrusionOk="0">
                  <a:moveTo>
                    <a:pt x="9508" y="0"/>
                  </a:moveTo>
                  <a:cubicBezTo>
                    <a:pt x="6211" y="1891"/>
                    <a:pt x="2308" y="4304"/>
                    <a:pt x="0" y="9573"/>
                  </a:cubicBezTo>
                  <a:cubicBezTo>
                    <a:pt x="660" y="18825"/>
                    <a:pt x="2995" y="21600"/>
                    <a:pt x="5606" y="21600"/>
                  </a:cubicBezTo>
                  <a:cubicBezTo>
                    <a:pt x="8299" y="21600"/>
                    <a:pt x="11267" y="18704"/>
                    <a:pt x="13081" y="16733"/>
                  </a:cubicBezTo>
                  <a:cubicBezTo>
                    <a:pt x="21600" y="6235"/>
                    <a:pt x="8189" y="7160"/>
                    <a:pt x="950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253;p4"/>
            <p:cNvSpPr/>
            <p:nvPr/>
          </p:nvSpPr>
          <p:spPr>
            <a:xfrm flipH="1">
              <a:off x="1070283" y="535798"/>
              <a:ext cx="21208" cy="1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11" fill="norm" stroke="1" extrusionOk="0">
                  <a:moveTo>
                    <a:pt x="0" y="0"/>
                  </a:moveTo>
                  <a:cubicBezTo>
                    <a:pt x="0" y="21600"/>
                    <a:pt x="10223" y="17595"/>
                    <a:pt x="18071" y="19311"/>
                  </a:cubicBezTo>
                  <a:cubicBezTo>
                    <a:pt x="19654" y="14781"/>
                    <a:pt x="20413" y="10776"/>
                    <a:pt x="21600" y="6246"/>
                  </a:cubicBezTo>
                  <a:cubicBezTo>
                    <a:pt x="14543" y="4530"/>
                    <a:pt x="7453" y="2289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254;p4"/>
            <p:cNvSpPr/>
            <p:nvPr/>
          </p:nvSpPr>
          <p:spPr>
            <a:xfrm flipH="1">
              <a:off x="541413" y="73623"/>
              <a:ext cx="23507" cy="1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46" h="21600" fill="norm" stroke="1" extrusionOk="0">
                  <a:moveTo>
                    <a:pt x="18046" y="0"/>
                  </a:moveTo>
                  <a:cubicBezTo>
                    <a:pt x="11832" y="878"/>
                    <a:pt x="6214" y="5877"/>
                    <a:pt x="0" y="10418"/>
                  </a:cubicBezTo>
                  <a:cubicBezTo>
                    <a:pt x="597" y="11334"/>
                    <a:pt x="1491" y="12708"/>
                    <a:pt x="2660" y="13624"/>
                  </a:cubicBezTo>
                  <a:cubicBezTo>
                    <a:pt x="5344" y="15418"/>
                    <a:pt x="7407" y="19081"/>
                    <a:pt x="9470" y="21333"/>
                  </a:cubicBezTo>
                  <a:cubicBezTo>
                    <a:pt x="9868" y="21486"/>
                    <a:pt x="10266" y="21600"/>
                    <a:pt x="10638" y="21600"/>
                  </a:cubicBezTo>
                  <a:cubicBezTo>
                    <a:pt x="11409" y="21600"/>
                    <a:pt x="12130" y="21180"/>
                    <a:pt x="12726" y="19959"/>
                  </a:cubicBezTo>
                  <a:cubicBezTo>
                    <a:pt x="21600" y="19081"/>
                    <a:pt x="14218" y="4541"/>
                    <a:pt x="1804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255;p4"/>
            <p:cNvSpPr/>
            <p:nvPr/>
          </p:nvSpPr>
          <p:spPr>
            <a:xfrm flipH="1">
              <a:off x="813926" y="460425"/>
              <a:ext cx="18666" cy="1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4" h="21600" fill="norm" stroke="1" extrusionOk="0">
                  <a:moveTo>
                    <a:pt x="13641" y="0"/>
                  </a:moveTo>
                  <a:cubicBezTo>
                    <a:pt x="12135" y="0"/>
                    <a:pt x="10389" y="844"/>
                    <a:pt x="8301" y="2681"/>
                  </a:cubicBezTo>
                  <a:lnTo>
                    <a:pt x="975" y="2681"/>
                  </a:lnTo>
                  <a:cubicBezTo>
                    <a:pt x="-1866" y="9782"/>
                    <a:pt x="2208" y="11570"/>
                    <a:pt x="4227" y="15095"/>
                  </a:cubicBezTo>
                  <a:cubicBezTo>
                    <a:pt x="5460" y="17479"/>
                    <a:pt x="7103" y="19812"/>
                    <a:pt x="7890" y="21600"/>
                  </a:cubicBezTo>
                  <a:cubicBezTo>
                    <a:pt x="11587" y="19812"/>
                    <a:pt x="15660" y="16883"/>
                    <a:pt x="19734" y="14499"/>
                  </a:cubicBezTo>
                  <a:cubicBezTo>
                    <a:pt x="19426" y="5561"/>
                    <a:pt x="17440" y="0"/>
                    <a:pt x="1364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256;p4"/>
            <p:cNvSpPr/>
            <p:nvPr/>
          </p:nvSpPr>
          <p:spPr>
            <a:xfrm flipH="1">
              <a:off x="588036" y="323149"/>
              <a:ext cx="17016" cy="1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8864" y="0"/>
                  </a:moveTo>
                  <a:cubicBezTo>
                    <a:pt x="1475" y="0"/>
                    <a:pt x="-382" y="7003"/>
                    <a:pt x="62" y="16598"/>
                  </a:cubicBezTo>
                  <a:cubicBezTo>
                    <a:pt x="1031" y="17689"/>
                    <a:pt x="1031" y="19326"/>
                    <a:pt x="1516" y="20372"/>
                  </a:cubicBezTo>
                  <a:cubicBezTo>
                    <a:pt x="3332" y="21236"/>
                    <a:pt x="4947" y="21600"/>
                    <a:pt x="6441" y="21600"/>
                  </a:cubicBezTo>
                  <a:cubicBezTo>
                    <a:pt x="13587" y="21600"/>
                    <a:pt x="17221" y="13051"/>
                    <a:pt x="21218" y="6321"/>
                  </a:cubicBezTo>
                  <a:lnTo>
                    <a:pt x="12094" y="364"/>
                  </a:lnTo>
                  <a:cubicBezTo>
                    <a:pt x="10923" y="91"/>
                    <a:pt x="9833" y="0"/>
                    <a:pt x="886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257;p4"/>
            <p:cNvSpPr/>
            <p:nvPr/>
          </p:nvSpPr>
          <p:spPr>
            <a:xfrm flipH="1">
              <a:off x="4749" y="130283"/>
              <a:ext cx="19702" cy="12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3" h="21600" fill="norm" stroke="1" extrusionOk="0">
                  <a:moveTo>
                    <a:pt x="19766" y="0"/>
                  </a:moveTo>
                  <a:cubicBezTo>
                    <a:pt x="14260" y="3194"/>
                    <a:pt x="10123" y="9149"/>
                    <a:pt x="4845" y="9149"/>
                  </a:cubicBezTo>
                  <a:cubicBezTo>
                    <a:pt x="3770" y="9149"/>
                    <a:pt x="2695" y="8878"/>
                    <a:pt x="1522" y="8391"/>
                  </a:cubicBezTo>
                  <a:cubicBezTo>
                    <a:pt x="-498" y="15753"/>
                    <a:pt x="-1052" y="21600"/>
                    <a:pt x="3314" y="21600"/>
                  </a:cubicBezTo>
                  <a:cubicBezTo>
                    <a:pt x="3933" y="21600"/>
                    <a:pt x="4617" y="21492"/>
                    <a:pt x="5399" y="21275"/>
                  </a:cubicBezTo>
                  <a:cubicBezTo>
                    <a:pt x="13185" y="21275"/>
                    <a:pt x="20548" y="19976"/>
                    <a:pt x="197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258;p4"/>
            <p:cNvSpPr/>
            <p:nvPr/>
          </p:nvSpPr>
          <p:spPr>
            <a:xfrm flipH="1">
              <a:off x="825125" y="18811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0" fill="norm" stroke="1" extrusionOk="0">
                  <a:moveTo>
                    <a:pt x="21600" y="0"/>
                  </a:moveTo>
                  <a:cubicBezTo>
                    <a:pt x="14653" y="1227"/>
                    <a:pt x="5604" y="-1920"/>
                    <a:pt x="1401" y="6987"/>
                  </a:cubicBezTo>
                  <a:cubicBezTo>
                    <a:pt x="701" y="6987"/>
                    <a:pt x="0" y="7627"/>
                    <a:pt x="0" y="9493"/>
                  </a:cubicBezTo>
                  <a:cubicBezTo>
                    <a:pt x="0" y="10773"/>
                    <a:pt x="701" y="12693"/>
                    <a:pt x="2102" y="13333"/>
                  </a:cubicBezTo>
                  <a:cubicBezTo>
                    <a:pt x="8348" y="15840"/>
                    <a:pt x="15295" y="17120"/>
                    <a:pt x="21600" y="1968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259;p4"/>
            <p:cNvSpPr/>
            <p:nvPr/>
          </p:nvSpPr>
          <p:spPr>
            <a:xfrm flipH="1">
              <a:off x="120468" y="168066"/>
              <a:ext cx="12701" cy="2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29" h="21600" fill="norm" stroke="1" extrusionOk="0">
                  <a:moveTo>
                    <a:pt x="4122" y="0"/>
                  </a:moveTo>
                  <a:cubicBezTo>
                    <a:pt x="8977" y="7326"/>
                    <a:pt x="-7223" y="14240"/>
                    <a:pt x="4122" y="21600"/>
                  </a:cubicBezTo>
                  <a:cubicBezTo>
                    <a:pt x="5755" y="21600"/>
                    <a:pt x="7343" y="21600"/>
                    <a:pt x="8977" y="21189"/>
                  </a:cubicBezTo>
                  <a:cubicBezTo>
                    <a:pt x="7343" y="13829"/>
                    <a:pt x="14377" y="5682"/>
                    <a:pt x="41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260;p4"/>
            <p:cNvSpPr/>
            <p:nvPr/>
          </p:nvSpPr>
          <p:spPr>
            <a:xfrm flipH="1">
              <a:off x="1001479" y="31270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25" y="0"/>
                  </a:moveTo>
                  <a:cubicBezTo>
                    <a:pt x="1813" y="3366"/>
                    <a:pt x="906" y="6639"/>
                    <a:pt x="0" y="11127"/>
                  </a:cubicBezTo>
                  <a:cubicBezTo>
                    <a:pt x="3399" y="17018"/>
                    <a:pt x="7326" y="21600"/>
                    <a:pt x="11706" y="21600"/>
                  </a:cubicBezTo>
                  <a:cubicBezTo>
                    <a:pt x="13141" y="21600"/>
                    <a:pt x="14652" y="21132"/>
                    <a:pt x="16162" y="20010"/>
                  </a:cubicBezTo>
                  <a:cubicBezTo>
                    <a:pt x="18881" y="18888"/>
                    <a:pt x="19787" y="12249"/>
                    <a:pt x="21600" y="7761"/>
                  </a:cubicBezTo>
                  <a:cubicBezTo>
                    <a:pt x="15256" y="5517"/>
                    <a:pt x="8987" y="2244"/>
                    <a:pt x="362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261;p4"/>
            <p:cNvSpPr/>
            <p:nvPr/>
          </p:nvSpPr>
          <p:spPr>
            <a:xfrm flipH="1">
              <a:off x="225289" y="0"/>
              <a:ext cx="64840" cy="4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5" h="21600" fill="norm" stroke="1" extrusionOk="0">
                  <a:moveTo>
                    <a:pt x="9938" y="0"/>
                  </a:moveTo>
                  <a:cubicBezTo>
                    <a:pt x="9369" y="396"/>
                    <a:pt x="8771" y="475"/>
                    <a:pt x="8173" y="475"/>
                  </a:cubicBezTo>
                  <a:cubicBezTo>
                    <a:pt x="7732" y="475"/>
                    <a:pt x="7301" y="444"/>
                    <a:pt x="6859" y="444"/>
                  </a:cubicBezTo>
                  <a:cubicBezTo>
                    <a:pt x="5947" y="444"/>
                    <a:pt x="5045" y="634"/>
                    <a:pt x="4222" y="1886"/>
                  </a:cubicBezTo>
                  <a:cubicBezTo>
                    <a:pt x="4692" y="3201"/>
                    <a:pt x="5389" y="3011"/>
                    <a:pt x="6085" y="3201"/>
                  </a:cubicBezTo>
                  <a:cubicBezTo>
                    <a:pt x="8193" y="3962"/>
                    <a:pt x="8771" y="6212"/>
                    <a:pt x="7957" y="9619"/>
                  </a:cubicBezTo>
                  <a:cubicBezTo>
                    <a:pt x="7957" y="9619"/>
                    <a:pt x="7840" y="10174"/>
                    <a:pt x="7604" y="10174"/>
                  </a:cubicBezTo>
                  <a:lnTo>
                    <a:pt x="6673" y="10174"/>
                  </a:lnTo>
                  <a:cubicBezTo>
                    <a:pt x="4889" y="6450"/>
                    <a:pt x="4241" y="5103"/>
                    <a:pt x="3339" y="5103"/>
                  </a:cubicBezTo>
                  <a:cubicBezTo>
                    <a:pt x="2830" y="5103"/>
                    <a:pt x="2231" y="5531"/>
                    <a:pt x="1300" y="6212"/>
                  </a:cubicBezTo>
                  <a:cubicBezTo>
                    <a:pt x="-1965" y="8288"/>
                    <a:pt x="2006" y="8859"/>
                    <a:pt x="1535" y="10554"/>
                  </a:cubicBezTo>
                  <a:cubicBezTo>
                    <a:pt x="4339" y="12250"/>
                    <a:pt x="4222" y="14897"/>
                    <a:pt x="2467" y="18114"/>
                  </a:cubicBezTo>
                  <a:cubicBezTo>
                    <a:pt x="2124" y="19049"/>
                    <a:pt x="2349" y="19999"/>
                    <a:pt x="2349" y="20934"/>
                  </a:cubicBezTo>
                  <a:cubicBezTo>
                    <a:pt x="3290" y="21410"/>
                    <a:pt x="4212" y="21600"/>
                    <a:pt x="5104" y="21600"/>
                  </a:cubicBezTo>
                  <a:cubicBezTo>
                    <a:pt x="8889" y="21600"/>
                    <a:pt x="12360" y="18193"/>
                    <a:pt x="16125" y="17733"/>
                  </a:cubicBezTo>
                  <a:cubicBezTo>
                    <a:pt x="17527" y="16212"/>
                    <a:pt x="18694" y="14516"/>
                    <a:pt x="19635" y="12440"/>
                  </a:cubicBezTo>
                  <a:lnTo>
                    <a:pt x="19635" y="10364"/>
                  </a:lnTo>
                  <a:cubicBezTo>
                    <a:pt x="19517" y="10174"/>
                    <a:pt x="19400" y="9619"/>
                    <a:pt x="19282" y="9429"/>
                  </a:cubicBezTo>
                  <a:cubicBezTo>
                    <a:pt x="18351" y="8098"/>
                    <a:pt x="17066" y="8478"/>
                    <a:pt x="16478" y="6402"/>
                  </a:cubicBezTo>
                  <a:cubicBezTo>
                    <a:pt x="14733" y="2615"/>
                    <a:pt x="15556" y="2234"/>
                    <a:pt x="16674" y="2234"/>
                  </a:cubicBezTo>
                  <a:cubicBezTo>
                    <a:pt x="16968" y="2234"/>
                    <a:pt x="17272" y="2266"/>
                    <a:pt x="17556" y="2266"/>
                  </a:cubicBezTo>
                  <a:cubicBezTo>
                    <a:pt x="18321" y="2266"/>
                    <a:pt x="18939" y="2076"/>
                    <a:pt x="18694" y="745"/>
                  </a:cubicBezTo>
                  <a:lnTo>
                    <a:pt x="9938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262;p4"/>
            <p:cNvSpPr/>
            <p:nvPr/>
          </p:nvSpPr>
          <p:spPr>
            <a:xfrm flipH="1">
              <a:off x="258269" y="3853"/>
              <a:ext cx="27178" cy="2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600" fill="norm" stroke="1" extrusionOk="0">
                  <a:moveTo>
                    <a:pt x="7315" y="0"/>
                  </a:moveTo>
                  <a:cubicBezTo>
                    <a:pt x="5842" y="282"/>
                    <a:pt x="4099" y="282"/>
                    <a:pt x="2626" y="1203"/>
                  </a:cubicBezTo>
                  <a:cubicBezTo>
                    <a:pt x="1767" y="3045"/>
                    <a:pt x="884" y="5477"/>
                    <a:pt x="0" y="7294"/>
                  </a:cubicBezTo>
                  <a:cubicBezTo>
                    <a:pt x="589" y="7524"/>
                    <a:pt x="1178" y="7627"/>
                    <a:pt x="1743" y="7627"/>
                  </a:cubicBezTo>
                  <a:cubicBezTo>
                    <a:pt x="4565" y="7627"/>
                    <a:pt x="7315" y="5374"/>
                    <a:pt x="10211" y="5374"/>
                  </a:cubicBezTo>
                  <a:cubicBezTo>
                    <a:pt x="11463" y="5374"/>
                    <a:pt x="12715" y="5784"/>
                    <a:pt x="14040" y="6987"/>
                  </a:cubicBezTo>
                  <a:cubicBezTo>
                    <a:pt x="15488" y="10032"/>
                    <a:pt x="12862" y="10646"/>
                    <a:pt x="11684" y="11875"/>
                  </a:cubicBezTo>
                  <a:cubicBezTo>
                    <a:pt x="9646" y="13999"/>
                    <a:pt x="7315" y="16737"/>
                    <a:pt x="9941" y="19783"/>
                  </a:cubicBezTo>
                  <a:cubicBezTo>
                    <a:pt x="10923" y="21088"/>
                    <a:pt x="11610" y="21600"/>
                    <a:pt x="12101" y="21600"/>
                  </a:cubicBezTo>
                  <a:cubicBezTo>
                    <a:pt x="13745" y="21600"/>
                    <a:pt x="13402" y="16123"/>
                    <a:pt x="15783" y="16123"/>
                  </a:cubicBezTo>
                  <a:cubicBezTo>
                    <a:pt x="15881" y="16123"/>
                    <a:pt x="15979" y="16123"/>
                    <a:pt x="16077" y="16149"/>
                  </a:cubicBezTo>
                  <a:cubicBezTo>
                    <a:pt x="16175" y="16149"/>
                    <a:pt x="16249" y="16149"/>
                    <a:pt x="16347" y="16149"/>
                  </a:cubicBezTo>
                  <a:cubicBezTo>
                    <a:pt x="21600" y="16149"/>
                    <a:pt x="20741" y="6961"/>
                    <a:pt x="20176" y="4555"/>
                  </a:cubicBezTo>
                  <a:cubicBezTo>
                    <a:pt x="19317" y="845"/>
                    <a:pt x="17280" y="102"/>
                    <a:pt x="14924" y="102"/>
                  </a:cubicBezTo>
                  <a:cubicBezTo>
                    <a:pt x="13328" y="102"/>
                    <a:pt x="11585" y="435"/>
                    <a:pt x="9941" y="435"/>
                  </a:cubicBezTo>
                  <a:cubicBezTo>
                    <a:pt x="9033" y="435"/>
                    <a:pt x="8125" y="333"/>
                    <a:pt x="7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263;p4"/>
            <p:cNvSpPr/>
            <p:nvPr/>
          </p:nvSpPr>
          <p:spPr>
            <a:xfrm flipH="1">
              <a:off x="716277" y="178814"/>
              <a:ext cx="100727" cy="77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600" fill="norm" stroke="1" extrusionOk="0">
                  <a:moveTo>
                    <a:pt x="13432" y="0"/>
                  </a:moveTo>
                  <a:cubicBezTo>
                    <a:pt x="13359" y="0"/>
                    <a:pt x="13326" y="136"/>
                    <a:pt x="13372" y="443"/>
                  </a:cubicBezTo>
                  <a:cubicBezTo>
                    <a:pt x="12581" y="2054"/>
                    <a:pt x="11392" y="2163"/>
                    <a:pt x="10282" y="2706"/>
                  </a:cubicBezTo>
                  <a:cubicBezTo>
                    <a:pt x="10202" y="2470"/>
                    <a:pt x="10069" y="2362"/>
                    <a:pt x="9916" y="2362"/>
                  </a:cubicBezTo>
                  <a:cubicBezTo>
                    <a:pt x="9783" y="2362"/>
                    <a:pt x="9637" y="2443"/>
                    <a:pt x="9491" y="2597"/>
                  </a:cubicBezTo>
                  <a:cubicBezTo>
                    <a:pt x="9438" y="3167"/>
                    <a:pt x="9384" y="3837"/>
                    <a:pt x="9125" y="3837"/>
                  </a:cubicBezTo>
                  <a:cubicBezTo>
                    <a:pt x="8992" y="3837"/>
                    <a:pt x="8806" y="3674"/>
                    <a:pt x="8540" y="3240"/>
                  </a:cubicBezTo>
                  <a:cubicBezTo>
                    <a:pt x="8401" y="3212"/>
                    <a:pt x="8261" y="3194"/>
                    <a:pt x="8128" y="3194"/>
                  </a:cubicBezTo>
                  <a:cubicBezTo>
                    <a:pt x="6799" y="3194"/>
                    <a:pt x="6015" y="4606"/>
                    <a:pt x="5297" y="6361"/>
                  </a:cubicBezTo>
                  <a:cubicBezTo>
                    <a:pt x="4493" y="8370"/>
                    <a:pt x="3350" y="8524"/>
                    <a:pt x="2153" y="8524"/>
                  </a:cubicBezTo>
                  <a:cubicBezTo>
                    <a:pt x="1941" y="8524"/>
                    <a:pt x="1721" y="8524"/>
                    <a:pt x="1502" y="8524"/>
                  </a:cubicBezTo>
                  <a:cubicBezTo>
                    <a:pt x="791" y="8841"/>
                    <a:pt x="552" y="9918"/>
                    <a:pt x="0" y="10678"/>
                  </a:cubicBezTo>
                  <a:cubicBezTo>
                    <a:pt x="233" y="11429"/>
                    <a:pt x="552" y="12080"/>
                    <a:pt x="711" y="12940"/>
                  </a:cubicBezTo>
                  <a:cubicBezTo>
                    <a:pt x="1136" y="14786"/>
                    <a:pt x="1502" y="16895"/>
                    <a:pt x="3017" y="16895"/>
                  </a:cubicBezTo>
                  <a:cubicBezTo>
                    <a:pt x="3184" y="16895"/>
                    <a:pt x="3363" y="16867"/>
                    <a:pt x="3556" y="16813"/>
                  </a:cubicBezTo>
                  <a:cubicBezTo>
                    <a:pt x="3616" y="16813"/>
                    <a:pt x="3675" y="16804"/>
                    <a:pt x="3735" y="16804"/>
                  </a:cubicBezTo>
                  <a:cubicBezTo>
                    <a:pt x="4566" y="16804"/>
                    <a:pt x="5005" y="17528"/>
                    <a:pt x="5377" y="18541"/>
                  </a:cubicBezTo>
                  <a:cubicBezTo>
                    <a:pt x="6447" y="20831"/>
                    <a:pt x="7783" y="21600"/>
                    <a:pt x="9225" y="21600"/>
                  </a:cubicBezTo>
                  <a:cubicBezTo>
                    <a:pt x="10029" y="21600"/>
                    <a:pt x="10860" y="21365"/>
                    <a:pt x="11711" y="21021"/>
                  </a:cubicBezTo>
                  <a:cubicBezTo>
                    <a:pt x="12422" y="20152"/>
                    <a:pt x="13213" y="19510"/>
                    <a:pt x="13844" y="18759"/>
                  </a:cubicBezTo>
                  <a:cubicBezTo>
                    <a:pt x="14595" y="17664"/>
                    <a:pt x="15346" y="16867"/>
                    <a:pt x="16190" y="16867"/>
                  </a:cubicBezTo>
                  <a:cubicBezTo>
                    <a:pt x="16595" y="16867"/>
                    <a:pt x="17027" y="17048"/>
                    <a:pt x="17486" y="17465"/>
                  </a:cubicBezTo>
                  <a:cubicBezTo>
                    <a:pt x="18038" y="17247"/>
                    <a:pt x="18516" y="16813"/>
                    <a:pt x="18988" y="16388"/>
                  </a:cubicBezTo>
                  <a:cubicBezTo>
                    <a:pt x="21600" y="9809"/>
                    <a:pt x="21281" y="7447"/>
                    <a:pt x="17327" y="4208"/>
                  </a:cubicBezTo>
                  <a:cubicBezTo>
                    <a:pt x="16217" y="3348"/>
                    <a:pt x="15585" y="2271"/>
                    <a:pt x="15266" y="552"/>
                  </a:cubicBezTo>
                  <a:cubicBezTo>
                    <a:pt x="14635" y="335"/>
                    <a:pt x="14163" y="335"/>
                    <a:pt x="13684" y="226"/>
                  </a:cubicBezTo>
                  <a:cubicBezTo>
                    <a:pt x="13585" y="81"/>
                    <a:pt x="13492" y="0"/>
                    <a:pt x="134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264;p4"/>
            <p:cNvSpPr/>
            <p:nvPr/>
          </p:nvSpPr>
          <p:spPr>
            <a:xfrm flipH="1">
              <a:off x="543855" y="135625"/>
              <a:ext cx="86423" cy="8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600" fill="norm" stroke="1" extrusionOk="0">
                  <a:moveTo>
                    <a:pt x="16222" y="0"/>
                  </a:moveTo>
                  <a:cubicBezTo>
                    <a:pt x="15850" y="0"/>
                    <a:pt x="15433" y="62"/>
                    <a:pt x="14970" y="195"/>
                  </a:cubicBezTo>
                  <a:cubicBezTo>
                    <a:pt x="13884" y="848"/>
                    <a:pt x="12889" y="1681"/>
                    <a:pt x="11530" y="1867"/>
                  </a:cubicBezTo>
                  <a:cubicBezTo>
                    <a:pt x="11272" y="1836"/>
                    <a:pt x="11029" y="1821"/>
                    <a:pt x="10786" y="1821"/>
                  </a:cubicBezTo>
                  <a:cubicBezTo>
                    <a:pt x="8220" y="1821"/>
                    <a:pt x="6504" y="3564"/>
                    <a:pt x="4933" y="5851"/>
                  </a:cubicBezTo>
                  <a:lnTo>
                    <a:pt x="1585" y="5851"/>
                  </a:lnTo>
                  <a:cubicBezTo>
                    <a:pt x="1410" y="5665"/>
                    <a:pt x="1228" y="5548"/>
                    <a:pt x="1023" y="5548"/>
                  </a:cubicBezTo>
                  <a:cubicBezTo>
                    <a:pt x="818" y="5548"/>
                    <a:pt x="590" y="5665"/>
                    <a:pt x="324" y="5945"/>
                  </a:cubicBezTo>
                  <a:cubicBezTo>
                    <a:pt x="-40" y="6497"/>
                    <a:pt x="-40" y="7236"/>
                    <a:pt x="51" y="7976"/>
                  </a:cubicBezTo>
                  <a:cubicBezTo>
                    <a:pt x="506" y="8816"/>
                    <a:pt x="954" y="9555"/>
                    <a:pt x="1767" y="10014"/>
                  </a:cubicBezTo>
                  <a:cubicBezTo>
                    <a:pt x="2131" y="10014"/>
                    <a:pt x="2313" y="10294"/>
                    <a:pt x="2222" y="10481"/>
                  </a:cubicBezTo>
                  <a:cubicBezTo>
                    <a:pt x="2184" y="10528"/>
                    <a:pt x="2162" y="10559"/>
                    <a:pt x="2139" y="10590"/>
                  </a:cubicBezTo>
                  <a:cubicBezTo>
                    <a:pt x="2139" y="10528"/>
                    <a:pt x="2093" y="10450"/>
                    <a:pt x="1949" y="10388"/>
                  </a:cubicBezTo>
                  <a:cubicBezTo>
                    <a:pt x="1858" y="10341"/>
                    <a:pt x="1721" y="10318"/>
                    <a:pt x="1585" y="10318"/>
                  </a:cubicBezTo>
                  <a:cubicBezTo>
                    <a:pt x="1456" y="10318"/>
                    <a:pt x="1319" y="10341"/>
                    <a:pt x="1228" y="10388"/>
                  </a:cubicBezTo>
                  <a:cubicBezTo>
                    <a:pt x="-397" y="11314"/>
                    <a:pt x="51" y="12613"/>
                    <a:pt x="506" y="13998"/>
                  </a:cubicBezTo>
                  <a:cubicBezTo>
                    <a:pt x="2238" y="14543"/>
                    <a:pt x="3217" y="17219"/>
                    <a:pt x="5130" y="17219"/>
                  </a:cubicBezTo>
                  <a:cubicBezTo>
                    <a:pt x="5510" y="17219"/>
                    <a:pt x="5920" y="17118"/>
                    <a:pt x="6375" y="16869"/>
                  </a:cubicBezTo>
                  <a:cubicBezTo>
                    <a:pt x="7719" y="15686"/>
                    <a:pt x="6239" y="12333"/>
                    <a:pt x="8456" y="12333"/>
                  </a:cubicBezTo>
                  <a:cubicBezTo>
                    <a:pt x="8486" y="12333"/>
                    <a:pt x="8516" y="12333"/>
                    <a:pt x="8547" y="12333"/>
                  </a:cubicBezTo>
                  <a:cubicBezTo>
                    <a:pt x="9997" y="12426"/>
                    <a:pt x="12525" y="12800"/>
                    <a:pt x="12252" y="15943"/>
                  </a:cubicBezTo>
                  <a:cubicBezTo>
                    <a:pt x="14879" y="17803"/>
                    <a:pt x="17498" y="19655"/>
                    <a:pt x="20117" y="21600"/>
                  </a:cubicBezTo>
                  <a:cubicBezTo>
                    <a:pt x="21203" y="18169"/>
                    <a:pt x="15873" y="16410"/>
                    <a:pt x="19032" y="12885"/>
                  </a:cubicBezTo>
                  <a:cubicBezTo>
                    <a:pt x="18857" y="11127"/>
                    <a:pt x="15600" y="10574"/>
                    <a:pt x="17862" y="7976"/>
                  </a:cubicBezTo>
                  <a:cubicBezTo>
                    <a:pt x="18037" y="7236"/>
                    <a:pt x="18128" y="6684"/>
                    <a:pt x="18037" y="5945"/>
                  </a:cubicBezTo>
                  <a:cubicBezTo>
                    <a:pt x="16959" y="4832"/>
                    <a:pt x="17680" y="4365"/>
                    <a:pt x="18584" y="3906"/>
                  </a:cubicBezTo>
                  <a:cubicBezTo>
                    <a:pt x="18728" y="1385"/>
                    <a:pt x="17961" y="0"/>
                    <a:pt x="162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265;p4"/>
            <p:cNvSpPr/>
            <p:nvPr/>
          </p:nvSpPr>
          <p:spPr>
            <a:xfrm flipH="1">
              <a:off x="670529" y="156475"/>
              <a:ext cx="76046" cy="8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600" fill="norm" stroke="1" extrusionOk="0">
                  <a:moveTo>
                    <a:pt x="17350" y="0"/>
                  </a:moveTo>
                  <a:cubicBezTo>
                    <a:pt x="15759" y="0"/>
                    <a:pt x="15063" y="2459"/>
                    <a:pt x="13489" y="2459"/>
                  </a:cubicBezTo>
                  <a:cubicBezTo>
                    <a:pt x="13197" y="2459"/>
                    <a:pt x="12878" y="2376"/>
                    <a:pt x="12517" y="2177"/>
                  </a:cubicBezTo>
                  <a:cubicBezTo>
                    <a:pt x="12208" y="1288"/>
                    <a:pt x="11391" y="1188"/>
                    <a:pt x="10471" y="1188"/>
                  </a:cubicBezTo>
                  <a:cubicBezTo>
                    <a:pt x="8528" y="1587"/>
                    <a:pt x="9241" y="4254"/>
                    <a:pt x="7805" y="5242"/>
                  </a:cubicBezTo>
                  <a:cubicBezTo>
                    <a:pt x="7203" y="5242"/>
                    <a:pt x="6550" y="6488"/>
                    <a:pt x="5939" y="6488"/>
                  </a:cubicBezTo>
                  <a:cubicBezTo>
                    <a:pt x="5621" y="6488"/>
                    <a:pt x="5320" y="6156"/>
                    <a:pt x="5045" y="5151"/>
                  </a:cubicBezTo>
                  <a:cubicBezTo>
                    <a:pt x="4873" y="5126"/>
                    <a:pt x="4710" y="5109"/>
                    <a:pt x="4538" y="5109"/>
                  </a:cubicBezTo>
                  <a:cubicBezTo>
                    <a:pt x="3300" y="5109"/>
                    <a:pt x="2147" y="5724"/>
                    <a:pt x="1150" y="6330"/>
                  </a:cubicBezTo>
                  <a:cubicBezTo>
                    <a:pt x="-1404" y="8906"/>
                    <a:pt x="849" y="9404"/>
                    <a:pt x="2586" y="10393"/>
                  </a:cubicBezTo>
                  <a:cubicBezTo>
                    <a:pt x="4125" y="11382"/>
                    <a:pt x="7298" y="11772"/>
                    <a:pt x="6885" y="13060"/>
                  </a:cubicBezTo>
                  <a:cubicBezTo>
                    <a:pt x="5862" y="15635"/>
                    <a:pt x="7401" y="18402"/>
                    <a:pt x="5862" y="20778"/>
                  </a:cubicBezTo>
                  <a:cubicBezTo>
                    <a:pt x="5939" y="20786"/>
                    <a:pt x="6008" y="20794"/>
                    <a:pt x="6077" y="20794"/>
                  </a:cubicBezTo>
                  <a:cubicBezTo>
                    <a:pt x="7350" y="20794"/>
                    <a:pt x="7857" y="19174"/>
                    <a:pt x="8725" y="18800"/>
                  </a:cubicBezTo>
                  <a:cubicBezTo>
                    <a:pt x="9448" y="17812"/>
                    <a:pt x="10875" y="18003"/>
                    <a:pt x="11494" y="16823"/>
                  </a:cubicBezTo>
                  <a:cubicBezTo>
                    <a:pt x="11288" y="15635"/>
                    <a:pt x="9138" y="15436"/>
                    <a:pt x="10161" y="13458"/>
                  </a:cubicBezTo>
                  <a:cubicBezTo>
                    <a:pt x="12311" y="14838"/>
                    <a:pt x="13953" y="16624"/>
                    <a:pt x="14357" y="19290"/>
                  </a:cubicBezTo>
                  <a:cubicBezTo>
                    <a:pt x="14512" y="20503"/>
                    <a:pt x="14676" y="21600"/>
                    <a:pt x="15570" y="21600"/>
                  </a:cubicBezTo>
                  <a:cubicBezTo>
                    <a:pt x="15845" y="21600"/>
                    <a:pt x="16180" y="21500"/>
                    <a:pt x="16610" y="21268"/>
                  </a:cubicBezTo>
                  <a:cubicBezTo>
                    <a:pt x="17530" y="20877"/>
                    <a:pt x="18863" y="21068"/>
                    <a:pt x="18863" y="19689"/>
                  </a:cubicBezTo>
                  <a:cubicBezTo>
                    <a:pt x="18863" y="17513"/>
                    <a:pt x="16610" y="19091"/>
                    <a:pt x="15897" y="17812"/>
                  </a:cubicBezTo>
                  <a:cubicBezTo>
                    <a:pt x="16610" y="16325"/>
                    <a:pt x="17427" y="14838"/>
                    <a:pt x="19173" y="14646"/>
                  </a:cubicBezTo>
                  <a:cubicBezTo>
                    <a:pt x="19886" y="13849"/>
                    <a:pt x="19886" y="13259"/>
                    <a:pt x="19379" y="12470"/>
                  </a:cubicBezTo>
                  <a:cubicBezTo>
                    <a:pt x="18468" y="11498"/>
                    <a:pt x="17642" y="10227"/>
                    <a:pt x="16180" y="10227"/>
                  </a:cubicBezTo>
                  <a:cubicBezTo>
                    <a:pt x="15991" y="10227"/>
                    <a:pt x="15793" y="10243"/>
                    <a:pt x="15587" y="10293"/>
                  </a:cubicBezTo>
                  <a:cubicBezTo>
                    <a:pt x="15501" y="10634"/>
                    <a:pt x="15097" y="10900"/>
                    <a:pt x="15002" y="10900"/>
                  </a:cubicBezTo>
                  <a:cubicBezTo>
                    <a:pt x="14985" y="10900"/>
                    <a:pt x="14977" y="10900"/>
                    <a:pt x="14977" y="10883"/>
                  </a:cubicBezTo>
                  <a:cubicBezTo>
                    <a:pt x="14873" y="10293"/>
                    <a:pt x="14977" y="9695"/>
                    <a:pt x="15484" y="9305"/>
                  </a:cubicBezTo>
                  <a:cubicBezTo>
                    <a:pt x="16507" y="8607"/>
                    <a:pt x="16301" y="6829"/>
                    <a:pt x="17333" y="6139"/>
                  </a:cubicBezTo>
                  <a:cubicBezTo>
                    <a:pt x="16610" y="6929"/>
                    <a:pt x="16817" y="7718"/>
                    <a:pt x="17427" y="8316"/>
                  </a:cubicBezTo>
                  <a:cubicBezTo>
                    <a:pt x="18554" y="7618"/>
                    <a:pt x="20196" y="7228"/>
                    <a:pt x="20196" y="5242"/>
                  </a:cubicBezTo>
                  <a:cubicBezTo>
                    <a:pt x="20093" y="3963"/>
                    <a:pt x="18966" y="3365"/>
                    <a:pt x="18554" y="2177"/>
                  </a:cubicBezTo>
                  <a:cubicBezTo>
                    <a:pt x="18253" y="1387"/>
                    <a:pt x="18046" y="498"/>
                    <a:pt x="17427" y="0"/>
                  </a:cubicBezTo>
                  <a:cubicBezTo>
                    <a:pt x="17401" y="0"/>
                    <a:pt x="17376" y="0"/>
                    <a:pt x="1735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266;p4"/>
            <p:cNvSpPr/>
            <p:nvPr/>
          </p:nvSpPr>
          <p:spPr>
            <a:xfrm flipH="1">
              <a:off x="714851" y="359572"/>
              <a:ext cx="117614" cy="9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0376" y="0"/>
                  </a:moveTo>
                  <a:cubicBezTo>
                    <a:pt x="19908" y="0"/>
                    <a:pt x="19315" y="429"/>
                    <a:pt x="18639" y="1181"/>
                  </a:cubicBezTo>
                  <a:cubicBezTo>
                    <a:pt x="17294" y="2347"/>
                    <a:pt x="15533" y="1895"/>
                    <a:pt x="14686" y="4046"/>
                  </a:cubicBezTo>
                  <a:cubicBezTo>
                    <a:pt x="14259" y="5031"/>
                    <a:pt x="10732" y="8611"/>
                    <a:pt x="9813" y="8792"/>
                  </a:cubicBezTo>
                  <a:cubicBezTo>
                    <a:pt x="9037" y="9063"/>
                    <a:pt x="8474" y="9687"/>
                    <a:pt x="8474" y="10582"/>
                  </a:cubicBezTo>
                  <a:cubicBezTo>
                    <a:pt x="8456" y="11161"/>
                    <a:pt x="8574" y="11334"/>
                    <a:pt x="8758" y="11334"/>
                  </a:cubicBezTo>
                  <a:cubicBezTo>
                    <a:pt x="9043" y="11334"/>
                    <a:pt x="9487" y="10905"/>
                    <a:pt x="9801" y="10905"/>
                  </a:cubicBezTo>
                  <a:cubicBezTo>
                    <a:pt x="10003" y="10905"/>
                    <a:pt x="10145" y="11078"/>
                    <a:pt x="10169" y="11657"/>
                  </a:cubicBezTo>
                  <a:cubicBezTo>
                    <a:pt x="9517" y="13056"/>
                    <a:pt x="8628" y="13545"/>
                    <a:pt x="7614" y="13545"/>
                  </a:cubicBezTo>
                  <a:cubicBezTo>
                    <a:pt x="7525" y="13545"/>
                    <a:pt x="7436" y="13545"/>
                    <a:pt x="7347" y="13538"/>
                  </a:cubicBezTo>
                  <a:cubicBezTo>
                    <a:pt x="6980" y="13124"/>
                    <a:pt x="6618" y="12898"/>
                    <a:pt x="6269" y="12898"/>
                  </a:cubicBezTo>
                  <a:cubicBezTo>
                    <a:pt x="5931" y="12898"/>
                    <a:pt x="5605" y="13101"/>
                    <a:pt x="5296" y="13538"/>
                  </a:cubicBezTo>
                  <a:cubicBezTo>
                    <a:pt x="4271" y="15711"/>
                    <a:pt x="2825" y="16418"/>
                    <a:pt x="1189" y="16418"/>
                  </a:cubicBezTo>
                  <a:cubicBezTo>
                    <a:pt x="803" y="16418"/>
                    <a:pt x="406" y="16381"/>
                    <a:pt x="3" y="16313"/>
                  </a:cubicBezTo>
                  <a:cubicBezTo>
                    <a:pt x="-68" y="18374"/>
                    <a:pt x="1064" y="19449"/>
                    <a:pt x="1698" y="20878"/>
                  </a:cubicBezTo>
                  <a:cubicBezTo>
                    <a:pt x="2173" y="21329"/>
                    <a:pt x="2552" y="21525"/>
                    <a:pt x="2866" y="21525"/>
                  </a:cubicBezTo>
                  <a:cubicBezTo>
                    <a:pt x="3660" y="21525"/>
                    <a:pt x="3986" y="20261"/>
                    <a:pt x="4241" y="18908"/>
                  </a:cubicBezTo>
                  <a:cubicBezTo>
                    <a:pt x="4733" y="18554"/>
                    <a:pt x="3109" y="18013"/>
                    <a:pt x="4378" y="17742"/>
                  </a:cubicBezTo>
                  <a:cubicBezTo>
                    <a:pt x="4419" y="17742"/>
                    <a:pt x="4455" y="17742"/>
                    <a:pt x="4490" y="17742"/>
                  </a:cubicBezTo>
                  <a:cubicBezTo>
                    <a:pt x="5563" y="17742"/>
                    <a:pt x="5302" y="19028"/>
                    <a:pt x="5510" y="19983"/>
                  </a:cubicBezTo>
                  <a:cubicBezTo>
                    <a:pt x="5848" y="21141"/>
                    <a:pt x="6215" y="21600"/>
                    <a:pt x="6612" y="21600"/>
                  </a:cubicBezTo>
                  <a:cubicBezTo>
                    <a:pt x="7039" y="21600"/>
                    <a:pt x="7501" y="21051"/>
                    <a:pt x="7982" y="20254"/>
                  </a:cubicBezTo>
                  <a:cubicBezTo>
                    <a:pt x="9321" y="18464"/>
                    <a:pt x="11580" y="17742"/>
                    <a:pt x="10803" y="13981"/>
                  </a:cubicBezTo>
                  <a:cubicBezTo>
                    <a:pt x="10815" y="13981"/>
                    <a:pt x="10833" y="13981"/>
                    <a:pt x="10845" y="13981"/>
                  </a:cubicBezTo>
                  <a:cubicBezTo>
                    <a:pt x="11752" y="13981"/>
                    <a:pt x="11692" y="16260"/>
                    <a:pt x="12178" y="16260"/>
                  </a:cubicBezTo>
                  <a:cubicBezTo>
                    <a:pt x="12303" y="16260"/>
                    <a:pt x="12475" y="16095"/>
                    <a:pt x="12706" y="15689"/>
                  </a:cubicBezTo>
                  <a:cubicBezTo>
                    <a:pt x="13554" y="14162"/>
                    <a:pt x="16446" y="15418"/>
                    <a:pt x="15178" y="11657"/>
                  </a:cubicBezTo>
                  <a:cubicBezTo>
                    <a:pt x="15107" y="11477"/>
                    <a:pt x="15035" y="11296"/>
                    <a:pt x="14964" y="11206"/>
                  </a:cubicBezTo>
                  <a:cubicBezTo>
                    <a:pt x="14051" y="10131"/>
                    <a:pt x="14259" y="9416"/>
                    <a:pt x="15035" y="8611"/>
                  </a:cubicBezTo>
                  <a:cubicBezTo>
                    <a:pt x="15178" y="8250"/>
                    <a:pt x="15462" y="8077"/>
                    <a:pt x="15670" y="7807"/>
                  </a:cubicBezTo>
                  <a:cubicBezTo>
                    <a:pt x="16043" y="7566"/>
                    <a:pt x="16417" y="7235"/>
                    <a:pt x="16743" y="7235"/>
                  </a:cubicBezTo>
                  <a:cubicBezTo>
                    <a:pt x="17027" y="7235"/>
                    <a:pt x="17270" y="7498"/>
                    <a:pt x="17436" y="8341"/>
                  </a:cubicBezTo>
                  <a:cubicBezTo>
                    <a:pt x="17555" y="9010"/>
                    <a:pt x="17620" y="9687"/>
                    <a:pt x="18088" y="9687"/>
                  </a:cubicBezTo>
                  <a:cubicBezTo>
                    <a:pt x="18183" y="9687"/>
                    <a:pt x="18296" y="9657"/>
                    <a:pt x="18426" y="9597"/>
                  </a:cubicBezTo>
                  <a:cubicBezTo>
                    <a:pt x="18539" y="9446"/>
                    <a:pt x="18675" y="9394"/>
                    <a:pt x="18817" y="9394"/>
                  </a:cubicBezTo>
                  <a:cubicBezTo>
                    <a:pt x="19291" y="9394"/>
                    <a:pt x="19884" y="10033"/>
                    <a:pt x="20358" y="10033"/>
                  </a:cubicBezTo>
                  <a:cubicBezTo>
                    <a:pt x="20684" y="10033"/>
                    <a:pt x="20957" y="9725"/>
                    <a:pt x="21105" y="8702"/>
                  </a:cubicBezTo>
                  <a:cubicBezTo>
                    <a:pt x="21461" y="7002"/>
                    <a:pt x="20684" y="6280"/>
                    <a:pt x="20121" y="5565"/>
                  </a:cubicBezTo>
                  <a:cubicBezTo>
                    <a:pt x="19623" y="4941"/>
                    <a:pt x="18639" y="5385"/>
                    <a:pt x="18284" y="4580"/>
                  </a:cubicBezTo>
                  <a:cubicBezTo>
                    <a:pt x="18550" y="4648"/>
                    <a:pt x="18859" y="4821"/>
                    <a:pt x="19238" y="4821"/>
                  </a:cubicBezTo>
                  <a:cubicBezTo>
                    <a:pt x="19363" y="4821"/>
                    <a:pt x="19487" y="4806"/>
                    <a:pt x="19623" y="4761"/>
                  </a:cubicBezTo>
                  <a:cubicBezTo>
                    <a:pt x="20400" y="4490"/>
                    <a:pt x="21105" y="4046"/>
                    <a:pt x="21532" y="2881"/>
                  </a:cubicBezTo>
                  <a:cubicBezTo>
                    <a:pt x="21449" y="842"/>
                    <a:pt x="21028" y="0"/>
                    <a:pt x="203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267;p4"/>
            <p:cNvSpPr/>
            <p:nvPr/>
          </p:nvSpPr>
          <p:spPr>
            <a:xfrm flipH="1">
              <a:off x="514088" y="250172"/>
              <a:ext cx="66243" cy="4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1600" fill="norm" stroke="1" extrusionOk="0">
                  <a:moveTo>
                    <a:pt x="1536" y="0"/>
                  </a:moveTo>
                  <a:cubicBezTo>
                    <a:pt x="-1180" y="5301"/>
                    <a:pt x="1536" y="12187"/>
                    <a:pt x="0" y="17884"/>
                  </a:cubicBezTo>
                  <a:cubicBezTo>
                    <a:pt x="1655" y="18925"/>
                    <a:pt x="4480" y="21600"/>
                    <a:pt x="5392" y="21600"/>
                  </a:cubicBezTo>
                  <a:cubicBezTo>
                    <a:pt x="5531" y="21600"/>
                    <a:pt x="5620" y="21550"/>
                    <a:pt x="5660" y="21418"/>
                  </a:cubicBezTo>
                  <a:cubicBezTo>
                    <a:pt x="6839" y="18297"/>
                    <a:pt x="8039" y="17290"/>
                    <a:pt x="9228" y="17290"/>
                  </a:cubicBezTo>
                  <a:cubicBezTo>
                    <a:pt x="11261" y="17290"/>
                    <a:pt x="13293" y="20196"/>
                    <a:pt x="15226" y="20444"/>
                  </a:cubicBezTo>
                  <a:cubicBezTo>
                    <a:pt x="16643" y="18281"/>
                    <a:pt x="18289" y="16514"/>
                    <a:pt x="19825" y="14549"/>
                  </a:cubicBezTo>
                  <a:lnTo>
                    <a:pt x="20182" y="13756"/>
                  </a:lnTo>
                  <a:cubicBezTo>
                    <a:pt x="20420" y="13161"/>
                    <a:pt x="20182" y="12782"/>
                    <a:pt x="19944" y="12187"/>
                  </a:cubicBezTo>
                  <a:cubicBezTo>
                    <a:pt x="17010" y="8158"/>
                    <a:pt x="14016" y="4062"/>
                    <a:pt x="10904" y="4062"/>
                  </a:cubicBezTo>
                  <a:cubicBezTo>
                    <a:pt x="8257" y="4062"/>
                    <a:pt x="5541" y="7018"/>
                    <a:pt x="2716" y="15523"/>
                  </a:cubicBezTo>
                  <a:cubicBezTo>
                    <a:pt x="2716" y="7662"/>
                    <a:pt x="4837" y="2361"/>
                    <a:pt x="15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268;p4"/>
            <p:cNvSpPr/>
            <p:nvPr/>
          </p:nvSpPr>
          <p:spPr>
            <a:xfrm flipH="1">
              <a:off x="623445" y="159971"/>
              <a:ext cx="57869" cy="5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1600" fill="norm" stroke="1" extrusionOk="0">
                  <a:moveTo>
                    <a:pt x="19239" y="0"/>
                  </a:moveTo>
                  <a:cubicBezTo>
                    <a:pt x="15482" y="389"/>
                    <a:pt x="11725" y="1461"/>
                    <a:pt x="7921" y="1461"/>
                  </a:cubicBezTo>
                  <a:cubicBezTo>
                    <a:pt x="6258" y="1461"/>
                    <a:pt x="4583" y="1249"/>
                    <a:pt x="2908" y="695"/>
                  </a:cubicBezTo>
                  <a:cubicBezTo>
                    <a:pt x="2710" y="625"/>
                    <a:pt x="2536" y="589"/>
                    <a:pt x="2361" y="589"/>
                  </a:cubicBezTo>
                  <a:cubicBezTo>
                    <a:pt x="1291" y="589"/>
                    <a:pt x="593" y="1968"/>
                    <a:pt x="0" y="2946"/>
                  </a:cubicBezTo>
                  <a:cubicBezTo>
                    <a:pt x="1384" y="4065"/>
                    <a:pt x="2489" y="4902"/>
                    <a:pt x="3873" y="6033"/>
                  </a:cubicBezTo>
                  <a:cubicBezTo>
                    <a:pt x="4118" y="6010"/>
                    <a:pt x="4350" y="6010"/>
                    <a:pt x="4571" y="6010"/>
                  </a:cubicBezTo>
                  <a:cubicBezTo>
                    <a:pt x="13353" y="6010"/>
                    <a:pt x="11864" y="16403"/>
                    <a:pt x="15784" y="21600"/>
                  </a:cubicBezTo>
                  <a:cubicBezTo>
                    <a:pt x="19239" y="19632"/>
                    <a:pt x="16750" y="14730"/>
                    <a:pt x="19239" y="12067"/>
                  </a:cubicBezTo>
                  <a:cubicBezTo>
                    <a:pt x="20902" y="11077"/>
                    <a:pt x="18273" y="8414"/>
                    <a:pt x="20495" y="7577"/>
                  </a:cubicBezTo>
                  <a:cubicBezTo>
                    <a:pt x="21600" y="5468"/>
                    <a:pt x="19239" y="4631"/>
                    <a:pt x="19239" y="2946"/>
                  </a:cubicBezTo>
                  <a:lnTo>
                    <a:pt x="19239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269;p4"/>
            <p:cNvSpPr/>
            <p:nvPr/>
          </p:nvSpPr>
          <p:spPr>
            <a:xfrm flipH="1">
              <a:off x="589156" y="295727"/>
              <a:ext cx="52941" cy="3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600" fill="norm" stroke="1" extrusionOk="0">
                  <a:moveTo>
                    <a:pt x="13655" y="0"/>
                  </a:moveTo>
                  <a:cubicBezTo>
                    <a:pt x="10790" y="0"/>
                    <a:pt x="8603" y="5293"/>
                    <a:pt x="5803" y="5293"/>
                  </a:cubicBezTo>
                  <a:cubicBezTo>
                    <a:pt x="5457" y="5293"/>
                    <a:pt x="5112" y="5222"/>
                    <a:pt x="4754" y="5044"/>
                  </a:cubicBezTo>
                  <a:cubicBezTo>
                    <a:pt x="3961" y="4687"/>
                    <a:pt x="3283" y="4527"/>
                    <a:pt x="2733" y="4527"/>
                  </a:cubicBezTo>
                  <a:cubicBezTo>
                    <a:pt x="-3" y="4527"/>
                    <a:pt x="-93" y="8501"/>
                    <a:pt x="35" y="12903"/>
                  </a:cubicBezTo>
                  <a:cubicBezTo>
                    <a:pt x="649" y="13331"/>
                    <a:pt x="1096" y="13954"/>
                    <a:pt x="1710" y="13954"/>
                  </a:cubicBezTo>
                  <a:cubicBezTo>
                    <a:pt x="3002" y="13741"/>
                    <a:pt x="4294" y="13331"/>
                    <a:pt x="5560" y="13331"/>
                  </a:cubicBezTo>
                  <a:cubicBezTo>
                    <a:pt x="6813" y="13331"/>
                    <a:pt x="8028" y="13741"/>
                    <a:pt x="9166" y="15238"/>
                  </a:cubicBezTo>
                  <a:cubicBezTo>
                    <a:pt x="9319" y="16075"/>
                    <a:pt x="9780" y="16717"/>
                    <a:pt x="10087" y="17358"/>
                  </a:cubicBezTo>
                  <a:cubicBezTo>
                    <a:pt x="10227" y="17323"/>
                    <a:pt x="10368" y="17305"/>
                    <a:pt x="10496" y="17305"/>
                  </a:cubicBezTo>
                  <a:cubicBezTo>
                    <a:pt x="12453" y="17305"/>
                    <a:pt x="13105" y="21404"/>
                    <a:pt x="14959" y="21600"/>
                  </a:cubicBezTo>
                  <a:cubicBezTo>
                    <a:pt x="16021" y="19479"/>
                    <a:pt x="16635" y="16289"/>
                    <a:pt x="18757" y="15238"/>
                  </a:cubicBezTo>
                  <a:cubicBezTo>
                    <a:pt x="19064" y="14382"/>
                    <a:pt x="19678" y="13545"/>
                    <a:pt x="19985" y="12475"/>
                  </a:cubicBezTo>
                  <a:cubicBezTo>
                    <a:pt x="20893" y="9713"/>
                    <a:pt x="21507" y="6754"/>
                    <a:pt x="19985" y="3778"/>
                  </a:cubicBezTo>
                  <a:cubicBezTo>
                    <a:pt x="19781" y="3778"/>
                    <a:pt x="19589" y="3778"/>
                    <a:pt x="19397" y="3778"/>
                  </a:cubicBezTo>
                  <a:cubicBezTo>
                    <a:pt x="17926" y="3778"/>
                    <a:pt x="16507" y="3618"/>
                    <a:pt x="15560" y="802"/>
                  </a:cubicBezTo>
                  <a:cubicBezTo>
                    <a:pt x="14895" y="232"/>
                    <a:pt x="14256" y="0"/>
                    <a:pt x="1365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270;p4"/>
            <p:cNvSpPr/>
            <p:nvPr/>
          </p:nvSpPr>
          <p:spPr>
            <a:xfrm flipH="1">
              <a:off x="534154" y="111213"/>
              <a:ext cx="57737" cy="6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607" y="0"/>
                  </a:moveTo>
                  <a:cubicBezTo>
                    <a:pt x="10075" y="0"/>
                    <a:pt x="8555" y="892"/>
                    <a:pt x="7023" y="892"/>
                  </a:cubicBezTo>
                  <a:cubicBezTo>
                    <a:pt x="6693" y="892"/>
                    <a:pt x="6363" y="858"/>
                    <a:pt x="6033" y="753"/>
                  </a:cubicBezTo>
                  <a:cubicBezTo>
                    <a:pt x="5904" y="730"/>
                    <a:pt x="5786" y="718"/>
                    <a:pt x="5668" y="718"/>
                  </a:cubicBezTo>
                  <a:cubicBezTo>
                    <a:pt x="4454" y="718"/>
                    <a:pt x="3559" y="1912"/>
                    <a:pt x="2663" y="2549"/>
                  </a:cubicBezTo>
                  <a:cubicBezTo>
                    <a:pt x="1402" y="3094"/>
                    <a:pt x="554" y="4206"/>
                    <a:pt x="0" y="5585"/>
                  </a:cubicBezTo>
                  <a:cubicBezTo>
                    <a:pt x="141" y="6547"/>
                    <a:pt x="695" y="7242"/>
                    <a:pt x="1402" y="7787"/>
                  </a:cubicBezTo>
                  <a:cubicBezTo>
                    <a:pt x="2946" y="8621"/>
                    <a:pt x="4631" y="8621"/>
                    <a:pt x="6175" y="9305"/>
                  </a:cubicBezTo>
                  <a:cubicBezTo>
                    <a:pt x="7153" y="9861"/>
                    <a:pt x="8272" y="10000"/>
                    <a:pt x="9262" y="10000"/>
                  </a:cubicBezTo>
                  <a:cubicBezTo>
                    <a:pt x="9840" y="9769"/>
                    <a:pt x="10358" y="9664"/>
                    <a:pt x="10818" y="9664"/>
                  </a:cubicBezTo>
                  <a:cubicBezTo>
                    <a:pt x="13092" y="9664"/>
                    <a:pt x="13893" y="12225"/>
                    <a:pt x="14589" y="14415"/>
                  </a:cubicBezTo>
                  <a:cubicBezTo>
                    <a:pt x="14730" y="15794"/>
                    <a:pt x="13882" y="16478"/>
                    <a:pt x="12903" y="17173"/>
                  </a:cubicBezTo>
                  <a:lnTo>
                    <a:pt x="12903" y="20070"/>
                  </a:lnTo>
                  <a:cubicBezTo>
                    <a:pt x="12762" y="20070"/>
                    <a:pt x="12621" y="20209"/>
                    <a:pt x="12621" y="20615"/>
                  </a:cubicBezTo>
                  <a:cubicBezTo>
                    <a:pt x="12621" y="20893"/>
                    <a:pt x="12762" y="21171"/>
                    <a:pt x="13186" y="21588"/>
                  </a:cubicBezTo>
                  <a:cubicBezTo>
                    <a:pt x="13316" y="21600"/>
                    <a:pt x="13445" y="21600"/>
                    <a:pt x="13563" y="21600"/>
                  </a:cubicBezTo>
                  <a:cubicBezTo>
                    <a:pt x="17322" y="21600"/>
                    <a:pt x="18324" y="17660"/>
                    <a:pt x="20905" y="15655"/>
                  </a:cubicBezTo>
                  <a:cubicBezTo>
                    <a:pt x="21600" y="12063"/>
                    <a:pt x="18795" y="10823"/>
                    <a:pt x="16969" y="8761"/>
                  </a:cubicBezTo>
                  <a:cubicBezTo>
                    <a:pt x="15567" y="7787"/>
                    <a:pt x="15849" y="6408"/>
                    <a:pt x="16274" y="5029"/>
                  </a:cubicBezTo>
                  <a:cubicBezTo>
                    <a:pt x="16556" y="3650"/>
                    <a:pt x="15991" y="2410"/>
                    <a:pt x="15154" y="1576"/>
                  </a:cubicBezTo>
                  <a:cubicBezTo>
                    <a:pt x="14447" y="1031"/>
                    <a:pt x="13752" y="614"/>
                    <a:pt x="12762" y="197"/>
                  </a:cubicBezTo>
                  <a:cubicBezTo>
                    <a:pt x="12385" y="58"/>
                    <a:pt x="11996" y="0"/>
                    <a:pt x="1160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271;p4"/>
            <p:cNvSpPr/>
            <p:nvPr/>
          </p:nvSpPr>
          <p:spPr>
            <a:xfrm flipH="1">
              <a:off x="686648" y="339596"/>
              <a:ext cx="45173" cy="5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3" h="21600" fill="norm" stroke="1" extrusionOk="0">
                  <a:moveTo>
                    <a:pt x="16244" y="0"/>
                  </a:moveTo>
                  <a:cubicBezTo>
                    <a:pt x="13108" y="2630"/>
                    <a:pt x="10263" y="5613"/>
                    <a:pt x="5647" y="5613"/>
                  </a:cubicBezTo>
                  <a:cubicBezTo>
                    <a:pt x="5168" y="5613"/>
                    <a:pt x="4660" y="5577"/>
                    <a:pt x="4152" y="5503"/>
                  </a:cubicBezTo>
                  <a:cubicBezTo>
                    <a:pt x="3963" y="5479"/>
                    <a:pt x="3789" y="5467"/>
                    <a:pt x="3615" y="5467"/>
                  </a:cubicBezTo>
                  <a:cubicBezTo>
                    <a:pt x="1742" y="5467"/>
                    <a:pt x="0" y="6892"/>
                    <a:pt x="0" y="9278"/>
                  </a:cubicBezTo>
                  <a:cubicBezTo>
                    <a:pt x="1248" y="9047"/>
                    <a:pt x="2540" y="8718"/>
                    <a:pt x="3658" y="8718"/>
                  </a:cubicBezTo>
                  <a:cubicBezTo>
                    <a:pt x="5313" y="8718"/>
                    <a:pt x="6561" y="9448"/>
                    <a:pt x="6561" y="12322"/>
                  </a:cubicBezTo>
                  <a:cubicBezTo>
                    <a:pt x="5879" y="13333"/>
                    <a:pt x="5356" y="13771"/>
                    <a:pt x="4660" y="14501"/>
                  </a:cubicBezTo>
                  <a:cubicBezTo>
                    <a:pt x="3803" y="15220"/>
                    <a:pt x="3281" y="15950"/>
                    <a:pt x="3281" y="17107"/>
                  </a:cubicBezTo>
                  <a:cubicBezTo>
                    <a:pt x="4485" y="18556"/>
                    <a:pt x="5531" y="20151"/>
                    <a:pt x="6561" y="21600"/>
                  </a:cubicBezTo>
                  <a:cubicBezTo>
                    <a:pt x="8811" y="21600"/>
                    <a:pt x="10713" y="21454"/>
                    <a:pt x="12789" y="21454"/>
                  </a:cubicBezTo>
                  <a:cubicBezTo>
                    <a:pt x="13994" y="19859"/>
                    <a:pt x="15213" y="18410"/>
                    <a:pt x="16244" y="16961"/>
                  </a:cubicBezTo>
                  <a:cubicBezTo>
                    <a:pt x="16069" y="16523"/>
                    <a:pt x="15895" y="16377"/>
                    <a:pt x="15721" y="16230"/>
                  </a:cubicBezTo>
                  <a:cubicBezTo>
                    <a:pt x="15039" y="15950"/>
                    <a:pt x="14516" y="15804"/>
                    <a:pt x="13994" y="15658"/>
                  </a:cubicBezTo>
                  <a:cubicBezTo>
                    <a:pt x="12963" y="14928"/>
                    <a:pt x="13471" y="14209"/>
                    <a:pt x="13645" y="13479"/>
                  </a:cubicBezTo>
                  <a:cubicBezTo>
                    <a:pt x="14168" y="10873"/>
                    <a:pt x="16418" y="10143"/>
                    <a:pt x="18319" y="8694"/>
                  </a:cubicBezTo>
                  <a:lnTo>
                    <a:pt x="19524" y="7099"/>
                  </a:lnTo>
                  <a:cubicBezTo>
                    <a:pt x="21600" y="3482"/>
                    <a:pt x="18842" y="1887"/>
                    <a:pt x="1624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272;p4"/>
            <p:cNvSpPr/>
            <p:nvPr/>
          </p:nvSpPr>
          <p:spPr>
            <a:xfrm flipH="1">
              <a:off x="87689" y="120569"/>
              <a:ext cx="59660" cy="3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9169" y="0"/>
                  </a:moveTo>
                  <a:cubicBezTo>
                    <a:pt x="18856" y="0"/>
                    <a:pt x="18521" y="142"/>
                    <a:pt x="18128" y="461"/>
                  </a:cubicBezTo>
                  <a:cubicBezTo>
                    <a:pt x="15100" y="2112"/>
                    <a:pt x="12200" y="4739"/>
                    <a:pt x="9045" y="4739"/>
                  </a:cubicBezTo>
                  <a:cubicBezTo>
                    <a:pt x="7762" y="4739"/>
                    <a:pt x="6444" y="4313"/>
                    <a:pt x="5057" y="3212"/>
                  </a:cubicBezTo>
                  <a:cubicBezTo>
                    <a:pt x="4988" y="3141"/>
                    <a:pt x="4907" y="3106"/>
                    <a:pt x="4803" y="3106"/>
                  </a:cubicBezTo>
                  <a:cubicBezTo>
                    <a:pt x="3844" y="3106"/>
                    <a:pt x="1891" y="6780"/>
                    <a:pt x="377" y="8697"/>
                  </a:cubicBezTo>
                  <a:cubicBezTo>
                    <a:pt x="-305" y="9762"/>
                    <a:pt x="-28" y="11874"/>
                    <a:pt x="932" y="11874"/>
                  </a:cubicBezTo>
                  <a:cubicBezTo>
                    <a:pt x="1174" y="11838"/>
                    <a:pt x="1405" y="11838"/>
                    <a:pt x="1613" y="11838"/>
                  </a:cubicBezTo>
                  <a:cubicBezTo>
                    <a:pt x="6595" y="11838"/>
                    <a:pt x="2087" y="18760"/>
                    <a:pt x="3405" y="21600"/>
                  </a:cubicBezTo>
                  <a:lnTo>
                    <a:pt x="4514" y="21600"/>
                  </a:lnTo>
                  <a:cubicBezTo>
                    <a:pt x="5138" y="12619"/>
                    <a:pt x="9287" y="11217"/>
                    <a:pt x="12951" y="11217"/>
                  </a:cubicBezTo>
                  <a:cubicBezTo>
                    <a:pt x="13263" y="11217"/>
                    <a:pt x="13563" y="11217"/>
                    <a:pt x="13864" y="11235"/>
                  </a:cubicBezTo>
                  <a:cubicBezTo>
                    <a:pt x="14384" y="11235"/>
                    <a:pt x="14858" y="11253"/>
                    <a:pt x="15297" y="11253"/>
                  </a:cubicBezTo>
                  <a:cubicBezTo>
                    <a:pt x="17562" y="11253"/>
                    <a:pt x="18776" y="10809"/>
                    <a:pt x="18544" y="5325"/>
                  </a:cubicBezTo>
                  <a:cubicBezTo>
                    <a:pt x="18544" y="4899"/>
                    <a:pt x="20197" y="4473"/>
                    <a:pt x="21295" y="3834"/>
                  </a:cubicBezTo>
                  <a:cubicBezTo>
                    <a:pt x="20867" y="1864"/>
                    <a:pt x="20266" y="0"/>
                    <a:pt x="1916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273;p4"/>
            <p:cNvSpPr/>
            <p:nvPr/>
          </p:nvSpPr>
          <p:spPr>
            <a:xfrm flipH="1">
              <a:off x="420055" y="69674"/>
              <a:ext cx="62214" cy="3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16565" y="0"/>
                  </a:moveTo>
                  <a:cubicBezTo>
                    <a:pt x="14522" y="0"/>
                    <a:pt x="12992" y="2618"/>
                    <a:pt x="11791" y="7661"/>
                  </a:cubicBezTo>
                  <a:cubicBezTo>
                    <a:pt x="9715" y="7108"/>
                    <a:pt x="7781" y="3894"/>
                    <a:pt x="5683" y="3894"/>
                  </a:cubicBezTo>
                  <a:cubicBezTo>
                    <a:pt x="4885" y="3894"/>
                    <a:pt x="4066" y="4363"/>
                    <a:pt x="3203" y="5618"/>
                  </a:cubicBezTo>
                  <a:cubicBezTo>
                    <a:pt x="2679" y="6895"/>
                    <a:pt x="2547" y="8172"/>
                    <a:pt x="3072" y="9938"/>
                  </a:cubicBezTo>
                  <a:cubicBezTo>
                    <a:pt x="3247" y="10811"/>
                    <a:pt x="3367" y="11087"/>
                    <a:pt x="3596" y="11087"/>
                  </a:cubicBezTo>
                  <a:cubicBezTo>
                    <a:pt x="3695" y="11087"/>
                    <a:pt x="3826" y="11023"/>
                    <a:pt x="3979" y="10960"/>
                  </a:cubicBezTo>
                  <a:cubicBezTo>
                    <a:pt x="3837" y="11364"/>
                    <a:pt x="3706" y="11513"/>
                    <a:pt x="3607" y="11513"/>
                  </a:cubicBezTo>
                  <a:cubicBezTo>
                    <a:pt x="3290" y="11513"/>
                    <a:pt x="3137" y="10130"/>
                    <a:pt x="2897" y="10130"/>
                  </a:cubicBezTo>
                  <a:cubicBezTo>
                    <a:pt x="2875" y="10130"/>
                    <a:pt x="2842" y="10151"/>
                    <a:pt x="2810" y="10193"/>
                  </a:cubicBezTo>
                  <a:cubicBezTo>
                    <a:pt x="1509" y="10704"/>
                    <a:pt x="734" y="11960"/>
                    <a:pt x="209" y="14492"/>
                  </a:cubicBezTo>
                  <a:cubicBezTo>
                    <a:pt x="-184" y="17280"/>
                    <a:pt x="-53" y="19812"/>
                    <a:pt x="854" y="21600"/>
                  </a:cubicBezTo>
                  <a:cubicBezTo>
                    <a:pt x="3979" y="20068"/>
                    <a:pt x="6972" y="17025"/>
                    <a:pt x="10359" y="16024"/>
                  </a:cubicBezTo>
                  <a:cubicBezTo>
                    <a:pt x="13473" y="15258"/>
                    <a:pt x="17505" y="16280"/>
                    <a:pt x="20247" y="10704"/>
                  </a:cubicBezTo>
                  <a:cubicBezTo>
                    <a:pt x="21416" y="6895"/>
                    <a:pt x="21285" y="3596"/>
                    <a:pt x="19329" y="1319"/>
                  </a:cubicBezTo>
                  <a:cubicBezTo>
                    <a:pt x="18313" y="447"/>
                    <a:pt x="17395" y="0"/>
                    <a:pt x="1656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274;p4"/>
            <p:cNvSpPr/>
            <p:nvPr/>
          </p:nvSpPr>
          <p:spPr>
            <a:xfrm flipH="1">
              <a:off x="168242" y="36197"/>
              <a:ext cx="48567" cy="2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6" y="0"/>
                  </a:moveTo>
                  <a:cubicBezTo>
                    <a:pt x="10570" y="0"/>
                    <a:pt x="9994" y="544"/>
                    <a:pt x="9418" y="755"/>
                  </a:cubicBezTo>
                  <a:cubicBezTo>
                    <a:pt x="6163" y="2175"/>
                    <a:pt x="2736" y="30"/>
                    <a:pt x="0" y="5045"/>
                  </a:cubicBezTo>
                  <a:cubicBezTo>
                    <a:pt x="202" y="4773"/>
                    <a:pt x="389" y="4683"/>
                    <a:pt x="576" y="4683"/>
                  </a:cubicBezTo>
                  <a:cubicBezTo>
                    <a:pt x="1728" y="4683"/>
                    <a:pt x="2606" y="9123"/>
                    <a:pt x="3859" y="9123"/>
                  </a:cubicBezTo>
                  <a:cubicBezTo>
                    <a:pt x="4291" y="9123"/>
                    <a:pt x="4766" y="8610"/>
                    <a:pt x="5314" y="7220"/>
                  </a:cubicBezTo>
                  <a:cubicBezTo>
                    <a:pt x="5688" y="6193"/>
                    <a:pt x="6106" y="5770"/>
                    <a:pt x="6509" y="5770"/>
                  </a:cubicBezTo>
                  <a:cubicBezTo>
                    <a:pt x="7387" y="5770"/>
                    <a:pt x="8208" y="7643"/>
                    <a:pt x="8568" y="9365"/>
                  </a:cubicBezTo>
                  <a:cubicBezTo>
                    <a:pt x="9590" y="16192"/>
                    <a:pt x="6509" y="12960"/>
                    <a:pt x="5645" y="14773"/>
                  </a:cubicBezTo>
                  <a:cubicBezTo>
                    <a:pt x="4795" y="16555"/>
                    <a:pt x="3082" y="17643"/>
                    <a:pt x="3931" y="21600"/>
                  </a:cubicBezTo>
                  <a:cubicBezTo>
                    <a:pt x="18000" y="20512"/>
                    <a:pt x="18000" y="20512"/>
                    <a:pt x="21600" y="6133"/>
                  </a:cubicBezTo>
                  <a:cubicBezTo>
                    <a:pt x="21110" y="5559"/>
                    <a:pt x="20606" y="5377"/>
                    <a:pt x="20074" y="5377"/>
                  </a:cubicBezTo>
                  <a:cubicBezTo>
                    <a:pt x="18504" y="5377"/>
                    <a:pt x="16819" y="7220"/>
                    <a:pt x="15365" y="7220"/>
                  </a:cubicBezTo>
                  <a:cubicBezTo>
                    <a:pt x="14184" y="7220"/>
                    <a:pt x="13162" y="5982"/>
                    <a:pt x="12514" y="1450"/>
                  </a:cubicBezTo>
                  <a:cubicBezTo>
                    <a:pt x="12053" y="332"/>
                    <a:pt x="11592" y="0"/>
                    <a:pt x="1114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275;p4"/>
            <p:cNvSpPr/>
            <p:nvPr/>
          </p:nvSpPr>
          <p:spPr>
            <a:xfrm flipH="1">
              <a:off x="450770" y="224886"/>
              <a:ext cx="39750" cy="3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19492" fill="norm" stroke="1" extrusionOk="0">
                  <a:moveTo>
                    <a:pt x="9174" y="0"/>
                  </a:moveTo>
                  <a:cubicBezTo>
                    <a:pt x="7565" y="0"/>
                    <a:pt x="5734" y="1281"/>
                    <a:pt x="4484" y="2917"/>
                  </a:cubicBezTo>
                  <a:cubicBezTo>
                    <a:pt x="2653" y="5328"/>
                    <a:pt x="1421" y="8144"/>
                    <a:pt x="0" y="10960"/>
                  </a:cubicBezTo>
                  <a:cubicBezTo>
                    <a:pt x="2259" y="14113"/>
                    <a:pt x="3303" y="19492"/>
                    <a:pt x="8113" y="19492"/>
                  </a:cubicBezTo>
                  <a:cubicBezTo>
                    <a:pt x="8506" y="19492"/>
                    <a:pt x="8934" y="19459"/>
                    <a:pt x="9379" y="19391"/>
                  </a:cubicBezTo>
                  <a:cubicBezTo>
                    <a:pt x="12221" y="14973"/>
                    <a:pt x="21600" y="21600"/>
                    <a:pt x="20984" y="11163"/>
                  </a:cubicBezTo>
                  <a:cubicBezTo>
                    <a:pt x="20008" y="10994"/>
                    <a:pt x="19016" y="10437"/>
                    <a:pt x="18245" y="10437"/>
                  </a:cubicBezTo>
                  <a:cubicBezTo>
                    <a:pt x="18057" y="10437"/>
                    <a:pt x="17886" y="10471"/>
                    <a:pt x="17732" y="10556"/>
                  </a:cubicBezTo>
                  <a:cubicBezTo>
                    <a:pt x="16808" y="11011"/>
                    <a:pt x="16808" y="13607"/>
                    <a:pt x="15746" y="13607"/>
                  </a:cubicBezTo>
                  <a:cubicBezTo>
                    <a:pt x="15404" y="13607"/>
                    <a:pt x="14925" y="13321"/>
                    <a:pt x="14274" y="12562"/>
                  </a:cubicBezTo>
                  <a:cubicBezTo>
                    <a:pt x="12221" y="10151"/>
                    <a:pt x="10184" y="7335"/>
                    <a:pt x="8763" y="4333"/>
                  </a:cubicBezTo>
                  <a:cubicBezTo>
                    <a:pt x="8352" y="3119"/>
                    <a:pt x="14874" y="4941"/>
                    <a:pt x="11211" y="911"/>
                  </a:cubicBezTo>
                  <a:cubicBezTo>
                    <a:pt x="10629" y="287"/>
                    <a:pt x="9927" y="0"/>
                    <a:pt x="917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276;p4"/>
            <p:cNvSpPr/>
            <p:nvPr/>
          </p:nvSpPr>
          <p:spPr>
            <a:xfrm flipH="1">
              <a:off x="472775" y="245931"/>
              <a:ext cx="43192" cy="3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27" y="0"/>
                  </a:moveTo>
                  <a:cubicBezTo>
                    <a:pt x="9067" y="6771"/>
                    <a:pt x="2704" y="10294"/>
                    <a:pt x="0" y="18837"/>
                  </a:cubicBezTo>
                  <a:lnTo>
                    <a:pt x="0" y="21600"/>
                  </a:lnTo>
                  <a:cubicBezTo>
                    <a:pt x="130" y="21600"/>
                    <a:pt x="259" y="21600"/>
                    <a:pt x="389" y="21600"/>
                  </a:cubicBezTo>
                  <a:cubicBezTo>
                    <a:pt x="8290" y="21600"/>
                    <a:pt x="14395" y="14006"/>
                    <a:pt x="21600" y="10547"/>
                  </a:cubicBezTo>
                  <a:cubicBezTo>
                    <a:pt x="17746" y="9028"/>
                    <a:pt x="17163" y="506"/>
                    <a:pt x="127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277;p4"/>
            <p:cNvSpPr/>
            <p:nvPr/>
          </p:nvSpPr>
          <p:spPr>
            <a:xfrm flipH="1">
              <a:off x="782325" y="249849"/>
              <a:ext cx="60515" cy="1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44" y="0"/>
                  </a:moveTo>
                  <a:cubicBezTo>
                    <a:pt x="5709" y="0"/>
                    <a:pt x="116" y="9798"/>
                    <a:pt x="0" y="15954"/>
                  </a:cubicBezTo>
                  <a:cubicBezTo>
                    <a:pt x="0" y="17703"/>
                    <a:pt x="543" y="19852"/>
                    <a:pt x="821" y="21600"/>
                  </a:cubicBezTo>
                  <a:cubicBezTo>
                    <a:pt x="1271" y="20216"/>
                    <a:pt x="1895" y="19852"/>
                    <a:pt x="2577" y="19852"/>
                  </a:cubicBezTo>
                  <a:cubicBezTo>
                    <a:pt x="3317" y="19852"/>
                    <a:pt x="4137" y="20252"/>
                    <a:pt x="4865" y="20252"/>
                  </a:cubicBezTo>
                  <a:cubicBezTo>
                    <a:pt x="6403" y="20252"/>
                    <a:pt x="7593" y="18395"/>
                    <a:pt x="7015" y="6848"/>
                  </a:cubicBezTo>
                  <a:cubicBezTo>
                    <a:pt x="10921" y="15590"/>
                    <a:pt x="14065" y="19924"/>
                    <a:pt x="16723" y="19924"/>
                  </a:cubicBezTo>
                  <a:cubicBezTo>
                    <a:pt x="18549" y="19924"/>
                    <a:pt x="20144" y="17848"/>
                    <a:pt x="21600" y="13805"/>
                  </a:cubicBezTo>
                  <a:cubicBezTo>
                    <a:pt x="21600" y="12931"/>
                    <a:pt x="21461" y="11620"/>
                    <a:pt x="21323" y="11182"/>
                  </a:cubicBezTo>
                  <a:cubicBezTo>
                    <a:pt x="20225" y="6411"/>
                    <a:pt x="18711" y="5136"/>
                    <a:pt x="17197" y="4699"/>
                  </a:cubicBezTo>
                  <a:lnTo>
                    <a:pt x="16376" y="4699"/>
                  </a:lnTo>
                  <a:cubicBezTo>
                    <a:pt x="15082" y="5573"/>
                    <a:pt x="13880" y="7176"/>
                    <a:pt x="12701" y="7176"/>
                  </a:cubicBezTo>
                  <a:cubicBezTo>
                    <a:pt x="11615" y="7176"/>
                    <a:pt x="10552" y="5828"/>
                    <a:pt x="9488" y="1202"/>
                  </a:cubicBezTo>
                  <a:cubicBezTo>
                    <a:pt x="9269" y="364"/>
                    <a:pt x="8864" y="0"/>
                    <a:pt x="834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278;p4"/>
            <p:cNvSpPr/>
            <p:nvPr/>
          </p:nvSpPr>
          <p:spPr>
            <a:xfrm flipH="1">
              <a:off x="501446" y="81038"/>
              <a:ext cx="56918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15062" y="0"/>
                  </a:moveTo>
                  <a:cubicBezTo>
                    <a:pt x="12654" y="0"/>
                    <a:pt x="10906" y="2865"/>
                    <a:pt x="9741" y="7384"/>
                  </a:cubicBezTo>
                  <a:cubicBezTo>
                    <a:pt x="8475" y="9018"/>
                    <a:pt x="7265" y="10322"/>
                    <a:pt x="6201" y="10322"/>
                  </a:cubicBezTo>
                  <a:cubicBezTo>
                    <a:pt x="5136" y="10322"/>
                    <a:pt x="4206" y="9018"/>
                    <a:pt x="3467" y="5400"/>
                  </a:cubicBezTo>
                  <a:lnTo>
                    <a:pt x="2134" y="5400"/>
                  </a:lnTo>
                  <a:cubicBezTo>
                    <a:pt x="1865" y="4978"/>
                    <a:pt x="1596" y="4757"/>
                    <a:pt x="1338" y="4757"/>
                  </a:cubicBezTo>
                  <a:cubicBezTo>
                    <a:pt x="1070" y="4757"/>
                    <a:pt x="801" y="4978"/>
                    <a:pt x="532" y="5400"/>
                  </a:cubicBezTo>
                  <a:cubicBezTo>
                    <a:pt x="-1328" y="10010"/>
                    <a:pt x="2403" y="14382"/>
                    <a:pt x="935" y="19396"/>
                  </a:cubicBezTo>
                  <a:lnTo>
                    <a:pt x="2268" y="21600"/>
                  </a:lnTo>
                  <a:cubicBezTo>
                    <a:pt x="5461" y="19598"/>
                    <a:pt x="8475" y="17320"/>
                    <a:pt x="11679" y="17320"/>
                  </a:cubicBezTo>
                  <a:cubicBezTo>
                    <a:pt x="12351" y="17320"/>
                    <a:pt x="13046" y="17431"/>
                    <a:pt x="13740" y="17651"/>
                  </a:cubicBezTo>
                  <a:cubicBezTo>
                    <a:pt x="14144" y="17431"/>
                    <a:pt x="14278" y="17210"/>
                    <a:pt x="14536" y="17008"/>
                  </a:cubicBezTo>
                  <a:cubicBezTo>
                    <a:pt x="14805" y="15245"/>
                    <a:pt x="14805" y="13941"/>
                    <a:pt x="14805" y="12196"/>
                  </a:cubicBezTo>
                  <a:cubicBezTo>
                    <a:pt x="15074" y="11535"/>
                    <a:pt x="15477" y="10653"/>
                    <a:pt x="15746" y="10010"/>
                  </a:cubicBezTo>
                  <a:cubicBezTo>
                    <a:pt x="16810" y="7163"/>
                    <a:pt x="20272" y="8467"/>
                    <a:pt x="19611" y="2792"/>
                  </a:cubicBezTo>
                  <a:cubicBezTo>
                    <a:pt x="18804" y="1910"/>
                    <a:pt x="17874" y="1249"/>
                    <a:pt x="17079" y="606"/>
                  </a:cubicBezTo>
                  <a:cubicBezTo>
                    <a:pt x="16362" y="184"/>
                    <a:pt x="15690" y="0"/>
                    <a:pt x="1506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279;p4"/>
            <p:cNvSpPr/>
            <p:nvPr/>
          </p:nvSpPr>
          <p:spPr>
            <a:xfrm flipH="1">
              <a:off x="502063" y="111018"/>
              <a:ext cx="37799" cy="4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196" fill="norm" stroke="1" extrusionOk="0">
                  <a:moveTo>
                    <a:pt x="13740" y="0"/>
                  </a:moveTo>
                  <a:cubicBezTo>
                    <a:pt x="8940" y="1740"/>
                    <a:pt x="1740" y="-1404"/>
                    <a:pt x="0" y="5572"/>
                  </a:cubicBezTo>
                  <a:cubicBezTo>
                    <a:pt x="0" y="6435"/>
                    <a:pt x="0" y="7312"/>
                    <a:pt x="220" y="8175"/>
                  </a:cubicBezTo>
                  <a:cubicBezTo>
                    <a:pt x="3921" y="11655"/>
                    <a:pt x="4580" y="16364"/>
                    <a:pt x="7640" y="20196"/>
                  </a:cubicBezTo>
                  <a:cubicBezTo>
                    <a:pt x="11780" y="17929"/>
                    <a:pt x="16360" y="16189"/>
                    <a:pt x="11121" y="10793"/>
                  </a:cubicBezTo>
                  <a:cubicBezTo>
                    <a:pt x="8721" y="8350"/>
                    <a:pt x="11121" y="6259"/>
                    <a:pt x="14400" y="6259"/>
                  </a:cubicBezTo>
                  <a:cubicBezTo>
                    <a:pt x="14547" y="6244"/>
                    <a:pt x="14693" y="6230"/>
                    <a:pt x="14840" y="6230"/>
                  </a:cubicBezTo>
                  <a:cubicBezTo>
                    <a:pt x="16250" y="6230"/>
                    <a:pt x="17954" y="6990"/>
                    <a:pt x="19255" y="6990"/>
                  </a:cubicBezTo>
                  <a:cubicBezTo>
                    <a:pt x="20354" y="6990"/>
                    <a:pt x="21197" y="6464"/>
                    <a:pt x="21380" y="4519"/>
                  </a:cubicBezTo>
                  <a:cubicBezTo>
                    <a:pt x="21600" y="1038"/>
                    <a:pt x="17020" y="512"/>
                    <a:pt x="137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280;p4"/>
            <p:cNvSpPr/>
            <p:nvPr/>
          </p:nvSpPr>
          <p:spPr>
            <a:xfrm flipH="1">
              <a:off x="1029286" y="457964"/>
              <a:ext cx="28284" cy="2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3" h="21600" fill="norm" stroke="1" extrusionOk="0">
                  <a:moveTo>
                    <a:pt x="5456" y="0"/>
                  </a:moveTo>
                  <a:cubicBezTo>
                    <a:pt x="-16" y="0"/>
                    <a:pt x="2441" y="10446"/>
                    <a:pt x="810" y="15485"/>
                  </a:cubicBezTo>
                  <a:cubicBezTo>
                    <a:pt x="-1111" y="20609"/>
                    <a:pt x="721" y="21317"/>
                    <a:pt x="2798" y="21317"/>
                  </a:cubicBezTo>
                  <a:cubicBezTo>
                    <a:pt x="3580" y="21317"/>
                    <a:pt x="4406" y="21204"/>
                    <a:pt x="5054" y="21204"/>
                  </a:cubicBezTo>
                  <a:cubicBezTo>
                    <a:pt x="5948" y="21458"/>
                    <a:pt x="6774" y="21600"/>
                    <a:pt x="7600" y="21600"/>
                  </a:cubicBezTo>
                  <a:cubicBezTo>
                    <a:pt x="14168" y="21600"/>
                    <a:pt x="18479" y="13702"/>
                    <a:pt x="19417" y="7389"/>
                  </a:cubicBezTo>
                  <a:cubicBezTo>
                    <a:pt x="20489" y="311"/>
                    <a:pt x="12247" y="2321"/>
                    <a:pt x="8248" y="651"/>
                  </a:cubicBezTo>
                  <a:cubicBezTo>
                    <a:pt x="7131" y="198"/>
                    <a:pt x="6216" y="0"/>
                    <a:pt x="545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281;p4"/>
            <p:cNvSpPr/>
            <p:nvPr/>
          </p:nvSpPr>
          <p:spPr>
            <a:xfrm flipH="1">
              <a:off x="148977" y="21174"/>
              <a:ext cx="65145" cy="1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84" y="0"/>
                  </a:moveTo>
                  <a:cubicBezTo>
                    <a:pt x="2297" y="5071"/>
                    <a:pt x="762" y="6465"/>
                    <a:pt x="0" y="9677"/>
                  </a:cubicBezTo>
                  <a:cubicBezTo>
                    <a:pt x="1664" y="18000"/>
                    <a:pt x="4477" y="11071"/>
                    <a:pt x="6130" y="18929"/>
                  </a:cubicBezTo>
                  <a:cubicBezTo>
                    <a:pt x="6355" y="20981"/>
                    <a:pt x="6602" y="21600"/>
                    <a:pt x="6860" y="21600"/>
                  </a:cubicBezTo>
                  <a:cubicBezTo>
                    <a:pt x="7311" y="21600"/>
                    <a:pt x="7805" y="19742"/>
                    <a:pt x="8266" y="19742"/>
                  </a:cubicBezTo>
                  <a:cubicBezTo>
                    <a:pt x="8320" y="19742"/>
                    <a:pt x="8374" y="19781"/>
                    <a:pt x="8438" y="19819"/>
                  </a:cubicBezTo>
                  <a:lnTo>
                    <a:pt x="13291" y="14284"/>
                  </a:lnTo>
                  <a:cubicBezTo>
                    <a:pt x="14772" y="15794"/>
                    <a:pt x="16297" y="18581"/>
                    <a:pt x="17843" y="18581"/>
                  </a:cubicBezTo>
                  <a:cubicBezTo>
                    <a:pt x="18712" y="18581"/>
                    <a:pt x="19582" y="17690"/>
                    <a:pt x="20451" y="15213"/>
                  </a:cubicBezTo>
                  <a:cubicBezTo>
                    <a:pt x="20967" y="14284"/>
                    <a:pt x="21214" y="13394"/>
                    <a:pt x="21600" y="12929"/>
                  </a:cubicBezTo>
                  <a:lnTo>
                    <a:pt x="20580" y="6000"/>
                  </a:lnTo>
                  <a:cubicBezTo>
                    <a:pt x="19249" y="6813"/>
                    <a:pt x="17928" y="7161"/>
                    <a:pt x="16608" y="7161"/>
                  </a:cubicBezTo>
                  <a:cubicBezTo>
                    <a:pt x="11927" y="7161"/>
                    <a:pt x="7268" y="2903"/>
                    <a:pt x="268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282;p4"/>
            <p:cNvSpPr/>
            <p:nvPr/>
          </p:nvSpPr>
          <p:spPr>
            <a:xfrm flipH="1">
              <a:off x="567605" y="178524"/>
              <a:ext cx="34322" cy="26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32" y="0"/>
                  </a:moveTo>
                  <a:cubicBezTo>
                    <a:pt x="1365" y="0"/>
                    <a:pt x="204" y="3529"/>
                    <a:pt x="0" y="6630"/>
                  </a:cubicBezTo>
                  <a:lnTo>
                    <a:pt x="0" y="21600"/>
                  </a:lnTo>
                  <a:cubicBezTo>
                    <a:pt x="2160" y="18980"/>
                    <a:pt x="4177" y="14329"/>
                    <a:pt x="7112" y="14329"/>
                  </a:cubicBezTo>
                  <a:cubicBezTo>
                    <a:pt x="8477" y="14329"/>
                    <a:pt x="10026" y="15345"/>
                    <a:pt x="11900" y="18098"/>
                  </a:cubicBezTo>
                  <a:cubicBezTo>
                    <a:pt x="12084" y="18606"/>
                    <a:pt x="12552" y="18766"/>
                    <a:pt x="13143" y="18766"/>
                  </a:cubicBezTo>
                  <a:cubicBezTo>
                    <a:pt x="13999" y="18766"/>
                    <a:pt x="15140" y="18419"/>
                    <a:pt x="16017" y="18419"/>
                  </a:cubicBezTo>
                  <a:cubicBezTo>
                    <a:pt x="13347" y="10132"/>
                    <a:pt x="21600" y="9490"/>
                    <a:pt x="21600" y="2165"/>
                  </a:cubicBezTo>
                  <a:cubicBezTo>
                    <a:pt x="21294" y="2139"/>
                    <a:pt x="20989" y="2139"/>
                    <a:pt x="20683" y="2139"/>
                  </a:cubicBezTo>
                  <a:cubicBezTo>
                    <a:pt x="16913" y="2139"/>
                    <a:pt x="13469" y="4277"/>
                    <a:pt x="10128" y="4277"/>
                  </a:cubicBezTo>
                  <a:cubicBezTo>
                    <a:pt x="8008" y="4277"/>
                    <a:pt x="5950" y="3422"/>
                    <a:pt x="3892" y="588"/>
                  </a:cubicBezTo>
                  <a:cubicBezTo>
                    <a:pt x="3525" y="160"/>
                    <a:pt x="3179" y="0"/>
                    <a:pt x="28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283;p4"/>
            <p:cNvSpPr/>
            <p:nvPr/>
          </p:nvSpPr>
          <p:spPr>
            <a:xfrm flipH="1">
              <a:off x="760731" y="225113"/>
              <a:ext cx="53979" cy="3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600" fill="norm" stroke="1" extrusionOk="0">
                  <a:moveTo>
                    <a:pt x="151" y="0"/>
                  </a:moveTo>
                  <a:cubicBezTo>
                    <a:pt x="-1022" y="9449"/>
                    <a:pt x="5001" y="10564"/>
                    <a:pt x="6914" y="16876"/>
                  </a:cubicBezTo>
                  <a:cubicBezTo>
                    <a:pt x="8531" y="18898"/>
                    <a:pt x="11469" y="17102"/>
                    <a:pt x="12345" y="21600"/>
                  </a:cubicBezTo>
                  <a:cubicBezTo>
                    <a:pt x="15135" y="20013"/>
                    <a:pt x="18221" y="20466"/>
                    <a:pt x="20578" y="16876"/>
                  </a:cubicBezTo>
                  <a:cubicBezTo>
                    <a:pt x="16752" y="15742"/>
                    <a:pt x="12197" y="17329"/>
                    <a:pt x="9704" y="9902"/>
                  </a:cubicBezTo>
                  <a:cubicBezTo>
                    <a:pt x="8531" y="7200"/>
                    <a:pt x="6914" y="6973"/>
                    <a:pt x="5581" y="4951"/>
                  </a:cubicBezTo>
                  <a:cubicBezTo>
                    <a:pt x="4829" y="5764"/>
                    <a:pt x="4236" y="6104"/>
                    <a:pt x="3742" y="6104"/>
                  </a:cubicBezTo>
                  <a:cubicBezTo>
                    <a:pt x="1928" y="6104"/>
                    <a:pt x="1533" y="1587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284;p4"/>
            <p:cNvSpPr/>
            <p:nvPr/>
          </p:nvSpPr>
          <p:spPr>
            <a:xfrm flipH="1">
              <a:off x="722948" y="257489"/>
              <a:ext cx="44358" cy="1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08" y="0"/>
                  </a:moveTo>
                  <a:cubicBezTo>
                    <a:pt x="6196" y="6795"/>
                    <a:pt x="3579" y="11909"/>
                    <a:pt x="0" y="19597"/>
                  </a:cubicBezTo>
                  <a:cubicBezTo>
                    <a:pt x="3248" y="20742"/>
                    <a:pt x="6259" y="21600"/>
                    <a:pt x="9113" y="21600"/>
                  </a:cubicBezTo>
                  <a:cubicBezTo>
                    <a:pt x="13543" y="21600"/>
                    <a:pt x="17595" y="19562"/>
                    <a:pt x="21600" y="13625"/>
                  </a:cubicBezTo>
                  <a:cubicBezTo>
                    <a:pt x="20764" y="9763"/>
                    <a:pt x="19582" y="8619"/>
                    <a:pt x="18273" y="8619"/>
                  </a:cubicBezTo>
                  <a:cubicBezTo>
                    <a:pt x="16366" y="8619"/>
                    <a:pt x="14190" y="11050"/>
                    <a:pt x="12440" y="11050"/>
                  </a:cubicBezTo>
                  <a:cubicBezTo>
                    <a:pt x="10768" y="11050"/>
                    <a:pt x="9476" y="8797"/>
                    <a:pt x="920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285;p4"/>
            <p:cNvSpPr/>
            <p:nvPr/>
          </p:nvSpPr>
          <p:spPr>
            <a:xfrm flipH="1">
              <a:off x="479736" y="83239"/>
              <a:ext cx="35843" cy="2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02" y="0"/>
                  </a:moveTo>
                  <a:cubicBezTo>
                    <a:pt x="10459" y="5103"/>
                    <a:pt x="5112" y="7928"/>
                    <a:pt x="0" y="11322"/>
                  </a:cubicBezTo>
                  <a:lnTo>
                    <a:pt x="0" y="14147"/>
                  </a:lnTo>
                  <a:cubicBezTo>
                    <a:pt x="898" y="14645"/>
                    <a:pt x="1834" y="14835"/>
                    <a:pt x="2810" y="14835"/>
                  </a:cubicBezTo>
                  <a:cubicBezTo>
                    <a:pt x="5639" y="14835"/>
                    <a:pt x="8722" y="13269"/>
                    <a:pt x="11590" y="13269"/>
                  </a:cubicBezTo>
                  <a:cubicBezTo>
                    <a:pt x="14439" y="13269"/>
                    <a:pt x="17073" y="14811"/>
                    <a:pt x="19063" y="20912"/>
                  </a:cubicBezTo>
                  <a:cubicBezTo>
                    <a:pt x="19200" y="21386"/>
                    <a:pt x="19376" y="21600"/>
                    <a:pt x="19532" y="21600"/>
                  </a:cubicBezTo>
                  <a:cubicBezTo>
                    <a:pt x="20351" y="21600"/>
                    <a:pt x="21229" y="16497"/>
                    <a:pt x="21600" y="14147"/>
                  </a:cubicBezTo>
                  <a:lnTo>
                    <a:pt x="21600" y="5364"/>
                  </a:lnTo>
                  <a:cubicBezTo>
                    <a:pt x="20449" y="855"/>
                    <a:pt x="17893" y="570"/>
                    <a:pt x="1510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286;p4"/>
            <p:cNvSpPr/>
            <p:nvPr/>
          </p:nvSpPr>
          <p:spPr>
            <a:xfrm flipH="1">
              <a:off x="776531" y="272286"/>
              <a:ext cx="29234" cy="2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4576" y="0"/>
                  </a:moveTo>
                  <a:cubicBezTo>
                    <a:pt x="4077" y="0"/>
                    <a:pt x="3397" y="517"/>
                    <a:pt x="2377" y="1778"/>
                  </a:cubicBezTo>
                  <a:cubicBezTo>
                    <a:pt x="224" y="4462"/>
                    <a:pt x="-1136" y="8310"/>
                    <a:pt x="1289" y="14098"/>
                  </a:cubicBezTo>
                  <a:cubicBezTo>
                    <a:pt x="3986" y="20048"/>
                    <a:pt x="7023" y="21600"/>
                    <a:pt x="10265" y="21600"/>
                  </a:cubicBezTo>
                  <a:cubicBezTo>
                    <a:pt x="13506" y="21600"/>
                    <a:pt x="16951" y="20048"/>
                    <a:pt x="20464" y="19854"/>
                  </a:cubicBezTo>
                  <a:cubicBezTo>
                    <a:pt x="18084" y="16491"/>
                    <a:pt x="18220" y="8989"/>
                    <a:pt x="14299" y="8989"/>
                  </a:cubicBezTo>
                  <a:cubicBezTo>
                    <a:pt x="13732" y="8989"/>
                    <a:pt x="13098" y="9151"/>
                    <a:pt x="12350" y="9474"/>
                  </a:cubicBezTo>
                  <a:cubicBezTo>
                    <a:pt x="11353" y="10024"/>
                    <a:pt x="10083" y="10735"/>
                    <a:pt x="8950" y="10735"/>
                  </a:cubicBezTo>
                  <a:cubicBezTo>
                    <a:pt x="7681" y="10735"/>
                    <a:pt x="6593" y="9830"/>
                    <a:pt x="6162" y="6790"/>
                  </a:cubicBezTo>
                  <a:cubicBezTo>
                    <a:pt x="5550" y="4462"/>
                    <a:pt x="6004" y="0"/>
                    <a:pt x="45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287;p4"/>
            <p:cNvSpPr/>
            <p:nvPr/>
          </p:nvSpPr>
          <p:spPr>
            <a:xfrm flipH="1">
              <a:off x="353273" y="56075"/>
              <a:ext cx="44021" cy="2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4467" y="0"/>
                  </a:moveTo>
                  <a:cubicBezTo>
                    <a:pt x="13503" y="0"/>
                    <a:pt x="12461" y="1069"/>
                    <a:pt x="11513" y="1986"/>
                  </a:cubicBezTo>
                  <a:cubicBezTo>
                    <a:pt x="9443" y="3819"/>
                    <a:pt x="7373" y="5988"/>
                    <a:pt x="5303" y="7821"/>
                  </a:cubicBezTo>
                  <a:cubicBezTo>
                    <a:pt x="4734" y="8554"/>
                    <a:pt x="3975" y="8554"/>
                    <a:pt x="3612" y="8921"/>
                  </a:cubicBezTo>
                  <a:cubicBezTo>
                    <a:pt x="3043" y="13259"/>
                    <a:pt x="1163" y="14359"/>
                    <a:pt x="25" y="16559"/>
                  </a:cubicBezTo>
                  <a:cubicBezTo>
                    <a:pt x="-117" y="19767"/>
                    <a:pt x="341" y="21600"/>
                    <a:pt x="1511" y="21600"/>
                  </a:cubicBezTo>
                  <a:cubicBezTo>
                    <a:pt x="1795" y="21600"/>
                    <a:pt x="2111" y="21478"/>
                    <a:pt x="2474" y="21264"/>
                  </a:cubicBezTo>
                  <a:cubicBezTo>
                    <a:pt x="8684" y="19461"/>
                    <a:pt x="15273" y="18362"/>
                    <a:pt x="21483" y="12923"/>
                  </a:cubicBezTo>
                  <a:cubicBezTo>
                    <a:pt x="21167" y="12862"/>
                    <a:pt x="20835" y="12832"/>
                    <a:pt x="20503" y="12832"/>
                  </a:cubicBezTo>
                  <a:cubicBezTo>
                    <a:pt x="20330" y="12832"/>
                    <a:pt x="20156" y="12832"/>
                    <a:pt x="19998" y="12832"/>
                  </a:cubicBezTo>
                  <a:cubicBezTo>
                    <a:pt x="18449" y="12832"/>
                    <a:pt x="16869" y="12648"/>
                    <a:pt x="16016" y="8554"/>
                  </a:cubicBezTo>
                  <a:cubicBezTo>
                    <a:pt x="16964" y="6355"/>
                    <a:pt x="16964" y="3819"/>
                    <a:pt x="16016" y="1283"/>
                  </a:cubicBezTo>
                  <a:cubicBezTo>
                    <a:pt x="15542" y="336"/>
                    <a:pt x="15020" y="0"/>
                    <a:pt x="1446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288;p4"/>
            <p:cNvSpPr/>
            <p:nvPr/>
          </p:nvSpPr>
          <p:spPr>
            <a:xfrm flipH="1">
              <a:off x="526274" y="127174"/>
              <a:ext cx="22070" cy="3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9274" y="0"/>
                  </a:moveTo>
                  <a:cubicBezTo>
                    <a:pt x="3323" y="0"/>
                    <a:pt x="0" y="2966"/>
                    <a:pt x="0" y="8898"/>
                  </a:cubicBezTo>
                  <a:cubicBezTo>
                    <a:pt x="5770" y="11615"/>
                    <a:pt x="10090" y="15645"/>
                    <a:pt x="13323" y="20242"/>
                  </a:cubicBezTo>
                  <a:cubicBezTo>
                    <a:pt x="14712" y="20400"/>
                    <a:pt x="16283" y="21600"/>
                    <a:pt x="17794" y="21600"/>
                  </a:cubicBezTo>
                  <a:cubicBezTo>
                    <a:pt x="18609" y="21600"/>
                    <a:pt x="19395" y="21260"/>
                    <a:pt x="20150" y="20242"/>
                  </a:cubicBezTo>
                  <a:cubicBezTo>
                    <a:pt x="21600" y="11864"/>
                    <a:pt x="19787" y="4325"/>
                    <a:pt x="10090" y="23"/>
                  </a:cubicBezTo>
                  <a:cubicBezTo>
                    <a:pt x="9818" y="0"/>
                    <a:pt x="9546" y="0"/>
                    <a:pt x="927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289;p4"/>
            <p:cNvSpPr/>
            <p:nvPr/>
          </p:nvSpPr>
          <p:spPr>
            <a:xfrm flipH="1">
              <a:off x="221438" y="57403"/>
              <a:ext cx="31245" cy="14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24" y="0"/>
                  </a:moveTo>
                  <a:cubicBezTo>
                    <a:pt x="12065" y="0"/>
                    <a:pt x="8953" y="5340"/>
                    <a:pt x="5305" y="5340"/>
                  </a:cubicBezTo>
                  <a:cubicBezTo>
                    <a:pt x="3671" y="5340"/>
                    <a:pt x="1947" y="4282"/>
                    <a:pt x="0" y="1155"/>
                  </a:cubicBezTo>
                  <a:cubicBezTo>
                    <a:pt x="1880" y="17030"/>
                    <a:pt x="4521" y="21600"/>
                    <a:pt x="7476" y="21600"/>
                  </a:cubicBezTo>
                  <a:cubicBezTo>
                    <a:pt x="10386" y="21600"/>
                    <a:pt x="13632" y="17174"/>
                    <a:pt x="16788" y="14913"/>
                  </a:cubicBezTo>
                  <a:cubicBezTo>
                    <a:pt x="16967" y="14865"/>
                    <a:pt x="17123" y="14865"/>
                    <a:pt x="17302" y="14865"/>
                  </a:cubicBezTo>
                  <a:cubicBezTo>
                    <a:pt x="17929" y="14865"/>
                    <a:pt x="18623" y="15106"/>
                    <a:pt x="19272" y="15106"/>
                  </a:cubicBezTo>
                  <a:cubicBezTo>
                    <a:pt x="20526" y="15106"/>
                    <a:pt x="21600" y="14143"/>
                    <a:pt x="21600" y="8611"/>
                  </a:cubicBezTo>
                  <a:cubicBezTo>
                    <a:pt x="21331" y="48"/>
                    <a:pt x="18399" y="577"/>
                    <a:pt x="16004" y="48"/>
                  </a:cubicBezTo>
                  <a:cubicBezTo>
                    <a:pt x="15870" y="0"/>
                    <a:pt x="15736" y="0"/>
                    <a:pt x="1562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290;p4"/>
            <p:cNvSpPr/>
            <p:nvPr/>
          </p:nvSpPr>
          <p:spPr>
            <a:xfrm flipH="1">
              <a:off x="613483" y="257004"/>
              <a:ext cx="34423" cy="23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600" fill="norm" stroke="1" extrusionOk="0">
                  <a:moveTo>
                    <a:pt x="14955" y="0"/>
                  </a:moveTo>
                  <a:cubicBezTo>
                    <a:pt x="8050" y="0"/>
                    <a:pt x="5052" y="10227"/>
                    <a:pt x="535" y="14429"/>
                  </a:cubicBezTo>
                  <a:cubicBezTo>
                    <a:pt x="-629" y="15135"/>
                    <a:pt x="298" y="18632"/>
                    <a:pt x="1482" y="20395"/>
                  </a:cubicBezTo>
                  <a:cubicBezTo>
                    <a:pt x="2054" y="21247"/>
                    <a:pt x="2507" y="21600"/>
                    <a:pt x="2863" y="21600"/>
                  </a:cubicBezTo>
                  <a:cubicBezTo>
                    <a:pt x="3809" y="21600"/>
                    <a:pt x="4224" y="19308"/>
                    <a:pt x="5230" y="18279"/>
                  </a:cubicBezTo>
                  <a:cubicBezTo>
                    <a:pt x="10161" y="13371"/>
                    <a:pt x="12745" y="4291"/>
                    <a:pt x="20971" y="2175"/>
                  </a:cubicBezTo>
                  <a:cubicBezTo>
                    <a:pt x="18663" y="647"/>
                    <a:pt x="16690" y="0"/>
                    <a:pt x="1495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291;p4"/>
            <p:cNvSpPr/>
            <p:nvPr/>
          </p:nvSpPr>
          <p:spPr>
            <a:xfrm flipH="1">
              <a:off x="670530" y="338626"/>
              <a:ext cx="25062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49" y="0"/>
                  </a:moveTo>
                  <a:cubicBezTo>
                    <a:pt x="12837" y="0"/>
                    <a:pt x="8707" y="3807"/>
                    <a:pt x="4884" y="3807"/>
                  </a:cubicBezTo>
                  <a:cubicBezTo>
                    <a:pt x="3181" y="3807"/>
                    <a:pt x="1535" y="3069"/>
                    <a:pt x="0" y="885"/>
                  </a:cubicBezTo>
                  <a:cubicBezTo>
                    <a:pt x="2316" y="6846"/>
                    <a:pt x="8316" y="12128"/>
                    <a:pt x="2986" y="19505"/>
                  </a:cubicBezTo>
                  <a:cubicBezTo>
                    <a:pt x="5358" y="20980"/>
                    <a:pt x="7312" y="21600"/>
                    <a:pt x="8958" y="21600"/>
                  </a:cubicBezTo>
                  <a:cubicBezTo>
                    <a:pt x="15628" y="21600"/>
                    <a:pt x="17274" y="11508"/>
                    <a:pt x="21265" y="6138"/>
                  </a:cubicBezTo>
                  <a:cubicBezTo>
                    <a:pt x="21265" y="5459"/>
                    <a:pt x="21600" y="4397"/>
                    <a:pt x="21600" y="3689"/>
                  </a:cubicBezTo>
                  <a:cubicBezTo>
                    <a:pt x="20065" y="915"/>
                    <a:pt x="18363" y="0"/>
                    <a:pt x="1654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292;p4"/>
            <p:cNvSpPr/>
            <p:nvPr/>
          </p:nvSpPr>
          <p:spPr>
            <a:xfrm flipH="1">
              <a:off x="653826" y="274067"/>
              <a:ext cx="22502" cy="2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5731" y="0"/>
                  </a:moveTo>
                  <a:cubicBezTo>
                    <a:pt x="17944" y="12949"/>
                    <a:pt x="1106" y="8316"/>
                    <a:pt x="0" y="21600"/>
                  </a:cubicBezTo>
                  <a:cubicBezTo>
                    <a:pt x="8787" y="16270"/>
                    <a:pt x="19388" y="18949"/>
                    <a:pt x="21231" y="6307"/>
                  </a:cubicBezTo>
                  <a:cubicBezTo>
                    <a:pt x="21600" y="3991"/>
                    <a:pt x="21231" y="2316"/>
                    <a:pt x="18681" y="1005"/>
                  </a:cubicBezTo>
                  <a:cubicBezTo>
                    <a:pt x="17944" y="670"/>
                    <a:pt x="16469" y="670"/>
                    <a:pt x="1573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293;p4"/>
            <p:cNvSpPr/>
            <p:nvPr/>
          </p:nvSpPr>
          <p:spPr>
            <a:xfrm flipH="1">
              <a:off x="437627" y="214785"/>
              <a:ext cx="18926" cy="1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5735" y="0"/>
                  </a:moveTo>
                  <a:cubicBezTo>
                    <a:pt x="12075" y="0"/>
                    <a:pt x="8124" y="5962"/>
                    <a:pt x="3558" y="5962"/>
                  </a:cubicBezTo>
                  <a:cubicBezTo>
                    <a:pt x="2878" y="5962"/>
                    <a:pt x="2198" y="5832"/>
                    <a:pt x="1486" y="5530"/>
                  </a:cubicBezTo>
                  <a:cubicBezTo>
                    <a:pt x="1356" y="5486"/>
                    <a:pt x="1227" y="5443"/>
                    <a:pt x="1129" y="5443"/>
                  </a:cubicBezTo>
                  <a:cubicBezTo>
                    <a:pt x="-425" y="5443"/>
                    <a:pt x="-328" y="11362"/>
                    <a:pt x="1129" y="13781"/>
                  </a:cubicBezTo>
                  <a:cubicBezTo>
                    <a:pt x="2813" y="17150"/>
                    <a:pt x="4271" y="21600"/>
                    <a:pt x="7023" y="21600"/>
                  </a:cubicBezTo>
                  <a:cubicBezTo>
                    <a:pt x="8060" y="21600"/>
                    <a:pt x="9290" y="20952"/>
                    <a:pt x="10747" y="19440"/>
                  </a:cubicBezTo>
                  <a:lnTo>
                    <a:pt x="16544" y="13781"/>
                  </a:lnTo>
                  <a:cubicBezTo>
                    <a:pt x="16933" y="9158"/>
                    <a:pt x="21175" y="2981"/>
                    <a:pt x="17321" y="389"/>
                  </a:cubicBezTo>
                  <a:cubicBezTo>
                    <a:pt x="16803" y="86"/>
                    <a:pt x="16253" y="0"/>
                    <a:pt x="1573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294;p4"/>
            <p:cNvSpPr/>
            <p:nvPr/>
          </p:nvSpPr>
          <p:spPr>
            <a:xfrm flipH="1">
              <a:off x="974483" y="487201"/>
              <a:ext cx="23699" cy="2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7" h="21600" fill="norm" stroke="1" extrusionOk="0">
                  <a:moveTo>
                    <a:pt x="6830" y="0"/>
                  </a:moveTo>
                  <a:cubicBezTo>
                    <a:pt x="4878" y="0"/>
                    <a:pt x="2087" y="2251"/>
                    <a:pt x="0" y="3157"/>
                  </a:cubicBezTo>
                  <a:cubicBezTo>
                    <a:pt x="3225" y="11867"/>
                    <a:pt x="8700" y="17420"/>
                    <a:pt x="15150" y="21600"/>
                  </a:cubicBezTo>
                  <a:cubicBezTo>
                    <a:pt x="17426" y="21249"/>
                    <a:pt x="21600" y="18122"/>
                    <a:pt x="19025" y="17070"/>
                  </a:cubicBezTo>
                  <a:cubicBezTo>
                    <a:pt x="13876" y="13591"/>
                    <a:pt x="10001" y="11165"/>
                    <a:pt x="9025" y="2455"/>
                  </a:cubicBezTo>
                  <a:cubicBezTo>
                    <a:pt x="8700" y="643"/>
                    <a:pt x="7887" y="0"/>
                    <a:pt x="683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295;p4"/>
            <p:cNvSpPr/>
            <p:nvPr/>
          </p:nvSpPr>
          <p:spPr>
            <a:xfrm flipH="1">
              <a:off x="884862" y="304468"/>
              <a:ext cx="21643" cy="1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19826" y="0"/>
                  </a:moveTo>
                  <a:cubicBezTo>
                    <a:pt x="15204" y="0"/>
                    <a:pt x="11968" y="6712"/>
                    <a:pt x="7254" y="6712"/>
                  </a:cubicBezTo>
                  <a:cubicBezTo>
                    <a:pt x="6083" y="6712"/>
                    <a:pt x="4789" y="6282"/>
                    <a:pt x="3341" y="5206"/>
                  </a:cubicBezTo>
                  <a:cubicBezTo>
                    <a:pt x="2755" y="4819"/>
                    <a:pt x="2293" y="4647"/>
                    <a:pt x="1892" y="4647"/>
                  </a:cubicBezTo>
                  <a:cubicBezTo>
                    <a:pt x="-1004" y="4647"/>
                    <a:pt x="383" y="13382"/>
                    <a:pt x="44" y="16953"/>
                  </a:cubicBezTo>
                  <a:cubicBezTo>
                    <a:pt x="-110" y="20567"/>
                    <a:pt x="598" y="21600"/>
                    <a:pt x="1646" y="21600"/>
                  </a:cubicBezTo>
                  <a:cubicBezTo>
                    <a:pt x="2817" y="21600"/>
                    <a:pt x="4388" y="20309"/>
                    <a:pt x="5559" y="20051"/>
                  </a:cubicBezTo>
                  <a:cubicBezTo>
                    <a:pt x="12523" y="18502"/>
                    <a:pt x="16929" y="10800"/>
                    <a:pt x="20596" y="43"/>
                  </a:cubicBezTo>
                  <a:cubicBezTo>
                    <a:pt x="20319" y="0"/>
                    <a:pt x="20072" y="0"/>
                    <a:pt x="1982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296;p4"/>
            <p:cNvSpPr/>
            <p:nvPr/>
          </p:nvSpPr>
          <p:spPr>
            <a:xfrm flipH="1">
              <a:off x="405992" y="68864"/>
              <a:ext cx="20907" cy="17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4930" y="0"/>
                  </a:moveTo>
                  <a:cubicBezTo>
                    <a:pt x="3795" y="0"/>
                    <a:pt x="2530" y="327"/>
                    <a:pt x="1135" y="1145"/>
                  </a:cubicBezTo>
                  <a:cubicBezTo>
                    <a:pt x="746" y="2086"/>
                    <a:pt x="389" y="3068"/>
                    <a:pt x="0" y="3559"/>
                  </a:cubicBezTo>
                  <a:cubicBezTo>
                    <a:pt x="0" y="4541"/>
                    <a:pt x="389" y="5523"/>
                    <a:pt x="746" y="6014"/>
                  </a:cubicBezTo>
                  <a:cubicBezTo>
                    <a:pt x="4995" y="9900"/>
                    <a:pt x="4638" y="15750"/>
                    <a:pt x="4638" y="21600"/>
                  </a:cubicBezTo>
                  <a:cubicBezTo>
                    <a:pt x="9632" y="21600"/>
                    <a:pt x="14270" y="21600"/>
                    <a:pt x="19686" y="20618"/>
                  </a:cubicBezTo>
                  <a:cubicBezTo>
                    <a:pt x="21600" y="17182"/>
                    <a:pt x="21211" y="14277"/>
                    <a:pt x="19297" y="10882"/>
                  </a:cubicBezTo>
                  <a:cubicBezTo>
                    <a:pt x="13816" y="8836"/>
                    <a:pt x="10735" y="0"/>
                    <a:pt x="493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297;p4"/>
            <p:cNvSpPr/>
            <p:nvPr/>
          </p:nvSpPr>
          <p:spPr>
            <a:xfrm flipH="1">
              <a:off x="692514" y="294495"/>
              <a:ext cx="15081" cy="20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608" y="0"/>
                  </a:moveTo>
                  <a:cubicBezTo>
                    <a:pt x="-985" y="16610"/>
                    <a:pt x="-985" y="16610"/>
                    <a:pt x="20615" y="21600"/>
                  </a:cubicBezTo>
                  <a:cubicBezTo>
                    <a:pt x="13754" y="14551"/>
                    <a:pt x="11143" y="6211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298;p4"/>
            <p:cNvSpPr/>
            <p:nvPr/>
          </p:nvSpPr>
          <p:spPr>
            <a:xfrm flipH="1">
              <a:off x="174039" y="121520"/>
              <a:ext cx="2272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92" y="71"/>
                    <a:pt x="20215" y="71"/>
                    <a:pt x="19508" y="71"/>
                  </a:cubicBezTo>
                  <a:cubicBezTo>
                    <a:pt x="18123" y="71"/>
                    <a:pt x="16708" y="0"/>
                    <a:pt x="15323" y="0"/>
                  </a:cubicBezTo>
                  <a:cubicBezTo>
                    <a:pt x="10000" y="0"/>
                    <a:pt x="4708" y="1497"/>
                    <a:pt x="0" y="16111"/>
                  </a:cubicBezTo>
                  <a:cubicBezTo>
                    <a:pt x="3969" y="18677"/>
                    <a:pt x="7846" y="21600"/>
                    <a:pt x="11262" y="21600"/>
                  </a:cubicBezTo>
                  <a:cubicBezTo>
                    <a:pt x="15662" y="21600"/>
                    <a:pt x="19323" y="1675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299;p4"/>
            <p:cNvSpPr/>
            <p:nvPr/>
          </p:nvSpPr>
          <p:spPr>
            <a:xfrm flipH="1">
              <a:off x="546231" y="168066"/>
              <a:ext cx="13794" cy="2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17" h="21600" fill="norm" stroke="1" extrusionOk="0">
                  <a:moveTo>
                    <a:pt x="4762" y="0"/>
                  </a:moveTo>
                  <a:cubicBezTo>
                    <a:pt x="-2957" y="8147"/>
                    <a:pt x="-1822" y="11399"/>
                    <a:pt x="12092" y="21600"/>
                  </a:cubicBezTo>
                  <a:cubicBezTo>
                    <a:pt x="18643" y="10988"/>
                    <a:pt x="4373" y="12221"/>
                    <a:pt x="5151" y="4895"/>
                  </a:cubicBezTo>
                  <a:cubicBezTo>
                    <a:pt x="5151" y="3252"/>
                    <a:pt x="4762" y="1609"/>
                    <a:pt x="476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300;p4"/>
            <p:cNvSpPr/>
            <p:nvPr/>
          </p:nvSpPr>
          <p:spPr>
            <a:xfrm flipH="1">
              <a:off x="653088" y="254737"/>
              <a:ext cx="12701" cy="1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1" h="21600" fill="norm" stroke="1" extrusionOk="0">
                  <a:moveTo>
                    <a:pt x="12732" y="0"/>
                  </a:moveTo>
                  <a:cubicBezTo>
                    <a:pt x="12470" y="0"/>
                    <a:pt x="12155" y="36"/>
                    <a:pt x="11893" y="73"/>
                  </a:cubicBezTo>
                  <a:cubicBezTo>
                    <a:pt x="673" y="1785"/>
                    <a:pt x="3767" y="10454"/>
                    <a:pt x="44" y="15226"/>
                  </a:cubicBezTo>
                  <a:cubicBezTo>
                    <a:pt x="-480" y="18868"/>
                    <a:pt x="3819" y="21600"/>
                    <a:pt x="5602" y="21600"/>
                  </a:cubicBezTo>
                  <a:cubicBezTo>
                    <a:pt x="5916" y="21600"/>
                    <a:pt x="6178" y="21527"/>
                    <a:pt x="6283" y="21309"/>
                  </a:cubicBezTo>
                  <a:cubicBezTo>
                    <a:pt x="11893" y="16537"/>
                    <a:pt x="16244" y="10454"/>
                    <a:pt x="19390" y="4407"/>
                  </a:cubicBezTo>
                  <a:cubicBezTo>
                    <a:pt x="21120" y="2404"/>
                    <a:pt x="16454" y="0"/>
                    <a:pt x="127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301;p4"/>
            <p:cNvSpPr/>
            <p:nvPr/>
          </p:nvSpPr>
          <p:spPr>
            <a:xfrm flipH="1">
              <a:off x="647005" y="318066"/>
              <a:ext cx="18672" cy="1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4" h="21600" fill="norm" stroke="1" extrusionOk="0">
                  <a:moveTo>
                    <a:pt x="5189" y="0"/>
                  </a:moveTo>
                  <a:cubicBezTo>
                    <a:pt x="-1661" y="0"/>
                    <a:pt x="-847" y="5361"/>
                    <a:pt x="2578" y="21600"/>
                  </a:cubicBezTo>
                  <a:lnTo>
                    <a:pt x="5019" y="21600"/>
                  </a:lnTo>
                  <a:cubicBezTo>
                    <a:pt x="9461" y="19102"/>
                    <a:pt x="14683" y="20351"/>
                    <a:pt x="18718" y="14157"/>
                  </a:cubicBezTo>
                  <a:cubicBezTo>
                    <a:pt x="19939" y="9837"/>
                    <a:pt x="19939" y="6090"/>
                    <a:pt x="17938" y="2394"/>
                  </a:cubicBezTo>
                  <a:cubicBezTo>
                    <a:pt x="12140" y="937"/>
                    <a:pt x="8003" y="0"/>
                    <a:pt x="518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302;p4"/>
            <p:cNvSpPr/>
            <p:nvPr/>
          </p:nvSpPr>
          <p:spPr>
            <a:xfrm flipH="1">
              <a:off x="151392" y="31837"/>
              <a:ext cx="2264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0" y="0"/>
                  </a:moveTo>
                  <a:cubicBezTo>
                    <a:pt x="4174" y="6625"/>
                    <a:pt x="7648" y="14837"/>
                    <a:pt x="12172" y="18909"/>
                  </a:cubicBezTo>
                  <a:cubicBezTo>
                    <a:pt x="13836" y="20496"/>
                    <a:pt x="15499" y="21600"/>
                    <a:pt x="16901" y="21600"/>
                  </a:cubicBezTo>
                  <a:cubicBezTo>
                    <a:pt x="19878" y="21600"/>
                    <a:pt x="21600" y="16769"/>
                    <a:pt x="19469" y="1656"/>
                  </a:cubicBezTo>
                  <a:cubicBezTo>
                    <a:pt x="12872" y="1656"/>
                    <a:pt x="6597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303;p4"/>
            <p:cNvSpPr/>
            <p:nvPr/>
          </p:nvSpPr>
          <p:spPr>
            <a:xfrm flipH="1">
              <a:off x="152832" y="118627"/>
              <a:ext cx="21208" cy="1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08" y="0"/>
                  </a:moveTo>
                  <a:cubicBezTo>
                    <a:pt x="6233" y="0"/>
                    <a:pt x="3693" y="2340"/>
                    <a:pt x="0" y="6534"/>
                  </a:cubicBezTo>
                  <a:cubicBezTo>
                    <a:pt x="7849" y="6534"/>
                    <a:pt x="13356" y="17553"/>
                    <a:pt x="21600" y="21600"/>
                  </a:cubicBezTo>
                  <a:cubicBezTo>
                    <a:pt x="15235" y="6436"/>
                    <a:pt x="12235" y="0"/>
                    <a:pt x="850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304;p4"/>
            <p:cNvSpPr/>
            <p:nvPr/>
          </p:nvSpPr>
          <p:spPr>
            <a:xfrm flipH="1">
              <a:off x="821632" y="429764"/>
              <a:ext cx="18521" cy="18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06" y="0"/>
                  </a:moveTo>
                  <a:cubicBezTo>
                    <a:pt x="3285" y="0"/>
                    <a:pt x="831" y="3070"/>
                    <a:pt x="0" y="8840"/>
                  </a:cubicBezTo>
                  <a:cubicBezTo>
                    <a:pt x="1813" y="11059"/>
                    <a:pt x="3587" y="12797"/>
                    <a:pt x="5400" y="15016"/>
                  </a:cubicBezTo>
                  <a:cubicBezTo>
                    <a:pt x="8912" y="17199"/>
                    <a:pt x="12197" y="21600"/>
                    <a:pt x="16238" y="21600"/>
                  </a:cubicBezTo>
                  <a:cubicBezTo>
                    <a:pt x="17862" y="21600"/>
                    <a:pt x="19636" y="20897"/>
                    <a:pt x="21600" y="18974"/>
                  </a:cubicBezTo>
                  <a:cubicBezTo>
                    <a:pt x="19334" y="11059"/>
                    <a:pt x="14387" y="5770"/>
                    <a:pt x="8987" y="37"/>
                  </a:cubicBezTo>
                  <a:cubicBezTo>
                    <a:pt x="8648" y="0"/>
                    <a:pt x="8345" y="0"/>
                    <a:pt x="800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305;p4"/>
            <p:cNvSpPr/>
            <p:nvPr/>
          </p:nvSpPr>
          <p:spPr>
            <a:xfrm flipH="1">
              <a:off x="926110" y="456767"/>
              <a:ext cx="13421" cy="1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4" h="21600" fill="norm" stroke="1" extrusionOk="0">
                  <a:moveTo>
                    <a:pt x="12637" y="0"/>
                  </a:moveTo>
                  <a:cubicBezTo>
                    <a:pt x="11427" y="0"/>
                    <a:pt x="9984" y="363"/>
                    <a:pt x="8215" y="1246"/>
                  </a:cubicBezTo>
                  <a:cubicBezTo>
                    <a:pt x="3234" y="3738"/>
                    <a:pt x="-2306" y="10540"/>
                    <a:pt x="999" y="16719"/>
                  </a:cubicBezTo>
                  <a:cubicBezTo>
                    <a:pt x="2908" y="20354"/>
                    <a:pt x="4910" y="21600"/>
                    <a:pt x="6958" y="21600"/>
                  </a:cubicBezTo>
                  <a:cubicBezTo>
                    <a:pt x="10822" y="21600"/>
                    <a:pt x="14965" y="17083"/>
                    <a:pt x="19294" y="15473"/>
                  </a:cubicBezTo>
                  <a:cubicBezTo>
                    <a:pt x="18363" y="8360"/>
                    <a:pt x="18223" y="0"/>
                    <a:pt x="126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306;p4"/>
            <p:cNvSpPr/>
            <p:nvPr/>
          </p:nvSpPr>
          <p:spPr>
            <a:xfrm flipH="1">
              <a:off x="653033" y="329722"/>
              <a:ext cx="17500" cy="2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600" fill="norm" stroke="1" extrusionOk="0">
                  <a:moveTo>
                    <a:pt x="13640" y="0"/>
                  </a:moveTo>
                  <a:cubicBezTo>
                    <a:pt x="11863" y="0"/>
                    <a:pt x="10162" y="597"/>
                    <a:pt x="8733" y="1825"/>
                  </a:cubicBezTo>
                  <a:cubicBezTo>
                    <a:pt x="5989" y="5773"/>
                    <a:pt x="5526" y="11314"/>
                    <a:pt x="0" y="13272"/>
                  </a:cubicBezTo>
                  <a:lnTo>
                    <a:pt x="0" y="14865"/>
                  </a:lnTo>
                  <a:cubicBezTo>
                    <a:pt x="3284" y="19775"/>
                    <a:pt x="6067" y="21600"/>
                    <a:pt x="8578" y="21600"/>
                  </a:cubicBezTo>
                  <a:cubicBezTo>
                    <a:pt x="13138" y="21600"/>
                    <a:pt x="16693" y="15628"/>
                    <a:pt x="20248" y="11314"/>
                  </a:cubicBezTo>
                  <a:cubicBezTo>
                    <a:pt x="21600" y="7731"/>
                    <a:pt x="20711" y="4181"/>
                    <a:pt x="18393" y="1427"/>
                  </a:cubicBezTo>
                  <a:cubicBezTo>
                    <a:pt x="16847" y="498"/>
                    <a:pt x="15224" y="0"/>
                    <a:pt x="136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307;p4"/>
            <p:cNvSpPr/>
            <p:nvPr/>
          </p:nvSpPr>
          <p:spPr>
            <a:xfrm flipH="1">
              <a:off x="154386" y="81228"/>
              <a:ext cx="1385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2" fill="norm" stroke="1" extrusionOk="0">
                  <a:moveTo>
                    <a:pt x="10548" y="0"/>
                  </a:moveTo>
                  <a:cubicBezTo>
                    <a:pt x="5400" y="0"/>
                    <a:pt x="1867" y="6436"/>
                    <a:pt x="0" y="20712"/>
                  </a:cubicBezTo>
                  <a:cubicBezTo>
                    <a:pt x="7217" y="17162"/>
                    <a:pt x="15594" y="21600"/>
                    <a:pt x="21600" y="6658"/>
                  </a:cubicBezTo>
                  <a:cubicBezTo>
                    <a:pt x="17310" y="2367"/>
                    <a:pt x="13626" y="0"/>
                    <a:pt x="1054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308;p4"/>
            <p:cNvSpPr/>
            <p:nvPr/>
          </p:nvSpPr>
          <p:spPr>
            <a:xfrm flipH="1">
              <a:off x="73725" y="113317"/>
              <a:ext cx="14744" cy="2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9" h="21600" fill="norm" stroke="1" extrusionOk="0">
                  <a:moveTo>
                    <a:pt x="15837" y="0"/>
                  </a:moveTo>
                  <a:cubicBezTo>
                    <a:pt x="11525" y="6266"/>
                    <a:pt x="6730" y="10981"/>
                    <a:pt x="0" y="14510"/>
                  </a:cubicBezTo>
                  <a:cubicBezTo>
                    <a:pt x="1894" y="19786"/>
                    <a:pt x="3425" y="21600"/>
                    <a:pt x="4796" y="21600"/>
                  </a:cubicBezTo>
                  <a:cubicBezTo>
                    <a:pt x="7778" y="21600"/>
                    <a:pt x="9873" y="12828"/>
                    <a:pt x="12775" y="12828"/>
                  </a:cubicBezTo>
                  <a:cubicBezTo>
                    <a:pt x="13299" y="12828"/>
                    <a:pt x="13822" y="13092"/>
                    <a:pt x="14427" y="13751"/>
                  </a:cubicBezTo>
                  <a:cubicBezTo>
                    <a:pt x="15837" y="9431"/>
                    <a:pt x="21600" y="5507"/>
                    <a:pt x="158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309;p4"/>
            <p:cNvSpPr/>
            <p:nvPr/>
          </p:nvSpPr>
          <p:spPr>
            <a:xfrm flipH="1">
              <a:off x="792513" y="406337"/>
              <a:ext cx="16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44" h="21600" fill="norm" stroke="1" extrusionOk="0">
                  <a:moveTo>
                    <a:pt x="13400" y="0"/>
                  </a:moveTo>
                  <a:cubicBezTo>
                    <a:pt x="10960" y="0"/>
                    <a:pt x="7920" y="2782"/>
                    <a:pt x="5163" y="5052"/>
                  </a:cubicBezTo>
                  <a:cubicBezTo>
                    <a:pt x="-706" y="9372"/>
                    <a:pt x="-2827" y="17207"/>
                    <a:pt x="5587" y="21600"/>
                  </a:cubicBezTo>
                  <a:lnTo>
                    <a:pt x="17818" y="21600"/>
                  </a:lnTo>
                  <a:cubicBezTo>
                    <a:pt x="18773" y="4759"/>
                    <a:pt x="16581" y="0"/>
                    <a:pt x="134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310;p4"/>
            <p:cNvSpPr/>
            <p:nvPr/>
          </p:nvSpPr>
          <p:spPr>
            <a:xfrm flipH="1">
              <a:off x="386039" y="216335"/>
              <a:ext cx="1466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81" y="0"/>
                  </a:moveTo>
                  <a:cubicBezTo>
                    <a:pt x="4101" y="0"/>
                    <a:pt x="1287" y="3665"/>
                    <a:pt x="0" y="15709"/>
                  </a:cubicBezTo>
                  <a:cubicBezTo>
                    <a:pt x="4148" y="19375"/>
                    <a:pt x="7772" y="21600"/>
                    <a:pt x="10967" y="21600"/>
                  </a:cubicBezTo>
                  <a:cubicBezTo>
                    <a:pt x="15211" y="21600"/>
                    <a:pt x="18691" y="17673"/>
                    <a:pt x="21600" y="7920"/>
                  </a:cubicBezTo>
                  <a:cubicBezTo>
                    <a:pt x="16927" y="5367"/>
                    <a:pt x="11777" y="0"/>
                    <a:pt x="758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311;p4"/>
            <p:cNvSpPr/>
            <p:nvPr/>
          </p:nvSpPr>
          <p:spPr>
            <a:xfrm flipH="1">
              <a:off x="138010" y="106648"/>
              <a:ext cx="12701" cy="1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21" h="21600" fill="norm" stroke="1" extrusionOk="0">
                  <a:moveTo>
                    <a:pt x="6528" y="0"/>
                  </a:moveTo>
                  <a:cubicBezTo>
                    <a:pt x="3648" y="0"/>
                    <a:pt x="329" y="643"/>
                    <a:pt x="329" y="643"/>
                  </a:cubicBezTo>
                  <a:cubicBezTo>
                    <a:pt x="-422" y="7286"/>
                    <a:pt x="-422" y="13929"/>
                    <a:pt x="6277" y="21600"/>
                  </a:cubicBezTo>
                  <a:cubicBezTo>
                    <a:pt x="12976" y="13929"/>
                    <a:pt x="21178" y="8314"/>
                    <a:pt x="10034" y="643"/>
                  </a:cubicBezTo>
                  <a:cubicBezTo>
                    <a:pt x="9282" y="171"/>
                    <a:pt x="7968" y="0"/>
                    <a:pt x="652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312;p4"/>
            <p:cNvSpPr/>
            <p:nvPr/>
          </p:nvSpPr>
          <p:spPr>
            <a:xfrm flipH="1">
              <a:off x="602534" y="26464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11932" y="0"/>
                  </a:moveTo>
                  <a:cubicBezTo>
                    <a:pt x="6313" y="0"/>
                    <a:pt x="-653" y="0"/>
                    <a:pt x="49" y="9894"/>
                  </a:cubicBezTo>
                  <a:cubicBezTo>
                    <a:pt x="49" y="19787"/>
                    <a:pt x="8420" y="17975"/>
                    <a:pt x="12635" y="20694"/>
                  </a:cubicBezTo>
                  <a:cubicBezTo>
                    <a:pt x="13923" y="21222"/>
                    <a:pt x="15152" y="21600"/>
                    <a:pt x="16206" y="21600"/>
                  </a:cubicBezTo>
                  <a:cubicBezTo>
                    <a:pt x="18664" y="21600"/>
                    <a:pt x="20479" y="19712"/>
                    <a:pt x="20947" y="13443"/>
                  </a:cubicBezTo>
                  <a:cubicBezTo>
                    <a:pt x="20947" y="3550"/>
                    <a:pt x="16791" y="0"/>
                    <a:pt x="1193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313;p4"/>
            <p:cNvSpPr/>
            <p:nvPr/>
          </p:nvSpPr>
          <p:spPr>
            <a:xfrm flipH="1">
              <a:off x="732208" y="235161"/>
              <a:ext cx="1774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6464" y="0"/>
                    <a:pt x="2996" y="6804"/>
                    <a:pt x="0" y="21600"/>
                  </a:cubicBezTo>
                  <a:cubicBezTo>
                    <a:pt x="7528" y="17802"/>
                    <a:pt x="14545" y="14004"/>
                    <a:pt x="21600" y="10286"/>
                  </a:cubicBezTo>
                  <a:cubicBezTo>
                    <a:pt x="17461" y="3560"/>
                    <a:pt x="13914" y="0"/>
                    <a:pt x="108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314;p4"/>
            <p:cNvSpPr/>
            <p:nvPr/>
          </p:nvSpPr>
          <p:spPr>
            <a:xfrm flipH="1">
              <a:off x="661840" y="2015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15836" y="0"/>
                  </a:moveTo>
                  <a:cubicBezTo>
                    <a:pt x="12120" y="0"/>
                    <a:pt x="6949" y="4741"/>
                    <a:pt x="2639" y="4741"/>
                  </a:cubicBezTo>
                  <a:cubicBezTo>
                    <a:pt x="1939" y="4741"/>
                    <a:pt x="1293" y="4610"/>
                    <a:pt x="646" y="4346"/>
                  </a:cubicBezTo>
                  <a:cubicBezTo>
                    <a:pt x="0" y="10602"/>
                    <a:pt x="0" y="15278"/>
                    <a:pt x="0" y="21600"/>
                  </a:cubicBezTo>
                  <a:cubicBezTo>
                    <a:pt x="1400" y="21600"/>
                    <a:pt x="2909" y="21600"/>
                    <a:pt x="4471" y="21600"/>
                  </a:cubicBezTo>
                  <a:cubicBezTo>
                    <a:pt x="12389" y="21600"/>
                    <a:pt x="21600" y="20546"/>
                    <a:pt x="20523" y="7441"/>
                  </a:cubicBezTo>
                  <a:cubicBezTo>
                    <a:pt x="19822" y="1778"/>
                    <a:pt x="18099" y="0"/>
                    <a:pt x="158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315;p4"/>
            <p:cNvSpPr/>
            <p:nvPr/>
          </p:nvSpPr>
          <p:spPr>
            <a:xfrm flipH="1">
              <a:off x="403302" y="213360"/>
              <a:ext cx="12701" cy="1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78" h="21600" fill="norm" stroke="1" extrusionOk="0">
                  <a:moveTo>
                    <a:pt x="7280" y="0"/>
                  </a:moveTo>
                  <a:cubicBezTo>
                    <a:pt x="5636" y="0"/>
                    <a:pt x="3935" y="269"/>
                    <a:pt x="2915" y="762"/>
                  </a:cubicBezTo>
                  <a:cubicBezTo>
                    <a:pt x="-2471" y="3988"/>
                    <a:pt x="874" y="8783"/>
                    <a:pt x="2915" y="13041"/>
                  </a:cubicBezTo>
                  <a:cubicBezTo>
                    <a:pt x="4956" y="16267"/>
                    <a:pt x="8301" y="18911"/>
                    <a:pt x="11022" y="21600"/>
                  </a:cubicBezTo>
                  <a:lnTo>
                    <a:pt x="11022" y="16267"/>
                  </a:lnTo>
                  <a:cubicBezTo>
                    <a:pt x="11702" y="11472"/>
                    <a:pt x="19129" y="6632"/>
                    <a:pt x="11702" y="762"/>
                  </a:cubicBezTo>
                  <a:cubicBezTo>
                    <a:pt x="10682" y="269"/>
                    <a:pt x="8981" y="0"/>
                    <a:pt x="728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316;p4"/>
            <p:cNvSpPr/>
            <p:nvPr/>
          </p:nvSpPr>
          <p:spPr>
            <a:xfrm flipH="1">
              <a:off x="682137" y="192736"/>
              <a:ext cx="12701" cy="1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729" h="21600" fill="norm" stroke="1" extrusionOk="0">
                  <a:moveTo>
                    <a:pt x="6619" y="0"/>
                  </a:moveTo>
                  <a:cubicBezTo>
                    <a:pt x="-6688" y="3864"/>
                    <a:pt x="3881" y="12197"/>
                    <a:pt x="5693" y="17736"/>
                  </a:cubicBezTo>
                  <a:cubicBezTo>
                    <a:pt x="6272" y="20064"/>
                    <a:pt x="7969" y="21600"/>
                    <a:pt x="9551" y="21600"/>
                  </a:cubicBezTo>
                  <a:cubicBezTo>
                    <a:pt x="10592" y="21600"/>
                    <a:pt x="11595" y="20902"/>
                    <a:pt x="12135" y="19366"/>
                  </a:cubicBezTo>
                  <a:cubicBezTo>
                    <a:pt x="14912" y="12197"/>
                    <a:pt x="7082" y="11079"/>
                    <a:pt x="6619" y="5540"/>
                  </a:cubicBezTo>
                  <a:lnTo>
                    <a:pt x="6619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317;p4"/>
            <p:cNvSpPr/>
            <p:nvPr/>
          </p:nvSpPr>
          <p:spPr>
            <a:xfrm flipH="1">
              <a:off x="727016" y="3134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2" h="21600" fill="norm" stroke="1" extrusionOk="0">
                  <a:moveTo>
                    <a:pt x="8266" y="0"/>
                  </a:moveTo>
                  <a:cubicBezTo>
                    <a:pt x="5594" y="4158"/>
                    <a:pt x="1015" y="9645"/>
                    <a:pt x="99" y="13745"/>
                  </a:cubicBezTo>
                  <a:cubicBezTo>
                    <a:pt x="-588" y="18481"/>
                    <a:pt x="2389" y="21600"/>
                    <a:pt x="6739" y="21600"/>
                  </a:cubicBezTo>
                  <a:cubicBezTo>
                    <a:pt x="8037" y="21600"/>
                    <a:pt x="9487" y="21311"/>
                    <a:pt x="11013" y="20618"/>
                  </a:cubicBezTo>
                  <a:cubicBezTo>
                    <a:pt x="13761" y="18597"/>
                    <a:pt x="19180" y="14439"/>
                    <a:pt x="20096" y="10338"/>
                  </a:cubicBezTo>
                  <a:cubicBezTo>
                    <a:pt x="21012" y="6180"/>
                    <a:pt x="17348" y="1386"/>
                    <a:pt x="82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318;p4"/>
            <p:cNvSpPr/>
            <p:nvPr/>
          </p:nvSpPr>
          <p:spPr>
            <a:xfrm flipH="1">
              <a:off x="870730" y="28282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5152" y="0"/>
                  </a:moveTo>
                  <a:cubicBezTo>
                    <a:pt x="14442" y="0"/>
                    <a:pt x="13654" y="142"/>
                    <a:pt x="12787" y="496"/>
                  </a:cubicBezTo>
                  <a:cubicBezTo>
                    <a:pt x="8057" y="496"/>
                    <a:pt x="3406" y="5595"/>
                    <a:pt x="568" y="9773"/>
                  </a:cubicBezTo>
                  <a:cubicBezTo>
                    <a:pt x="-1324" y="15722"/>
                    <a:pt x="1514" y="21600"/>
                    <a:pt x="9003" y="21600"/>
                  </a:cubicBezTo>
                  <a:cubicBezTo>
                    <a:pt x="14679" y="21600"/>
                    <a:pt x="19330" y="19050"/>
                    <a:pt x="20276" y="11473"/>
                  </a:cubicBezTo>
                  <a:cubicBezTo>
                    <a:pt x="20276" y="6374"/>
                    <a:pt x="19567" y="0"/>
                    <a:pt x="1515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319;p4"/>
            <p:cNvSpPr/>
            <p:nvPr/>
          </p:nvSpPr>
          <p:spPr>
            <a:xfrm flipH="1">
              <a:off x="697927" y="226566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9" h="21600" fill="norm" stroke="1" extrusionOk="0">
                  <a:moveTo>
                    <a:pt x="7774" y="0"/>
                  </a:moveTo>
                  <a:cubicBezTo>
                    <a:pt x="5214" y="0"/>
                    <a:pt x="2607" y="1459"/>
                    <a:pt x="0" y="5079"/>
                  </a:cubicBezTo>
                  <a:cubicBezTo>
                    <a:pt x="1443" y="14128"/>
                    <a:pt x="4562" y="21600"/>
                    <a:pt x="10428" y="21600"/>
                  </a:cubicBezTo>
                  <a:cubicBezTo>
                    <a:pt x="11312" y="21600"/>
                    <a:pt x="12243" y="21425"/>
                    <a:pt x="13267" y="21016"/>
                  </a:cubicBezTo>
                  <a:cubicBezTo>
                    <a:pt x="17736" y="18973"/>
                    <a:pt x="21600" y="12026"/>
                    <a:pt x="16060" y="4378"/>
                  </a:cubicBezTo>
                  <a:cubicBezTo>
                    <a:pt x="13407" y="1810"/>
                    <a:pt x="10660" y="0"/>
                    <a:pt x="777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320;p4"/>
            <p:cNvSpPr/>
            <p:nvPr/>
          </p:nvSpPr>
          <p:spPr>
            <a:xfrm flipH="1">
              <a:off x="678624" y="179560"/>
              <a:ext cx="12701" cy="1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28" h="21600" fill="norm" stroke="1" extrusionOk="0">
                  <a:moveTo>
                    <a:pt x="10353" y="0"/>
                  </a:moveTo>
                  <a:cubicBezTo>
                    <a:pt x="9886" y="0"/>
                    <a:pt x="9353" y="53"/>
                    <a:pt x="8753" y="106"/>
                  </a:cubicBezTo>
                  <a:cubicBezTo>
                    <a:pt x="-3114" y="2017"/>
                    <a:pt x="819" y="14011"/>
                    <a:pt x="19" y="21600"/>
                  </a:cubicBezTo>
                  <a:lnTo>
                    <a:pt x="15153" y="14648"/>
                  </a:lnTo>
                  <a:cubicBezTo>
                    <a:pt x="13619" y="9871"/>
                    <a:pt x="18486" y="0"/>
                    <a:pt x="1035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321;p4"/>
            <p:cNvSpPr/>
            <p:nvPr/>
          </p:nvSpPr>
          <p:spPr>
            <a:xfrm flipH="1">
              <a:off x="807965" y="202902"/>
              <a:ext cx="12701" cy="1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6" y="0"/>
                  </a:moveTo>
                  <a:cubicBezTo>
                    <a:pt x="4447" y="0"/>
                    <a:pt x="2269" y="842"/>
                    <a:pt x="0" y="3319"/>
                  </a:cubicBezTo>
                  <a:cubicBezTo>
                    <a:pt x="0" y="9809"/>
                    <a:pt x="1089" y="15705"/>
                    <a:pt x="1089" y="21600"/>
                  </a:cubicBezTo>
                  <a:cubicBezTo>
                    <a:pt x="14067" y="21600"/>
                    <a:pt x="19422" y="16844"/>
                    <a:pt x="21600" y="9809"/>
                  </a:cubicBezTo>
                  <a:cubicBezTo>
                    <a:pt x="21600" y="7431"/>
                    <a:pt x="19422" y="5053"/>
                    <a:pt x="19422" y="3319"/>
                  </a:cubicBezTo>
                  <a:cubicBezTo>
                    <a:pt x="15156" y="2923"/>
                    <a:pt x="10982" y="0"/>
                    <a:pt x="671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322;p4"/>
            <p:cNvSpPr/>
            <p:nvPr/>
          </p:nvSpPr>
          <p:spPr>
            <a:xfrm flipH="1">
              <a:off x="814521" y="2754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20" y="0"/>
                  </a:moveTo>
                  <a:cubicBezTo>
                    <a:pt x="9157" y="5438"/>
                    <a:pt x="4963" y="12613"/>
                    <a:pt x="0" y="17975"/>
                  </a:cubicBezTo>
                  <a:cubicBezTo>
                    <a:pt x="2447" y="18881"/>
                    <a:pt x="5802" y="21600"/>
                    <a:pt x="9157" y="21600"/>
                  </a:cubicBezTo>
                  <a:cubicBezTo>
                    <a:pt x="16637" y="21600"/>
                    <a:pt x="21600" y="19787"/>
                    <a:pt x="21600" y="8081"/>
                  </a:cubicBezTo>
                  <a:cubicBezTo>
                    <a:pt x="19153" y="5438"/>
                    <a:pt x="14959" y="0"/>
                    <a:pt x="1412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323;p4"/>
            <p:cNvSpPr/>
            <p:nvPr/>
          </p:nvSpPr>
          <p:spPr>
            <a:xfrm flipH="1">
              <a:off x="114489" y="5289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10915" y="0"/>
                  </a:moveTo>
                  <a:cubicBezTo>
                    <a:pt x="3740" y="2558"/>
                    <a:pt x="-791" y="5968"/>
                    <a:pt x="115" y="11866"/>
                  </a:cubicBezTo>
                  <a:cubicBezTo>
                    <a:pt x="1626" y="18189"/>
                    <a:pt x="5629" y="21600"/>
                    <a:pt x="10009" y="21600"/>
                  </a:cubicBezTo>
                  <a:cubicBezTo>
                    <a:pt x="10915" y="21600"/>
                    <a:pt x="11822" y="21458"/>
                    <a:pt x="12728" y="21174"/>
                  </a:cubicBezTo>
                  <a:cubicBezTo>
                    <a:pt x="16353" y="20321"/>
                    <a:pt x="19903" y="15276"/>
                    <a:pt x="19903" y="11866"/>
                  </a:cubicBezTo>
                  <a:cubicBezTo>
                    <a:pt x="20809" y="6821"/>
                    <a:pt x="17184" y="1705"/>
                    <a:pt x="109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324;p4"/>
            <p:cNvSpPr/>
            <p:nvPr/>
          </p:nvSpPr>
          <p:spPr>
            <a:xfrm flipH="1">
              <a:off x="391835" y="73814"/>
              <a:ext cx="15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39" y="0"/>
                  </a:moveTo>
                  <a:cubicBezTo>
                    <a:pt x="9472" y="2172"/>
                    <a:pt x="5267" y="4344"/>
                    <a:pt x="0" y="7180"/>
                  </a:cubicBezTo>
                  <a:cubicBezTo>
                    <a:pt x="0" y="11524"/>
                    <a:pt x="531" y="16532"/>
                    <a:pt x="531" y="21600"/>
                  </a:cubicBezTo>
                  <a:cubicBezTo>
                    <a:pt x="8410" y="20152"/>
                    <a:pt x="14739" y="15084"/>
                    <a:pt x="21600" y="8628"/>
                  </a:cubicBezTo>
                  <a:lnTo>
                    <a:pt x="14739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325;p4"/>
            <p:cNvSpPr/>
            <p:nvPr/>
          </p:nvSpPr>
          <p:spPr>
            <a:xfrm flipH="1">
              <a:off x="699832" y="219265"/>
              <a:ext cx="1389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cubicBezTo>
                    <a:pt x="5287" y="0"/>
                    <a:pt x="0" y="2965"/>
                    <a:pt x="0" y="20584"/>
                  </a:cubicBezTo>
                  <a:cubicBezTo>
                    <a:pt x="2417" y="20584"/>
                    <a:pt x="3625" y="21600"/>
                    <a:pt x="5438" y="21600"/>
                  </a:cubicBezTo>
                  <a:cubicBezTo>
                    <a:pt x="10221" y="20584"/>
                    <a:pt x="16213" y="20584"/>
                    <a:pt x="21600" y="20584"/>
                  </a:cubicBezTo>
                  <a:cubicBezTo>
                    <a:pt x="20392" y="13468"/>
                    <a:pt x="18579" y="6438"/>
                    <a:pt x="16213" y="424"/>
                  </a:cubicBezTo>
                  <a:cubicBezTo>
                    <a:pt x="14601" y="169"/>
                    <a:pt x="12940" y="0"/>
                    <a:pt x="1132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326;p4"/>
            <p:cNvSpPr/>
            <p:nvPr/>
          </p:nvSpPr>
          <p:spPr>
            <a:xfrm flipH="1">
              <a:off x="256533" y="45241"/>
              <a:ext cx="2195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40" y="0"/>
                  </a:moveTo>
                  <a:cubicBezTo>
                    <a:pt x="8761" y="0"/>
                    <a:pt x="4142" y="5219"/>
                    <a:pt x="0" y="19570"/>
                  </a:cubicBezTo>
                  <a:cubicBezTo>
                    <a:pt x="414" y="19570"/>
                    <a:pt x="860" y="19426"/>
                    <a:pt x="1274" y="19426"/>
                  </a:cubicBezTo>
                  <a:cubicBezTo>
                    <a:pt x="4237" y="19426"/>
                    <a:pt x="7391" y="21600"/>
                    <a:pt x="10545" y="21600"/>
                  </a:cubicBezTo>
                  <a:cubicBezTo>
                    <a:pt x="14432" y="21600"/>
                    <a:pt x="18255" y="18411"/>
                    <a:pt x="21600" y="4059"/>
                  </a:cubicBezTo>
                  <a:cubicBezTo>
                    <a:pt x="18892" y="1595"/>
                    <a:pt x="16184" y="0"/>
                    <a:pt x="135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327;p4"/>
            <p:cNvSpPr/>
            <p:nvPr/>
          </p:nvSpPr>
          <p:spPr>
            <a:xfrm flipH="1">
              <a:off x="630060" y="317188"/>
              <a:ext cx="1848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96" y="0"/>
                  </a:moveTo>
                  <a:cubicBezTo>
                    <a:pt x="15056" y="0"/>
                    <a:pt x="13505" y="813"/>
                    <a:pt x="12143" y="2961"/>
                  </a:cubicBezTo>
                  <a:lnTo>
                    <a:pt x="7641" y="2961"/>
                  </a:lnTo>
                  <a:cubicBezTo>
                    <a:pt x="4956" y="2961"/>
                    <a:pt x="2686" y="3658"/>
                    <a:pt x="0" y="3658"/>
                  </a:cubicBezTo>
                  <a:lnTo>
                    <a:pt x="0" y="17477"/>
                  </a:lnTo>
                  <a:cubicBezTo>
                    <a:pt x="870" y="20265"/>
                    <a:pt x="2686" y="20903"/>
                    <a:pt x="4502" y="21600"/>
                  </a:cubicBezTo>
                  <a:cubicBezTo>
                    <a:pt x="5372" y="20903"/>
                    <a:pt x="5826" y="20903"/>
                    <a:pt x="7187" y="20903"/>
                  </a:cubicBezTo>
                  <a:cubicBezTo>
                    <a:pt x="12143" y="18174"/>
                    <a:pt x="18460" y="18174"/>
                    <a:pt x="21600" y="9871"/>
                  </a:cubicBezTo>
                  <a:cubicBezTo>
                    <a:pt x="21600" y="6387"/>
                    <a:pt x="21146" y="3658"/>
                    <a:pt x="20238" y="871"/>
                  </a:cubicBezTo>
                  <a:cubicBezTo>
                    <a:pt x="19028" y="348"/>
                    <a:pt x="17893" y="0"/>
                    <a:pt x="1679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328;p4"/>
            <p:cNvSpPr/>
            <p:nvPr/>
          </p:nvSpPr>
          <p:spPr>
            <a:xfrm flipH="1">
              <a:off x="138331" y="5493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2" h="21600" fill="norm" stroke="1" extrusionOk="0">
                  <a:moveTo>
                    <a:pt x="9444" y="0"/>
                  </a:moveTo>
                  <a:cubicBezTo>
                    <a:pt x="8403" y="3600"/>
                    <a:pt x="3285" y="6000"/>
                    <a:pt x="162" y="10800"/>
                  </a:cubicBezTo>
                  <a:cubicBezTo>
                    <a:pt x="-792" y="16200"/>
                    <a:pt x="2591" y="21600"/>
                    <a:pt x="7102" y="21600"/>
                  </a:cubicBezTo>
                  <a:cubicBezTo>
                    <a:pt x="7536" y="21600"/>
                    <a:pt x="7969" y="21600"/>
                    <a:pt x="8403" y="21500"/>
                  </a:cubicBezTo>
                  <a:cubicBezTo>
                    <a:pt x="12567" y="19100"/>
                    <a:pt x="16644" y="15500"/>
                    <a:pt x="18726" y="10800"/>
                  </a:cubicBezTo>
                  <a:cubicBezTo>
                    <a:pt x="20808" y="1200"/>
                    <a:pt x="15603" y="0"/>
                    <a:pt x="944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329;p4"/>
            <p:cNvSpPr/>
            <p:nvPr/>
          </p:nvSpPr>
          <p:spPr>
            <a:xfrm flipH="1">
              <a:off x="741023" y="33052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4789" y="0"/>
                  </a:moveTo>
                  <a:cubicBezTo>
                    <a:pt x="-1382" y="0"/>
                    <a:pt x="-1110" y="6840"/>
                    <a:pt x="2884" y="10890"/>
                  </a:cubicBezTo>
                  <a:cubicBezTo>
                    <a:pt x="7240" y="15120"/>
                    <a:pt x="12594" y="17280"/>
                    <a:pt x="18040" y="21600"/>
                  </a:cubicBezTo>
                  <a:cubicBezTo>
                    <a:pt x="19129" y="18360"/>
                    <a:pt x="19129" y="15120"/>
                    <a:pt x="20218" y="9810"/>
                  </a:cubicBezTo>
                  <a:cubicBezTo>
                    <a:pt x="16951" y="6570"/>
                    <a:pt x="11505" y="90"/>
                    <a:pt x="6151" y="90"/>
                  </a:cubicBezTo>
                  <a:cubicBezTo>
                    <a:pt x="5606" y="90"/>
                    <a:pt x="5152" y="0"/>
                    <a:pt x="478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330;p4"/>
            <p:cNvSpPr/>
            <p:nvPr/>
          </p:nvSpPr>
          <p:spPr>
            <a:xfrm flipH="1">
              <a:off x="399553" y="22705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4778" y="3024"/>
                    <a:pt x="1615" y="6134"/>
                    <a:pt x="0" y="10282"/>
                  </a:cubicBezTo>
                  <a:lnTo>
                    <a:pt x="0" y="21600"/>
                  </a:lnTo>
                  <a:cubicBezTo>
                    <a:pt x="7200" y="21600"/>
                    <a:pt x="15207" y="20563"/>
                    <a:pt x="21600" y="20563"/>
                  </a:cubicBezTo>
                  <a:cubicBezTo>
                    <a:pt x="20793" y="6134"/>
                    <a:pt x="16015" y="0"/>
                    <a:pt x="72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331;p4"/>
            <p:cNvSpPr/>
            <p:nvPr/>
          </p:nvSpPr>
          <p:spPr>
            <a:xfrm flipH="1">
              <a:off x="159401" y="5144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76" y="0"/>
                  </a:moveTo>
                  <a:cubicBezTo>
                    <a:pt x="11278" y="0"/>
                    <a:pt x="8984" y="540"/>
                    <a:pt x="6786" y="1170"/>
                  </a:cubicBezTo>
                  <a:cubicBezTo>
                    <a:pt x="3441" y="4410"/>
                    <a:pt x="0" y="9810"/>
                    <a:pt x="0" y="14040"/>
                  </a:cubicBezTo>
                  <a:cubicBezTo>
                    <a:pt x="0" y="16200"/>
                    <a:pt x="6786" y="19440"/>
                    <a:pt x="11373" y="21600"/>
                  </a:cubicBezTo>
                  <a:cubicBezTo>
                    <a:pt x="15961" y="16200"/>
                    <a:pt x="20453" y="11880"/>
                    <a:pt x="21600" y="8730"/>
                  </a:cubicBezTo>
                  <a:cubicBezTo>
                    <a:pt x="21600" y="2160"/>
                    <a:pt x="17968" y="0"/>
                    <a:pt x="134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332;p4"/>
            <p:cNvSpPr/>
            <p:nvPr/>
          </p:nvSpPr>
          <p:spPr>
            <a:xfrm flipH="1">
              <a:off x="893345" y="237448"/>
              <a:ext cx="21986" cy="2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625" y="1961"/>
                    <a:pt x="5694" y="11863"/>
                    <a:pt x="0" y="21367"/>
                  </a:cubicBezTo>
                  <a:cubicBezTo>
                    <a:pt x="1145" y="21534"/>
                    <a:pt x="2227" y="21600"/>
                    <a:pt x="3181" y="21600"/>
                  </a:cubicBezTo>
                  <a:cubicBezTo>
                    <a:pt x="15938" y="21600"/>
                    <a:pt x="16319" y="8075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333;p4"/>
            <p:cNvSpPr/>
            <p:nvPr/>
          </p:nvSpPr>
          <p:spPr>
            <a:xfrm flipH="1">
              <a:off x="871750" y="226647"/>
              <a:ext cx="2159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03" y="11883"/>
                    <a:pt x="6185" y="7668"/>
                    <a:pt x="0" y="18849"/>
                  </a:cubicBezTo>
                  <a:cubicBezTo>
                    <a:pt x="2882" y="20605"/>
                    <a:pt x="5538" y="21600"/>
                    <a:pt x="7999" y="21600"/>
                  </a:cubicBezTo>
                  <a:cubicBezTo>
                    <a:pt x="14119" y="21600"/>
                    <a:pt x="18847" y="15454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334;p4"/>
            <p:cNvSpPr/>
            <p:nvPr/>
          </p:nvSpPr>
          <p:spPr>
            <a:xfrm flipH="1">
              <a:off x="974065" y="294884"/>
              <a:ext cx="12701" cy="1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374" h="21600" fill="norm" stroke="1" extrusionOk="0">
                  <a:moveTo>
                    <a:pt x="6435" y="0"/>
                  </a:moveTo>
                  <a:cubicBezTo>
                    <a:pt x="6032" y="7348"/>
                    <a:pt x="-7573" y="13677"/>
                    <a:pt x="6032" y="21600"/>
                  </a:cubicBezTo>
                  <a:cubicBezTo>
                    <a:pt x="12045" y="15270"/>
                    <a:pt x="14027" y="7879"/>
                    <a:pt x="643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335;p4"/>
            <p:cNvSpPr/>
            <p:nvPr/>
          </p:nvSpPr>
          <p:spPr>
            <a:xfrm flipH="1">
              <a:off x="1044248" y="494938"/>
              <a:ext cx="12701" cy="1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22" h="21600" fill="norm" stroke="1" extrusionOk="0">
                  <a:moveTo>
                    <a:pt x="435" y="0"/>
                  </a:moveTo>
                  <a:cubicBezTo>
                    <a:pt x="1447" y="6934"/>
                    <a:pt x="-3573" y="15138"/>
                    <a:pt x="5961" y="21600"/>
                  </a:cubicBezTo>
                  <a:cubicBezTo>
                    <a:pt x="14525" y="11254"/>
                    <a:pt x="18027" y="3013"/>
                    <a:pt x="43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336;p4"/>
            <p:cNvSpPr/>
            <p:nvPr/>
          </p:nvSpPr>
          <p:spPr>
            <a:xfrm flipH="1">
              <a:off x="216808" y="22707"/>
              <a:ext cx="1852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6" y="0"/>
                  </a:moveTo>
                  <a:cubicBezTo>
                    <a:pt x="4985" y="0"/>
                    <a:pt x="378" y="3388"/>
                    <a:pt x="0" y="20499"/>
                  </a:cubicBezTo>
                  <a:cubicBezTo>
                    <a:pt x="717" y="20245"/>
                    <a:pt x="1435" y="20160"/>
                    <a:pt x="2152" y="20160"/>
                  </a:cubicBezTo>
                  <a:cubicBezTo>
                    <a:pt x="5249" y="20160"/>
                    <a:pt x="8383" y="21600"/>
                    <a:pt x="11480" y="21600"/>
                  </a:cubicBezTo>
                  <a:cubicBezTo>
                    <a:pt x="15067" y="21600"/>
                    <a:pt x="18541" y="19652"/>
                    <a:pt x="21600" y="11351"/>
                  </a:cubicBezTo>
                  <a:cubicBezTo>
                    <a:pt x="17975" y="10334"/>
                    <a:pt x="14841" y="9402"/>
                    <a:pt x="13028" y="254"/>
                  </a:cubicBezTo>
                  <a:cubicBezTo>
                    <a:pt x="12084" y="169"/>
                    <a:pt x="11140" y="0"/>
                    <a:pt x="1019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337;p4"/>
            <p:cNvSpPr/>
            <p:nvPr/>
          </p:nvSpPr>
          <p:spPr>
            <a:xfrm flipH="1">
              <a:off x="219967" y="883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27" h="21600" fill="norm" stroke="1" extrusionOk="0">
                  <a:moveTo>
                    <a:pt x="10462" y="0"/>
                  </a:moveTo>
                  <a:cubicBezTo>
                    <a:pt x="7173" y="0"/>
                    <a:pt x="3933" y="4432"/>
                    <a:pt x="643" y="5993"/>
                  </a:cubicBezTo>
                  <a:cubicBezTo>
                    <a:pt x="-2842" y="21600"/>
                    <a:pt x="8842" y="14920"/>
                    <a:pt x="11738" y="21600"/>
                  </a:cubicBezTo>
                  <a:cubicBezTo>
                    <a:pt x="16991" y="17168"/>
                    <a:pt x="18758" y="9739"/>
                    <a:pt x="14683" y="3059"/>
                  </a:cubicBezTo>
                  <a:cubicBezTo>
                    <a:pt x="13260" y="812"/>
                    <a:pt x="11885" y="0"/>
                    <a:pt x="1046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338;p4"/>
            <p:cNvSpPr/>
            <p:nvPr/>
          </p:nvSpPr>
          <p:spPr>
            <a:xfrm flipH="1">
              <a:off x="223258" y="103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9" h="21600" fill="norm" stroke="1" extrusionOk="0">
                  <a:moveTo>
                    <a:pt x="221" y="0"/>
                  </a:moveTo>
                  <a:cubicBezTo>
                    <a:pt x="-1231" y="19267"/>
                    <a:pt x="4698" y="21082"/>
                    <a:pt x="11172" y="21082"/>
                  </a:cubicBezTo>
                  <a:cubicBezTo>
                    <a:pt x="12685" y="21082"/>
                    <a:pt x="14198" y="20995"/>
                    <a:pt x="15710" y="20995"/>
                  </a:cubicBezTo>
                  <a:cubicBezTo>
                    <a:pt x="17404" y="20995"/>
                    <a:pt x="18977" y="21082"/>
                    <a:pt x="20369" y="21600"/>
                  </a:cubicBezTo>
                  <a:cubicBezTo>
                    <a:pt x="16073" y="13392"/>
                    <a:pt x="11051" y="7258"/>
                    <a:pt x="669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339;p4"/>
            <p:cNvSpPr/>
            <p:nvPr/>
          </p:nvSpPr>
          <p:spPr>
            <a:xfrm flipH="1">
              <a:off x="205022" y="188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7" h="21600" fill="norm" stroke="1" extrusionOk="0">
                  <a:moveTo>
                    <a:pt x="18017" y="0"/>
                  </a:moveTo>
                  <a:cubicBezTo>
                    <a:pt x="12011" y="6221"/>
                    <a:pt x="6006" y="13392"/>
                    <a:pt x="0" y="20563"/>
                  </a:cubicBezTo>
                  <a:cubicBezTo>
                    <a:pt x="1766" y="20563"/>
                    <a:pt x="4189" y="21600"/>
                    <a:pt x="5400" y="21600"/>
                  </a:cubicBezTo>
                  <a:cubicBezTo>
                    <a:pt x="6460" y="21082"/>
                    <a:pt x="7721" y="20995"/>
                    <a:pt x="8983" y="20995"/>
                  </a:cubicBezTo>
                  <a:cubicBezTo>
                    <a:pt x="10144" y="20995"/>
                    <a:pt x="11355" y="21082"/>
                    <a:pt x="12516" y="21082"/>
                  </a:cubicBezTo>
                  <a:cubicBezTo>
                    <a:pt x="17462" y="21082"/>
                    <a:pt x="21600" y="19267"/>
                    <a:pt x="1801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340;p4"/>
            <p:cNvSpPr/>
            <p:nvPr/>
          </p:nvSpPr>
          <p:spPr>
            <a:xfrm flipH="1">
              <a:off x="425765" y="57792"/>
              <a:ext cx="28914" cy="2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24" y="0"/>
                  </a:moveTo>
                  <a:cubicBezTo>
                    <a:pt x="14126" y="4300"/>
                    <a:pt x="11393" y="5476"/>
                    <a:pt x="8393" y="5476"/>
                  </a:cubicBezTo>
                  <a:cubicBezTo>
                    <a:pt x="5781" y="5476"/>
                    <a:pt x="2951" y="4569"/>
                    <a:pt x="0" y="4031"/>
                  </a:cubicBezTo>
                  <a:cubicBezTo>
                    <a:pt x="2612" y="10414"/>
                    <a:pt x="2032" y="17602"/>
                    <a:pt x="5491" y="21600"/>
                  </a:cubicBezTo>
                  <a:cubicBezTo>
                    <a:pt x="9796" y="13605"/>
                    <a:pt x="16424" y="16024"/>
                    <a:pt x="21600" y="13202"/>
                  </a:cubicBezTo>
                  <a:cubicBezTo>
                    <a:pt x="21600" y="7222"/>
                    <a:pt x="19883" y="2419"/>
                    <a:pt x="1642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341;p4"/>
            <p:cNvSpPr/>
            <p:nvPr/>
          </p:nvSpPr>
          <p:spPr>
            <a:xfrm flipH="1">
              <a:off x="472387" y="72781"/>
              <a:ext cx="21985" cy="1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19" y="0"/>
                  </a:moveTo>
                  <a:cubicBezTo>
                    <a:pt x="15969" y="0"/>
                    <a:pt x="15683" y="315"/>
                    <a:pt x="15524" y="1023"/>
                  </a:cubicBezTo>
                  <a:cubicBezTo>
                    <a:pt x="13870" y="7790"/>
                    <a:pt x="11611" y="9718"/>
                    <a:pt x="9194" y="9718"/>
                  </a:cubicBezTo>
                  <a:cubicBezTo>
                    <a:pt x="6108" y="9718"/>
                    <a:pt x="2768" y="6610"/>
                    <a:pt x="0" y="6610"/>
                  </a:cubicBezTo>
                  <a:lnTo>
                    <a:pt x="382" y="8026"/>
                  </a:lnTo>
                  <a:cubicBezTo>
                    <a:pt x="0" y="12236"/>
                    <a:pt x="1145" y="14597"/>
                    <a:pt x="3786" y="16485"/>
                  </a:cubicBezTo>
                  <a:cubicBezTo>
                    <a:pt x="6808" y="18334"/>
                    <a:pt x="10593" y="19751"/>
                    <a:pt x="14029" y="21600"/>
                  </a:cubicBezTo>
                  <a:cubicBezTo>
                    <a:pt x="17051" y="19751"/>
                    <a:pt x="19310" y="18334"/>
                    <a:pt x="21600" y="16485"/>
                  </a:cubicBezTo>
                  <a:cubicBezTo>
                    <a:pt x="21218" y="12708"/>
                    <a:pt x="21218" y="9915"/>
                    <a:pt x="21218" y="6610"/>
                  </a:cubicBezTo>
                  <a:cubicBezTo>
                    <a:pt x="20009" y="4052"/>
                    <a:pt x="17655" y="0"/>
                    <a:pt x="163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342;p4"/>
            <p:cNvSpPr/>
            <p:nvPr/>
          </p:nvSpPr>
          <p:spPr>
            <a:xfrm flipH="1">
              <a:off x="425765" y="68795"/>
              <a:ext cx="2156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84" y="0"/>
                  </a:moveTo>
                  <a:cubicBezTo>
                    <a:pt x="6681" y="0"/>
                    <a:pt x="2465" y="2771"/>
                    <a:pt x="0" y="16172"/>
                  </a:cubicBezTo>
                  <a:cubicBezTo>
                    <a:pt x="0" y="17529"/>
                    <a:pt x="0" y="20243"/>
                    <a:pt x="389" y="21600"/>
                  </a:cubicBezTo>
                  <a:cubicBezTo>
                    <a:pt x="5935" y="14702"/>
                    <a:pt x="11514" y="7407"/>
                    <a:pt x="18032" y="7407"/>
                  </a:cubicBezTo>
                  <a:cubicBezTo>
                    <a:pt x="19200" y="7407"/>
                    <a:pt x="20400" y="7634"/>
                    <a:pt x="21600" y="8142"/>
                  </a:cubicBezTo>
                  <a:lnTo>
                    <a:pt x="21600" y="1414"/>
                  </a:lnTo>
                  <a:cubicBezTo>
                    <a:pt x="18259" y="1414"/>
                    <a:pt x="14692" y="0"/>
                    <a:pt x="1138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343;p4"/>
            <p:cNvSpPr/>
            <p:nvPr/>
          </p:nvSpPr>
          <p:spPr>
            <a:xfrm flipH="1">
              <a:off x="458139" y="566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1600" fill="norm" stroke="1" extrusionOk="0">
                  <a:moveTo>
                    <a:pt x="16163" y="0"/>
                  </a:moveTo>
                  <a:cubicBezTo>
                    <a:pt x="12986" y="3098"/>
                    <a:pt x="5363" y="6196"/>
                    <a:pt x="2095" y="11273"/>
                  </a:cubicBezTo>
                  <a:cubicBezTo>
                    <a:pt x="-899" y="15146"/>
                    <a:pt x="-1081" y="21600"/>
                    <a:pt x="4183" y="21600"/>
                  </a:cubicBezTo>
                  <a:cubicBezTo>
                    <a:pt x="4546" y="21600"/>
                    <a:pt x="5000" y="21600"/>
                    <a:pt x="5363" y="21514"/>
                  </a:cubicBezTo>
                  <a:cubicBezTo>
                    <a:pt x="10808" y="19449"/>
                    <a:pt x="15074" y="13339"/>
                    <a:pt x="20519" y="10241"/>
                  </a:cubicBezTo>
                  <a:cubicBezTo>
                    <a:pt x="19430" y="5163"/>
                    <a:pt x="18341" y="2065"/>
                    <a:pt x="1616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344;p4"/>
            <p:cNvSpPr/>
            <p:nvPr/>
          </p:nvSpPr>
          <p:spPr>
            <a:xfrm flipH="1">
              <a:off x="767661" y="182862"/>
              <a:ext cx="27736" cy="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6" h="21600" fill="norm" stroke="1" extrusionOk="0">
                  <a:moveTo>
                    <a:pt x="12893" y="0"/>
                  </a:moveTo>
                  <a:cubicBezTo>
                    <a:pt x="10483" y="0"/>
                    <a:pt x="8116" y="3112"/>
                    <a:pt x="6069" y="6370"/>
                  </a:cubicBezTo>
                  <a:cubicBezTo>
                    <a:pt x="4044" y="9409"/>
                    <a:pt x="-3334" y="9409"/>
                    <a:pt x="1762" y="21600"/>
                  </a:cubicBezTo>
                  <a:cubicBezTo>
                    <a:pt x="5963" y="19916"/>
                    <a:pt x="8479" y="11129"/>
                    <a:pt x="13106" y="11129"/>
                  </a:cubicBezTo>
                  <a:cubicBezTo>
                    <a:pt x="13212" y="11129"/>
                    <a:pt x="13319" y="11129"/>
                    <a:pt x="13426" y="11166"/>
                  </a:cubicBezTo>
                  <a:cubicBezTo>
                    <a:pt x="14961" y="11166"/>
                    <a:pt x="14961" y="8530"/>
                    <a:pt x="15963" y="6809"/>
                  </a:cubicBezTo>
                  <a:cubicBezTo>
                    <a:pt x="16987" y="6809"/>
                    <a:pt x="17498" y="6370"/>
                    <a:pt x="18266" y="6370"/>
                  </a:cubicBezTo>
                  <a:cubicBezTo>
                    <a:pt x="16518" y="1721"/>
                    <a:pt x="14705" y="0"/>
                    <a:pt x="1289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345;p4"/>
            <p:cNvSpPr/>
            <p:nvPr/>
          </p:nvSpPr>
          <p:spPr>
            <a:xfrm flipH="1">
              <a:off x="741856" y="162509"/>
              <a:ext cx="15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98" y="0"/>
                  </a:moveTo>
                  <a:lnTo>
                    <a:pt x="0" y="9098"/>
                  </a:lnTo>
                  <a:cubicBezTo>
                    <a:pt x="930" y="17988"/>
                    <a:pt x="2656" y="21600"/>
                    <a:pt x="5134" y="21600"/>
                  </a:cubicBezTo>
                  <a:cubicBezTo>
                    <a:pt x="6772" y="21600"/>
                    <a:pt x="8764" y="20003"/>
                    <a:pt x="11066" y="17363"/>
                  </a:cubicBezTo>
                  <a:cubicBezTo>
                    <a:pt x="14739" y="16530"/>
                    <a:pt x="18457" y="14030"/>
                    <a:pt x="21600" y="13196"/>
                  </a:cubicBezTo>
                  <a:cubicBezTo>
                    <a:pt x="17926" y="4098"/>
                    <a:pt x="12128" y="2431"/>
                    <a:pt x="579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346;p4"/>
            <p:cNvSpPr/>
            <p:nvPr/>
          </p:nvSpPr>
          <p:spPr>
            <a:xfrm flipH="1">
              <a:off x="749321" y="1676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7" h="21600" fill="norm" stroke="1" extrusionOk="0">
                  <a:moveTo>
                    <a:pt x="6254" y="0"/>
                  </a:moveTo>
                  <a:cubicBezTo>
                    <a:pt x="-3073" y="7668"/>
                    <a:pt x="-3073" y="7668"/>
                    <a:pt x="13863" y="21600"/>
                  </a:cubicBezTo>
                  <a:cubicBezTo>
                    <a:pt x="15042" y="21600"/>
                    <a:pt x="16760" y="21600"/>
                    <a:pt x="17938" y="20898"/>
                  </a:cubicBezTo>
                  <a:cubicBezTo>
                    <a:pt x="17938" y="16683"/>
                    <a:pt x="18527" y="11824"/>
                    <a:pt x="18527" y="6966"/>
                  </a:cubicBezTo>
                  <a:cubicBezTo>
                    <a:pt x="13863" y="6263"/>
                    <a:pt x="9200" y="6263"/>
                    <a:pt x="625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347;p4"/>
            <p:cNvSpPr/>
            <p:nvPr/>
          </p:nvSpPr>
          <p:spPr>
            <a:xfrm flipH="1">
              <a:off x="281592" y="19069"/>
              <a:ext cx="44326" cy="3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8094" y="0"/>
                  </a:moveTo>
                  <a:cubicBezTo>
                    <a:pt x="7862" y="0"/>
                    <a:pt x="7614" y="42"/>
                    <a:pt x="7381" y="127"/>
                  </a:cubicBezTo>
                  <a:cubicBezTo>
                    <a:pt x="3318" y="1634"/>
                    <a:pt x="5350" y="11755"/>
                    <a:pt x="2404" y="16805"/>
                  </a:cubicBezTo>
                  <a:cubicBezTo>
                    <a:pt x="2264" y="16783"/>
                    <a:pt x="2124" y="16783"/>
                    <a:pt x="2000" y="16783"/>
                  </a:cubicBezTo>
                  <a:cubicBezTo>
                    <a:pt x="-372" y="16783"/>
                    <a:pt x="-325" y="18969"/>
                    <a:pt x="558" y="21600"/>
                  </a:cubicBezTo>
                  <a:cubicBezTo>
                    <a:pt x="7195" y="19075"/>
                    <a:pt x="14033" y="16550"/>
                    <a:pt x="21042" y="14025"/>
                  </a:cubicBezTo>
                  <a:cubicBezTo>
                    <a:pt x="21042" y="13516"/>
                    <a:pt x="21042" y="12497"/>
                    <a:pt x="21228" y="11500"/>
                  </a:cubicBezTo>
                  <a:cubicBezTo>
                    <a:pt x="20127" y="10482"/>
                    <a:pt x="19011" y="8975"/>
                    <a:pt x="17724" y="7957"/>
                  </a:cubicBezTo>
                  <a:cubicBezTo>
                    <a:pt x="14669" y="5156"/>
                    <a:pt x="10978" y="0"/>
                    <a:pt x="809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348;p4"/>
            <p:cNvSpPr/>
            <p:nvPr/>
          </p:nvSpPr>
          <p:spPr>
            <a:xfrm flipH="1">
              <a:off x="321674" y="31987"/>
              <a:ext cx="44326" cy="3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7" y="0"/>
                  </a:moveTo>
                  <a:cubicBezTo>
                    <a:pt x="16346" y="2981"/>
                    <a:pt x="15589" y="5713"/>
                    <a:pt x="14658" y="8924"/>
                  </a:cubicBezTo>
                  <a:cubicBezTo>
                    <a:pt x="14658" y="9924"/>
                    <a:pt x="14468" y="10425"/>
                    <a:pt x="14468" y="11405"/>
                  </a:cubicBezTo>
                  <a:cubicBezTo>
                    <a:pt x="13506" y="12114"/>
                    <a:pt x="12512" y="12322"/>
                    <a:pt x="11502" y="12322"/>
                  </a:cubicBezTo>
                  <a:cubicBezTo>
                    <a:pt x="9924" y="12322"/>
                    <a:pt x="8299" y="11801"/>
                    <a:pt x="6737" y="11801"/>
                  </a:cubicBezTo>
                  <a:cubicBezTo>
                    <a:pt x="5364" y="11801"/>
                    <a:pt x="4055" y="12197"/>
                    <a:pt x="2808" y="13656"/>
                  </a:cubicBezTo>
                  <a:cubicBezTo>
                    <a:pt x="1688" y="14386"/>
                    <a:pt x="568" y="15387"/>
                    <a:pt x="0" y="17618"/>
                  </a:cubicBezTo>
                  <a:cubicBezTo>
                    <a:pt x="379" y="18869"/>
                    <a:pt x="379" y="20099"/>
                    <a:pt x="568" y="21600"/>
                  </a:cubicBezTo>
                  <a:cubicBezTo>
                    <a:pt x="6942" y="18869"/>
                    <a:pt x="13522" y="16137"/>
                    <a:pt x="19722" y="13156"/>
                  </a:cubicBezTo>
                  <a:cubicBezTo>
                    <a:pt x="20101" y="11175"/>
                    <a:pt x="20290" y="9424"/>
                    <a:pt x="21600" y="8673"/>
                  </a:cubicBezTo>
                  <a:cubicBezTo>
                    <a:pt x="21600" y="4212"/>
                    <a:pt x="20290" y="1480"/>
                    <a:pt x="1727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349;p4"/>
            <p:cNvSpPr/>
            <p:nvPr/>
          </p:nvSpPr>
          <p:spPr>
            <a:xfrm flipH="1">
              <a:off x="624264" y="138798"/>
              <a:ext cx="57050" cy="3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4" y="0"/>
                  </a:moveTo>
                  <a:cubicBezTo>
                    <a:pt x="14907" y="0"/>
                    <a:pt x="13448" y="578"/>
                    <a:pt x="12112" y="3284"/>
                  </a:cubicBezTo>
                  <a:cubicBezTo>
                    <a:pt x="11744" y="5111"/>
                    <a:pt x="10984" y="6175"/>
                    <a:pt x="10064" y="6175"/>
                  </a:cubicBezTo>
                  <a:cubicBezTo>
                    <a:pt x="9881" y="6175"/>
                    <a:pt x="9684" y="6128"/>
                    <a:pt x="9476" y="6036"/>
                  </a:cubicBezTo>
                  <a:cubicBezTo>
                    <a:pt x="7944" y="4972"/>
                    <a:pt x="6411" y="4140"/>
                    <a:pt x="4879" y="4140"/>
                  </a:cubicBezTo>
                  <a:cubicBezTo>
                    <a:pt x="3641" y="4140"/>
                    <a:pt x="2403" y="4672"/>
                    <a:pt x="1165" y="6036"/>
                  </a:cubicBezTo>
                  <a:cubicBezTo>
                    <a:pt x="1165" y="8510"/>
                    <a:pt x="1017" y="10707"/>
                    <a:pt x="0" y="12095"/>
                  </a:cubicBezTo>
                  <a:lnTo>
                    <a:pt x="0" y="20629"/>
                  </a:lnTo>
                  <a:cubicBezTo>
                    <a:pt x="699" y="19287"/>
                    <a:pt x="1459" y="18825"/>
                    <a:pt x="2231" y="18825"/>
                  </a:cubicBezTo>
                  <a:cubicBezTo>
                    <a:pt x="3531" y="18825"/>
                    <a:pt x="4904" y="20097"/>
                    <a:pt x="6264" y="20629"/>
                  </a:cubicBezTo>
                  <a:cubicBezTo>
                    <a:pt x="7760" y="21253"/>
                    <a:pt x="9219" y="21600"/>
                    <a:pt x="10653" y="21600"/>
                  </a:cubicBezTo>
                  <a:cubicBezTo>
                    <a:pt x="14134" y="21600"/>
                    <a:pt x="17432" y="19611"/>
                    <a:pt x="20423" y="15125"/>
                  </a:cubicBezTo>
                  <a:cubicBezTo>
                    <a:pt x="20864" y="15125"/>
                    <a:pt x="21306" y="15125"/>
                    <a:pt x="21600" y="14847"/>
                  </a:cubicBezTo>
                  <a:cubicBezTo>
                    <a:pt x="21012" y="9875"/>
                    <a:pt x="20717" y="4371"/>
                    <a:pt x="18964" y="254"/>
                  </a:cubicBezTo>
                  <a:cubicBezTo>
                    <a:pt x="18106" y="162"/>
                    <a:pt x="17273" y="0"/>
                    <a:pt x="1646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350;p4"/>
            <p:cNvSpPr/>
            <p:nvPr/>
          </p:nvSpPr>
          <p:spPr>
            <a:xfrm flipH="1">
              <a:off x="655897" y="138324"/>
              <a:ext cx="2156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834" fill="norm" stroke="1" extrusionOk="0">
                  <a:moveTo>
                    <a:pt x="21211" y="0"/>
                  </a:moveTo>
                  <a:cubicBezTo>
                    <a:pt x="13881" y="2458"/>
                    <a:pt x="4605" y="-3766"/>
                    <a:pt x="0" y="13702"/>
                  </a:cubicBezTo>
                  <a:cubicBezTo>
                    <a:pt x="357" y="13598"/>
                    <a:pt x="746" y="13598"/>
                    <a:pt x="1103" y="13598"/>
                  </a:cubicBezTo>
                  <a:cubicBezTo>
                    <a:pt x="5546" y="13598"/>
                    <a:pt x="10119" y="17834"/>
                    <a:pt x="14724" y="17834"/>
                  </a:cubicBezTo>
                  <a:cubicBezTo>
                    <a:pt x="17027" y="17834"/>
                    <a:pt x="19297" y="16788"/>
                    <a:pt x="21600" y="13702"/>
                  </a:cubicBezTo>
                  <a:cubicBezTo>
                    <a:pt x="21211" y="8681"/>
                    <a:pt x="21211" y="4341"/>
                    <a:pt x="2121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351;p4"/>
            <p:cNvSpPr/>
            <p:nvPr/>
          </p:nvSpPr>
          <p:spPr>
            <a:xfrm flipH="1">
              <a:off x="695629" y="15342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44" h="21600" fill="norm" stroke="1" extrusionOk="0">
                  <a:moveTo>
                    <a:pt x="7407" y="0"/>
                  </a:moveTo>
                  <a:cubicBezTo>
                    <a:pt x="4921" y="4651"/>
                    <a:pt x="2435" y="7489"/>
                    <a:pt x="0" y="12219"/>
                  </a:cubicBezTo>
                  <a:cubicBezTo>
                    <a:pt x="4299" y="14978"/>
                    <a:pt x="8599" y="18762"/>
                    <a:pt x="12328" y="21600"/>
                  </a:cubicBezTo>
                  <a:cubicBezTo>
                    <a:pt x="21600" y="5597"/>
                    <a:pt x="13571" y="2759"/>
                    <a:pt x="740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352;p4"/>
            <p:cNvSpPr/>
            <p:nvPr/>
          </p:nvSpPr>
          <p:spPr>
            <a:xfrm flipH="1">
              <a:off x="569160" y="296212"/>
              <a:ext cx="22342" cy="22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17" y="0"/>
                  </a:moveTo>
                  <a:cubicBezTo>
                    <a:pt x="4195" y="0"/>
                    <a:pt x="2066" y="1462"/>
                    <a:pt x="0" y="6367"/>
                  </a:cubicBezTo>
                  <a:lnTo>
                    <a:pt x="0" y="21600"/>
                  </a:lnTo>
                  <a:cubicBezTo>
                    <a:pt x="4477" y="12887"/>
                    <a:pt x="16028" y="15080"/>
                    <a:pt x="21600" y="2011"/>
                  </a:cubicBezTo>
                  <a:cubicBezTo>
                    <a:pt x="20160" y="3047"/>
                    <a:pt x="18751" y="3443"/>
                    <a:pt x="17405" y="3443"/>
                  </a:cubicBezTo>
                  <a:cubicBezTo>
                    <a:pt x="13398" y="3443"/>
                    <a:pt x="9798" y="0"/>
                    <a:pt x="641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353;p4"/>
            <p:cNvSpPr/>
            <p:nvPr/>
          </p:nvSpPr>
          <p:spPr>
            <a:xfrm flipH="1">
              <a:off x="716408" y="152457"/>
              <a:ext cx="223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160" y="2328"/>
                    <a:pt x="7471" y="4656"/>
                    <a:pt x="0" y="21600"/>
                  </a:cubicBezTo>
                  <a:cubicBezTo>
                    <a:pt x="15661" y="20048"/>
                    <a:pt x="15661" y="2004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354;p4"/>
            <p:cNvSpPr/>
            <p:nvPr/>
          </p:nvSpPr>
          <p:spPr>
            <a:xfrm flipH="1">
              <a:off x="717573" y="172502"/>
              <a:ext cx="13668" cy="15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57" h="21600" fill="norm" stroke="1" extrusionOk="0">
                  <a:moveTo>
                    <a:pt x="9734" y="0"/>
                  </a:moveTo>
                  <a:cubicBezTo>
                    <a:pt x="7593" y="0"/>
                    <a:pt x="5376" y="1872"/>
                    <a:pt x="2897" y="5708"/>
                  </a:cubicBezTo>
                  <a:cubicBezTo>
                    <a:pt x="2897" y="11142"/>
                    <a:pt x="-5142" y="17673"/>
                    <a:pt x="5564" y="20915"/>
                  </a:cubicBezTo>
                  <a:cubicBezTo>
                    <a:pt x="6916" y="21372"/>
                    <a:pt x="8043" y="21600"/>
                    <a:pt x="8945" y="21600"/>
                  </a:cubicBezTo>
                  <a:cubicBezTo>
                    <a:pt x="16458" y="21600"/>
                    <a:pt x="10297" y="7124"/>
                    <a:pt x="15857" y="5708"/>
                  </a:cubicBezTo>
                  <a:cubicBezTo>
                    <a:pt x="13866" y="1872"/>
                    <a:pt x="11837" y="0"/>
                    <a:pt x="973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355;p4"/>
            <p:cNvSpPr/>
            <p:nvPr/>
          </p:nvSpPr>
          <p:spPr>
            <a:xfrm flipH="1">
              <a:off x="788866" y="436628"/>
              <a:ext cx="47069" cy="3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600" fill="norm" stroke="1" extrusionOk="0">
                  <a:moveTo>
                    <a:pt x="12401" y="0"/>
                  </a:moveTo>
                  <a:cubicBezTo>
                    <a:pt x="11969" y="0"/>
                    <a:pt x="11494" y="189"/>
                    <a:pt x="10978" y="568"/>
                  </a:cubicBezTo>
                  <a:cubicBezTo>
                    <a:pt x="9820" y="2314"/>
                    <a:pt x="9959" y="7340"/>
                    <a:pt x="8229" y="7340"/>
                  </a:cubicBezTo>
                  <a:cubicBezTo>
                    <a:pt x="7727" y="7340"/>
                    <a:pt x="7071" y="6920"/>
                    <a:pt x="6164" y="5826"/>
                  </a:cubicBezTo>
                  <a:cubicBezTo>
                    <a:pt x="4001" y="5321"/>
                    <a:pt x="2173" y="4333"/>
                    <a:pt x="178" y="3828"/>
                  </a:cubicBezTo>
                  <a:cubicBezTo>
                    <a:pt x="-1315" y="10832"/>
                    <a:pt x="7155" y="8329"/>
                    <a:pt x="4657" y="16594"/>
                  </a:cubicBezTo>
                  <a:cubicBezTo>
                    <a:pt x="6820" y="16847"/>
                    <a:pt x="8480" y="18340"/>
                    <a:pt x="9485" y="21600"/>
                  </a:cubicBezTo>
                  <a:cubicBezTo>
                    <a:pt x="13141" y="17604"/>
                    <a:pt x="17285" y="14344"/>
                    <a:pt x="20285" y="8833"/>
                  </a:cubicBezTo>
                  <a:lnTo>
                    <a:pt x="20285" y="5826"/>
                  </a:lnTo>
                  <a:cubicBezTo>
                    <a:pt x="19169" y="6478"/>
                    <a:pt x="18052" y="7656"/>
                    <a:pt x="17173" y="7656"/>
                  </a:cubicBezTo>
                  <a:cubicBezTo>
                    <a:pt x="16336" y="7656"/>
                    <a:pt x="15708" y="6604"/>
                    <a:pt x="15457" y="3071"/>
                  </a:cubicBezTo>
                  <a:cubicBezTo>
                    <a:pt x="14606" y="1409"/>
                    <a:pt x="13643" y="0"/>
                    <a:pt x="1240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356;p4"/>
            <p:cNvSpPr/>
            <p:nvPr/>
          </p:nvSpPr>
          <p:spPr>
            <a:xfrm flipH="1">
              <a:off x="732208" y="391204"/>
              <a:ext cx="23378" cy="1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2" h="21600" fill="norm" stroke="1" extrusionOk="0">
                  <a:moveTo>
                    <a:pt x="14071" y="0"/>
                  </a:moveTo>
                  <a:cubicBezTo>
                    <a:pt x="11735" y="0"/>
                    <a:pt x="9454" y="3108"/>
                    <a:pt x="7091" y="3108"/>
                  </a:cubicBezTo>
                  <a:cubicBezTo>
                    <a:pt x="6321" y="3108"/>
                    <a:pt x="5579" y="2793"/>
                    <a:pt x="4782" y="1928"/>
                  </a:cubicBezTo>
                  <a:cubicBezTo>
                    <a:pt x="-1428" y="8498"/>
                    <a:pt x="-1758" y="15502"/>
                    <a:pt x="4782" y="21600"/>
                  </a:cubicBezTo>
                  <a:cubicBezTo>
                    <a:pt x="6074" y="20144"/>
                    <a:pt x="7640" y="19869"/>
                    <a:pt x="9262" y="19869"/>
                  </a:cubicBezTo>
                  <a:cubicBezTo>
                    <a:pt x="10471" y="19869"/>
                    <a:pt x="11735" y="20026"/>
                    <a:pt x="12917" y="20026"/>
                  </a:cubicBezTo>
                  <a:cubicBezTo>
                    <a:pt x="15940" y="20026"/>
                    <a:pt x="18660" y="19003"/>
                    <a:pt x="19842" y="11764"/>
                  </a:cubicBezTo>
                  <a:cubicBezTo>
                    <a:pt x="17863" y="9875"/>
                    <a:pt x="17231" y="6610"/>
                    <a:pt x="17231" y="2400"/>
                  </a:cubicBezTo>
                  <a:cubicBezTo>
                    <a:pt x="16160" y="630"/>
                    <a:pt x="15115" y="0"/>
                    <a:pt x="1407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357;p4"/>
            <p:cNvSpPr/>
            <p:nvPr/>
          </p:nvSpPr>
          <p:spPr>
            <a:xfrm flipH="1">
              <a:off x="371017" y="45424"/>
              <a:ext cx="15413" cy="2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34" y="0"/>
                  </a:moveTo>
                  <a:cubicBezTo>
                    <a:pt x="6534" y="0"/>
                    <a:pt x="5945" y="34"/>
                    <a:pt x="5400" y="34"/>
                  </a:cubicBezTo>
                  <a:cubicBezTo>
                    <a:pt x="3766" y="34"/>
                    <a:pt x="1634" y="448"/>
                    <a:pt x="545" y="448"/>
                  </a:cubicBezTo>
                  <a:cubicBezTo>
                    <a:pt x="545" y="7028"/>
                    <a:pt x="7034" y="14400"/>
                    <a:pt x="0" y="20980"/>
                  </a:cubicBezTo>
                  <a:cubicBezTo>
                    <a:pt x="408" y="20945"/>
                    <a:pt x="862" y="20945"/>
                    <a:pt x="1316" y="20945"/>
                  </a:cubicBezTo>
                  <a:cubicBezTo>
                    <a:pt x="4719" y="20945"/>
                    <a:pt x="8304" y="21600"/>
                    <a:pt x="11844" y="21600"/>
                  </a:cubicBezTo>
                  <a:cubicBezTo>
                    <a:pt x="15247" y="21600"/>
                    <a:pt x="18605" y="20980"/>
                    <a:pt x="21600" y="18500"/>
                  </a:cubicBezTo>
                  <a:cubicBezTo>
                    <a:pt x="20057" y="9818"/>
                    <a:pt x="20466" y="0"/>
                    <a:pt x="703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358;p4"/>
            <p:cNvSpPr/>
            <p:nvPr/>
          </p:nvSpPr>
          <p:spPr>
            <a:xfrm flipH="1">
              <a:off x="396853" y="45618"/>
              <a:ext cx="21564" cy="1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57" y="0"/>
                  </a:moveTo>
                  <a:cubicBezTo>
                    <a:pt x="10476" y="0"/>
                    <a:pt x="8238" y="3212"/>
                    <a:pt x="5384" y="12121"/>
                  </a:cubicBezTo>
                  <a:cubicBezTo>
                    <a:pt x="4800" y="12691"/>
                    <a:pt x="3957" y="12846"/>
                    <a:pt x="2984" y="12846"/>
                  </a:cubicBezTo>
                  <a:cubicBezTo>
                    <a:pt x="2011" y="12846"/>
                    <a:pt x="941" y="12691"/>
                    <a:pt x="0" y="12691"/>
                  </a:cubicBezTo>
                  <a:cubicBezTo>
                    <a:pt x="2724" y="19683"/>
                    <a:pt x="5968" y="21600"/>
                    <a:pt x="9438" y="21600"/>
                  </a:cubicBezTo>
                  <a:cubicBezTo>
                    <a:pt x="13330" y="21600"/>
                    <a:pt x="17514" y="19217"/>
                    <a:pt x="21600" y="18906"/>
                  </a:cubicBezTo>
                  <a:cubicBezTo>
                    <a:pt x="18519" y="12742"/>
                    <a:pt x="161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359;p4"/>
            <p:cNvSpPr/>
            <p:nvPr/>
          </p:nvSpPr>
          <p:spPr>
            <a:xfrm flipH="1">
              <a:off x="573401" y="130898"/>
              <a:ext cx="39696" cy="28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25" y="0"/>
                  </a:moveTo>
                  <a:cubicBezTo>
                    <a:pt x="16209" y="0"/>
                    <a:pt x="15257" y="146"/>
                    <a:pt x="14341" y="146"/>
                  </a:cubicBezTo>
                  <a:cubicBezTo>
                    <a:pt x="14112" y="146"/>
                    <a:pt x="13866" y="146"/>
                    <a:pt x="13637" y="122"/>
                  </a:cubicBezTo>
                  <a:cubicBezTo>
                    <a:pt x="8386" y="2145"/>
                    <a:pt x="2731" y="3023"/>
                    <a:pt x="0" y="12312"/>
                  </a:cubicBezTo>
                  <a:cubicBezTo>
                    <a:pt x="634" y="15213"/>
                    <a:pt x="1251" y="18699"/>
                    <a:pt x="1885" y="21600"/>
                  </a:cubicBezTo>
                  <a:cubicBezTo>
                    <a:pt x="6906" y="19186"/>
                    <a:pt x="10694" y="11848"/>
                    <a:pt x="16350" y="11848"/>
                  </a:cubicBezTo>
                  <a:cubicBezTo>
                    <a:pt x="16825" y="11848"/>
                    <a:pt x="17319" y="11897"/>
                    <a:pt x="17830" y="12019"/>
                  </a:cubicBezTo>
                  <a:cubicBezTo>
                    <a:pt x="19503" y="9118"/>
                    <a:pt x="21600" y="7070"/>
                    <a:pt x="21600" y="3023"/>
                  </a:cubicBezTo>
                  <a:cubicBezTo>
                    <a:pt x="20367" y="463"/>
                    <a:pt x="18781" y="0"/>
                    <a:pt x="1712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360;p4"/>
            <p:cNvSpPr/>
            <p:nvPr/>
          </p:nvSpPr>
          <p:spPr>
            <a:xfrm flipH="1">
              <a:off x="588036" y="126818"/>
              <a:ext cx="27821" cy="2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5" h="21600" fill="norm" stroke="1" extrusionOk="0">
                  <a:moveTo>
                    <a:pt x="8823" y="0"/>
                  </a:moveTo>
                  <a:cubicBezTo>
                    <a:pt x="8084" y="403"/>
                    <a:pt x="7072" y="403"/>
                    <a:pt x="6566" y="773"/>
                  </a:cubicBezTo>
                  <a:cubicBezTo>
                    <a:pt x="4309" y="7592"/>
                    <a:pt x="-3475" y="9574"/>
                    <a:pt x="1798" y="21600"/>
                  </a:cubicBezTo>
                  <a:cubicBezTo>
                    <a:pt x="6566" y="13974"/>
                    <a:pt x="14349" y="15990"/>
                    <a:pt x="18125" y="4401"/>
                  </a:cubicBezTo>
                  <a:cubicBezTo>
                    <a:pt x="17619" y="2788"/>
                    <a:pt x="16606" y="1982"/>
                    <a:pt x="1586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361;p4"/>
            <p:cNvSpPr/>
            <p:nvPr/>
          </p:nvSpPr>
          <p:spPr>
            <a:xfrm flipH="1">
              <a:off x="630837" y="122965"/>
              <a:ext cx="22479" cy="2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5" h="21600" fill="norm" stroke="1" extrusionOk="0">
                  <a:moveTo>
                    <a:pt x="9747" y="0"/>
                  </a:moveTo>
                  <a:cubicBezTo>
                    <a:pt x="-1890" y="2385"/>
                    <a:pt x="-2225" y="9977"/>
                    <a:pt x="4110" y="21600"/>
                  </a:cubicBezTo>
                  <a:cubicBezTo>
                    <a:pt x="9412" y="21600"/>
                    <a:pt x="14742" y="20794"/>
                    <a:pt x="19375" y="16796"/>
                  </a:cubicBezTo>
                  <a:cubicBezTo>
                    <a:pt x="12733" y="14781"/>
                    <a:pt x="12398" y="6383"/>
                    <a:pt x="974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362;p4"/>
            <p:cNvSpPr/>
            <p:nvPr/>
          </p:nvSpPr>
          <p:spPr>
            <a:xfrm flipH="1">
              <a:off x="355854" y="30012"/>
              <a:ext cx="26722" cy="3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4" h="21600" fill="norm" stroke="1" extrusionOk="0">
                  <a:moveTo>
                    <a:pt x="10788" y="0"/>
                  </a:moveTo>
                  <a:cubicBezTo>
                    <a:pt x="5518" y="0"/>
                    <a:pt x="3629" y="6674"/>
                    <a:pt x="0" y="10171"/>
                  </a:cubicBezTo>
                  <a:cubicBezTo>
                    <a:pt x="5916" y="11706"/>
                    <a:pt x="3853" y="19063"/>
                    <a:pt x="8874" y="21600"/>
                  </a:cubicBezTo>
                  <a:cubicBezTo>
                    <a:pt x="10365" y="20598"/>
                    <a:pt x="11832" y="19830"/>
                    <a:pt x="13323" y="19063"/>
                  </a:cubicBezTo>
                  <a:cubicBezTo>
                    <a:pt x="15088" y="19063"/>
                    <a:pt x="17151" y="18551"/>
                    <a:pt x="19239" y="18295"/>
                  </a:cubicBezTo>
                  <a:cubicBezTo>
                    <a:pt x="21003" y="12218"/>
                    <a:pt x="21600" y="6887"/>
                    <a:pt x="16579" y="2047"/>
                  </a:cubicBezTo>
                  <a:cubicBezTo>
                    <a:pt x="14243" y="597"/>
                    <a:pt x="12378" y="0"/>
                    <a:pt x="1078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363;p4"/>
            <p:cNvSpPr/>
            <p:nvPr/>
          </p:nvSpPr>
          <p:spPr>
            <a:xfrm flipH="1">
              <a:off x="335920" y="32765"/>
              <a:ext cx="25061" cy="2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600" fill="norm" stroke="1" extrusionOk="0">
                  <a:moveTo>
                    <a:pt x="0" y="0"/>
                  </a:moveTo>
                  <a:cubicBezTo>
                    <a:pt x="2213" y="7087"/>
                    <a:pt x="-960" y="14825"/>
                    <a:pt x="2853" y="21600"/>
                  </a:cubicBezTo>
                  <a:cubicBezTo>
                    <a:pt x="7920" y="16186"/>
                    <a:pt x="15867" y="20580"/>
                    <a:pt x="20640" y="14513"/>
                  </a:cubicBezTo>
                  <a:cubicBezTo>
                    <a:pt x="18080" y="14513"/>
                    <a:pt x="15867" y="13833"/>
                    <a:pt x="14587" y="11112"/>
                  </a:cubicBezTo>
                  <a:cubicBezTo>
                    <a:pt x="11733" y="9439"/>
                    <a:pt x="10773" y="6406"/>
                    <a:pt x="8560" y="3713"/>
                  </a:cubicBezTo>
                  <a:cubicBezTo>
                    <a:pt x="6027" y="2693"/>
                    <a:pt x="2853" y="133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364;p4"/>
            <p:cNvSpPr/>
            <p:nvPr/>
          </p:nvSpPr>
          <p:spPr>
            <a:xfrm flipH="1">
              <a:off x="340773" y="360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" y="0"/>
                  </a:moveTo>
                  <a:cubicBezTo>
                    <a:pt x="1089" y="6941"/>
                    <a:pt x="0" y="14659"/>
                    <a:pt x="0" y="21600"/>
                  </a:cubicBezTo>
                  <a:cubicBezTo>
                    <a:pt x="6534" y="19265"/>
                    <a:pt x="15156" y="18486"/>
                    <a:pt x="21600" y="16930"/>
                  </a:cubicBezTo>
                  <a:cubicBezTo>
                    <a:pt x="21600" y="6162"/>
                    <a:pt x="15156" y="0"/>
                    <a:pt x="108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365;p4"/>
            <p:cNvSpPr/>
            <p:nvPr/>
          </p:nvSpPr>
          <p:spPr>
            <a:xfrm flipH="1">
              <a:off x="509005" y="77185"/>
              <a:ext cx="26754" cy="19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4" h="21600" fill="norm" stroke="1" extrusionOk="0">
                  <a:moveTo>
                    <a:pt x="10066" y="0"/>
                  </a:moveTo>
                  <a:cubicBezTo>
                    <a:pt x="6838" y="0"/>
                    <a:pt x="3611" y="1548"/>
                    <a:pt x="667" y="4081"/>
                  </a:cubicBezTo>
                  <a:cubicBezTo>
                    <a:pt x="-2136" y="6579"/>
                    <a:pt x="4860" y="12031"/>
                    <a:pt x="4035" y="18328"/>
                  </a:cubicBezTo>
                  <a:cubicBezTo>
                    <a:pt x="5402" y="19665"/>
                    <a:pt x="8063" y="21600"/>
                    <a:pt x="9006" y="21600"/>
                  </a:cubicBezTo>
                  <a:cubicBezTo>
                    <a:pt x="9218" y="21600"/>
                    <a:pt x="9359" y="21494"/>
                    <a:pt x="9359" y="21248"/>
                  </a:cubicBezTo>
                  <a:cubicBezTo>
                    <a:pt x="6556" y="4081"/>
                    <a:pt x="16096" y="10343"/>
                    <a:pt x="19464" y="5347"/>
                  </a:cubicBezTo>
                  <a:cubicBezTo>
                    <a:pt x="16520" y="1548"/>
                    <a:pt x="13293" y="0"/>
                    <a:pt x="1006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366;p4"/>
            <p:cNvSpPr/>
            <p:nvPr/>
          </p:nvSpPr>
          <p:spPr>
            <a:xfrm flipH="1">
              <a:off x="490519" y="79386"/>
              <a:ext cx="25097" cy="19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8086" y="0"/>
                  </a:moveTo>
                  <a:cubicBezTo>
                    <a:pt x="16164" y="2121"/>
                    <a:pt x="13565" y="5055"/>
                    <a:pt x="11644" y="7601"/>
                  </a:cubicBezTo>
                  <a:cubicBezTo>
                    <a:pt x="9072" y="14742"/>
                    <a:pt x="-618" y="8414"/>
                    <a:pt x="32" y="21070"/>
                  </a:cubicBezTo>
                  <a:cubicBezTo>
                    <a:pt x="1141" y="21423"/>
                    <a:pt x="2197" y="21600"/>
                    <a:pt x="3199" y="21600"/>
                  </a:cubicBezTo>
                  <a:cubicBezTo>
                    <a:pt x="10209" y="21600"/>
                    <a:pt x="15352" y="13469"/>
                    <a:pt x="20982" y="7601"/>
                  </a:cubicBezTo>
                  <a:cubicBezTo>
                    <a:pt x="20008" y="5055"/>
                    <a:pt x="18735" y="2970"/>
                    <a:pt x="1808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367;p4"/>
            <p:cNvSpPr/>
            <p:nvPr/>
          </p:nvSpPr>
          <p:spPr>
            <a:xfrm flipH="1">
              <a:off x="598704" y="98294"/>
              <a:ext cx="27538" cy="2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48" h="21600" fill="norm" stroke="1" extrusionOk="0">
                  <a:moveTo>
                    <a:pt x="15074" y="0"/>
                  </a:moveTo>
                  <a:cubicBezTo>
                    <a:pt x="12239" y="2825"/>
                    <a:pt x="9383" y="4314"/>
                    <a:pt x="6303" y="4314"/>
                  </a:cubicBezTo>
                  <a:cubicBezTo>
                    <a:pt x="5447" y="4314"/>
                    <a:pt x="4570" y="4192"/>
                    <a:pt x="3672" y="3980"/>
                  </a:cubicBezTo>
                  <a:cubicBezTo>
                    <a:pt x="-1182" y="10116"/>
                    <a:pt x="-1427" y="16618"/>
                    <a:pt x="4162" y="21327"/>
                  </a:cubicBezTo>
                  <a:cubicBezTo>
                    <a:pt x="4468" y="21539"/>
                    <a:pt x="4753" y="21600"/>
                    <a:pt x="4998" y="21600"/>
                  </a:cubicBezTo>
                  <a:cubicBezTo>
                    <a:pt x="7548" y="21600"/>
                    <a:pt x="5977" y="11453"/>
                    <a:pt x="9302" y="11453"/>
                  </a:cubicBezTo>
                  <a:cubicBezTo>
                    <a:pt x="9710" y="11453"/>
                    <a:pt x="10158" y="11605"/>
                    <a:pt x="10709" y="11939"/>
                  </a:cubicBezTo>
                  <a:cubicBezTo>
                    <a:pt x="15808" y="11939"/>
                    <a:pt x="20173" y="10846"/>
                    <a:pt x="1507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368;p4"/>
            <p:cNvSpPr/>
            <p:nvPr/>
          </p:nvSpPr>
          <p:spPr>
            <a:xfrm flipH="1">
              <a:off x="571402" y="101273"/>
              <a:ext cx="14855" cy="1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55" h="21600" fill="norm" stroke="1" extrusionOk="0">
                  <a:moveTo>
                    <a:pt x="10934" y="0"/>
                  </a:moveTo>
                  <a:cubicBezTo>
                    <a:pt x="10404" y="0"/>
                    <a:pt x="9799" y="36"/>
                    <a:pt x="9156" y="108"/>
                  </a:cubicBezTo>
                  <a:cubicBezTo>
                    <a:pt x="8740" y="969"/>
                    <a:pt x="7378" y="1399"/>
                    <a:pt x="6924" y="2225"/>
                  </a:cubicBezTo>
                  <a:cubicBezTo>
                    <a:pt x="3784" y="7355"/>
                    <a:pt x="-3895" y="11625"/>
                    <a:pt x="2422" y="19770"/>
                  </a:cubicBezTo>
                  <a:cubicBezTo>
                    <a:pt x="3935" y="21098"/>
                    <a:pt x="5108" y="21600"/>
                    <a:pt x="6016" y="21600"/>
                  </a:cubicBezTo>
                  <a:cubicBezTo>
                    <a:pt x="8626" y="21600"/>
                    <a:pt x="9307" y="17366"/>
                    <a:pt x="10972" y="15464"/>
                  </a:cubicBezTo>
                  <a:cubicBezTo>
                    <a:pt x="13241" y="13778"/>
                    <a:pt x="15927" y="12056"/>
                    <a:pt x="17289" y="9508"/>
                  </a:cubicBezTo>
                  <a:cubicBezTo>
                    <a:pt x="17705" y="3696"/>
                    <a:pt x="16230" y="0"/>
                    <a:pt x="1093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369;p4"/>
            <p:cNvSpPr/>
            <p:nvPr/>
          </p:nvSpPr>
          <p:spPr>
            <a:xfrm flipH="1">
              <a:off x="572581" y="90019"/>
              <a:ext cx="146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91" h="21600" fill="norm" stroke="1" extrusionOk="0">
                  <a:moveTo>
                    <a:pt x="5763" y="0"/>
                  </a:moveTo>
                  <a:cubicBezTo>
                    <a:pt x="-737" y="7427"/>
                    <a:pt x="-3153" y="14854"/>
                    <a:pt x="6108" y="21600"/>
                  </a:cubicBezTo>
                  <a:cubicBezTo>
                    <a:pt x="8150" y="16157"/>
                    <a:pt x="18447" y="16157"/>
                    <a:pt x="9186" y="624"/>
                  </a:cubicBezTo>
                  <a:cubicBezTo>
                    <a:pt x="7805" y="0"/>
                    <a:pt x="7144" y="0"/>
                    <a:pt x="576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370;p4"/>
            <p:cNvSpPr/>
            <p:nvPr/>
          </p:nvSpPr>
          <p:spPr>
            <a:xfrm flipH="1">
              <a:off x="642006" y="337621"/>
              <a:ext cx="52556" cy="3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17100" y="0"/>
                  </a:moveTo>
                  <a:cubicBezTo>
                    <a:pt x="16690" y="0"/>
                    <a:pt x="16266" y="309"/>
                    <a:pt x="15816" y="1008"/>
                  </a:cubicBezTo>
                  <a:cubicBezTo>
                    <a:pt x="14610" y="2715"/>
                    <a:pt x="13471" y="5637"/>
                    <a:pt x="11922" y="5637"/>
                  </a:cubicBezTo>
                  <a:cubicBezTo>
                    <a:pt x="11260" y="5637"/>
                    <a:pt x="10518" y="5102"/>
                    <a:pt x="9671" y="3703"/>
                  </a:cubicBezTo>
                  <a:cubicBezTo>
                    <a:pt x="5962" y="4135"/>
                    <a:pt x="6121" y="14379"/>
                    <a:pt x="2360" y="14379"/>
                  </a:cubicBezTo>
                  <a:cubicBezTo>
                    <a:pt x="1950" y="14379"/>
                    <a:pt x="1499" y="14256"/>
                    <a:pt x="996" y="13989"/>
                  </a:cubicBezTo>
                  <a:lnTo>
                    <a:pt x="837" y="14235"/>
                  </a:lnTo>
                  <a:cubicBezTo>
                    <a:pt x="56" y="15449"/>
                    <a:pt x="-103" y="16930"/>
                    <a:pt x="56" y="18638"/>
                  </a:cubicBezTo>
                  <a:cubicBezTo>
                    <a:pt x="374" y="20366"/>
                    <a:pt x="1155" y="21333"/>
                    <a:pt x="2254" y="21579"/>
                  </a:cubicBezTo>
                  <a:cubicBezTo>
                    <a:pt x="2374" y="21600"/>
                    <a:pt x="2479" y="21600"/>
                    <a:pt x="2585" y="21600"/>
                  </a:cubicBezTo>
                  <a:cubicBezTo>
                    <a:pt x="4943" y="21600"/>
                    <a:pt x="7432" y="18309"/>
                    <a:pt x="9962" y="18309"/>
                  </a:cubicBezTo>
                  <a:cubicBezTo>
                    <a:pt x="11220" y="18309"/>
                    <a:pt x="12491" y="19131"/>
                    <a:pt x="13776" y="21579"/>
                  </a:cubicBezTo>
                  <a:cubicBezTo>
                    <a:pt x="15816" y="19625"/>
                    <a:pt x="17709" y="18144"/>
                    <a:pt x="19762" y="16190"/>
                  </a:cubicBezTo>
                  <a:lnTo>
                    <a:pt x="21497" y="11787"/>
                  </a:lnTo>
                  <a:cubicBezTo>
                    <a:pt x="20557" y="8105"/>
                    <a:pt x="15193" y="8352"/>
                    <a:pt x="18504" y="1008"/>
                  </a:cubicBezTo>
                  <a:cubicBezTo>
                    <a:pt x="18001" y="370"/>
                    <a:pt x="17550" y="0"/>
                    <a:pt x="171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371;p4"/>
            <p:cNvSpPr/>
            <p:nvPr/>
          </p:nvSpPr>
          <p:spPr>
            <a:xfrm flipH="1">
              <a:off x="626984" y="326258"/>
              <a:ext cx="28914" cy="1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22" y="0"/>
                  </a:moveTo>
                  <a:cubicBezTo>
                    <a:pt x="10957" y="0"/>
                    <a:pt x="9724" y="380"/>
                    <a:pt x="8369" y="1177"/>
                  </a:cubicBezTo>
                  <a:lnTo>
                    <a:pt x="8369" y="2088"/>
                  </a:lnTo>
                  <a:cubicBezTo>
                    <a:pt x="5757" y="5694"/>
                    <a:pt x="2588" y="3417"/>
                    <a:pt x="0" y="6150"/>
                  </a:cubicBezTo>
                  <a:cubicBezTo>
                    <a:pt x="0" y="9756"/>
                    <a:pt x="290" y="12489"/>
                    <a:pt x="290" y="15640"/>
                  </a:cubicBezTo>
                  <a:lnTo>
                    <a:pt x="5491" y="15640"/>
                  </a:lnTo>
                  <a:cubicBezTo>
                    <a:pt x="5805" y="15488"/>
                    <a:pt x="6120" y="15412"/>
                    <a:pt x="6434" y="15412"/>
                  </a:cubicBezTo>
                  <a:cubicBezTo>
                    <a:pt x="9554" y="15412"/>
                    <a:pt x="12892" y="21600"/>
                    <a:pt x="16375" y="21600"/>
                  </a:cubicBezTo>
                  <a:cubicBezTo>
                    <a:pt x="18093" y="21600"/>
                    <a:pt x="19834" y="20082"/>
                    <a:pt x="21600" y="15640"/>
                  </a:cubicBezTo>
                  <a:cubicBezTo>
                    <a:pt x="19230" y="7820"/>
                    <a:pt x="17053" y="0"/>
                    <a:pt x="12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372;p4"/>
            <p:cNvSpPr/>
            <p:nvPr/>
          </p:nvSpPr>
          <p:spPr>
            <a:xfrm flipH="1">
              <a:off x="623475" y="323408"/>
              <a:ext cx="21998" cy="1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5" h="21600" fill="norm" stroke="1" extrusionOk="0">
                  <a:moveTo>
                    <a:pt x="12878" y="0"/>
                  </a:moveTo>
                  <a:cubicBezTo>
                    <a:pt x="12205" y="129"/>
                    <a:pt x="11532" y="216"/>
                    <a:pt x="10829" y="216"/>
                  </a:cubicBezTo>
                  <a:cubicBezTo>
                    <a:pt x="9541" y="216"/>
                    <a:pt x="8254" y="0"/>
                    <a:pt x="6966" y="0"/>
                  </a:cubicBezTo>
                  <a:cubicBezTo>
                    <a:pt x="4420" y="0"/>
                    <a:pt x="1990" y="733"/>
                    <a:pt x="0" y="5131"/>
                  </a:cubicBezTo>
                  <a:cubicBezTo>
                    <a:pt x="498" y="4958"/>
                    <a:pt x="966" y="4915"/>
                    <a:pt x="1434" y="4915"/>
                  </a:cubicBezTo>
                  <a:cubicBezTo>
                    <a:pt x="8195" y="4915"/>
                    <a:pt x="8810" y="21600"/>
                    <a:pt x="15776" y="21600"/>
                  </a:cubicBezTo>
                  <a:cubicBezTo>
                    <a:pt x="15980" y="21600"/>
                    <a:pt x="16185" y="21600"/>
                    <a:pt x="16361" y="21557"/>
                  </a:cubicBezTo>
                  <a:cubicBezTo>
                    <a:pt x="17415" y="20005"/>
                    <a:pt x="18468" y="17978"/>
                    <a:pt x="19171" y="16426"/>
                  </a:cubicBezTo>
                  <a:cubicBezTo>
                    <a:pt x="21600" y="6165"/>
                    <a:pt x="17415" y="2544"/>
                    <a:pt x="1287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373;p4"/>
            <p:cNvSpPr/>
            <p:nvPr/>
          </p:nvSpPr>
          <p:spPr>
            <a:xfrm flipH="1">
              <a:off x="616560" y="318617"/>
              <a:ext cx="14279" cy="1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22" y="0"/>
                  </a:moveTo>
                  <a:cubicBezTo>
                    <a:pt x="4359" y="0"/>
                    <a:pt x="2498" y="251"/>
                    <a:pt x="588" y="710"/>
                  </a:cubicBezTo>
                  <a:cubicBezTo>
                    <a:pt x="588" y="2214"/>
                    <a:pt x="588" y="3677"/>
                    <a:pt x="0" y="5682"/>
                  </a:cubicBezTo>
                  <a:cubicBezTo>
                    <a:pt x="3527" y="11155"/>
                    <a:pt x="7004" y="16127"/>
                    <a:pt x="11069" y="21600"/>
                  </a:cubicBezTo>
                  <a:cubicBezTo>
                    <a:pt x="17486" y="21600"/>
                    <a:pt x="21012" y="18132"/>
                    <a:pt x="21600" y="11155"/>
                  </a:cubicBezTo>
                  <a:lnTo>
                    <a:pt x="21600" y="6183"/>
                  </a:lnTo>
                  <a:cubicBezTo>
                    <a:pt x="17143" y="2381"/>
                    <a:pt x="11951" y="0"/>
                    <a:pt x="61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374;p4"/>
            <p:cNvSpPr/>
            <p:nvPr/>
          </p:nvSpPr>
          <p:spPr>
            <a:xfrm flipH="1">
              <a:off x="688405" y="368120"/>
              <a:ext cx="12701" cy="1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65" h="21600" fill="norm" stroke="1" extrusionOk="0">
                  <a:moveTo>
                    <a:pt x="9781" y="0"/>
                  </a:moveTo>
                  <a:cubicBezTo>
                    <a:pt x="-7935" y="2025"/>
                    <a:pt x="3319" y="13078"/>
                    <a:pt x="5896" y="21600"/>
                  </a:cubicBezTo>
                  <a:cubicBezTo>
                    <a:pt x="11523" y="18098"/>
                    <a:pt x="13665" y="12066"/>
                    <a:pt x="13665" y="4514"/>
                  </a:cubicBezTo>
                  <a:lnTo>
                    <a:pt x="978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375;p4"/>
            <p:cNvSpPr/>
            <p:nvPr/>
          </p:nvSpPr>
          <p:spPr>
            <a:xfrm flipH="1">
              <a:off x="552508" y="82106"/>
              <a:ext cx="28212" cy="3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13836" y="0"/>
                  </a:moveTo>
                  <a:cubicBezTo>
                    <a:pt x="10086" y="1924"/>
                    <a:pt x="6337" y="4125"/>
                    <a:pt x="2588" y="6049"/>
                  </a:cubicBezTo>
                  <a:cubicBezTo>
                    <a:pt x="5757" y="10197"/>
                    <a:pt x="1451" y="11866"/>
                    <a:pt x="0" y="14624"/>
                  </a:cubicBezTo>
                  <a:cubicBezTo>
                    <a:pt x="218" y="14601"/>
                    <a:pt x="411" y="14601"/>
                    <a:pt x="605" y="14601"/>
                  </a:cubicBezTo>
                  <a:cubicBezTo>
                    <a:pt x="4185" y="14601"/>
                    <a:pt x="5491" y="16988"/>
                    <a:pt x="5757" y="20140"/>
                  </a:cubicBezTo>
                  <a:cubicBezTo>
                    <a:pt x="8248" y="21160"/>
                    <a:pt x="10159" y="21600"/>
                    <a:pt x="11659" y="21600"/>
                  </a:cubicBezTo>
                  <a:cubicBezTo>
                    <a:pt x="19036" y="21600"/>
                    <a:pt x="16085" y="10823"/>
                    <a:pt x="18722" y="5794"/>
                  </a:cubicBezTo>
                  <a:lnTo>
                    <a:pt x="21019" y="5794"/>
                  </a:lnTo>
                  <a:cubicBezTo>
                    <a:pt x="21600" y="255"/>
                    <a:pt x="17561" y="255"/>
                    <a:pt x="1383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376;p4"/>
            <p:cNvSpPr/>
            <p:nvPr/>
          </p:nvSpPr>
          <p:spPr>
            <a:xfrm flipH="1">
              <a:off x="240814" y="148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1" h="21600" fill="norm" stroke="1" extrusionOk="0">
                  <a:moveTo>
                    <a:pt x="9245" y="0"/>
                  </a:moveTo>
                  <a:cubicBezTo>
                    <a:pt x="6134" y="1979"/>
                    <a:pt x="0" y="4947"/>
                    <a:pt x="0" y="4947"/>
                  </a:cubicBezTo>
                  <a:cubicBezTo>
                    <a:pt x="1037" y="10800"/>
                    <a:pt x="5098" y="15747"/>
                    <a:pt x="7171" y="21600"/>
                  </a:cubicBezTo>
                  <a:cubicBezTo>
                    <a:pt x="11318" y="19704"/>
                    <a:pt x="16416" y="18715"/>
                    <a:pt x="17453" y="14757"/>
                  </a:cubicBezTo>
                  <a:cubicBezTo>
                    <a:pt x="21600" y="6925"/>
                    <a:pt x="17453" y="1979"/>
                    <a:pt x="924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377;p4"/>
            <p:cNvSpPr/>
            <p:nvPr/>
          </p:nvSpPr>
          <p:spPr>
            <a:xfrm flipH="1">
              <a:off x="740161" y="206400"/>
              <a:ext cx="23292" cy="1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fill="norm" stroke="1" extrusionOk="0">
                  <a:moveTo>
                    <a:pt x="12447" y="0"/>
                  </a:moveTo>
                  <a:cubicBezTo>
                    <a:pt x="4800" y="0"/>
                    <a:pt x="5581" y="13640"/>
                    <a:pt x="0" y="20479"/>
                  </a:cubicBezTo>
                  <a:cubicBezTo>
                    <a:pt x="1926" y="21252"/>
                    <a:pt x="3656" y="21600"/>
                    <a:pt x="5219" y="21600"/>
                  </a:cubicBezTo>
                  <a:cubicBezTo>
                    <a:pt x="12140" y="21600"/>
                    <a:pt x="16102" y="14992"/>
                    <a:pt x="19619" y="8965"/>
                  </a:cubicBezTo>
                  <a:cubicBezTo>
                    <a:pt x="21600" y="4830"/>
                    <a:pt x="16633" y="1159"/>
                    <a:pt x="14288" y="232"/>
                  </a:cubicBezTo>
                  <a:cubicBezTo>
                    <a:pt x="13647" y="77"/>
                    <a:pt x="13005" y="0"/>
                    <a:pt x="1244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378;p4"/>
            <p:cNvSpPr/>
            <p:nvPr/>
          </p:nvSpPr>
          <p:spPr>
            <a:xfrm flipH="1">
              <a:off x="766951" y="188884"/>
              <a:ext cx="12701" cy="1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00" h="21600" fill="norm" stroke="1" extrusionOk="0">
                  <a:moveTo>
                    <a:pt x="13050" y="0"/>
                  </a:moveTo>
                  <a:lnTo>
                    <a:pt x="4062" y="6458"/>
                  </a:lnTo>
                  <a:cubicBezTo>
                    <a:pt x="3156" y="11614"/>
                    <a:pt x="-4019" y="16119"/>
                    <a:pt x="3156" y="20677"/>
                  </a:cubicBezTo>
                  <a:cubicBezTo>
                    <a:pt x="3609" y="21274"/>
                    <a:pt x="4968" y="21600"/>
                    <a:pt x="6328" y="21600"/>
                  </a:cubicBezTo>
                  <a:cubicBezTo>
                    <a:pt x="7687" y="21600"/>
                    <a:pt x="9047" y="21274"/>
                    <a:pt x="9500" y="20677"/>
                  </a:cubicBezTo>
                  <a:cubicBezTo>
                    <a:pt x="17581" y="15467"/>
                    <a:pt x="17581" y="8358"/>
                    <a:pt x="1305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379;p4"/>
            <p:cNvSpPr/>
            <p:nvPr/>
          </p:nvSpPr>
          <p:spPr>
            <a:xfrm flipH="1">
              <a:off x="776327" y="2081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10958" y="0"/>
                  </a:moveTo>
                  <a:cubicBezTo>
                    <a:pt x="7993" y="0"/>
                    <a:pt x="5089" y="3336"/>
                    <a:pt x="2306" y="8256"/>
                  </a:cubicBezTo>
                  <a:cubicBezTo>
                    <a:pt x="1580" y="9174"/>
                    <a:pt x="-538" y="15178"/>
                    <a:pt x="128" y="17180"/>
                  </a:cubicBezTo>
                  <a:cubicBezTo>
                    <a:pt x="1943" y="20516"/>
                    <a:pt x="3758" y="21600"/>
                    <a:pt x="5633" y="21600"/>
                  </a:cubicBezTo>
                  <a:cubicBezTo>
                    <a:pt x="9203" y="21600"/>
                    <a:pt x="12833" y="17680"/>
                    <a:pt x="16282" y="17680"/>
                  </a:cubicBezTo>
                  <a:cubicBezTo>
                    <a:pt x="16887" y="17680"/>
                    <a:pt x="17553" y="17847"/>
                    <a:pt x="18158" y="18181"/>
                  </a:cubicBezTo>
                  <a:lnTo>
                    <a:pt x="20336" y="15178"/>
                  </a:lnTo>
                  <a:cubicBezTo>
                    <a:pt x="21062" y="13177"/>
                    <a:pt x="20336" y="10175"/>
                    <a:pt x="18158" y="8256"/>
                  </a:cubicBezTo>
                  <a:cubicBezTo>
                    <a:pt x="15859" y="2335"/>
                    <a:pt x="13438" y="0"/>
                    <a:pt x="1095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380;p4"/>
            <p:cNvSpPr/>
            <p:nvPr/>
          </p:nvSpPr>
          <p:spPr>
            <a:xfrm flipH="1">
              <a:off x="767495" y="2124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8007"/>
                  </a:lnTo>
                  <a:cubicBezTo>
                    <a:pt x="3625" y="15207"/>
                    <a:pt x="7175" y="21600"/>
                    <a:pt x="17975" y="21600"/>
                  </a:cubicBezTo>
                  <a:cubicBezTo>
                    <a:pt x="19787" y="20793"/>
                    <a:pt x="21600" y="17630"/>
                    <a:pt x="21600" y="16015"/>
                  </a:cubicBezTo>
                  <a:cubicBezTo>
                    <a:pt x="17975" y="4778"/>
                    <a:pt x="8081" y="477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381;p4"/>
            <p:cNvSpPr/>
            <p:nvPr/>
          </p:nvSpPr>
          <p:spPr>
            <a:xfrm flipH="1">
              <a:off x="760097" y="23071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29" h="21600" fill="norm" stroke="1" extrusionOk="0">
                  <a:moveTo>
                    <a:pt x="9414" y="0"/>
                  </a:moveTo>
                  <a:cubicBezTo>
                    <a:pt x="6576" y="2422"/>
                    <a:pt x="1925" y="4744"/>
                    <a:pt x="979" y="9589"/>
                  </a:cubicBezTo>
                  <a:cubicBezTo>
                    <a:pt x="-1859" y="16755"/>
                    <a:pt x="1925" y="21600"/>
                    <a:pt x="6576" y="21600"/>
                  </a:cubicBezTo>
                  <a:cubicBezTo>
                    <a:pt x="10360" y="20389"/>
                    <a:pt x="14144" y="16755"/>
                    <a:pt x="15957" y="12011"/>
                  </a:cubicBezTo>
                  <a:cubicBezTo>
                    <a:pt x="19741" y="4744"/>
                    <a:pt x="15090" y="2422"/>
                    <a:pt x="941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382;p4"/>
            <p:cNvSpPr/>
            <p:nvPr/>
          </p:nvSpPr>
          <p:spPr>
            <a:xfrm flipH="1">
              <a:off x="788313" y="23090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80" y="14342"/>
                    <a:pt x="10800" y="21600"/>
                    <a:pt x="21600" y="21600"/>
                  </a:cubicBezTo>
                  <a:cubicBezTo>
                    <a:pt x="21600" y="0"/>
                    <a:pt x="1080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383;p4"/>
            <p:cNvSpPr/>
            <p:nvPr/>
          </p:nvSpPr>
          <p:spPr>
            <a:xfrm flipH="1">
              <a:off x="565696" y="134536"/>
              <a:ext cx="1435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600" fill="norm" stroke="1" extrusionOk="0">
                  <a:moveTo>
                    <a:pt x="10119" y="0"/>
                  </a:moveTo>
                  <a:cubicBezTo>
                    <a:pt x="4021" y="4156"/>
                    <a:pt x="-960" y="10420"/>
                    <a:pt x="157" y="21600"/>
                  </a:cubicBezTo>
                  <a:cubicBezTo>
                    <a:pt x="7931" y="21600"/>
                    <a:pt x="15100" y="17385"/>
                    <a:pt x="20640" y="7668"/>
                  </a:cubicBezTo>
                  <a:cubicBezTo>
                    <a:pt x="18452" y="2049"/>
                    <a:pt x="14030" y="702"/>
                    <a:pt x="101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384;p4"/>
            <p:cNvSpPr/>
            <p:nvPr/>
          </p:nvSpPr>
          <p:spPr>
            <a:xfrm flipH="1">
              <a:off x="545171" y="14938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3" h="21600" fill="norm" stroke="1" extrusionOk="0">
                  <a:moveTo>
                    <a:pt x="8549" y="0"/>
                  </a:moveTo>
                  <a:cubicBezTo>
                    <a:pt x="-1920" y="0"/>
                    <a:pt x="-1314" y="9811"/>
                    <a:pt x="2653" y="21600"/>
                  </a:cubicBezTo>
                  <a:cubicBezTo>
                    <a:pt x="3370" y="21435"/>
                    <a:pt x="4196" y="21353"/>
                    <a:pt x="5023" y="21353"/>
                  </a:cubicBezTo>
                  <a:cubicBezTo>
                    <a:pt x="6070" y="21353"/>
                    <a:pt x="7172" y="21435"/>
                    <a:pt x="8329" y="21435"/>
                  </a:cubicBezTo>
                  <a:cubicBezTo>
                    <a:pt x="12186" y="21435"/>
                    <a:pt x="15988" y="20611"/>
                    <a:pt x="17751" y="12696"/>
                  </a:cubicBezTo>
                  <a:cubicBezTo>
                    <a:pt x="19680" y="989"/>
                    <a:pt x="12462" y="1896"/>
                    <a:pt x="854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385;p4"/>
            <p:cNvSpPr/>
            <p:nvPr/>
          </p:nvSpPr>
          <p:spPr>
            <a:xfrm flipH="1">
              <a:off x="608794" y="17181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12841" y="0"/>
                  </a:moveTo>
                  <a:cubicBezTo>
                    <a:pt x="9156" y="0"/>
                    <a:pt x="5528" y="4816"/>
                    <a:pt x="2296" y="5400"/>
                  </a:cubicBezTo>
                  <a:cubicBezTo>
                    <a:pt x="936" y="5400"/>
                    <a:pt x="255" y="7151"/>
                    <a:pt x="255" y="8830"/>
                  </a:cubicBezTo>
                  <a:cubicBezTo>
                    <a:pt x="-425" y="11457"/>
                    <a:pt x="255" y="13208"/>
                    <a:pt x="2296" y="15835"/>
                  </a:cubicBezTo>
                  <a:cubicBezTo>
                    <a:pt x="5584" y="17003"/>
                    <a:pt x="9213" y="21600"/>
                    <a:pt x="12955" y="21600"/>
                  </a:cubicBezTo>
                  <a:cubicBezTo>
                    <a:pt x="14542" y="21600"/>
                    <a:pt x="16186" y="20797"/>
                    <a:pt x="17773" y="18389"/>
                  </a:cubicBezTo>
                  <a:cubicBezTo>
                    <a:pt x="21175" y="14084"/>
                    <a:pt x="21175" y="7954"/>
                    <a:pt x="17773" y="3649"/>
                  </a:cubicBezTo>
                  <a:cubicBezTo>
                    <a:pt x="16129" y="949"/>
                    <a:pt x="14485" y="0"/>
                    <a:pt x="1284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386;p4"/>
            <p:cNvSpPr/>
            <p:nvPr/>
          </p:nvSpPr>
          <p:spPr>
            <a:xfrm flipH="1">
              <a:off x="617748" y="167678"/>
              <a:ext cx="12701" cy="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26" h="21600" fill="norm" stroke="1" extrusionOk="0">
                  <a:moveTo>
                    <a:pt x="2757" y="0"/>
                  </a:moveTo>
                  <a:cubicBezTo>
                    <a:pt x="-5974" y="10443"/>
                    <a:pt x="8823" y="13740"/>
                    <a:pt x="8823" y="21600"/>
                  </a:cubicBezTo>
                  <a:lnTo>
                    <a:pt x="15626" y="21600"/>
                  </a:lnTo>
                  <a:lnTo>
                    <a:pt x="15626" y="13740"/>
                  </a:lnTo>
                  <a:cubicBezTo>
                    <a:pt x="10183" y="9124"/>
                    <a:pt x="6158" y="5221"/>
                    <a:pt x="27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387;p4"/>
            <p:cNvSpPr/>
            <p:nvPr/>
          </p:nvSpPr>
          <p:spPr>
            <a:xfrm flipH="1">
              <a:off x="700412" y="186164"/>
              <a:ext cx="12701" cy="1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5928" y="0"/>
                  </a:moveTo>
                  <a:cubicBezTo>
                    <a:pt x="7662" y="622"/>
                    <a:pt x="-605" y="4351"/>
                    <a:pt x="35" y="21600"/>
                  </a:cubicBezTo>
                  <a:cubicBezTo>
                    <a:pt x="9582" y="16679"/>
                    <a:pt x="17848" y="15436"/>
                    <a:pt x="20355" y="6164"/>
                  </a:cubicBezTo>
                  <a:cubicBezTo>
                    <a:pt x="20995" y="4351"/>
                    <a:pt x="17848" y="0"/>
                    <a:pt x="1592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388;p4"/>
            <p:cNvSpPr/>
            <p:nvPr/>
          </p:nvSpPr>
          <p:spPr>
            <a:xfrm flipH="1">
              <a:off x="798668" y="429793"/>
              <a:ext cx="1526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2" h="21600" fill="norm" stroke="1" extrusionOk="0">
                  <a:moveTo>
                    <a:pt x="12734" y="0"/>
                  </a:moveTo>
                  <a:cubicBezTo>
                    <a:pt x="7939" y="0"/>
                    <a:pt x="3667" y="5244"/>
                    <a:pt x="0" y="12673"/>
                  </a:cubicBezTo>
                  <a:cubicBezTo>
                    <a:pt x="484" y="12673"/>
                    <a:pt x="967" y="13422"/>
                    <a:pt x="1894" y="13422"/>
                  </a:cubicBezTo>
                  <a:cubicBezTo>
                    <a:pt x="2861" y="14171"/>
                    <a:pt x="3345" y="14171"/>
                    <a:pt x="4312" y="14171"/>
                  </a:cubicBezTo>
                  <a:cubicBezTo>
                    <a:pt x="8140" y="16418"/>
                    <a:pt x="12936" y="18603"/>
                    <a:pt x="17248" y="21600"/>
                  </a:cubicBezTo>
                  <a:cubicBezTo>
                    <a:pt x="16321" y="14171"/>
                    <a:pt x="21600" y="4495"/>
                    <a:pt x="17248" y="1561"/>
                  </a:cubicBezTo>
                  <a:cubicBezTo>
                    <a:pt x="15716" y="499"/>
                    <a:pt x="14185" y="0"/>
                    <a:pt x="1273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389;p4"/>
            <p:cNvSpPr/>
            <p:nvPr/>
          </p:nvSpPr>
          <p:spPr>
            <a:xfrm flipH="1">
              <a:off x="749390" y="392791"/>
              <a:ext cx="12701" cy="1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0149" fill="norm" stroke="1" extrusionOk="0">
                  <a:moveTo>
                    <a:pt x="20931" y="0"/>
                  </a:moveTo>
                  <a:cubicBezTo>
                    <a:pt x="9809" y="967"/>
                    <a:pt x="-669" y="4312"/>
                    <a:pt x="33" y="13903"/>
                  </a:cubicBezTo>
                  <a:cubicBezTo>
                    <a:pt x="736" y="21600"/>
                    <a:pt x="13263" y="19666"/>
                    <a:pt x="20931" y="20149"/>
                  </a:cubicBezTo>
                  <a:cubicBezTo>
                    <a:pt x="14668" y="13903"/>
                    <a:pt x="14668" y="6730"/>
                    <a:pt x="2093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390;p4"/>
            <p:cNvSpPr/>
            <p:nvPr/>
          </p:nvSpPr>
          <p:spPr>
            <a:xfrm flipH="1">
              <a:off x="735283" y="383110"/>
              <a:ext cx="14668" cy="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63" y="0"/>
                  </a:moveTo>
                  <a:cubicBezTo>
                    <a:pt x="5436" y="0"/>
                    <a:pt x="2813" y="3820"/>
                    <a:pt x="0" y="15233"/>
                  </a:cubicBezTo>
                  <a:cubicBezTo>
                    <a:pt x="2432" y="19984"/>
                    <a:pt x="4768" y="21600"/>
                    <a:pt x="7105" y="21600"/>
                  </a:cubicBezTo>
                  <a:cubicBezTo>
                    <a:pt x="11777" y="21600"/>
                    <a:pt x="16355" y="15233"/>
                    <a:pt x="21171" y="15233"/>
                  </a:cubicBezTo>
                  <a:cubicBezTo>
                    <a:pt x="21314" y="15233"/>
                    <a:pt x="21457" y="15233"/>
                    <a:pt x="21600" y="15233"/>
                  </a:cubicBezTo>
                  <a:cubicBezTo>
                    <a:pt x="16832" y="12588"/>
                    <a:pt x="12540" y="0"/>
                    <a:pt x="796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391;p4"/>
            <p:cNvSpPr/>
            <p:nvPr/>
          </p:nvSpPr>
          <p:spPr>
            <a:xfrm flipH="1">
              <a:off x="720649" y="374689"/>
              <a:ext cx="150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97" y="0"/>
                  </a:moveTo>
                  <a:cubicBezTo>
                    <a:pt x="7728" y="1037"/>
                    <a:pt x="4422" y="2074"/>
                    <a:pt x="0" y="3110"/>
                  </a:cubicBezTo>
                  <a:cubicBezTo>
                    <a:pt x="2747" y="17453"/>
                    <a:pt x="9962" y="18490"/>
                    <a:pt x="16060" y="21600"/>
                  </a:cubicBezTo>
                  <a:lnTo>
                    <a:pt x="21600" y="11318"/>
                  </a:lnTo>
                  <a:cubicBezTo>
                    <a:pt x="19366" y="1037"/>
                    <a:pt x="14943" y="3110"/>
                    <a:pt x="1219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392;p4"/>
            <p:cNvSpPr/>
            <p:nvPr/>
          </p:nvSpPr>
          <p:spPr>
            <a:xfrm flipH="1">
              <a:off x="715159" y="3704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10" h="21600" fill="norm" stroke="1" extrusionOk="0">
                  <a:moveTo>
                    <a:pt x="15594" y="0"/>
                  </a:moveTo>
                  <a:lnTo>
                    <a:pt x="0" y="11273"/>
                  </a:lnTo>
                  <a:cubicBezTo>
                    <a:pt x="2978" y="14111"/>
                    <a:pt x="6611" y="17816"/>
                    <a:pt x="10194" y="21600"/>
                  </a:cubicBezTo>
                  <a:cubicBezTo>
                    <a:pt x="13222" y="15924"/>
                    <a:pt x="21600" y="13165"/>
                    <a:pt x="1559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393;p4"/>
            <p:cNvSpPr/>
            <p:nvPr/>
          </p:nvSpPr>
          <p:spPr>
            <a:xfrm flipH="1">
              <a:off x="616948" y="313189"/>
              <a:ext cx="2159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41" y="0"/>
                  </a:moveTo>
                  <a:cubicBezTo>
                    <a:pt x="9553" y="0"/>
                    <a:pt x="5926" y="3614"/>
                    <a:pt x="0" y="9856"/>
                  </a:cubicBezTo>
                  <a:cubicBezTo>
                    <a:pt x="2688" y="10841"/>
                    <a:pt x="5408" y="10841"/>
                    <a:pt x="7707" y="10841"/>
                  </a:cubicBezTo>
                  <a:cubicBezTo>
                    <a:pt x="12338" y="14701"/>
                    <a:pt x="16969" y="17658"/>
                    <a:pt x="21600" y="21600"/>
                  </a:cubicBezTo>
                  <a:cubicBezTo>
                    <a:pt x="17843" y="6488"/>
                    <a:pt x="15868" y="0"/>
                    <a:pt x="1224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394;p4"/>
            <p:cNvSpPr/>
            <p:nvPr/>
          </p:nvSpPr>
          <p:spPr>
            <a:xfrm flipH="1">
              <a:off x="515577" y="106453"/>
              <a:ext cx="36231" cy="2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98" y="0"/>
                  </a:moveTo>
                  <a:cubicBezTo>
                    <a:pt x="8030" y="0"/>
                    <a:pt x="3783" y="4413"/>
                    <a:pt x="0" y="12177"/>
                  </a:cubicBezTo>
                  <a:cubicBezTo>
                    <a:pt x="1602" y="14533"/>
                    <a:pt x="2297" y="17320"/>
                    <a:pt x="2297" y="20870"/>
                  </a:cubicBezTo>
                  <a:cubicBezTo>
                    <a:pt x="2838" y="21368"/>
                    <a:pt x="3359" y="21600"/>
                    <a:pt x="3861" y="21600"/>
                  </a:cubicBezTo>
                  <a:cubicBezTo>
                    <a:pt x="5617" y="21600"/>
                    <a:pt x="7065" y="18780"/>
                    <a:pt x="8513" y="16922"/>
                  </a:cubicBezTo>
                  <a:cubicBezTo>
                    <a:pt x="9343" y="11414"/>
                    <a:pt x="11350" y="10551"/>
                    <a:pt x="13551" y="10551"/>
                  </a:cubicBezTo>
                  <a:cubicBezTo>
                    <a:pt x="14574" y="10551"/>
                    <a:pt x="15655" y="10750"/>
                    <a:pt x="16678" y="10750"/>
                  </a:cubicBezTo>
                  <a:cubicBezTo>
                    <a:pt x="18840" y="10750"/>
                    <a:pt x="20770" y="9888"/>
                    <a:pt x="21600" y="4678"/>
                  </a:cubicBezTo>
                  <a:cubicBezTo>
                    <a:pt x="18492" y="1460"/>
                    <a:pt x="15558" y="0"/>
                    <a:pt x="1279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395;p4"/>
            <p:cNvSpPr/>
            <p:nvPr/>
          </p:nvSpPr>
          <p:spPr>
            <a:xfrm flipH="1">
              <a:off x="551194" y="90201"/>
              <a:ext cx="25285" cy="2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3" h="21600" fill="norm" stroke="1" extrusionOk="0">
                  <a:moveTo>
                    <a:pt x="14496" y="0"/>
                  </a:moveTo>
                  <a:cubicBezTo>
                    <a:pt x="10911" y="4382"/>
                    <a:pt x="12526" y="15075"/>
                    <a:pt x="5134" y="15075"/>
                  </a:cubicBezTo>
                  <a:cubicBezTo>
                    <a:pt x="4404" y="15075"/>
                    <a:pt x="3563" y="14956"/>
                    <a:pt x="2634" y="14741"/>
                  </a:cubicBezTo>
                  <a:cubicBezTo>
                    <a:pt x="1571" y="16146"/>
                    <a:pt x="797" y="17290"/>
                    <a:pt x="0" y="18409"/>
                  </a:cubicBezTo>
                  <a:cubicBezTo>
                    <a:pt x="1328" y="20790"/>
                    <a:pt x="2634" y="21600"/>
                    <a:pt x="3961" y="21600"/>
                  </a:cubicBezTo>
                  <a:cubicBezTo>
                    <a:pt x="6816" y="21600"/>
                    <a:pt x="9693" y="17885"/>
                    <a:pt x="12637" y="17885"/>
                  </a:cubicBezTo>
                  <a:cubicBezTo>
                    <a:pt x="13257" y="17885"/>
                    <a:pt x="13876" y="18028"/>
                    <a:pt x="14496" y="18409"/>
                  </a:cubicBezTo>
                  <a:cubicBezTo>
                    <a:pt x="21600" y="11907"/>
                    <a:pt x="12659" y="5954"/>
                    <a:pt x="1449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396;p4"/>
            <p:cNvSpPr/>
            <p:nvPr/>
          </p:nvSpPr>
          <p:spPr>
            <a:xfrm flipH="1">
              <a:off x="537528" y="122965"/>
              <a:ext cx="17216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4" h="21600" fill="norm" stroke="1" extrusionOk="0">
                  <a:moveTo>
                    <a:pt x="16914" y="0"/>
                  </a:moveTo>
                  <a:cubicBezTo>
                    <a:pt x="13860" y="950"/>
                    <a:pt x="10075" y="2932"/>
                    <a:pt x="6671" y="4915"/>
                  </a:cubicBezTo>
                  <a:cubicBezTo>
                    <a:pt x="-4686" y="10325"/>
                    <a:pt x="627" y="15735"/>
                    <a:pt x="6671" y="21600"/>
                  </a:cubicBezTo>
                  <a:cubicBezTo>
                    <a:pt x="10075" y="15735"/>
                    <a:pt x="13860" y="10821"/>
                    <a:pt x="16914" y="5410"/>
                  </a:cubicBezTo>
                  <a:lnTo>
                    <a:pt x="16914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397;p4"/>
            <p:cNvSpPr/>
            <p:nvPr/>
          </p:nvSpPr>
          <p:spPr>
            <a:xfrm flipH="1">
              <a:off x="691737" y="360415"/>
              <a:ext cx="13030" cy="2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22" h="21600" fill="norm" stroke="1" extrusionOk="0">
                  <a:moveTo>
                    <a:pt x="15222" y="0"/>
                  </a:moveTo>
                  <a:cubicBezTo>
                    <a:pt x="10266" y="4464"/>
                    <a:pt x="-6378" y="1037"/>
                    <a:pt x="2625" y="14054"/>
                  </a:cubicBezTo>
                  <a:cubicBezTo>
                    <a:pt x="2625" y="16790"/>
                    <a:pt x="-552" y="18864"/>
                    <a:pt x="2625" y="21600"/>
                  </a:cubicBezTo>
                  <a:lnTo>
                    <a:pt x="10720" y="21600"/>
                  </a:lnTo>
                  <a:cubicBezTo>
                    <a:pt x="14314" y="17136"/>
                    <a:pt x="1263" y="8899"/>
                    <a:pt x="14768" y="6854"/>
                  </a:cubicBezTo>
                  <a:cubicBezTo>
                    <a:pt x="14768" y="4810"/>
                    <a:pt x="14768" y="2045"/>
                    <a:pt x="152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398;p4"/>
            <p:cNvSpPr/>
            <p:nvPr/>
          </p:nvSpPr>
          <p:spPr>
            <a:xfrm flipH="1">
              <a:off x="698982" y="37454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49" h="21600" fill="norm" stroke="1" extrusionOk="0">
                  <a:moveTo>
                    <a:pt x="10889" y="0"/>
                  </a:moveTo>
                  <a:cubicBezTo>
                    <a:pt x="6183" y="6203"/>
                    <a:pt x="-2604" y="7997"/>
                    <a:pt x="741" y="21376"/>
                  </a:cubicBezTo>
                  <a:cubicBezTo>
                    <a:pt x="1024" y="21525"/>
                    <a:pt x="1421" y="21600"/>
                    <a:pt x="1931" y="21600"/>
                  </a:cubicBezTo>
                  <a:cubicBezTo>
                    <a:pt x="4086" y="21600"/>
                    <a:pt x="8168" y="20329"/>
                    <a:pt x="10889" y="19582"/>
                  </a:cubicBezTo>
                  <a:cubicBezTo>
                    <a:pt x="11569" y="12482"/>
                    <a:pt x="18996" y="7100"/>
                    <a:pt x="1088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399;p4"/>
            <p:cNvSpPr/>
            <p:nvPr/>
          </p:nvSpPr>
          <p:spPr>
            <a:xfrm flipH="1">
              <a:off x="459565" y="80046"/>
              <a:ext cx="128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600" fill="norm" stroke="1" extrusionOk="0">
                  <a:moveTo>
                    <a:pt x="12877" y="0"/>
                  </a:moveTo>
                  <a:cubicBezTo>
                    <a:pt x="8463" y="0"/>
                    <a:pt x="4362" y="6675"/>
                    <a:pt x="0" y="10661"/>
                  </a:cubicBezTo>
                  <a:cubicBezTo>
                    <a:pt x="2856" y="18355"/>
                    <a:pt x="6438" y="21600"/>
                    <a:pt x="10073" y="21600"/>
                  </a:cubicBezTo>
                  <a:cubicBezTo>
                    <a:pt x="12669" y="21600"/>
                    <a:pt x="15369" y="20024"/>
                    <a:pt x="17913" y="17243"/>
                  </a:cubicBezTo>
                  <a:cubicBezTo>
                    <a:pt x="21029" y="15018"/>
                    <a:pt x="21600" y="7324"/>
                    <a:pt x="18537" y="3986"/>
                  </a:cubicBezTo>
                  <a:cubicBezTo>
                    <a:pt x="16563" y="1112"/>
                    <a:pt x="14694" y="0"/>
                    <a:pt x="1287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400;p4"/>
            <p:cNvSpPr/>
            <p:nvPr/>
          </p:nvSpPr>
          <p:spPr>
            <a:xfrm flipH="1">
              <a:off x="782326" y="251690"/>
              <a:ext cx="1424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67" y="0"/>
                  </a:moveTo>
                  <a:cubicBezTo>
                    <a:pt x="7609" y="0"/>
                    <a:pt x="5204" y="429"/>
                    <a:pt x="2896" y="429"/>
                  </a:cubicBezTo>
                  <a:cubicBezTo>
                    <a:pt x="1915" y="429"/>
                    <a:pt x="933" y="343"/>
                    <a:pt x="0" y="171"/>
                  </a:cubicBezTo>
                  <a:cubicBezTo>
                    <a:pt x="6971" y="6257"/>
                    <a:pt x="14580" y="14400"/>
                    <a:pt x="21600" y="21600"/>
                  </a:cubicBezTo>
                  <a:cubicBezTo>
                    <a:pt x="20471" y="2743"/>
                    <a:pt x="15562" y="0"/>
                    <a:pt x="986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401;p4"/>
            <p:cNvSpPr/>
            <p:nvPr/>
          </p:nvSpPr>
          <p:spPr>
            <a:xfrm flipH="1">
              <a:off x="645471" y="323178"/>
              <a:ext cx="1813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91" y="0"/>
                  </a:moveTo>
                  <a:cubicBezTo>
                    <a:pt x="6480" y="0"/>
                    <a:pt x="3047" y="5795"/>
                    <a:pt x="0" y="16156"/>
                  </a:cubicBezTo>
                  <a:lnTo>
                    <a:pt x="8293" y="16156"/>
                  </a:lnTo>
                  <a:cubicBezTo>
                    <a:pt x="10684" y="19580"/>
                    <a:pt x="12921" y="21600"/>
                    <a:pt x="14850" y="21600"/>
                  </a:cubicBezTo>
                  <a:cubicBezTo>
                    <a:pt x="17666" y="21600"/>
                    <a:pt x="19941" y="17298"/>
                    <a:pt x="21600" y="6761"/>
                  </a:cubicBezTo>
                  <a:cubicBezTo>
                    <a:pt x="20211" y="5707"/>
                    <a:pt x="18823" y="5707"/>
                    <a:pt x="17010" y="4654"/>
                  </a:cubicBezTo>
                  <a:cubicBezTo>
                    <a:pt x="14657" y="1493"/>
                    <a:pt x="12497" y="0"/>
                    <a:pt x="1049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15" name="Google Shape;1402;p4"/>
          <p:cNvGrpSpPr/>
          <p:nvPr/>
        </p:nvGrpSpPr>
        <p:grpSpPr>
          <a:xfrm>
            <a:off x="8243155" y="1365066"/>
            <a:ext cx="1001525" cy="1858122"/>
            <a:chOff x="0" y="0"/>
            <a:chExt cx="1001524" cy="1858120"/>
          </a:xfrm>
        </p:grpSpPr>
        <p:sp>
          <p:nvSpPr>
            <p:cNvPr id="483" name="Google Shape;1403;p4"/>
            <p:cNvSpPr/>
            <p:nvPr/>
          </p:nvSpPr>
          <p:spPr>
            <a:xfrm flipH="1">
              <a:off x="732418" y="18163"/>
              <a:ext cx="116959" cy="13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49" h="21600" fill="norm" stroke="1" extrusionOk="0">
                  <a:moveTo>
                    <a:pt x="10207" y="0"/>
                  </a:moveTo>
                  <a:cubicBezTo>
                    <a:pt x="8277" y="0"/>
                    <a:pt x="6294" y="666"/>
                    <a:pt x="4564" y="2047"/>
                  </a:cubicBezTo>
                  <a:cubicBezTo>
                    <a:pt x="-456" y="6141"/>
                    <a:pt x="-1400" y="11579"/>
                    <a:pt x="2054" y="17140"/>
                  </a:cubicBezTo>
                  <a:cubicBezTo>
                    <a:pt x="3931" y="20219"/>
                    <a:pt x="5883" y="21600"/>
                    <a:pt x="8155" y="21600"/>
                  </a:cubicBezTo>
                  <a:cubicBezTo>
                    <a:pt x="10133" y="21600"/>
                    <a:pt x="12358" y="20552"/>
                    <a:pt x="14985" y="18677"/>
                  </a:cubicBezTo>
                  <a:cubicBezTo>
                    <a:pt x="19319" y="15609"/>
                    <a:pt x="20200" y="8893"/>
                    <a:pt x="17563" y="4347"/>
                  </a:cubicBezTo>
                  <a:cubicBezTo>
                    <a:pt x="15902" y="1504"/>
                    <a:pt x="13113" y="0"/>
                    <a:pt x="10207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404;p4"/>
            <p:cNvSpPr/>
            <p:nvPr/>
          </p:nvSpPr>
          <p:spPr>
            <a:xfrm flipH="1">
              <a:off x="836668" y="677736"/>
              <a:ext cx="100728" cy="112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9820" y="0"/>
                  </a:moveTo>
                  <a:cubicBezTo>
                    <a:pt x="7691" y="0"/>
                    <a:pt x="5519" y="749"/>
                    <a:pt x="3680" y="2296"/>
                  </a:cubicBezTo>
                  <a:cubicBezTo>
                    <a:pt x="-437" y="5790"/>
                    <a:pt x="-1171" y="11954"/>
                    <a:pt x="1841" y="16933"/>
                  </a:cubicBezTo>
                  <a:cubicBezTo>
                    <a:pt x="3729" y="19997"/>
                    <a:pt x="6642" y="21600"/>
                    <a:pt x="9623" y="21600"/>
                  </a:cubicBezTo>
                  <a:cubicBezTo>
                    <a:pt x="11629" y="21600"/>
                    <a:pt x="13659" y="20876"/>
                    <a:pt x="15436" y="19385"/>
                  </a:cubicBezTo>
                  <a:cubicBezTo>
                    <a:pt x="19472" y="15966"/>
                    <a:pt x="20429" y="8984"/>
                    <a:pt x="17491" y="4230"/>
                  </a:cubicBezTo>
                  <a:cubicBezTo>
                    <a:pt x="15696" y="1460"/>
                    <a:pt x="12795" y="0"/>
                    <a:pt x="982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405;p4"/>
            <p:cNvSpPr/>
            <p:nvPr/>
          </p:nvSpPr>
          <p:spPr>
            <a:xfrm flipH="1">
              <a:off x="752802" y="1021315"/>
              <a:ext cx="106762" cy="10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0" h="21600" fill="norm" stroke="1" extrusionOk="0">
                  <a:moveTo>
                    <a:pt x="7130" y="0"/>
                  </a:moveTo>
                  <a:cubicBezTo>
                    <a:pt x="4562" y="0"/>
                    <a:pt x="2424" y="1802"/>
                    <a:pt x="1114" y="5088"/>
                  </a:cubicBezTo>
                  <a:cubicBezTo>
                    <a:pt x="-474" y="8804"/>
                    <a:pt x="-265" y="12679"/>
                    <a:pt x="1114" y="15819"/>
                  </a:cubicBezTo>
                  <a:cubicBezTo>
                    <a:pt x="2876" y="19611"/>
                    <a:pt x="6029" y="21600"/>
                    <a:pt x="9483" y="21600"/>
                  </a:cubicBezTo>
                  <a:cubicBezTo>
                    <a:pt x="10764" y="21600"/>
                    <a:pt x="12091" y="21323"/>
                    <a:pt x="13395" y="20768"/>
                  </a:cubicBezTo>
                  <a:cubicBezTo>
                    <a:pt x="19468" y="18210"/>
                    <a:pt x="21126" y="9046"/>
                    <a:pt x="16293" y="3764"/>
                  </a:cubicBezTo>
                  <a:cubicBezTo>
                    <a:pt x="14224" y="1539"/>
                    <a:pt x="11117" y="880"/>
                    <a:pt x="8358" y="132"/>
                  </a:cubicBezTo>
                  <a:cubicBezTo>
                    <a:pt x="7941" y="42"/>
                    <a:pt x="7530" y="0"/>
                    <a:pt x="713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406;p4"/>
            <p:cNvSpPr/>
            <p:nvPr/>
          </p:nvSpPr>
          <p:spPr>
            <a:xfrm flipH="1">
              <a:off x="612703" y="625546"/>
              <a:ext cx="90812" cy="11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4" h="21600" fill="norm" stroke="1" extrusionOk="0">
                  <a:moveTo>
                    <a:pt x="9033" y="0"/>
                  </a:moveTo>
                  <a:cubicBezTo>
                    <a:pt x="7572" y="0"/>
                    <a:pt x="6145" y="415"/>
                    <a:pt x="4951" y="1294"/>
                  </a:cubicBezTo>
                  <a:cubicBezTo>
                    <a:pt x="103" y="4737"/>
                    <a:pt x="-1484" y="12741"/>
                    <a:pt x="1537" y="17453"/>
                  </a:cubicBezTo>
                  <a:cubicBezTo>
                    <a:pt x="3357" y="20149"/>
                    <a:pt x="6252" y="21600"/>
                    <a:pt x="9193" y="21600"/>
                  </a:cubicBezTo>
                  <a:cubicBezTo>
                    <a:pt x="10987" y="21600"/>
                    <a:pt x="12800" y="21053"/>
                    <a:pt x="14394" y="19923"/>
                  </a:cubicBezTo>
                  <a:cubicBezTo>
                    <a:pt x="18922" y="16555"/>
                    <a:pt x="20116" y="9525"/>
                    <a:pt x="16855" y="4511"/>
                  </a:cubicBezTo>
                  <a:cubicBezTo>
                    <a:pt x="15014" y="1627"/>
                    <a:pt x="11940" y="0"/>
                    <a:pt x="9033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407;p4"/>
            <p:cNvSpPr/>
            <p:nvPr/>
          </p:nvSpPr>
          <p:spPr>
            <a:xfrm flipH="1">
              <a:off x="876839" y="1327046"/>
              <a:ext cx="95113" cy="10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8" h="21600" fill="norm" stroke="1" extrusionOk="0">
                  <a:moveTo>
                    <a:pt x="7907" y="0"/>
                  </a:moveTo>
                  <a:cubicBezTo>
                    <a:pt x="6695" y="0"/>
                    <a:pt x="5625" y="279"/>
                    <a:pt x="4862" y="890"/>
                  </a:cubicBezTo>
                  <a:cubicBezTo>
                    <a:pt x="55" y="4528"/>
                    <a:pt x="-1477" y="12570"/>
                    <a:pt x="1580" y="17520"/>
                  </a:cubicBezTo>
                  <a:cubicBezTo>
                    <a:pt x="3260" y="20210"/>
                    <a:pt x="5734" y="21600"/>
                    <a:pt x="8381" y="21600"/>
                  </a:cubicBezTo>
                  <a:cubicBezTo>
                    <a:pt x="10304" y="21600"/>
                    <a:pt x="12310" y="20872"/>
                    <a:pt x="14169" y="19378"/>
                  </a:cubicBezTo>
                  <a:cubicBezTo>
                    <a:pt x="18751" y="15662"/>
                    <a:pt x="20123" y="9861"/>
                    <a:pt x="17527" y="5223"/>
                  </a:cubicBezTo>
                  <a:cubicBezTo>
                    <a:pt x="15675" y="2150"/>
                    <a:pt x="11265" y="0"/>
                    <a:pt x="7907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408;p4"/>
            <p:cNvSpPr/>
            <p:nvPr/>
          </p:nvSpPr>
          <p:spPr>
            <a:xfrm flipH="1">
              <a:off x="67011" y="1682864"/>
              <a:ext cx="86911" cy="11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8" h="21600" fill="norm" stroke="1" extrusionOk="0">
                  <a:moveTo>
                    <a:pt x="7817" y="0"/>
                  </a:moveTo>
                  <a:cubicBezTo>
                    <a:pt x="4831" y="0"/>
                    <a:pt x="2918" y="2174"/>
                    <a:pt x="2318" y="6217"/>
                  </a:cubicBezTo>
                  <a:cubicBezTo>
                    <a:pt x="2233" y="7357"/>
                    <a:pt x="1393" y="8420"/>
                    <a:pt x="892" y="9561"/>
                  </a:cubicBezTo>
                  <a:cubicBezTo>
                    <a:pt x="-541" y="12971"/>
                    <a:pt x="-372" y="16243"/>
                    <a:pt x="2318" y="19020"/>
                  </a:cubicBezTo>
                  <a:cubicBezTo>
                    <a:pt x="4075" y="20746"/>
                    <a:pt x="6144" y="21600"/>
                    <a:pt x="8360" y="21600"/>
                  </a:cubicBezTo>
                  <a:cubicBezTo>
                    <a:pt x="9426" y="21600"/>
                    <a:pt x="10527" y="21403"/>
                    <a:pt x="11650" y="21009"/>
                  </a:cubicBezTo>
                  <a:cubicBezTo>
                    <a:pt x="18370" y="18877"/>
                    <a:pt x="21059" y="10839"/>
                    <a:pt x="17113" y="4586"/>
                  </a:cubicBezTo>
                  <a:cubicBezTo>
                    <a:pt x="15426" y="3446"/>
                    <a:pt x="14000" y="2024"/>
                    <a:pt x="11981" y="1099"/>
                  </a:cubicBezTo>
                  <a:cubicBezTo>
                    <a:pt x="10428" y="358"/>
                    <a:pt x="9038" y="0"/>
                    <a:pt x="7817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409;p4"/>
            <p:cNvSpPr/>
            <p:nvPr/>
          </p:nvSpPr>
          <p:spPr>
            <a:xfrm flipH="1">
              <a:off x="582800" y="395640"/>
              <a:ext cx="93210" cy="106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3" h="21600" fill="norm" stroke="1" extrusionOk="0">
                  <a:moveTo>
                    <a:pt x="9242" y="0"/>
                  </a:moveTo>
                  <a:cubicBezTo>
                    <a:pt x="7600" y="0"/>
                    <a:pt x="5930" y="506"/>
                    <a:pt x="4393" y="1546"/>
                  </a:cubicBezTo>
                  <a:cubicBezTo>
                    <a:pt x="78" y="4598"/>
                    <a:pt x="-1340" y="11175"/>
                    <a:pt x="1411" y="16187"/>
                  </a:cubicBezTo>
                  <a:cubicBezTo>
                    <a:pt x="3324" y="19640"/>
                    <a:pt x="6696" y="21600"/>
                    <a:pt x="10014" y="21600"/>
                  </a:cubicBezTo>
                  <a:cubicBezTo>
                    <a:pt x="11736" y="21600"/>
                    <a:pt x="13445" y="21074"/>
                    <a:pt x="14923" y="19949"/>
                  </a:cubicBezTo>
                  <a:cubicBezTo>
                    <a:pt x="19402" y="16581"/>
                    <a:pt x="20260" y="10787"/>
                    <a:pt x="17120" y="5071"/>
                  </a:cubicBezTo>
                  <a:cubicBezTo>
                    <a:pt x="15279" y="1756"/>
                    <a:pt x="12310" y="0"/>
                    <a:pt x="9242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410;p4"/>
            <p:cNvSpPr/>
            <p:nvPr/>
          </p:nvSpPr>
          <p:spPr>
            <a:xfrm flipH="1">
              <a:off x="576242" y="1757783"/>
              <a:ext cx="97934" cy="10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2485" y="0"/>
                  </a:moveTo>
                  <a:cubicBezTo>
                    <a:pt x="7912" y="0"/>
                    <a:pt x="1000" y="5757"/>
                    <a:pt x="177" y="10713"/>
                  </a:cubicBezTo>
                  <a:cubicBezTo>
                    <a:pt x="-706" y="15696"/>
                    <a:pt x="1782" y="20840"/>
                    <a:pt x="6200" y="21502"/>
                  </a:cubicBezTo>
                  <a:cubicBezTo>
                    <a:pt x="6753" y="21572"/>
                    <a:pt x="7299" y="21600"/>
                    <a:pt x="7845" y="21600"/>
                  </a:cubicBezTo>
                  <a:cubicBezTo>
                    <a:pt x="10718" y="21600"/>
                    <a:pt x="13422" y="20812"/>
                    <a:pt x="15115" y="20673"/>
                  </a:cubicBezTo>
                  <a:cubicBezTo>
                    <a:pt x="19451" y="16853"/>
                    <a:pt x="20894" y="13368"/>
                    <a:pt x="20253" y="9138"/>
                  </a:cubicBezTo>
                  <a:cubicBezTo>
                    <a:pt x="19525" y="4907"/>
                    <a:pt x="16477" y="760"/>
                    <a:pt x="13429" y="91"/>
                  </a:cubicBezTo>
                  <a:cubicBezTo>
                    <a:pt x="13125" y="35"/>
                    <a:pt x="12815" y="0"/>
                    <a:pt x="12485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411;p4"/>
            <p:cNvSpPr/>
            <p:nvPr/>
          </p:nvSpPr>
          <p:spPr>
            <a:xfrm flipH="1">
              <a:off x="911817" y="423710"/>
              <a:ext cx="89708" cy="1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6" h="21600" fill="norm" stroke="1" extrusionOk="0">
                  <a:moveTo>
                    <a:pt x="9043" y="0"/>
                  </a:moveTo>
                  <a:cubicBezTo>
                    <a:pt x="7521" y="0"/>
                    <a:pt x="6006" y="468"/>
                    <a:pt x="4641" y="1441"/>
                  </a:cubicBezTo>
                  <a:cubicBezTo>
                    <a:pt x="435" y="4266"/>
                    <a:pt x="-1427" y="12350"/>
                    <a:pt x="1243" y="16847"/>
                  </a:cubicBezTo>
                  <a:cubicBezTo>
                    <a:pt x="2996" y="19896"/>
                    <a:pt x="6203" y="21600"/>
                    <a:pt x="9458" y="21600"/>
                  </a:cubicBezTo>
                  <a:cubicBezTo>
                    <a:pt x="11170" y="21600"/>
                    <a:pt x="12896" y="21126"/>
                    <a:pt x="14432" y="20127"/>
                  </a:cubicBezTo>
                  <a:cubicBezTo>
                    <a:pt x="19127" y="17078"/>
                    <a:pt x="20173" y="10441"/>
                    <a:pt x="17020" y="5105"/>
                  </a:cubicBezTo>
                  <a:cubicBezTo>
                    <a:pt x="15091" y="1813"/>
                    <a:pt x="12053" y="0"/>
                    <a:pt x="9043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412;p4"/>
            <p:cNvSpPr/>
            <p:nvPr/>
          </p:nvSpPr>
          <p:spPr>
            <a:xfrm flipH="1">
              <a:off x="424818" y="667991"/>
              <a:ext cx="97361" cy="10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7631" y="0"/>
                  </a:moveTo>
                  <a:cubicBezTo>
                    <a:pt x="4132" y="0"/>
                    <a:pt x="1113" y="2751"/>
                    <a:pt x="237" y="7405"/>
                  </a:cubicBezTo>
                  <a:cubicBezTo>
                    <a:pt x="-660" y="11920"/>
                    <a:pt x="1052" y="16926"/>
                    <a:pt x="4393" y="19552"/>
                  </a:cubicBezTo>
                  <a:cubicBezTo>
                    <a:pt x="6084" y="20904"/>
                    <a:pt x="8028" y="21600"/>
                    <a:pt x="10041" y="21600"/>
                  </a:cubicBezTo>
                  <a:cubicBezTo>
                    <a:pt x="12190" y="21600"/>
                    <a:pt x="14429" y="20800"/>
                    <a:pt x="16538" y="19146"/>
                  </a:cubicBezTo>
                  <a:cubicBezTo>
                    <a:pt x="18907" y="17091"/>
                    <a:pt x="20940" y="14051"/>
                    <a:pt x="20536" y="9542"/>
                  </a:cubicBezTo>
                  <a:cubicBezTo>
                    <a:pt x="20043" y="5433"/>
                    <a:pt x="17681" y="3385"/>
                    <a:pt x="14176" y="2565"/>
                  </a:cubicBezTo>
                  <a:cubicBezTo>
                    <a:pt x="13361" y="2317"/>
                    <a:pt x="12546" y="1820"/>
                    <a:pt x="11896" y="1331"/>
                  </a:cubicBezTo>
                  <a:cubicBezTo>
                    <a:pt x="10465" y="427"/>
                    <a:pt x="9014" y="0"/>
                    <a:pt x="7631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413;p4"/>
            <p:cNvSpPr/>
            <p:nvPr/>
          </p:nvSpPr>
          <p:spPr>
            <a:xfrm flipH="1">
              <a:off x="294799" y="1688368"/>
              <a:ext cx="97509" cy="9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1858" y="0"/>
                  </a:moveTo>
                  <a:cubicBezTo>
                    <a:pt x="10556" y="0"/>
                    <a:pt x="9306" y="906"/>
                    <a:pt x="7990" y="988"/>
                  </a:cubicBezTo>
                  <a:cubicBezTo>
                    <a:pt x="3484" y="1344"/>
                    <a:pt x="82" y="5586"/>
                    <a:pt x="2" y="11157"/>
                  </a:cubicBezTo>
                  <a:cubicBezTo>
                    <a:pt x="-78" y="16735"/>
                    <a:pt x="2846" y="21503"/>
                    <a:pt x="7279" y="21593"/>
                  </a:cubicBezTo>
                  <a:cubicBezTo>
                    <a:pt x="7386" y="21600"/>
                    <a:pt x="7485" y="21600"/>
                    <a:pt x="7592" y="21600"/>
                  </a:cubicBezTo>
                  <a:cubicBezTo>
                    <a:pt x="10489" y="21600"/>
                    <a:pt x="13267" y="20434"/>
                    <a:pt x="14796" y="20181"/>
                  </a:cubicBezTo>
                  <a:cubicBezTo>
                    <a:pt x="20572" y="15405"/>
                    <a:pt x="21522" y="6470"/>
                    <a:pt x="17807" y="1783"/>
                  </a:cubicBezTo>
                  <a:cubicBezTo>
                    <a:pt x="16537" y="282"/>
                    <a:pt x="14005" y="282"/>
                    <a:pt x="12184" y="15"/>
                  </a:cubicBezTo>
                  <a:cubicBezTo>
                    <a:pt x="12078" y="0"/>
                    <a:pt x="11965" y="0"/>
                    <a:pt x="11858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414;p4"/>
            <p:cNvSpPr/>
            <p:nvPr/>
          </p:nvSpPr>
          <p:spPr>
            <a:xfrm flipH="1">
              <a:off x="710047" y="225502"/>
              <a:ext cx="97751" cy="9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1600" fill="norm" stroke="1" extrusionOk="0">
                  <a:moveTo>
                    <a:pt x="13554" y="0"/>
                  </a:moveTo>
                  <a:cubicBezTo>
                    <a:pt x="12796" y="0"/>
                    <a:pt x="12004" y="120"/>
                    <a:pt x="11192" y="345"/>
                  </a:cubicBezTo>
                  <a:cubicBezTo>
                    <a:pt x="10305" y="676"/>
                    <a:pt x="9256" y="845"/>
                    <a:pt x="8288" y="929"/>
                  </a:cubicBezTo>
                  <a:cubicBezTo>
                    <a:pt x="3854" y="1598"/>
                    <a:pt x="1356" y="3864"/>
                    <a:pt x="307" y="8305"/>
                  </a:cubicBezTo>
                  <a:cubicBezTo>
                    <a:pt x="-661" y="12577"/>
                    <a:pt x="713" y="17103"/>
                    <a:pt x="3691" y="19615"/>
                  </a:cubicBezTo>
                  <a:cubicBezTo>
                    <a:pt x="5215" y="20931"/>
                    <a:pt x="6927" y="21600"/>
                    <a:pt x="8755" y="21600"/>
                  </a:cubicBezTo>
                  <a:cubicBezTo>
                    <a:pt x="10894" y="21600"/>
                    <a:pt x="13195" y="20678"/>
                    <a:pt x="15544" y="18778"/>
                  </a:cubicBezTo>
                  <a:cubicBezTo>
                    <a:pt x="16350" y="17602"/>
                    <a:pt x="17961" y="15596"/>
                    <a:pt x="19166" y="13077"/>
                  </a:cubicBezTo>
                  <a:cubicBezTo>
                    <a:pt x="20858" y="9896"/>
                    <a:pt x="20939" y="6292"/>
                    <a:pt x="18929" y="3195"/>
                  </a:cubicBezTo>
                  <a:cubicBezTo>
                    <a:pt x="17446" y="922"/>
                    <a:pt x="15625" y="0"/>
                    <a:pt x="13554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415;p4"/>
            <p:cNvSpPr/>
            <p:nvPr/>
          </p:nvSpPr>
          <p:spPr>
            <a:xfrm flipH="1">
              <a:off x="668760" y="1210394"/>
              <a:ext cx="91982" cy="10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3" h="21600" fill="norm" stroke="1" extrusionOk="0">
                  <a:moveTo>
                    <a:pt x="8601" y="0"/>
                  </a:moveTo>
                  <a:cubicBezTo>
                    <a:pt x="6753" y="0"/>
                    <a:pt x="4987" y="547"/>
                    <a:pt x="3621" y="1723"/>
                  </a:cubicBezTo>
                  <a:cubicBezTo>
                    <a:pt x="-340" y="4978"/>
                    <a:pt x="-1149" y="12144"/>
                    <a:pt x="1678" y="16944"/>
                  </a:cubicBezTo>
                  <a:cubicBezTo>
                    <a:pt x="3478" y="19973"/>
                    <a:pt x="6529" y="21600"/>
                    <a:pt x="9682" y="21600"/>
                  </a:cubicBezTo>
                  <a:cubicBezTo>
                    <a:pt x="11774" y="21600"/>
                    <a:pt x="13915" y="20882"/>
                    <a:pt x="15756" y="19385"/>
                  </a:cubicBezTo>
                  <a:cubicBezTo>
                    <a:pt x="19799" y="15966"/>
                    <a:pt x="20451" y="9860"/>
                    <a:pt x="17373" y="4814"/>
                  </a:cubicBezTo>
                  <a:cubicBezTo>
                    <a:pt x="15403" y="1737"/>
                    <a:pt x="11883" y="0"/>
                    <a:pt x="8601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416;p4"/>
            <p:cNvSpPr/>
            <p:nvPr/>
          </p:nvSpPr>
          <p:spPr>
            <a:xfrm flipH="1">
              <a:off x="60127" y="652450"/>
              <a:ext cx="96666" cy="10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5" h="21600" fill="norm" stroke="1" extrusionOk="0">
                  <a:moveTo>
                    <a:pt x="14960" y="0"/>
                  </a:moveTo>
                  <a:cubicBezTo>
                    <a:pt x="13804" y="0"/>
                    <a:pt x="12628" y="644"/>
                    <a:pt x="11445" y="1773"/>
                  </a:cubicBezTo>
                  <a:cubicBezTo>
                    <a:pt x="10403" y="2764"/>
                    <a:pt x="8884" y="3588"/>
                    <a:pt x="7527" y="3755"/>
                  </a:cubicBezTo>
                  <a:cubicBezTo>
                    <a:pt x="4402" y="4004"/>
                    <a:pt x="1606" y="5237"/>
                    <a:pt x="645" y="8701"/>
                  </a:cubicBezTo>
                  <a:cubicBezTo>
                    <a:pt x="-155" y="11423"/>
                    <a:pt x="80" y="14645"/>
                    <a:pt x="0" y="16210"/>
                  </a:cubicBezTo>
                  <a:cubicBezTo>
                    <a:pt x="2130" y="19875"/>
                    <a:pt x="5188" y="21600"/>
                    <a:pt x="8367" y="21600"/>
                  </a:cubicBezTo>
                  <a:cubicBezTo>
                    <a:pt x="11055" y="21600"/>
                    <a:pt x="13817" y="20367"/>
                    <a:pt x="16163" y="18025"/>
                  </a:cubicBezTo>
                  <a:cubicBezTo>
                    <a:pt x="20403" y="14063"/>
                    <a:pt x="21445" y="5570"/>
                    <a:pt x="18004" y="1690"/>
                  </a:cubicBezTo>
                  <a:cubicBezTo>
                    <a:pt x="17023" y="520"/>
                    <a:pt x="16001" y="0"/>
                    <a:pt x="1496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417;p4"/>
            <p:cNvSpPr/>
            <p:nvPr/>
          </p:nvSpPr>
          <p:spPr>
            <a:xfrm flipH="1">
              <a:off x="486657" y="1128223"/>
              <a:ext cx="90542" cy="10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1" h="21600" fill="norm" stroke="1" extrusionOk="0">
                  <a:moveTo>
                    <a:pt x="11516" y="0"/>
                  </a:moveTo>
                  <a:cubicBezTo>
                    <a:pt x="9260" y="0"/>
                    <a:pt x="6678" y="1055"/>
                    <a:pt x="3933" y="3185"/>
                  </a:cubicBezTo>
                  <a:cubicBezTo>
                    <a:pt x="-109" y="6343"/>
                    <a:pt x="-1244" y="12746"/>
                    <a:pt x="1508" y="17204"/>
                  </a:cubicBezTo>
                  <a:cubicBezTo>
                    <a:pt x="3247" y="20042"/>
                    <a:pt x="6155" y="21600"/>
                    <a:pt x="9131" y="21600"/>
                  </a:cubicBezTo>
                  <a:cubicBezTo>
                    <a:pt x="10993" y="21600"/>
                    <a:pt x="12882" y="20988"/>
                    <a:pt x="14533" y="19715"/>
                  </a:cubicBezTo>
                  <a:cubicBezTo>
                    <a:pt x="18983" y="16149"/>
                    <a:pt x="20356" y="8690"/>
                    <a:pt x="17523" y="3750"/>
                  </a:cubicBezTo>
                  <a:cubicBezTo>
                    <a:pt x="16048" y="1259"/>
                    <a:pt x="13976" y="0"/>
                    <a:pt x="11516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418;p4"/>
            <p:cNvSpPr/>
            <p:nvPr/>
          </p:nvSpPr>
          <p:spPr>
            <a:xfrm flipH="1">
              <a:off x="65051" y="1415952"/>
              <a:ext cx="92594" cy="10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773" y="0"/>
                  </a:moveTo>
                  <a:cubicBezTo>
                    <a:pt x="11201" y="0"/>
                    <a:pt x="10651" y="76"/>
                    <a:pt x="10180" y="234"/>
                  </a:cubicBezTo>
                  <a:cubicBezTo>
                    <a:pt x="7856" y="1051"/>
                    <a:pt x="6095" y="3263"/>
                    <a:pt x="4100" y="4898"/>
                  </a:cubicBezTo>
                  <a:cubicBezTo>
                    <a:pt x="-623" y="7921"/>
                    <a:pt x="-1342" y="14956"/>
                    <a:pt x="2340" y="18969"/>
                  </a:cubicBezTo>
                  <a:cubicBezTo>
                    <a:pt x="4033" y="20741"/>
                    <a:pt x="6250" y="21600"/>
                    <a:pt x="8521" y="21600"/>
                  </a:cubicBezTo>
                  <a:cubicBezTo>
                    <a:pt x="11390" y="21600"/>
                    <a:pt x="14352" y="20226"/>
                    <a:pt x="16496" y="17574"/>
                  </a:cubicBezTo>
                  <a:cubicBezTo>
                    <a:pt x="20258" y="12834"/>
                    <a:pt x="20177" y="4981"/>
                    <a:pt x="15857" y="1381"/>
                  </a:cubicBezTo>
                  <a:cubicBezTo>
                    <a:pt x="14883" y="502"/>
                    <a:pt x="13244" y="0"/>
                    <a:pt x="11773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419;p4"/>
            <p:cNvSpPr/>
            <p:nvPr/>
          </p:nvSpPr>
          <p:spPr>
            <a:xfrm flipH="1">
              <a:off x="377853" y="440611"/>
              <a:ext cx="83177" cy="10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7" h="21600" fill="norm" stroke="1" extrusionOk="0">
                  <a:moveTo>
                    <a:pt x="10340" y="0"/>
                  </a:moveTo>
                  <a:cubicBezTo>
                    <a:pt x="8408" y="0"/>
                    <a:pt x="6432" y="589"/>
                    <a:pt x="4743" y="1820"/>
                  </a:cubicBezTo>
                  <a:cubicBezTo>
                    <a:pt x="-68" y="5519"/>
                    <a:pt x="-1463" y="12772"/>
                    <a:pt x="1688" y="17418"/>
                  </a:cubicBezTo>
                  <a:cubicBezTo>
                    <a:pt x="3597" y="20124"/>
                    <a:pt x="6733" y="21600"/>
                    <a:pt x="9840" y="21600"/>
                  </a:cubicBezTo>
                  <a:cubicBezTo>
                    <a:pt x="11713" y="21600"/>
                    <a:pt x="13571" y="21064"/>
                    <a:pt x="15150" y="19939"/>
                  </a:cubicBezTo>
                  <a:cubicBezTo>
                    <a:pt x="18822" y="17338"/>
                    <a:pt x="20137" y="7571"/>
                    <a:pt x="17427" y="3554"/>
                  </a:cubicBezTo>
                  <a:cubicBezTo>
                    <a:pt x="15826" y="1224"/>
                    <a:pt x="13130" y="0"/>
                    <a:pt x="1034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420;p4"/>
            <p:cNvSpPr/>
            <p:nvPr/>
          </p:nvSpPr>
          <p:spPr>
            <a:xfrm flipH="1">
              <a:off x="329193" y="947659"/>
              <a:ext cx="81238" cy="11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3" h="21600" fill="norm" stroke="1" extrusionOk="0">
                  <a:moveTo>
                    <a:pt x="11335" y="0"/>
                  </a:moveTo>
                  <a:cubicBezTo>
                    <a:pt x="9970" y="0"/>
                    <a:pt x="8637" y="523"/>
                    <a:pt x="7474" y="1587"/>
                  </a:cubicBezTo>
                  <a:cubicBezTo>
                    <a:pt x="5907" y="2983"/>
                    <a:pt x="4520" y="4373"/>
                    <a:pt x="3047" y="5689"/>
                  </a:cubicBezTo>
                  <a:cubicBezTo>
                    <a:pt x="-1016" y="9570"/>
                    <a:pt x="-1016" y="15868"/>
                    <a:pt x="3047" y="19386"/>
                  </a:cubicBezTo>
                  <a:cubicBezTo>
                    <a:pt x="4783" y="20862"/>
                    <a:pt x="7008" y="21600"/>
                    <a:pt x="9226" y="21600"/>
                  </a:cubicBezTo>
                  <a:cubicBezTo>
                    <a:pt x="11738" y="21600"/>
                    <a:pt x="14250" y="20659"/>
                    <a:pt x="16064" y="18795"/>
                  </a:cubicBezTo>
                  <a:cubicBezTo>
                    <a:pt x="20034" y="14988"/>
                    <a:pt x="20584" y="8032"/>
                    <a:pt x="17351" y="3641"/>
                  </a:cubicBezTo>
                  <a:cubicBezTo>
                    <a:pt x="15622" y="1242"/>
                    <a:pt x="13443" y="0"/>
                    <a:pt x="11335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421;p4"/>
            <p:cNvSpPr/>
            <p:nvPr/>
          </p:nvSpPr>
          <p:spPr>
            <a:xfrm flipH="1">
              <a:off x="755918" y="1529464"/>
              <a:ext cx="92078" cy="9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7" h="21600" fill="norm" stroke="1" extrusionOk="0">
                  <a:moveTo>
                    <a:pt x="7490" y="0"/>
                  </a:moveTo>
                  <a:cubicBezTo>
                    <a:pt x="7336" y="0"/>
                    <a:pt x="7188" y="14"/>
                    <a:pt x="7047" y="36"/>
                  </a:cubicBezTo>
                  <a:cubicBezTo>
                    <a:pt x="1047" y="712"/>
                    <a:pt x="-2070" y="9871"/>
                    <a:pt x="1531" y="16401"/>
                  </a:cubicBezTo>
                  <a:cubicBezTo>
                    <a:pt x="3359" y="19763"/>
                    <a:pt x="6315" y="21600"/>
                    <a:pt x="9634" y="21600"/>
                  </a:cubicBezTo>
                  <a:cubicBezTo>
                    <a:pt x="10662" y="21600"/>
                    <a:pt x="11730" y="21422"/>
                    <a:pt x="12805" y="21066"/>
                  </a:cubicBezTo>
                  <a:cubicBezTo>
                    <a:pt x="17051" y="19791"/>
                    <a:pt x="19530" y="15888"/>
                    <a:pt x="19046" y="11480"/>
                  </a:cubicBezTo>
                  <a:cubicBezTo>
                    <a:pt x="18583" y="7079"/>
                    <a:pt x="11387" y="0"/>
                    <a:pt x="749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422;p4"/>
            <p:cNvSpPr/>
            <p:nvPr/>
          </p:nvSpPr>
          <p:spPr>
            <a:xfrm flipH="1">
              <a:off x="570815" y="921207"/>
              <a:ext cx="91233" cy="90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1" h="21600" fill="norm" stroke="1" extrusionOk="0">
                  <a:moveTo>
                    <a:pt x="9575" y="0"/>
                  </a:moveTo>
                  <a:cubicBezTo>
                    <a:pt x="7583" y="0"/>
                    <a:pt x="5604" y="686"/>
                    <a:pt x="3975" y="2142"/>
                  </a:cubicBezTo>
                  <a:cubicBezTo>
                    <a:pt x="59" y="5439"/>
                    <a:pt x="-1160" y="11771"/>
                    <a:pt x="1202" y="16539"/>
                  </a:cubicBezTo>
                  <a:cubicBezTo>
                    <a:pt x="2804" y="19882"/>
                    <a:pt x="5474" y="21600"/>
                    <a:pt x="8459" y="21600"/>
                  </a:cubicBezTo>
                  <a:cubicBezTo>
                    <a:pt x="10643" y="21600"/>
                    <a:pt x="12991" y="20683"/>
                    <a:pt x="15223" y="18835"/>
                  </a:cubicBezTo>
                  <a:cubicBezTo>
                    <a:pt x="19461" y="15437"/>
                    <a:pt x="20440" y="10122"/>
                    <a:pt x="17914" y="5169"/>
                  </a:cubicBezTo>
                  <a:cubicBezTo>
                    <a:pt x="16134" y="1856"/>
                    <a:pt x="12847" y="0"/>
                    <a:pt x="9575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423;p4"/>
            <p:cNvSpPr/>
            <p:nvPr/>
          </p:nvSpPr>
          <p:spPr>
            <a:xfrm flipH="1">
              <a:off x="434781" y="1492490"/>
              <a:ext cx="91661" cy="9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2707" y="0"/>
                  </a:moveTo>
                  <a:cubicBezTo>
                    <a:pt x="11832" y="0"/>
                    <a:pt x="10921" y="93"/>
                    <a:pt x="9997" y="216"/>
                  </a:cubicBezTo>
                  <a:lnTo>
                    <a:pt x="9580" y="216"/>
                  </a:lnTo>
                  <a:cubicBezTo>
                    <a:pt x="9488" y="208"/>
                    <a:pt x="9404" y="208"/>
                    <a:pt x="9319" y="208"/>
                  </a:cubicBezTo>
                  <a:cubicBezTo>
                    <a:pt x="4759" y="208"/>
                    <a:pt x="1900" y="2600"/>
                    <a:pt x="503" y="7467"/>
                  </a:cubicBezTo>
                  <a:cubicBezTo>
                    <a:pt x="-761" y="12065"/>
                    <a:pt x="418" y="16840"/>
                    <a:pt x="3361" y="19594"/>
                  </a:cubicBezTo>
                  <a:cubicBezTo>
                    <a:pt x="4858" y="20929"/>
                    <a:pt x="6559" y="21600"/>
                    <a:pt x="8324" y="21600"/>
                  </a:cubicBezTo>
                  <a:cubicBezTo>
                    <a:pt x="10307" y="21600"/>
                    <a:pt x="12368" y="20744"/>
                    <a:pt x="14281" y="19039"/>
                  </a:cubicBezTo>
                  <a:cubicBezTo>
                    <a:pt x="18735" y="15089"/>
                    <a:pt x="20839" y="9951"/>
                    <a:pt x="19660" y="5724"/>
                  </a:cubicBezTo>
                  <a:cubicBezTo>
                    <a:pt x="18361" y="1095"/>
                    <a:pt x="15735" y="0"/>
                    <a:pt x="12707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424;p4"/>
            <p:cNvSpPr/>
            <p:nvPr/>
          </p:nvSpPr>
          <p:spPr>
            <a:xfrm flipH="1">
              <a:off x="222553" y="1271682"/>
              <a:ext cx="89847" cy="9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0" h="21600" fill="norm" stroke="1" extrusionOk="0">
                  <a:moveTo>
                    <a:pt x="10413" y="0"/>
                  </a:moveTo>
                  <a:cubicBezTo>
                    <a:pt x="8125" y="0"/>
                    <a:pt x="5781" y="697"/>
                    <a:pt x="3987" y="2175"/>
                  </a:cubicBezTo>
                  <a:cubicBezTo>
                    <a:pt x="-26" y="5336"/>
                    <a:pt x="-1167" y="11922"/>
                    <a:pt x="1286" y="16795"/>
                  </a:cubicBezTo>
                  <a:cubicBezTo>
                    <a:pt x="2915" y="19948"/>
                    <a:pt x="5637" y="21600"/>
                    <a:pt x="8516" y="21600"/>
                  </a:cubicBezTo>
                  <a:cubicBezTo>
                    <a:pt x="10413" y="21600"/>
                    <a:pt x="12379" y="20880"/>
                    <a:pt x="14131" y="19410"/>
                  </a:cubicBezTo>
                  <a:cubicBezTo>
                    <a:pt x="18715" y="15529"/>
                    <a:pt x="20433" y="8496"/>
                    <a:pt x="17897" y="3714"/>
                  </a:cubicBezTo>
                  <a:cubicBezTo>
                    <a:pt x="16571" y="1311"/>
                    <a:pt x="13547" y="0"/>
                    <a:pt x="10413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425;p4"/>
            <p:cNvSpPr/>
            <p:nvPr/>
          </p:nvSpPr>
          <p:spPr>
            <a:xfrm flipH="1">
              <a:off x="136134" y="301004"/>
              <a:ext cx="85479" cy="9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8" h="21600" fill="norm" stroke="1" extrusionOk="0">
                  <a:moveTo>
                    <a:pt x="10801" y="0"/>
                  </a:moveTo>
                  <a:cubicBezTo>
                    <a:pt x="8787" y="0"/>
                    <a:pt x="6594" y="801"/>
                    <a:pt x="4437" y="2425"/>
                  </a:cubicBezTo>
                  <a:cubicBezTo>
                    <a:pt x="-71" y="5860"/>
                    <a:pt x="-1342" y="12305"/>
                    <a:pt x="1544" y="17118"/>
                  </a:cubicBezTo>
                  <a:cubicBezTo>
                    <a:pt x="3329" y="20027"/>
                    <a:pt x="6101" y="21600"/>
                    <a:pt x="8965" y="21600"/>
                  </a:cubicBezTo>
                  <a:cubicBezTo>
                    <a:pt x="10758" y="21600"/>
                    <a:pt x="12579" y="20987"/>
                    <a:pt x="14215" y="19695"/>
                  </a:cubicBezTo>
                  <a:cubicBezTo>
                    <a:pt x="18808" y="16173"/>
                    <a:pt x="20258" y="8956"/>
                    <a:pt x="17365" y="4142"/>
                  </a:cubicBezTo>
                  <a:cubicBezTo>
                    <a:pt x="15815" y="1400"/>
                    <a:pt x="13465" y="0"/>
                    <a:pt x="10801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426;p4"/>
            <p:cNvSpPr/>
            <p:nvPr/>
          </p:nvSpPr>
          <p:spPr>
            <a:xfrm flipH="1">
              <a:off x="195259" y="798759"/>
              <a:ext cx="87998" cy="9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5" h="21600" fill="norm" stroke="1" extrusionOk="0">
                  <a:moveTo>
                    <a:pt x="8415" y="0"/>
                  </a:moveTo>
                  <a:cubicBezTo>
                    <a:pt x="6573" y="0"/>
                    <a:pt x="4850" y="489"/>
                    <a:pt x="3622" y="1543"/>
                  </a:cubicBezTo>
                  <a:cubicBezTo>
                    <a:pt x="-246" y="4820"/>
                    <a:pt x="-1171" y="11999"/>
                    <a:pt x="1603" y="16819"/>
                  </a:cubicBezTo>
                  <a:cubicBezTo>
                    <a:pt x="3467" y="19973"/>
                    <a:pt x="6227" y="21600"/>
                    <a:pt x="9114" y="21600"/>
                  </a:cubicBezTo>
                  <a:cubicBezTo>
                    <a:pt x="11062" y="21600"/>
                    <a:pt x="13060" y="20867"/>
                    <a:pt x="14888" y="19370"/>
                  </a:cubicBezTo>
                  <a:cubicBezTo>
                    <a:pt x="19003" y="15818"/>
                    <a:pt x="20429" y="9639"/>
                    <a:pt x="17994" y="5179"/>
                  </a:cubicBezTo>
                  <a:cubicBezTo>
                    <a:pt x="16314" y="1963"/>
                    <a:pt x="12114" y="0"/>
                    <a:pt x="8415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427;p4"/>
            <p:cNvSpPr/>
            <p:nvPr/>
          </p:nvSpPr>
          <p:spPr>
            <a:xfrm flipH="1">
              <a:off x="319668" y="39888"/>
              <a:ext cx="82964" cy="95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3" h="21600" fill="norm" stroke="1" extrusionOk="0">
                  <a:moveTo>
                    <a:pt x="11929" y="0"/>
                  </a:moveTo>
                  <a:cubicBezTo>
                    <a:pt x="9738" y="0"/>
                    <a:pt x="7134" y="1090"/>
                    <a:pt x="4110" y="3278"/>
                  </a:cubicBezTo>
                  <a:cubicBezTo>
                    <a:pt x="-110" y="6322"/>
                    <a:pt x="-1246" y="12337"/>
                    <a:pt x="1476" y="17041"/>
                  </a:cubicBezTo>
                  <a:cubicBezTo>
                    <a:pt x="3180" y="19990"/>
                    <a:pt x="6161" y="21600"/>
                    <a:pt x="9193" y="21600"/>
                  </a:cubicBezTo>
                  <a:cubicBezTo>
                    <a:pt x="10993" y="21600"/>
                    <a:pt x="12815" y="21029"/>
                    <a:pt x="14386" y="19829"/>
                  </a:cubicBezTo>
                  <a:cubicBezTo>
                    <a:pt x="18775" y="16602"/>
                    <a:pt x="20354" y="8327"/>
                    <a:pt x="17374" y="3454"/>
                  </a:cubicBezTo>
                  <a:cubicBezTo>
                    <a:pt x="15987" y="1149"/>
                    <a:pt x="14179" y="0"/>
                    <a:pt x="11929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428;p4"/>
            <p:cNvSpPr/>
            <p:nvPr/>
          </p:nvSpPr>
          <p:spPr>
            <a:xfrm flipH="1">
              <a:off x="0" y="1104296"/>
              <a:ext cx="85905" cy="9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3" h="21600" fill="norm" stroke="1" extrusionOk="0">
                  <a:moveTo>
                    <a:pt x="10155" y="0"/>
                  </a:moveTo>
                  <a:cubicBezTo>
                    <a:pt x="8168" y="0"/>
                    <a:pt x="6102" y="725"/>
                    <a:pt x="4215" y="2214"/>
                  </a:cubicBezTo>
                  <a:cubicBezTo>
                    <a:pt x="11" y="5490"/>
                    <a:pt x="-1271" y="12125"/>
                    <a:pt x="1386" y="16943"/>
                  </a:cubicBezTo>
                  <a:cubicBezTo>
                    <a:pt x="2999" y="19974"/>
                    <a:pt x="5965" y="21600"/>
                    <a:pt x="9061" y="21600"/>
                  </a:cubicBezTo>
                  <a:cubicBezTo>
                    <a:pt x="11077" y="21600"/>
                    <a:pt x="13143" y="20920"/>
                    <a:pt x="14929" y="19485"/>
                  </a:cubicBezTo>
                  <a:cubicBezTo>
                    <a:pt x="19213" y="16034"/>
                    <a:pt x="20329" y="9575"/>
                    <a:pt x="17672" y="4673"/>
                  </a:cubicBezTo>
                  <a:cubicBezTo>
                    <a:pt x="15923" y="1619"/>
                    <a:pt x="13129" y="0"/>
                    <a:pt x="10155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429;p4"/>
            <p:cNvSpPr/>
            <p:nvPr/>
          </p:nvSpPr>
          <p:spPr>
            <a:xfrm flipH="1">
              <a:off x="389367" y="257262"/>
              <a:ext cx="77468" cy="9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8848" y="0"/>
                  </a:moveTo>
                  <a:cubicBezTo>
                    <a:pt x="7274" y="0"/>
                    <a:pt x="5643" y="501"/>
                    <a:pt x="4125" y="1575"/>
                  </a:cubicBezTo>
                  <a:cubicBezTo>
                    <a:pt x="-62" y="4512"/>
                    <a:pt x="-1205" y="10571"/>
                    <a:pt x="1360" y="15612"/>
                  </a:cubicBezTo>
                  <a:cubicBezTo>
                    <a:pt x="3238" y="19263"/>
                    <a:pt x="7250" y="21600"/>
                    <a:pt x="11149" y="21600"/>
                  </a:cubicBezTo>
                  <a:cubicBezTo>
                    <a:pt x="12188" y="21600"/>
                    <a:pt x="13227" y="21431"/>
                    <a:pt x="14210" y="21077"/>
                  </a:cubicBezTo>
                  <a:cubicBezTo>
                    <a:pt x="18493" y="19482"/>
                    <a:pt x="20395" y="14857"/>
                    <a:pt x="18205" y="10571"/>
                  </a:cubicBezTo>
                  <a:cubicBezTo>
                    <a:pt x="17542" y="9052"/>
                    <a:pt x="16871" y="7711"/>
                    <a:pt x="16399" y="6115"/>
                  </a:cubicBezTo>
                  <a:cubicBezTo>
                    <a:pt x="15297" y="2274"/>
                    <a:pt x="12204" y="0"/>
                    <a:pt x="8848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430;p4"/>
            <p:cNvSpPr/>
            <p:nvPr/>
          </p:nvSpPr>
          <p:spPr>
            <a:xfrm flipH="1">
              <a:off x="529087" y="1328568"/>
              <a:ext cx="79166" cy="85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2" h="21600" fill="norm" stroke="1" extrusionOk="0">
                  <a:moveTo>
                    <a:pt x="10517" y="0"/>
                  </a:moveTo>
                  <a:cubicBezTo>
                    <a:pt x="8267" y="0"/>
                    <a:pt x="5893" y="841"/>
                    <a:pt x="3815" y="2581"/>
                  </a:cubicBezTo>
                  <a:cubicBezTo>
                    <a:pt x="-170" y="5790"/>
                    <a:pt x="-1190" y="12307"/>
                    <a:pt x="1503" y="16970"/>
                  </a:cubicBezTo>
                  <a:cubicBezTo>
                    <a:pt x="3169" y="19999"/>
                    <a:pt x="5963" y="21600"/>
                    <a:pt x="8851" y="21600"/>
                  </a:cubicBezTo>
                  <a:cubicBezTo>
                    <a:pt x="10789" y="21600"/>
                    <a:pt x="12766" y="20881"/>
                    <a:pt x="14479" y="19403"/>
                  </a:cubicBezTo>
                  <a:cubicBezTo>
                    <a:pt x="19017" y="15712"/>
                    <a:pt x="20410" y="8420"/>
                    <a:pt x="17530" y="3748"/>
                  </a:cubicBezTo>
                  <a:cubicBezTo>
                    <a:pt x="15895" y="1282"/>
                    <a:pt x="13296" y="0"/>
                    <a:pt x="10517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431;p4"/>
            <p:cNvSpPr/>
            <p:nvPr/>
          </p:nvSpPr>
          <p:spPr>
            <a:xfrm flipH="1">
              <a:off x="547111" y="0"/>
              <a:ext cx="82463" cy="8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5" h="21600" fill="norm" stroke="1" extrusionOk="0">
                  <a:moveTo>
                    <a:pt x="9130" y="0"/>
                  </a:moveTo>
                  <a:cubicBezTo>
                    <a:pt x="7157" y="0"/>
                    <a:pt x="5268" y="516"/>
                    <a:pt x="3897" y="1642"/>
                  </a:cubicBezTo>
                  <a:cubicBezTo>
                    <a:pt x="-48" y="5020"/>
                    <a:pt x="-1207" y="11776"/>
                    <a:pt x="1390" y="16795"/>
                  </a:cubicBezTo>
                  <a:cubicBezTo>
                    <a:pt x="3039" y="19975"/>
                    <a:pt x="5644" y="21600"/>
                    <a:pt x="8467" y="21600"/>
                  </a:cubicBezTo>
                  <a:cubicBezTo>
                    <a:pt x="10538" y="21600"/>
                    <a:pt x="12729" y="20723"/>
                    <a:pt x="14746" y="18944"/>
                  </a:cubicBezTo>
                  <a:cubicBezTo>
                    <a:pt x="18963" y="15050"/>
                    <a:pt x="20393" y="9016"/>
                    <a:pt x="18059" y="4616"/>
                  </a:cubicBezTo>
                  <a:cubicBezTo>
                    <a:pt x="16561" y="1710"/>
                    <a:pt x="12714" y="0"/>
                    <a:pt x="913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432;p4"/>
            <p:cNvSpPr/>
            <p:nvPr/>
          </p:nvSpPr>
          <p:spPr>
            <a:xfrm flipH="1">
              <a:off x="125199" y="988777"/>
              <a:ext cx="76853" cy="7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9" h="21600" fill="norm" stroke="1" extrusionOk="0">
                  <a:moveTo>
                    <a:pt x="9322" y="0"/>
                  </a:moveTo>
                  <a:cubicBezTo>
                    <a:pt x="7387" y="0"/>
                    <a:pt x="5460" y="633"/>
                    <a:pt x="3870" y="1997"/>
                  </a:cubicBezTo>
                  <a:cubicBezTo>
                    <a:pt x="-145" y="5349"/>
                    <a:pt x="-1197" y="12159"/>
                    <a:pt x="1477" y="17078"/>
                  </a:cubicBezTo>
                  <a:cubicBezTo>
                    <a:pt x="3083" y="20034"/>
                    <a:pt x="5765" y="21600"/>
                    <a:pt x="8583" y="21600"/>
                  </a:cubicBezTo>
                  <a:cubicBezTo>
                    <a:pt x="10446" y="21600"/>
                    <a:pt x="12381" y="20914"/>
                    <a:pt x="14100" y="19488"/>
                  </a:cubicBezTo>
                  <a:cubicBezTo>
                    <a:pt x="18974" y="15512"/>
                    <a:pt x="20403" y="9960"/>
                    <a:pt x="17729" y="5138"/>
                  </a:cubicBezTo>
                  <a:cubicBezTo>
                    <a:pt x="15922" y="1839"/>
                    <a:pt x="12606" y="0"/>
                    <a:pt x="9322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433;p4"/>
            <p:cNvSpPr/>
            <p:nvPr/>
          </p:nvSpPr>
          <p:spPr>
            <a:xfrm flipH="1">
              <a:off x="548303" y="190470"/>
              <a:ext cx="71041" cy="8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7" h="21600" fill="norm" stroke="1" extrusionOk="0">
                  <a:moveTo>
                    <a:pt x="9676" y="0"/>
                  </a:moveTo>
                  <a:cubicBezTo>
                    <a:pt x="7922" y="0"/>
                    <a:pt x="6133" y="641"/>
                    <a:pt x="4481" y="1957"/>
                  </a:cubicBezTo>
                  <a:cubicBezTo>
                    <a:pt x="-106" y="5476"/>
                    <a:pt x="-1432" y="12720"/>
                    <a:pt x="1726" y="17522"/>
                  </a:cubicBezTo>
                  <a:cubicBezTo>
                    <a:pt x="3523" y="20194"/>
                    <a:pt x="6287" y="21600"/>
                    <a:pt x="9094" y="21600"/>
                  </a:cubicBezTo>
                  <a:cubicBezTo>
                    <a:pt x="10917" y="21600"/>
                    <a:pt x="12757" y="21008"/>
                    <a:pt x="14366" y="19775"/>
                  </a:cubicBezTo>
                  <a:cubicBezTo>
                    <a:pt x="19150" y="16346"/>
                    <a:pt x="20168" y="9497"/>
                    <a:pt x="16805" y="4399"/>
                  </a:cubicBezTo>
                  <a:cubicBezTo>
                    <a:pt x="14956" y="1505"/>
                    <a:pt x="12363" y="0"/>
                    <a:pt x="9676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434;p4"/>
            <p:cNvSpPr/>
            <p:nvPr/>
          </p:nvSpPr>
          <p:spPr>
            <a:xfrm flipH="1">
              <a:off x="933362" y="183704"/>
              <a:ext cx="67844" cy="8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1" h="21600" fill="norm" stroke="1" extrusionOk="0">
                  <a:moveTo>
                    <a:pt x="11352" y="0"/>
                  </a:moveTo>
                  <a:cubicBezTo>
                    <a:pt x="9529" y="0"/>
                    <a:pt x="7504" y="719"/>
                    <a:pt x="5408" y="2166"/>
                  </a:cubicBezTo>
                  <a:cubicBezTo>
                    <a:pt x="169" y="5925"/>
                    <a:pt x="-1619" y="12756"/>
                    <a:pt x="1630" y="17566"/>
                  </a:cubicBezTo>
                  <a:cubicBezTo>
                    <a:pt x="3312" y="20153"/>
                    <a:pt x="6183" y="21600"/>
                    <a:pt x="9053" y="21600"/>
                  </a:cubicBezTo>
                  <a:cubicBezTo>
                    <a:pt x="10674" y="21600"/>
                    <a:pt x="12294" y="21139"/>
                    <a:pt x="13694" y="20169"/>
                  </a:cubicBezTo>
                  <a:cubicBezTo>
                    <a:pt x="18193" y="17186"/>
                    <a:pt x="19981" y="8035"/>
                    <a:pt x="16943" y="3322"/>
                  </a:cubicBezTo>
                  <a:cubicBezTo>
                    <a:pt x="15596" y="1124"/>
                    <a:pt x="13641" y="0"/>
                    <a:pt x="11352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516" name="Google Shape;1435;p4"/>
          <p:cNvSpPr/>
          <p:nvPr/>
        </p:nvSpPr>
        <p:spPr>
          <a:xfrm flipH="1">
            <a:off x="-15276" y="4720359"/>
            <a:ext cx="630294" cy="409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734" y="8366"/>
                </a:moveTo>
                <a:cubicBezTo>
                  <a:pt x="16646" y="9525"/>
                  <a:pt x="17147" y="11009"/>
                  <a:pt x="17214" y="12839"/>
                </a:cubicBezTo>
                <a:cubicBezTo>
                  <a:pt x="16288" y="11680"/>
                  <a:pt x="15919" y="10094"/>
                  <a:pt x="15734" y="8366"/>
                </a:cubicBezTo>
                <a:close/>
                <a:moveTo>
                  <a:pt x="7095" y="14709"/>
                </a:moveTo>
                <a:cubicBezTo>
                  <a:pt x="8851" y="15218"/>
                  <a:pt x="10437" y="18774"/>
                  <a:pt x="9961" y="21376"/>
                </a:cubicBezTo>
                <a:cubicBezTo>
                  <a:pt x="8428" y="19648"/>
                  <a:pt x="7623" y="17352"/>
                  <a:pt x="7095" y="14709"/>
                </a:cubicBezTo>
                <a:close/>
                <a:moveTo>
                  <a:pt x="19054" y="0"/>
                </a:moveTo>
                <a:cubicBezTo>
                  <a:pt x="18431" y="0"/>
                  <a:pt x="17805" y="138"/>
                  <a:pt x="17174" y="439"/>
                </a:cubicBezTo>
                <a:cubicBezTo>
                  <a:pt x="15840" y="1089"/>
                  <a:pt x="14849" y="2390"/>
                  <a:pt x="14320" y="4422"/>
                </a:cubicBezTo>
                <a:cubicBezTo>
                  <a:pt x="13341" y="3895"/>
                  <a:pt x="12374" y="3638"/>
                  <a:pt x="11417" y="3638"/>
                </a:cubicBezTo>
                <a:cubicBezTo>
                  <a:pt x="10387" y="3638"/>
                  <a:pt x="9369" y="3935"/>
                  <a:pt x="8363" y="4504"/>
                </a:cubicBezTo>
                <a:cubicBezTo>
                  <a:pt x="6328" y="5663"/>
                  <a:pt x="5126" y="8286"/>
                  <a:pt x="5060" y="11578"/>
                </a:cubicBezTo>
                <a:cubicBezTo>
                  <a:pt x="5060" y="11822"/>
                  <a:pt x="5033" y="12025"/>
                  <a:pt x="5020" y="12269"/>
                </a:cubicBezTo>
                <a:cubicBezTo>
                  <a:pt x="3038" y="12696"/>
                  <a:pt x="1704" y="14465"/>
                  <a:pt x="924" y="17169"/>
                </a:cubicBezTo>
                <a:cubicBezTo>
                  <a:pt x="528" y="18571"/>
                  <a:pt x="304" y="20096"/>
                  <a:pt x="0" y="21580"/>
                </a:cubicBezTo>
                <a:lnTo>
                  <a:pt x="2100" y="21580"/>
                </a:lnTo>
                <a:cubicBezTo>
                  <a:pt x="2272" y="19710"/>
                  <a:pt x="2682" y="17982"/>
                  <a:pt x="3355" y="16416"/>
                </a:cubicBezTo>
                <a:cubicBezTo>
                  <a:pt x="3805" y="15401"/>
                  <a:pt x="4465" y="14892"/>
                  <a:pt x="5285" y="14567"/>
                </a:cubicBezTo>
                <a:cubicBezTo>
                  <a:pt x="5720" y="17169"/>
                  <a:pt x="6368" y="19587"/>
                  <a:pt x="7531" y="21600"/>
                </a:cubicBezTo>
                <a:lnTo>
                  <a:pt x="11361" y="21600"/>
                </a:lnTo>
                <a:cubicBezTo>
                  <a:pt x="11401" y="17453"/>
                  <a:pt x="9710" y="13794"/>
                  <a:pt x="7173" y="12513"/>
                </a:cubicBezTo>
                <a:cubicBezTo>
                  <a:pt x="6817" y="12331"/>
                  <a:pt x="6724" y="12066"/>
                  <a:pt x="6724" y="11557"/>
                </a:cubicBezTo>
                <a:cubicBezTo>
                  <a:pt x="6751" y="9384"/>
                  <a:pt x="7319" y="7675"/>
                  <a:pt x="8654" y="6782"/>
                </a:cubicBezTo>
                <a:cubicBezTo>
                  <a:pt x="9584" y="6172"/>
                  <a:pt x="10533" y="5872"/>
                  <a:pt x="11496" y="5872"/>
                </a:cubicBezTo>
                <a:cubicBezTo>
                  <a:pt x="12172" y="5872"/>
                  <a:pt x="12854" y="6020"/>
                  <a:pt x="13541" y="6314"/>
                </a:cubicBezTo>
                <a:cubicBezTo>
                  <a:pt x="13977" y="6476"/>
                  <a:pt x="14149" y="6821"/>
                  <a:pt x="14175" y="7553"/>
                </a:cubicBezTo>
                <a:cubicBezTo>
                  <a:pt x="14215" y="9891"/>
                  <a:pt x="14637" y="12087"/>
                  <a:pt x="15602" y="13977"/>
                </a:cubicBezTo>
                <a:cubicBezTo>
                  <a:pt x="16094" y="14924"/>
                  <a:pt x="16681" y="15401"/>
                  <a:pt x="17237" y="15401"/>
                </a:cubicBezTo>
                <a:cubicBezTo>
                  <a:pt x="17457" y="15401"/>
                  <a:pt x="17672" y="15327"/>
                  <a:pt x="17874" y="15177"/>
                </a:cubicBezTo>
                <a:cubicBezTo>
                  <a:pt x="18588" y="14607"/>
                  <a:pt x="18865" y="13287"/>
                  <a:pt x="18601" y="11660"/>
                </a:cubicBezTo>
                <a:cubicBezTo>
                  <a:pt x="18548" y="11375"/>
                  <a:pt x="18495" y="11130"/>
                  <a:pt x="18429" y="10847"/>
                </a:cubicBezTo>
                <a:cubicBezTo>
                  <a:pt x="17967" y="8834"/>
                  <a:pt x="17187" y="7188"/>
                  <a:pt x="16064" y="6008"/>
                </a:cubicBezTo>
                <a:cubicBezTo>
                  <a:pt x="15655" y="5561"/>
                  <a:pt x="15628" y="5134"/>
                  <a:pt x="15892" y="4625"/>
                </a:cubicBezTo>
                <a:cubicBezTo>
                  <a:pt x="16156" y="4118"/>
                  <a:pt x="16434" y="3609"/>
                  <a:pt x="16778" y="3224"/>
                </a:cubicBezTo>
                <a:cubicBezTo>
                  <a:pt x="17451" y="2522"/>
                  <a:pt x="18206" y="2204"/>
                  <a:pt x="18981" y="2204"/>
                </a:cubicBezTo>
                <a:cubicBezTo>
                  <a:pt x="19149" y="2204"/>
                  <a:pt x="19318" y="2220"/>
                  <a:pt x="19486" y="2247"/>
                </a:cubicBezTo>
                <a:cubicBezTo>
                  <a:pt x="20200" y="2349"/>
                  <a:pt x="20900" y="2594"/>
                  <a:pt x="21600" y="2797"/>
                </a:cubicBezTo>
                <a:cubicBezTo>
                  <a:pt x="21600" y="2105"/>
                  <a:pt x="21600" y="1393"/>
                  <a:pt x="21587" y="703"/>
                </a:cubicBezTo>
                <a:cubicBezTo>
                  <a:pt x="20748" y="256"/>
                  <a:pt x="19905" y="0"/>
                  <a:pt x="1905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7" name="Google Shape;1436;p4"/>
          <p:cNvSpPr/>
          <p:nvPr/>
        </p:nvSpPr>
        <p:spPr>
          <a:xfrm flipH="1" rot="4600448">
            <a:off x="8581649" y="3717237"/>
            <a:ext cx="668361" cy="705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600" fill="norm" stroke="1" extrusionOk="0">
                <a:moveTo>
                  <a:pt x="21523" y="0"/>
                </a:moveTo>
                <a:cubicBezTo>
                  <a:pt x="20145" y="0"/>
                  <a:pt x="18742" y="0"/>
                  <a:pt x="17351" y="12"/>
                </a:cubicBezTo>
                <a:cubicBezTo>
                  <a:pt x="17252" y="213"/>
                  <a:pt x="17177" y="402"/>
                  <a:pt x="17066" y="567"/>
                </a:cubicBezTo>
                <a:cubicBezTo>
                  <a:pt x="14348" y="4547"/>
                  <a:pt x="11330" y="8314"/>
                  <a:pt x="7954" y="11811"/>
                </a:cubicBezTo>
                <a:cubicBezTo>
                  <a:pt x="5720" y="14125"/>
                  <a:pt x="3423" y="16404"/>
                  <a:pt x="1176" y="18719"/>
                </a:cubicBezTo>
                <a:cubicBezTo>
                  <a:pt x="730" y="19180"/>
                  <a:pt x="320" y="19711"/>
                  <a:pt x="60" y="20290"/>
                </a:cubicBezTo>
                <a:cubicBezTo>
                  <a:pt x="-77" y="20573"/>
                  <a:pt x="35" y="21129"/>
                  <a:pt x="258" y="21329"/>
                </a:cubicBezTo>
                <a:cubicBezTo>
                  <a:pt x="452" y="21505"/>
                  <a:pt x="827" y="21600"/>
                  <a:pt x="1153" y="21600"/>
                </a:cubicBezTo>
                <a:cubicBezTo>
                  <a:pt x="1245" y="21600"/>
                  <a:pt x="1334" y="21593"/>
                  <a:pt x="1412" y="21577"/>
                </a:cubicBezTo>
                <a:cubicBezTo>
                  <a:pt x="1834" y="21483"/>
                  <a:pt x="2219" y="21187"/>
                  <a:pt x="2580" y="20927"/>
                </a:cubicBezTo>
                <a:cubicBezTo>
                  <a:pt x="2900" y="20679"/>
                  <a:pt x="3174" y="20458"/>
                  <a:pt x="3574" y="20458"/>
                </a:cubicBezTo>
                <a:cubicBezTo>
                  <a:pt x="3687" y="20458"/>
                  <a:pt x="3809" y="20476"/>
                  <a:pt x="3944" y="20515"/>
                </a:cubicBezTo>
                <a:cubicBezTo>
                  <a:pt x="3999" y="20528"/>
                  <a:pt x="4057" y="20535"/>
                  <a:pt x="4119" y="20535"/>
                </a:cubicBezTo>
                <a:cubicBezTo>
                  <a:pt x="4427" y="20535"/>
                  <a:pt x="4817" y="20377"/>
                  <a:pt x="5087" y="20219"/>
                </a:cubicBezTo>
                <a:cubicBezTo>
                  <a:pt x="5781" y="19806"/>
                  <a:pt x="6439" y="19333"/>
                  <a:pt x="7073" y="18826"/>
                </a:cubicBezTo>
                <a:cubicBezTo>
                  <a:pt x="9630" y="16806"/>
                  <a:pt x="11803" y="14444"/>
                  <a:pt x="13652" y="11845"/>
                </a:cubicBezTo>
                <a:cubicBezTo>
                  <a:pt x="16197" y="8291"/>
                  <a:pt x="18543" y="4595"/>
                  <a:pt x="20964" y="969"/>
                </a:cubicBezTo>
                <a:cubicBezTo>
                  <a:pt x="21162" y="650"/>
                  <a:pt x="21336" y="331"/>
                  <a:pt x="2152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522" name="Google Shape;1437;p4"/>
          <p:cNvGrpSpPr/>
          <p:nvPr/>
        </p:nvGrpSpPr>
        <p:grpSpPr>
          <a:xfrm>
            <a:off x="7771208" y="-80434"/>
            <a:ext cx="1466385" cy="1270963"/>
            <a:chOff x="0" y="0"/>
            <a:chExt cx="1466383" cy="1270962"/>
          </a:xfrm>
        </p:grpSpPr>
        <p:sp>
          <p:nvSpPr>
            <p:cNvPr id="518" name="Google Shape;1438;p4"/>
            <p:cNvSpPr/>
            <p:nvPr/>
          </p:nvSpPr>
          <p:spPr>
            <a:xfrm flipH="1">
              <a:off x="488391" y="0"/>
              <a:ext cx="977216" cy="90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95" y="0"/>
                  </a:moveTo>
                  <a:cubicBezTo>
                    <a:pt x="16164" y="2493"/>
                    <a:pt x="14229" y="4511"/>
                    <a:pt x="12236" y="6464"/>
                  </a:cubicBezTo>
                  <a:cubicBezTo>
                    <a:pt x="9092" y="9534"/>
                    <a:pt x="5794" y="12386"/>
                    <a:pt x="2275" y="14925"/>
                  </a:cubicBezTo>
                  <a:cubicBezTo>
                    <a:pt x="1508" y="15494"/>
                    <a:pt x="750" y="16054"/>
                    <a:pt x="0" y="16613"/>
                  </a:cubicBezTo>
                  <a:lnTo>
                    <a:pt x="0" y="21600"/>
                  </a:lnTo>
                  <a:cubicBezTo>
                    <a:pt x="809" y="21096"/>
                    <a:pt x="1662" y="20637"/>
                    <a:pt x="2437" y="20078"/>
                  </a:cubicBezTo>
                  <a:cubicBezTo>
                    <a:pt x="9109" y="15247"/>
                    <a:pt x="14945" y="9443"/>
                    <a:pt x="19939" y="2640"/>
                  </a:cubicBezTo>
                  <a:cubicBezTo>
                    <a:pt x="20544" y="1815"/>
                    <a:pt x="21046" y="889"/>
                    <a:pt x="21600" y="9"/>
                  </a:cubicBezTo>
                  <a:cubicBezTo>
                    <a:pt x="20254" y="9"/>
                    <a:pt x="18925" y="9"/>
                    <a:pt x="1759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9" name="Google Shape;1439;p4"/>
            <p:cNvSpPr/>
            <p:nvPr/>
          </p:nvSpPr>
          <p:spPr>
            <a:xfrm flipH="1">
              <a:off x="599207" y="416394"/>
              <a:ext cx="867177" cy="85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0036" y="0"/>
                  </a:moveTo>
                  <a:cubicBezTo>
                    <a:pt x="19661" y="0"/>
                    <a:pt x="19393" y="273"/>
                    <a:pt x="19131" y="563"/>
                  </a:cubicBezTo>
                  <a:cubicBezTo>
                    <a:pt x="19055" y="651"/>
                    <a:pt x="18988" y="748"/>
                    <a:pt x="18902" y="836"/>
                  </a:cubicBezTo>
                  <a:cubicBezTo>
                    <a:pt x="16996" y="2843"/>
                    <a:pt x="15194" y="4986"/>
                    <a:pt x="13164" y="6848"/>
                  </a:cubicBezTo>
                  <a:cubicBezTo>
                    <a:pt x="9541" y="10180"/>
                    <a:pt x="5643" y="13181"/>
                    <a:pt x="1506" y="15831"/>
                  </a:cubicBezTo>
                  <a:lnTo>
                    <a:pt x="0" y="16777"/>
                  </a:lnTo>
                  <a:lnTo>
                    <a:pt x="0" y="21600"/>
                  </a:lnTo>
                  <a:cubicBezTo>
                    <a:pt x="553" y="21395"/>
                    <a:pt x="1163" y="21278"/>
                    <a:pt x="1640" y="20957"/>
                  </a:cubicBezTo>
                  <a:cubicBezTo>
                    <a:pt x="2764" y="20177"/>
                    <a:pt x="3880" y="19368"/>
                    <a:pt x="4909" y="18472"/>
                  </a:cubicBezTo>
                  <a:cubicBezTo>
                    <a:pt x="7169" y="16513"/>
                    <a:pt x="9294" y="14419"/>
                    <a:pt x="11591" y="12519"/>
                  </a:cubicBezTo>
                  <a:cubicBezTo>
                    <a:pt x="15232" y="9498"/>
                    <a:pt x="18416" y="6058"/>
                    <a:pt x="21180" y="2200"/>
                  </a:cubicBezTo>
                  <a:cubicBezTo>
                    <a:pt x="21600" y="1615"/>
                    <a:pt x="21533" y="1421"/>
                    <a:pt x="20856" y="1313"/>
                  </a:cubicBezTo>
                  <a:cubicBezTo>
                    <a:pt x="20904" y="553"/>
                    <a:pt x="20790" y="241"/>
                    <a:pt x="20370" y="66"/>
                  </a:cubicBezTo>
                  <a:cubicBezTo>
                    <a:pt x="20249" y="20"/>
                    <a:pt x="20139" y="0"/>
                    <a:pt x="2003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1440;p4"/>
            <p:cNvSpPr/>
            <p:nvPr/>
          </p:nvSpPr>
          <p:spPr>
            <a:xfrm flipH="1">
              <a:off x="0" y="388"/>
              <a:ext cx="769498" cy="811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7364" y="0"/>
                  </a:moveTo>
                  <a:cubicBezTo>
                    <a:pt x="17267" y="174"/>
                    <a:pt x="17191" y="369"/>
                    <a:pt x="17083" y="534"/>
                  </a:cubicBezTo>
                  <a:cubicBezTo>
                    <a:pt x="14377" y="4525"/>
                    <a:pt x="11336" y="8281"/>
                    <a:pt x="7971" y="11801"/>
                  </a:cubicBezTo>
                  <a:cubicBezTo>
                    <a:pt x="5728" y="14130"/>
                    <a:pt x="3431" y="16409"/>
                    <a:pt x="1177" y="18727"/>
                  </a:cubicBezTo>
                  <a:cubicBezTo>
                    <a:pt x="735" y="19189"/>
                    <a:pt x="325" y="19723"/>
                    <a:pt x="56" y="20287"/>
                  </a:cubicBezTo>
                  <a:cubicBezTo>
                    <a:pt x="-74" y="20565"/>
                    <a:pt x="34" y="21129"/>
                    <a:pt x="260" y="21335"/>
                  </a:cubicBezTo>
                  <a:cubicBezTo>
                    <a:pt x="457" y="21505"/>
                    <a:pt x="814" y="21600"/>
                    <a:pt x="1130" y="21600"/>
                  </a:cubicBezTo>
                  <a:cubicBezTo>
                    <a:pt x="1231" y="21600"/>
                    <a:pt x="1328" y="21591"/>
                    <a:pt x="1414" y="21571"/>
                  </a:cubicBezTo>
                  <a:cubicBezTo>
                    <a:pt x="1835" y="21498"/>
                    <a:pt x="2223" y="21201"/>
                    <a:pt x="2579" y="20934"/>
                  </a:cubicBezTo>
                  <a:cubicBezTo>
                    <a:pt x="2890" y="20693"/>
                    <a:pt x="3169" y="20466"/>
                    <a:pt x="3570" y="20466"/>
                  </a:cubicBezTo>
                  <a:cubicBezTo>
                    <a:pt x="3682" y="20466"/>
                    <a:pt x="3803" y="20483"/>
                    <a:pt x="3938" y="20523"/>
                  </a:cubicBezTo>
                  <a:cubicBezTo>
                    <a:pt x="3995" y="20540"/>
                    <a:pt x="4057" y="20547"/>
                    <a:pt x="4123" y="20547"/>
                  </a:cubicBezTo>
                  <a:cubicBezTo>
                    <a:pt x="4431" y="20547"/>
                    <a:pt x="4814" y="20386"/>
                    <a:pt x="5081" y="20226"/>
                  </a:cubicBezTo>
                  <a:cubicBezTo>
                    <a:pt x="5771" y="19816"/>
                    <a:pt x="6429" y="19344"/>
                    <a:pt x="7065" y="18840"/>
                  </a:cubicBezTo>
                  <a:cubicBezTo>
                    <a:pt x="9610" y="16819"/>
                    <a:pt x="11799" y="14438"/>
                    <a:pt x="13643" y="11852"/>
                  </a:cubicBezTo>
                  <a:cubicBezTo>
                    <a:pt x="16188" y="8281"/>
                    <a:pt x="18539" y="4597"/>
                    <a:pt x="20965" y="964"/>
                  </a:cubicBezTo>
                  <a:cubicBezTo>
                    <a:pt x="21181" y="657"/>
                    <a:pt x="21343" y="318"/>
                    <a:pt x="2152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1441;p4"/>
            <p:cNvSpPr/>
            <p:nvPr/>
          </p:nvSpPr>
          <p:spPr>
            <a:xfrm flipH="1">
              <a:off x="912050" y="388"/>
              <a:ext cx="554334" cy="49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81" y="0"/>
                    <a:pt x="16763" y="0"/>
                    <a:pt x="14360" y="17"/>
                  </a:cubicBezTo>
                  <a:cubicBezTo>
                    <a:pt x="14135" y="284"/>
                    <a:pt x="13955" y="601"/>
                    <a:pt x="13715" y="836"/>
                  </a:cubicBezTo>
                  <a:cubicBezTo>
                    <a:pt x="10259" y="4096"/>
                    <a:pt x="6790" y="7372"/>
                    <a:pt x="3290" y="10616"/>
                  </a:cubicBezTo>
                  <a:cubicBezTo>
                    <a:pt x="2223" y="11619"/>
                    <a:pt x="1111" y="12572"/>
                    <a:pt x="0" y="13542"/>
                  </a:cubicBezTo>
                  <a:lnTo>
                    <a:pt x="0" y="21600"/>
                  </a:lnTo>
                  <a:cubicBezTo>
                    <a:pt x="4131" y="19210"/>
                    <a:pt x="7541" y="15799"/>
                    <a:pt x="10680" y="12037"/>
                  </a:cubicBezTo>
                  <a:cubicBezTo>
                    <a:pt x="11852" y="10650"/>
                    <a:pt x="13189" y="9446"/>
                    <a:pt x="14405" y="8091"/>
                  </a:cubicBezTo>
                  <a:cubicBezTo>
                    <a:pt x="16839" y="5416"/>
                    <a:pt x="19197" y="2692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91" name="Google Shape;1442;p4"/>
          <p:cNvGrpSpPr/>
          <p:nvPr/>
        </p:nvGrpSpPr>
        <p:grpSpPr>
          <a:xfrm>
            <a:off x="-321779" y="-372475"/>
            <a:ext cx="1413117" cy="1383061"/>
            <a:chOff x="0" y="0"/>
            <a:chExt cx="1413116" cy="1383060"/>
          </a:xfrm>
        </p:grpSpPr>
        <p:sp>
          <p:nvSpPr>
            <p:cNvPr id="523" name="Google Shape;1443;p4"/>
            <p:cNvSpPr/>
            <p:nvPr/>
          </p:nvSpPr>
          <p:spPr>
            <a:xfrm flipH="1">
              <a:off x="977887" y="750908"/>
              <a:ext cx="111194" cy="12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2608" y="0"/>
                  </a:moveTo>
                  <a:cubicBezTo>
                    <a:pt x="2215" y="0"/>
                    <a:pt x="1854" y="62"/>
                    <a:pt x="1592" y="193"/>
                  </a:cubicBezTo>
                  <a:cubicBezTo>
                    <a:pt x="775" y="663"/>
                    <a:pt x="-191" y="2148"/>
                    <a:pt x="33" y="3026"/>
                  </a:cubicBezTo>
                  <a:cubicBezTo>
                    <a:pt x="252" y="4646"/>
                    <a:pt x="993" y="6329"/>
                    <a:pt x="2034" y="7548"/>
                  </a:cubicBezTo>
                  <a:cubicBezTo>
                    <a:pt x="5002" y="11259"/>
                    <a:pt x="8193" y="14897"/>
                    <a:pt x="11385" y="18478"/>
                  </a:cubicBezTo>
                  <a:cubicBezTo>
                    <a:pt x="12426" y="19554"/>
                    <a:pt x="13760" y="20569"/>
                    <a:pt x="15100" y="21175"/>
                  </a:cubicBezTo>
                  <a:cubicBezTo>
                    <a:pt x="15761" y="21458"/>
                    <a:pt x="16422" y="21600"/>
                    <a:pt x="17058" y="21600"/>
                  </a:cubicBezTo>
                  <a:cubicBezTo>
                    <a:pt x="19402" y="21600"/>
                    <a:pt x="21347" y="19707"/>
                    <a:pt x="21409" y="16517"/>
                  </a:cubicBezTo>
                  <a:cubicBezTo>
                    <a:pt x="20960" y="15639"/>
                    <a:pt x="20293" y="13888"/>
                    <a:pt x="18959" y="12806"/>
                  </a:cubicBezTo>
                  <a:cubicBezTo>
                    <a:pt x="14359" y="8624"/>
                    <a:pt x="9752" y="4578"/>
                    <a:pt x="4927" y="731"/>
                  </a:cubicBezTo>
                  <a:cubicBezTo>
                    <a:pt x="4428" y="272"/>
                    <a:pt x="3443" y="0"/>
                    <a:pt x="26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4" name="Google Shape;1444;p4"/>
            <p:cNvSpPr/>
            <p:nvPr/>
          </p:nvSpPr>
          <p:spPr>
            <a:xfrm flipH="1">
              <a:off x="964419" y="127142"/>
              <a:ext cx="101480" cy="10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3849" y="0"/>
                  </a:moveTo>
                  <a:cubicBezTo>
                    <a:pt x="2614" y="0"/>
                    <a:pt x="1243" y="317"/>
                    <a:pt x="670" y="884"/>
                  </a:cubicBezTo>
                  <a:cubicBezTo>
                    <a:pt x="-223" y="1929"/>
                    <a:pt x="-223" y="4816"/>
                    <a:pt x="670" y="6186"/>
                  </a:cubicBezTo>
                  <a:cubicBezTo>
                    <a:pt x="3760" y="10604"/>
                    <a:pt x="7170" y="14699"/>
                    <a:pt x="10744" y="18713"/>
                  </a:cubicBezTo>
                  <a:cubicBezTo>
                    <a:pt x="11876" y="20001"/>
                    <a:pt x="13827" y="21040"/>
                    <a:pt x="15532" y="21445"/>
                  </a:cubicBezTo>
                  <a:cubicBezTo>
                    <a:pt x="15941" y="21546"/>
                    <a:pt x="16344" y="21600"/>
                    <a:pt x="16732" y="21600"/>
                  </a:cubicBezTo>
                  <a:cubicBezTo>
                    <a:pt x="19331" y="21600"/>
                    <a:pt x="21309" y="19347"/>
                    <a:pt x="21377" y="16062"/>
                  </a:cubicBezTo>
                  <a:cubicBezTo>
                    <a:pt x="21220" y="15502"/>
                    <a:pt x="20975" y="14058"/>
                    <a:pt x="20163" y="13249"/>
                  </a:cubicBezTo>
                  <a:cubicBezTo>
                    <a:pt x="15614" y="8837"/>
                    <a:pt x="10983" y="4418"/>
                    <a:pt x="5949" y="479"/>
                  </a:cubicBezTo>
                  <a:cubicBezTo>
                    <a:pt x="5520" y="155"/>
                    <a:pt x="4715" y="0"/>
                    <a:pt x="38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5" name="Google Shape;1445;p4"/>
            <p:cNvSpPr/>
            <p:nvPr/>
          </p:nvSpPr>
          <p:spPr>
            <a:xfrm flipH="1">
              <a:off x="764332" y="602364"/>
              <a:ext cx="97152" cy="12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3584" y="0"/>
                  </a:moveTo>
                  <a:cubicBezTo>
                    <a:pt x="2897" y="0"/>
                    <a:pt x="2162" y="194"/>
                    <a:pt x="1392" y="654"/>
                  </a:cubicBezTo>
                  <a:cubicBezTo>
                    <a:pt x="-985" y="2004"/>
                    <a:pt x="162" y="3873"/>
                    <a:pt x="1310" y="5477"/>
                  </a:cubicBezTo>
                  <a:cubicBezTo>
                    <a:pt x="4662" y="10047"/>
                    <a:pt x="8180" y="14611"/>
                    <a:pt x="11615" y="19110"/>
                  </a:cubicBezTo>
                  <a:cubicBezTo>
                    <a:pt x="12103" y="19693"/>
                    <a:pt x="12680" y="20401"/>
                    <a:pt x="13333" y="20655"/>
                  </a:cubicBezTo>
                  <a:cubicBezTo>
                    <a:pt x="14507" y="21065"/>
                    <a:pt x="15895" y="21600"/>
                    <a:pt x="16994" y="21600"/>
                  </a:cubicBezTo>
                  <a:cubicBezTo>
                    <a:pt x="17262" y="21600"/>
                    <a:pt x="17523" y="21568"/>
                    <a:pt x="17750" y="21492"/>
                  </a:cubicBezTo>
                  <a:cubicBezTo>
                    <a:pt x="19055" y="21044"/>
                    <a:pt x="19797" y="19564"/>
                    <a:pt x="20615" y="18726"/>
                  </a:cubicBezTo>
                  <a:cubicBezTo>
                    <a:pt x="20203" y="17376"/>
                    <a:pt x="20203" y="16474"/>
                    <a:pt x="19633" y="16026"/>
                  </a:cubicBezTo>
                  <a:cubicBezTo>
                    <a:pt x="15620" y="11267"/>
                    <a:pt x="11615" y="6509"/>
                    <a:pt x="7362" y="1944"/>
                  </a:cubicBezTo>
                  <a:cubicBezTo>
                    <a:pt x="6407" y="924"/>
                    <a:pt x="5102" y="0"/>
                    <a:pt x="35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1446;p4"/>
            <p:cNvSpPr/>
            <p:nvPr/>
          </p:nvSpPr>
          <p:spPr>
            <a:xfrm flipH="1">
              <a:off x="855048" y="116102"/>
              <a:ext cx="82372" cy="11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4123" y="0"/>
                  </a:moveTo>
                  <a:cubicBezTo>
                    <a:pt x="3587" y="0"/>
                    <a:pt x="3086" y="55"/>
                    <a:pt x="2684" y="189"/>
                  </a:cubicBezTo>
                  <a:cubicBezTo>
                    <a:pt x="1296" y="628"/>
                    <a:pt x="694" y="2227"/>
                    <a:pt x="0" y="2880"/>
                  </a:cubicBezTo>
                  <a:cubicBezTo>
                    <a:pt x="1196" y="10727"/>
                    <a:pt x="6673" y="16176"/>
                    <a:pt x="13438" y="20898"/>
                  </a:cubicBezTo>
                  <a:cubicBezTo>
                    <a:pt x="14015" y="21356"/>
                    <a:pt x="15303" y="21600"/>
                    <a:pt x="16532" y="21600"/>
                  </a:cubicBezTo>
                  <a:cubicBezTo>
                    <a:pt x="17436" y="21600"/>
                    <a:pt x="18305" y="21466"/>
                    <a:pt x="18815" y="21185"/>
                  </a:cubicBezTo>
                  <a:cubicBezTo>
                    <a:pt x="20212" y="20459"/>
                    <a:pt x="21600" y="18354"/>
                    <a:pt x="21207" y="17262"/>
                  </a:cubicBezTo>
                  <a:cubicBezTo>
                    <a:pt x="18715" y="10946"/>
                    <a:pt x="15328" y="4839"/>
                    <a:pt x="7668" y="702"/>
                  </a:cubicBezTo>
                  <a:cubicBezTo>
                    <a:pt x="6765" y="299"/>
                    <a:pt x="5344" y="0"/>
                    <a:pt x="41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1447;p4"/>
            <p:cNvSpPr/>
            <p:nvPr/>
          </p:nvSpPr>
          <p:spPr>
            <a:xfrm flipH="1">
              <a:off x="171098" y="308321"/>
              <a:ext cx="102486" cy="13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551" y="0"/>
                  </a:moveTo>
                  <a:cubicBezTo>
                    <a:pt x="471" y="1458"/>
                    <a:pt x="-406" y="3102"/>
                    <a:pt x="230" y="4247"/>
                  </a:cubicBezTo>
                  <a:cubicBezTo>
                    <a:pt x="2145" y="7285"/>
                    <a:pt x="4616" y="10137"/>
                    <a:pt x="7006" y="12990"/>
                  </a:cubicBezTo>
                  <a:cubicBezTo>
                    <a:pt x="9162" y="15523"/>
                    <a:pt x="11151" y="18120"/>
                    <a:pt x="13621" y="20467"/>
                  </a:cubicBezTo>
                  <a:cubicBezTo>
                    <a:pt x="14358" y="21100"/>
                    <a:pt x="16038" y="21600"/>
                    <a:pt x="17357" y="21600"/>
                  </a:cubicBezTo>
                  <a:cubicBezTo>
                    <a:pt x="17619" y="21600"/>
                    <a:pt x="17866" y="21584"/>
                    <a:pt x="18087" y="21541"/>
                  </a:cubicBezTo>
                  <a:cubicBezTo>
                    <a:pt x="19286" y="21414"/>
                    <a:pt x="20163" y="20083"/>
                    <a:pt x="21194" y="19195"/>
                  </a:cubicBezTo>
                  <a:cubicBezTo>
                    <a:pt x="20558" y="17928"/>
                    <a:pt x="20478" y="16981"/>
                    <a:pt x="19681" y="16284"/>
                  </a:cubicBezTo>
                  <a:cubicBezTo>
                    <a:pt x="14980" y="11276"/>
                    <a:pt x="10193" y="6210"/>
                    <a:pt x="5252" y="1394"/>
                  </a:cubicBezTo>
                  <a:cubicBezTo>
                    <a:pt x="4375" y="506"/>
                    <a:pt x="2145" y="442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1448;p4"/>
            <p:cNvSpPr/>
            <p:nvPr/>
          </p:nvSpPr>
          <p:spPr>
            <a:xfrm flipH="1">
              <a:off x="1050337" y="839975"/>
              <a:ext cx="87527" cy="11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4974" y="0"/>
                  </a:moveTo>
                  <a:cubicBezTo>
                    <a:pt x="4791" y="0"/>
                    <a:pt x="4608" y="19"/>
                    <a:pt x="4449" y="56"/>
                  </a:cubicBezTo>
                  <a:cubicBezTo>
                    <a:pt x="2555" y="577"/>
                    <a:pt x="1417" y="2867"/>
                    <a:pt x="0" y="4269"/>
                  </a:cubicBezTo>
                  <a:cubicBezTo>
                    <a:pt x="3120" y="11436"/>
                    <a:pt x="7290" y="17201"/>
                    <a:pt x="14119" y="21265"/>
                  </a:cubicBezTo>
                  <a:cubicBezTo>
                    <a:pt x="14596" y="21495"/>
                    <a:pt x="15352" y="21600"/>
                    <a:pt x="16180" y="21600"/>
                  </a:cubicBezTo>
                  <a:cubicBezTo>
                    <a:pt x="17461" y="21600"/>
                    <a:pt x="18902" y="21339"/>
                    <a:pt x="19706" y="20893"/>
                  </a:cubicBezTo>
                  <a:cubicBezTo>
                    <a:pt x="21035" y="20080"/>
                    <a:pt x="21600" y="18088"/>
                    <a:pt x="21504" y="16679"/>
                  </a:cubicBezTo>
                  <a:cubicBezTo>
                    <a:pt x="21313" y="15351"/>
                    <a:pt x="20183" y="13949"/>
                    <a:pt x="19141" y="12689"/>
                  </a:cubicBezTo>
                  <a:cubicBezTo>
                    <a:pt x="16292" y="9221"/>
                    <a:pt x="13546" y="5746"/>
                    <a:pt x="10227" y="2494"/>
                  </a:cubicBezTo>
                  <a:cubicBezTo>
                    <a:pt x="9041" y="1309"/>
                    <a:pt x="6574" y="0"/>
                    <a:pt x="49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1449;p4"/>
            <p:cNvSpPr/>
            <p:nvPr/>
          </p:nvSpPr>
          <p:spPr>
            <a:xfrm flipH="1">
              <a:off x="833695" y="894885"/>
              <a:ext cx="88660" cy="112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3763" y="0"/>
                  </a:moveTo>
                  <a:cubicBezTo>
                    <a:pt x="1965" y="0"/>
                    <a:pt x="335" y="1258"/>
                    <a:pt x="81" y="3138"/>
                  </a:cubicBezTo>
                  <a:cubicBezTo>
                    <a:pt x="-103" y="4253"/>
                    <a:pt x="-11" y="5585"/>
                    <a:pt x="719" y="6476"/>
                  </a:cubicBezTo>
                  <a:cubicBezTo>
                    <a:pt x="3925" y="10778"/>
                    <a:pt x="7130" y="14925"/>
                    <a:pt x="10605" y="18929"/>
                  </a:cubicBezTo>
                  <a:cubicBezTo>
                    <a:pt x="11704" y="20043"/>
                    <a:pt x="13626" y="20560"/>
                    <a:pt x="15547" y="21600"/>
                  </a:cubicBezTo>
                  <a:cubicBezTo>
                    <a:pt x="17285" y="20635"/>
                    <a:pt x="19668" y="20118"/>
                    <a:pt x="20213" y="18929"/>
                  </a:cubicBezTo>
                  <a:cubicBezTo>
                    <a:pt x="21043" y="17297"/>
                    <a:pt x="21497" y="14632"/>
                    <a:pt x="20398" y="13518"/>
                  </a:cubicBezTo>
                  <a:cubicBezTo>
                    <a:pt x="16009" y="9072"/>
                    <a:pt x="11250" y="4844"/>
                    <a:pt x="6216" y="841"/>
                  </a:cubicBezTo>
                  <a:cubicBezTo>
                    <a:pt x="5439" y="262"/>
                    <a:pt x="4586" y="0"/>
                    <a:pt x="37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1450;p4"/>
            <p:cNvSpPr/>
            <p:nvPr/>
          </p:nvSpPr>
          <p:spPr>
            <a:xfrm flipH="1">
              <a:off x="560410" y="161072"/>
              <a:ext cx="106020" cy="13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960" y="0"/>
                  </a:moveTo>
                  <a:cubicBezTo>
                    <a:pt x="1349" y="0"/>
                    <a:pt x="59" y="1099"/>
                    <a:pt x="0" y="2994"/>
                  </a:cubicBezTo>
                  <a:cubicBezTo>
                    <a:pt x="157" y="3420"/>
                    <a:pt x="386" y="4278"/>
                    <a:pt x="858" y="5012"/>
                  </a:cubicBezTo>
                  <a:cubicBezTo>
                    <a:pt x="4755" y="9598"/>
                    <a:pt x="8652" y="14308"/>
                    <a:pt x="12942" y="18770"/>
                  </a:cubicBezTo>
                  <a:cubicBezTo>
                    <a:pt x="14193" y="19993"/>
                    <a:pt x="16374" y="20850"/>
                    <a:pt x="18325" y="21523"/>
                  </a:cubicBezTo>
                  <a:cubicBezTo>
                    <a:pt x="18496" y="21574"/>
                    <a:pt x="18699" y="21600"/>
                    <a:pt x="18921" y="21600"/>
                  </a:cubicBezTo>
                  <a:cubicBezTo>
                    <a:pt x="19727" y="21600"/>
                    <a:pt x="20768" y="21282"/>
                    <a:pt x="21128" y="20850"/>
                  </a:cubicBezTo>
                  <a:cubicBezTo>
                    <a:pt x="21600" y="20419"/>
                    <a:pt x="21521" y="19197"/>
                    <a:pt x="21056" y="18647"/>
                  </a:cubicBezTo>
                  <a:cubicBezTo>
                    <a:pt x="16767" y="13327"/>
                    <a:pt x="12241" y="8068"/>
                    <a:pt x="7800" y="2809"/>
                  </a:cubicBezTo>
                  <a:cubicBezTo>
                    <a:pt x="7014" y="1895"/>
                    <a:pt x="5927" y="976"/>
                    <a:pt x="4755" y="426"/>
                  </a:cubicBezTo>
                  <a:cubicBezTo>
                    <a:pt x="4146" y="139"/>
                    <a:pt x="3530" y="0"/>
                    <a:pt x="29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1451;p4"/>
            <p:cNvSpPr/>
            <p:nvPr/>
          </p:nvSpPr>
          <p:spPr>
            <a:xfrm flipH="1">
              <a:off x="405258" y="310943"/>
              <a:ext cx="94974" cy="13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4478" y="0"/>
                  </a:moveTo>
                  <a:cubicBezTo>
                    <a:pt x="370" y="0"/>
                    <a:pt x="-1245" y="2706"/>
                    <a:pt x="1050" y="5465"/>
                  </a:cubicBezTo>
                  <a:cubicBezTo>
                    <a:pt x="4815" y="10222"/>
                    <a:pt x="8902" y="14851"/>
                    <a:pt x="13073" y="19480"/>
                  </a:cubicBezTo>
                  <a:cubicBezTo>
                    <a:pt x="13897" y="20370"/>
                    <a:pt x="15367" y="21131"/>
                    <a:pt x="16673" y="21509"/>
                  </a:cubicBezTo>
                  <a:cubicBezTo>
                    <a:pt x="16879" y="21573"/>
                    <a:pt x="17112" y="21600"/>
                    <a:pt x="17366" y="21600"/>
                  </a:cubicBezTo>
                  <a:cubicBezTo>
                    <a:pt x="18136" y="21600"/>
                    <a:pt x="19063" y="21339"/>
                    <a:pt x="19620" y="21003"/>
                  </a:cubicBezTo>
                  <a:cubicBezTo>
                    <a:pt x="20108" y="20561"/>
                    <a:pt x="20355" y="19421"/>
                    <a:pt x="19950" y="18846"/>
                  </a:cubicBezTo>
                  <a:cubicBezTo>
                    <a:pt x="16185" y="13205"/>
                    <a:pt x="12337" y="7687"/>
                    <a:pt x="8250" y="2232"/>
                  </a:cubicBezTo>
                  <a:cubicBezTo>
                    <a:pt x="7432" y="1092"/>
                    <a:pt x="5715" y="458"/>
                    <a:pt x="4897" y="11"/>
                  </a:cubicBezTo>
                  <a:cubicBezTo>
                    <a:pt x="4753" y="5"/>
                    <a:pt x="4615" y="0"/>
                    <a:pt x="44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1452;p4"/>
            <p:cNvSpPr/>
            <p:nvPr/>
          </p:nvSpPr>
          <p:spPr>
            <a:xfrm flipH="1">
              <a:off x="945121" y="1044821"/>
              <a:ext cx="108198" cy="11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3141" y="0"/>
                  </a:moveTo>
                  <a:cubicBezTo>
                    <a:pt x="2663" y="0"/>
                    <a:pt x="2133" y="161"/>
                    <a:pt x="1548" y="545"/>
                  </a:cubicBezTo>
                  <a:cubicBezTo>
                    <a:pt x="-550" y="2020"/>
                    <a:pt x="-330" y="4604"/>
                    <a:pt x="1100" y="6078"/>
                  </a:cubicBezTo>
                  <a:cubicBezTo>
                    <a:pt x="5674" y="11240"/>
                    <a:pt x="10474" y="16185"/>
                    <a:pt x="15576" y="20832"/>
                  </a:cubicBezTo>
                  <a:cubicBezTo>
                    <a:pt x="16187" y="21358"/>
                    <a:pt x="16861" y="21600"/>
                    <a:pt x="17516" y="21600"/>
                  </a:cubicBezTo>
                  <a:cubicBezTo>
                    <a:pt x="19280" y="21600"/>
                    <a:pt x="20937" y="19865"/>
                    <a:pt x="21050" y="17071"/>
                  </a:cubicBezTo>
                  <a:cubicBezTo>
                    <a:pt x="20445" y="16110"/>
                    <a:pt x="19551" y="14487"/>
                    <a:pt x="18196" y="13161"/>
                  </a:cubicBezTo>
                  <a:cubicBezTo>
                    <a:pt x="14448" y="9400"/>
                    <a:pt x="10398" y="6004"/>
                    <a:pt x="6499" y="2317"/>
                  </a:cubicBezTo>
                  <a:cubicBezTo>
                    <a:pt x="5497" y="1283"/>
                    <a:pt x="4502" y="0"/>
                    <a:pt x="3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1453;p4"/>
            <p:cNvSpPr/>
            <p:nvPr/>
          </p:nvSpPr>
          <p:spPr>
            <a:xfrm flipH="1">
              <a:off x="710749" y="853638"/>
              <a:ext cx="89824" cy="10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4253" y="0"/>
                  </a:moveTo>
                  <a:cubicBezTo>
                    <a:pt x="2592" y="0"/>
                    <a:pt x="1024" y="1017"/>
                    <a:pt x="455" y="2791"/>
                  </a:cubicBezTo>
                  <a:cubicBezTo>
                    <a:pt x="-91" y="4416"/>
                    <a:pt x="-275" y="6688"/>
                    <a:pt x="640" y="7910"/>
                  </a:cubicBezTo>
                  <a:cubicBezTo>
                    <a:pt x="4022" y="12298"/>
                    <a:pt x="7781" y="16686"/>
                    <a:pt x="11893" y="20747"/>
                  </a:cubicBezTo>
                  <a:cubicBezTo>
                    <a:pt x="12508" y="21341"/>
                    <a:pt x="13730" y="21600"/>
                    <a:pt x="14991" y="21600"/>
                  </a:cubicBezTo>
                  <a:cubicBezTo>
                    <a:pt x="15975" y="21600"/>
                    <a:pt x="16990" y="21443"/>
                    <a:pt x="17751" y="21156"/>
                  </a:cubicBezTo>
                  <a:cubicBezTo>
                    <a:pt x="19219" y="20665"/>
                    <a:pt x="20134" y="18720"/>
                    <a:pt x="21325" y="17416"/>
                  </a:cubicBezTo>
                  <a:cubicBezTo>
                    <a:pt x="20503" y="15792"/>
                    <a:pt x="20134" y="14250"/>
                    <a:pt x="19219" y="13274"/>
                  </a:cubicBezTo>
                  <a:cubicBezTo>
                    <a:pt x="15375" y="9131"/>
                    <a:pt x="11347" y="5064"/>
                    <a:pt x="7135" y="1167"/>
                  </a:cubicBezTo>
                  <a:cubicBezTo>
                    <a:pt x="6274" y="369"/>
                    <a:pt x="5244" y="0"/>
                    <a:pt x="42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1454;p4"/>
            <p:cNvSpPr/>
            <p:nvPr/>
          </p:nvSpPr>
          <p:spPr>
            <a:xfrm flipH="1">
              <a:off x="223127" y="951189"/>
              <a:ext cx="90992" cy="109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3593" y="0"/>
                  </a:moveTo>
                  <a:cubicBezTo>
                    <a:pt x="2916" y="0"/>
                    <a:pt x="2298" y="103"/>
                    <a:pt x="1884" y="327"/>
                  </a:cubicBezTo>
                  <a:cubicBezTo>
                    <a:pt x="635" y="936"/>
                    <a:pt x="-442" y="3840"/>
                    <a:pt x="183" y="4680"/>
                  </a:cubicBezTo>
                  <a:cubicBezTo>
                    <a:pt x="4572" y="10252"/>
                    <a:pt x="9150" y="15746"/>
                    <a:pt x="14435" y="20709"/>
                  </a:cubicBezTo>
                  <a:cubicBezTo>
                    <a:pt x="15082" y="21324"/>
                    <a:pt x="15888" y="21600"/>
                    <a:pt x="16716" y="21600"/>
                  </a:cubicBezTo>
                  <a:cubicBezTo>
                    <a:pt x="18869" y="21600"/>
                    <a:pt x="21158" y="19754"/>
                    <a:pt x="21158" y="17272"/>
                  </a:cubicBezTo>
                  <a:cubicBezTo>
                    <a:pt x="21068" y="16894"/>
                    <a:pt x="20887" y="15900"/>
                    <a:pt x="20352" y="15368"/>
                  </a:cubicBezTo>
                  <a:cubicBezTo>
                    <a:pt x="16136" y="10483"/>
                    <a:pt x="11837" y="5674"/>
                    <a:pt x="7267" y="1090"/>
                  </a:cubicBezTo>
                  <a:cubicBezTo>
                    <a:pt x="6605" y="423"/>
                    <a:pt x="4971" y="0"/>
                    <a:pt x="35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1455;p4"/>
            <p:cNvSpPr/>
            <p:nvPr/>
          </p:nvSpPr>
          <p:spPr>
            <a:xfrm flipH="1">
              <a:off x="228535" y="546094"/>
              <a:ext cx="101041" cy="107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2560" y="0"/>
                  </a:moveTo>
                  <a:cubicBezTo>
                    <a:pt x="2200" y="0"/>
                    <a:pt x="1873" y="52"/>
                    <a:pt x="1599" y="169"/>
                  </a:cubicBezTo>
                  <a:cubicBezTo>
                    <a:pt x="-782" y="1326"/>
                    <a:pt x="-148" y="3879"/>
                    <a:pt x="1206" y="5504"/>
                  </a:cubicBezTo>
                  <a:cubicBezTo>
                    <a:pt x="4621" y="10072"/>
                    <a:pt x="8350" y="14556"/>
                    <a:pt x="12086" y="19046"/>
                  </a:cubicBezTo>
                  <a:cubicBezTo>
                    <a:pt x="12960" y="19975"/>
                    <a:pt x="14147" y="20905"/>
                    <a:pt x="15341" y="21366"/>
                  </a:cubicBezTo>
                  <a:cubicBezTo>
                    <a:pt x="15795" y="21522"/>
                    <a:pt x="16249" y="21600"/>
                    <a:pt x="16689" y="21600"/>
                  </a:cubicBezTo>
                  <a:cubicBezTo>
                    <a:pt x="18877" y="21600"/>
                    <a:pt x="20751" y="19748"/>
                    <a:pt x="20818" y="16726"/>
                  </a:cubicBezTo>
                  <a:cubicBezTo>
                    <a:pt x="20264" y="15719"/>
                    <a:pt x="19471" y="14017"/>
                    <a:pt x="18123" y="12782"/>
                  </a:cubicBezTo>
                  <a:cubicBezTo>
                    <a:pt x="14387" y="8909"/>
                    <a:pt x="10732" y="5043"/>
                    <a:pt x="6603" y="1560"/>
                  </a:cubicBezTo>
                  <a:cubicBezTo>
                    <a:pt x="5669" y="708"/>
                    <a:pt x="3894" y="0"/>
                    <a:pt x="25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1456;p4"/>
            <p:cNvSpPr/>
            <p:nvPr/>
          </p:nvSpPr>
          <p:spPr>
            <a:xfrm flipH="1">
              <a:off x="710757" y="131546"/>
              <a:ext cx="87934" cy="11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2" h="21600" fill="norm" stroke="1" extrusionOk="0">
                  <a:moveTo>
                    <a:pt x="4592" y="0"/>
                  </a:moveTo>
                  <a:cubicBezTo>
                    <a:pt x="3775" y="0"/>
                    <a:pt x="2908" y="235"/>
                    <a:pt x="2005" y="779"/>
                  </a:cubicBezTo>
                  <a:cubicBezTo>
                    <a:pt x="-597" y="2324"/>
                    <a:pt x="-422" y="4530"/>
                    <a:pt x="1137" y="6520"/>
                  </a:cubicBezTo>
                  <a:cubicBezTo>
                    <a:pt x="4256" y="10859"/>
                    <a:pt x="7383" y="15129"/>
                    <a:pt x="10764" y="19245"/>
                  </a:cubicBezTo>
                  <a:cubicBezTo>
                    <a:pt x="11719" y="20426"/>
                    <a:pt x="13628" y="21087"/>
                    <a:pt x="14495" y="21600"/>
                  </a:cubicBezTo>
                  <a:cubicBezTo>
                    <a:pt x="18839" y="21600"/>
                    <a:pt x="21003" y="18955"/>
                    <a:pt x="19094" y="16378"/>
                  </a:cubicBezTo>
                  <a:cubicBezTo>
                    <a:pt x="15887" y="11594"/>
                    <a:pt x="12331" y="6811"/>
                    <a:pt x="8600" y="2250"/>
                  </a:cubicBezTo>
                  <a:cubicBezTo>
                    <a:pt x="7616" y="927"/>
                    <a:pt x="6217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1457;p4"/>
            <p:cNvSpPr/>
            <p:nvPr/>
          </p:nvSpPr>
          <p:spPr>
            <a:xfrm flipH="1">
              <a:off x="332592" y="1142889"/>
              <a:ext cx="84911" cy="10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3648" y="0"/>
                  </a:moveTo>
                  <a:cubicBezTo>
                    <a:pt x="2664" y="0"/>
                    <a:pt x="1705" y="163"/>
                    <a:pt x="1366" y="484"/>
                  </a:cubicBezTo>
                  <a:cubicBezTo>
                    <a:pt x="310" y="1539"/>
                    <a:pt x="-456" y="3889"/>
                    <a:pt x="310" y="4864"/>
                  </a:cubicBezTo>
                  <a:cubicBezTo>
                    <a:pt x="3575" y="10136"/>
                    <a:pt x="7220" y="15408"/>
                    <a:pt x="11348" y="20272"/>
                  </a:cubicBezTo>
                  <a:cubicBezTo>
                    <a:pt x="12057" y="21116"/>
                    <a:pt x="14129" y="21600"/>
                    <a:pt x="15895" y="21600"/>
                  </a:cubicBezTo>
                  <a:cubicBezTo>
                    <a:pt x="16524" y="21600"/>
                    <a:pt x="17113" y="21539"/>
                    <a:pt x="17588" y="21409"/>
                  </a:cubicBezTo>
                  <a:cubicBezTo>
                    <a:pt x="19128" y="21007"/>
                    <a:pt x="20088" y="18896"/>
                    <a:pt x="21144" y="17676"/>
                  </a:cubicBezTo>
                  <a:cubicBezTo>
                    <a:pt x="20281" y="15653"/>
                    <a:pt x="20185" y="14114"/>
                    <a:pt x="19314" y="13058"/>
                  </a:cubicBezTo>
                  <a:cubicBezTo>
                    <a:pt x="15000" y="8760"/>
                    <a:pt x="10679" y="4462"/>
                    <a:pt x="6067" y="484"/>
                  </a:cubicBezTo>
                  <a:cubicBezTo>
                    <a:pt x="5639" y="163"/>
                    <a:pt x="4632" y="0"/>
                    <a:pt x="36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1458;p4"/>
            <p:cNvSpPr/>
            <p:nvPr/>
          </p:nvSpPr>
          <p:spPr>
            <a:xfrm flipH="1">
              <a:off x="1225805" y="947433"/>
              <a:ext cx="88972" cy="8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0" h="21600" fill="norm" stroke="1" extrusionOk="0">
                  <a:moveTo>
                    <a:pt x="4840" y="0"/>
                  </a:moveTo>
                  <a:cubicBezTo>
                    <a:pt x="3530" y="0"/>
                    <a:pt x="1851" y="565"/>
                    <a:pt x="1090" y="1405"/>
                  </a:cubicBezTo>
                  <a:cubicBezTo>
                    <a:pt x="73" y="2528"/>
                    <a:pt x="-347" y="5983"/>
                    <a:pt x="329" y="7106"/>
                  </a:cubicBezTo>
                  <a:cubicBezTo>
                    <a:pt x="3296" y="11691"/>
                    <a:pt x="6853" y="15892"/>
                    <a:pt x="10325" y="20006"/>
                  </a:cubicBezTo>
                  <a:cubicBezTo>
                    <a:pt x="11257" y="21035"/>
                    <a:pt x="12865" y="21223"/>
                    <a:pt x="13626" y="21600"/>
                  </a:cubicBezTo>
                  <a:cubicBezTo>
                    <a:pt x="18713" y="21600"/>
                    <a:pt x="21253" y="16269"/>
                    <a:pt x="18286" y="12154"/>
                  </a:cubicBezTo>
                  <a:cubicBezTo>
                    <a:pt x="14900" y="7577"/>
                    <a:pt x="10496" y="3839"/>
                    <a:pt x="6262" y="377"/>
                  </a:cubicBezTo>
                  <a:cubicBezTo>
                    <a:pt x="5942" y="118"/>
                    <a:pt x="5430" y="0"/>
                    <a:pt x="48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1459;p4"/>
            <p:cNvSpPr/>
            <p:nvPr/>
          </p:nvSpPr>
          <p:spPr>
            <a:xfrm flipH="1">
              <a:off x="597432" y="684568"/>
              <a:ext cx="85047" cy="9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600" fill="norm" stroke="1" extrusionOk="0">
                  <a:moveTo>
                    <a:pt x="4432" y="0"/>
                  </a:moveTo>
                  <a:cubicBezTo>
                    <a:pt x="3993" y="0"/>
                    <a:pt x="3633" y="70"/>
                    <a:pt x="3386" y="246"/>
                  </a:cubicBezTo>
                  <a:cubicBezTo>
                    <a:pt x="1580" y="1420"/>
                    <a:pt x="-610" y="4852"/>
                    <a:pt x="157" y="5773"/>
                  </a:cubicBezTo>
                  <a:cubicBezTo>
                    <a:pt x="4153" y="11130"/>
                    <a:pt x="8428" y="16404"/>
                    <a:pt x="13662" y="20756"/>
                  </a:cubicBezTo>
                  <a:cubicBezTo>
                    <a:pt x="14365" y="21333"/>
                    <a:pt x="15172" y="21600"/>
                    <a:pt x="15980" y="21600"/>
                  </a:cubicBezTo>
                  <a:cubicBezTo>
                    <a:pt x="18449" y="21600"/>
                    <a:pt x="20990" y="19139"/>
                    <a:pt x="20990" y="15736"/>
                  </a:cubicBezTo>
                  <a:cubicBezTo>
                    <a:pt x="20327" y="14815"/>
                    <a:pt x="19655" y="12888"/>
                    <a:pt x="18329" y="11384"/>
                  </a:cubicBezTo>
                  <a:cubicBezTo>
                    <a:pt x="15476" y="8030"/>
                    <a:pt x="12615" y="4683"/>
                    <a:pt x="9291" y="1751"/>
                  </a:cubicBezTo>
                  <a:cubicBezTo>
                    <a:pt x="8188" y="851"/>
                    <a:pt x="5903" y="0"/>
                    <a:pt x="44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1460;p4"/>
            <p:cNvSpPr/>
            <p:nvPr/>
          </p:nvSpPr>
          <p:spPr>
            <a:xfrm flipH="1">
              <a:off x="1028395" y="238646"/>
              <a:ext cx="85485" cy="10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5120" y="0"/>
                  </a:moveTo>
                  <a:cubicBezTo>
                    <a:pt x="3509" y="0"/>
                    <a:pt x="1451" y="466"/>
                    <a:pt x="650" y="1263"/>
                  </a:cubicBezTo>
                  <a:cubicBezTo>
                    <a:pt x="-217" y="2309"/>
                    <a:pt x="-217" y="4720"/>
                    <a:pt x="650" y="5928"/>
                  </a:cubicBezTo>
                  <a:cubicBezTo>
                    <a:pt x="3160" y="9703"/>
                    <a:pt x="6052" y="13322"/>
                    <a:pt x="9137" y="16860"/>
                  </a:cubicBezTo>
                  <a:cubicBezTo>
                    <a:pt x="10579" y="18548"/>
                    <a:pt x="12515" y="20155"/>
                    <a:pt x="14628" y="21121"/>
                  </a:cubicBezTo>
                  <a:cubicBezTo>
                    <a:pt x="15414" y="21451"/>
                    <a:pt x="16192" y="21600"/>
                    <a:pt x="16920" y="21600"/>
                  </a:cubicBezTo>
                  <a:cubicBezTo>
                    <a:pt x="19415" y="21600"/>
                    <a:pt x="21383" y="19831"/>
                    <a:pt x="21383" y="17346"/>
                  </a:cubicBezTo>
                  <a:cubicBezTo>
                    <a:pt x="21383" y="13889"/>
                    <a:pt x="10295" y="783"/>
                    <a:pt x="6052" y="61"/>
                  </a:cubicBezTo>
                  <a:cubicBezTo>
                    <a:pt x="5768" y="20"/>
                    <a:pt x="5452" y="0"/>
                    <a:pt x="51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1461;p4"/>
            <p:cNvSpPr/>
            <p:nvPr/>
          </p:nvSpPr>
          <p:spPr>
            <a:xfrm flipH="1">
              <a:off x="649072" y="1298005"/>
              <a:ext cx="88258" cy="8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4824" y="0"/>
                  </a:moveTo>
                  <a:cubicBezTo>
                    <a:pt x="3442" y="0"/>
                    <a:pt x="2060" y="345"/>
                    <a:pt x="1466" y="1036"/>
                  </a:cubicBezTo>
                  <a:cubicBezTo>
                    <a:pt x="269" y="2606"/>
                    <a:pt x="-557" y="6907"/>
                    <a:pt x="454" y="8280"/>
                  </a:cubicBezTo>
                  <a:cubicBezTo>
                    <a:pt x="4036" y="12884"/>
                    <a:pt x="8081" y="17292"/>
                    <a:pt x="12675" y="20712"/>
                  </a:cubicBezTo>
                  <a:cubicBezTo>
                    <a:pt x="13508" y="21320"/>
                    <a:pt x="14404" y="21600"/>
                    <a:pt x="15284" y="21600"/>
                  </a:cubicBezTo>
                  <a:cubicBezTo>
                    <a:pt x="18109" y="21600"/>
                    <a:pt x="20827" y="18747"/>
                    <a:pt x="21043" y="14644"/>
                  </a:cubicBezTo>
                  <a:cubicBezTo>
                    <a:pt x="20672" y="13764"/>
                    <a:pt x="20217" y="11807"/>
                    <a:pt x="19113" y="10533"/>
                  </a:cubicBezTo>
                  <a:cubicBezTo>
                    <a:pt x="15523" y="7104"/>
                    <a:pt x="11941" y="3585"/>
                    <a:pt x="7896" y="740"/>
                  </a:cubicBezTo>
                  <a:cubicBezTo>
                    <a:pt x="7178" y="247"/>
                    <a:pt x="6005" y="0"/>
                    <a:pt x="48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1462;p4"/>
            <p:cNvSpPr/>
            <p:nvPr/>
          </p:nvSpPr>
          <p:spPr>
            <a:xfrm flipH="1">
              <a:off x="712692" y="1129389"/>
              <a:ext cx="89196" cy="94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036" y="0"/>
                  </a:moveTo>
                  <a:cubicBezTo>
                    <a:pt x="761" y="2037"/>
                    <a:pt x="-603" y="4690"/>
                    <a:pt x="312" y="5931"/>
                  </a:cubicBezTo>
                  <a:cubicBezTo>
                    <a:pt x="3848" y="11060"/>
                    <a:pt x="7842" y="16107"/>
                    <a:pt x="12102" y="20708"/>
                  </a:cubicBezTo>
                  <a:cubicBezTo>
                    <a:pt x="12659" y="21303"/>
                    <a:pt x="13962" y="21600"/>
                    <a:pt x="15243" y="21600"/>
                  </a:cubicBezTo>
                  <a:cubicBezTo>
                    <a:pt x="16050" y="21600"/>
                    <a:pt x="16858" y="21481"/>
                    <a:pt x="17461" y="21243"/>
                  </a:cubicBezTo>
                  <a:cubicBezTo>
                    <a:pt x="18817" y="20708"/>
                    <a:pt x="19724" y="18850"/>
                    <a:pt x="20997" y="17259"/>
                  </a:cubicBezTo>
                  <a:cubicBezTo>
                    <a:pt x="19724" y="15133"/>
                    <a:pt x="19092" y="13186"/>
                    <a:pt x="17735" y="11774"/>
                  </a:cubicBezTo>
                  <a:cubicBezTo>
                    <a:pt x="14282" y="8146"/>
                    <a:pt x="10746" y="4601"/>
                    <a:pt x="6935" y="1330"/>
                  </a:cubicBezTo>
                  <a:cubicBezTo>
                    <a:pt x="5571" y="268"/>
                    <a:pt x="3033" y="446"/>
                    <a:pt x="10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1463;p4"/>
            <p:cNvSpPr/>
            <p:nvPr/>
          </p:nvSpPr>
          <p:spPr>
            <a:xfrm flipH="1">
              <a:off x="368930" y="876140"/>
              <a:ext cx="90686" cy="9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fill="norm" stroke="1" extrusionOk="0">
                  <a:moveTo>
                    <a:pt x="753" y="0"/>
                  </a:moveTo>
                  <a:cubicBezTo>
                    <a:pt x="485" y="1714"/>
                    <a:pt x="-489" y="3938"/>
                    <a:pt x="307" y="4882"/>
                  </a:cubicBezTo>
                  <a:cubicBezTo>
                    <a:pt x="4203" y="10030"/>
                    <a:pt x="8367" y="14911"/>
                    <a:pt x="12612" y="19714"/>
                  </a:cubicBezTo>
                  <a:cubicBezTo>
                    <a:pt x="13319" y="20570"/>
                    <a:pt x="14917" y="20743"/>
                    <a:pt x="16776" y="21600"/>
                  </a:cubicBezTo>
                  <a:cubicBezTo>
                    <a:pt x="18100" y="20570"/>
                    <a:pt x="20226" y="19714"/>
                    <a:pt x="20672" y="18346"/>
                  </a:cubicBezTo>
                  <a:cubicBezTo>
                    <a:pt x="21111" y="16711"/>
                    <a:pt x="20583" y="14141"/>
                    <a:pt x="19431" y="12946"/>
                  </a:cubicBezTo>
                  <a:cubicBezTo>
                    <a:pt x="15267" y="8654"/>
                    <a:pt x="10664" y="4543"/>
                    <a:pt x="5972" y="770"/>
                  </a:cubicBezTo>
                  <a:cubicBezTo>
                    <a:pt x="5147" y="86"/>
                    <a:pt x="3890" y="43"/>
                    <a:pt x="2619" y="43"/>
                  </a:cubicBezTo>
                  <a:cubicBezTo>
                    <a:pt x="2455" y="43"/>
                    <a:pt x="2299" y="43"/>
                    <a:pt x="2143" y="43"/>
                  </a:cubicBezTo>
                  <a:cubicBezTo>
                    <a:pt x="1667" y="43"/>
                    <a:pt x="1191" y="43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1464;p4"/>
            <p:cNvSpPr/>
            <p:nvPr/>
          </p:nvSpPr>
          <p:spPr>
            <a:xfrm flipH="1">
              <a:off x="1141691" y="574359"/>
              <a:ext cx="89374" cy="9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217" y="0"/>
                  </a:moveTo>
                  <a:cubicBezTo>
                    <a:pt x="2674" y="0"/>
                    <a:pt x="2146" y="57"/>
                    <a:pt x="1703" y="157"/>
                  </a:cubicBezTo>
                  <a:cubicBezTo>
                    <a:pt x="884" y="328"/>
                    <a:pt x="-293" y="2789"/>
                    <a:pt x="66" y="3638"/>
                  </a:cubicBezTo>
                  <a:cubicBezTo>
                    <a:pt x="2796" y="10436"/>
                    <a:pt x="7170" y="16550"/>
                    <a:pt x="13539" y="20794"/>
                  </a:cubicBezTo>
                  <a:cubicBezTo>
                    <a:pt x="14334" y="21350"/>
                    <a:pt x="15205" y="21600"/>
                    <a:pt x="16062" y="21600"/>
                  </a:cubicBezTo>
                  <a:cubicBezTo>
                    <a:pt x="18746" y="21600"/>
                    <a:pt x="21307" y="19153"/>
                    <a:pt x="21093" y="15872"/>
                  </a:cubicBezTo>
                  <a:cubicBezTo>
                    <a:pt x="20642" y="15101"/>
                    <a:pt x="20183" y="13575"/>
                    <a:pt x="19181" y="12640"/>
                  </a:cubicBezTo>
                  <a:cubicBezTo>
                    <a:pt x="15091" y="8653"/>
                    <a:pt x="10993" y="4658"/>
                    <a:pt x="6527" y="1006"/>
                  </a:cubicBezTo>
                  <a:cubicBezTo>
                    <a:pt x="5831" y="292"/>
                    <a:pt x="4470" y="0"/>
                    <a:pt x="321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1465;p4"/>
            <p:cNvSpPr/>
            <p:nvPr/>
          </p:nvSpPr>
          <p:spPr>
            <a:xfrm flipH="1">
              <a:off x="919318" y="386186"/>
              <a:ext cx="92138" cy="11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5" y="0"/>
                  </a:moveTo>
                  <a:cubicBezTo>
                    <a:pt x="95" y="1473"/>
                    <a:pt x="-265" y="3168"/>
                    <a:pt x="537" y="4269"/>
                  </a:cubicBezTo>
                  <a:cubicBezTo>
                    <a:pt x="4024" y="9058"/>
                    <a:pt x="7772" y="13699"/>
                    <a:pt x="11701" y="18271"/>
                  </a:cubicBezTo>
                  <a:cubicBezTo>
                    <a:pt x="12676" y="19521"/>
                    <a:pt x="14018" y="20629"/>
                    <a:pt x="15622" y="21216"/>
                  </a:cubicBezTo>
                  <a:cubicBezTo>
                    <a:pt x="16244" y="21476"/>
                    <a:pt x="16867" y="21600"/>
                    <a:pt x="17466" y="21600"/>
                  </a:cubicBezTo>
                  <a:cubicBezTo>
                    <a:pt x="19558" y="21600"/>
                    <a:pt x="21335" y="20103"/>
                    <a:pt x="21335" y="17751"/>
                  </a:cubicBezTo>
                  <a:cubicBezTo>
                    <a:pt x="20983" y="17089"/>
                    <a:pt x="20713" y="15840"/>
                    <a:pt x="20000" y="15103"/>
                  </a:cubicBezTo>
                  <a:cubicBezTo>
                    <a:pt x="15090" y="10314"/>
                    <a:pt x="10269" y="5525"/>
                    <a:pt x="5006" y="885"/>
                  </a:cubicBezTo>
                  <a:cubicBezTo>
                    <a:pt x="4024" y="0"/>
                    <a:pt x="1699" y="223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1466;p4"/>
            <p:cNvSpPr/>
            <p:nvPr/>
          </p:nvSpPr>
          <p:spPr>
            <a:xfrm flipH="1">
              <a:off x="656012" y="378254"/>
              <a:ext cx="62446" cy="11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2" h="21600" fill="norm" stroke="1" extrusionOk="0">
                  <a:moveTo>
                    <a:pt x="4949" y="0"/>
                  </a:moveTo>
                  <a:cubicBezTo>
                    <a:pt x="4748" y="0"/>
                    <a:pt x="4569" y="12"/>
                    <a:pt x="4390" y="43"/>
                  </a:cubicBezTo>
                  <a:cubicBezTo>
                    <a:pt x="2511" y="265"/>
                    <a:pt x="1256" y="2313"/>
                    <a:pt x="0" y="3408"/>
                  </a:cubicBezTo>
                  <a:cubicBezTo>
                    <a:pt x="2132" y="8539"/>
                    <a:pt x="3767" y="12932"/>
                    <a:pt x="5772" y="17330"/>
                  </a:cubicBezTo>
                  <a:cubicBezTo>
                    <a:pt x="6785" y="19607"/>
                    <a:pt x="8779" y="21600"/>
                    <a:pt x="13011" y="21600"/>
                  </a:cubicBezTo>
                  <a:cubicBezTo>
                    <a:pt x="13538" y="21600"/>
                    <a:pt x="14098" y="21569"/>
                    <a:pt x="14699" y="21502"/>
                  </a:cubicBezTo>
                  <a:cubicBezTo>
                    <a:pt x="19089" y="21139"/>
                    <a:pt x="21600" y="18136"/>
                    <a:pt x="19722" y="14913"/>
                  </a:cubicBezTo>
                  <a:cubicBezTo>
                    <a:pt x="17210" y="10662"/>
                    <a:pt x="14446" y="6343"/>
                    <a:pt x="10921" y="2313"/>
                  </a:cubicBezTo>
                  <a:cubicBezTo>
                    <a:pt x="10014" y="1249"/>
                    <a:pt x="6922" y="0"/>
                    <a:pt x="49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1467;p4"/>
            <p:cNvSpPr/>
            <p:nvPr/>
          </p:nvSpPr>
          <p:spPr>
            <a:xfrm flipH="1">
              <a:off x="580737" y="337298"/>
              <a:ext cx="74522" cy="10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600" fill="norm" stroke="1" extrusionOk="0">
                  <a:moveTo>
                    <a:pt x="4686" y="0"/>
                  </a:moveTo>
                  <a:cubicBezTo>
                    <a:pt x="2237" y="0"/>
                    <a:pt x="74" y="1629"/>
                    <a:pt x="0" y="4061"/>
                  </a:cubicBezTo>
                  <a:cubicBezTo>
                    <a:pt x="0" y="4397"/>
                    <a:pt x="0" y="4893"/>
                    <a:pt x="221" y="5229"/>
                  </a:cubicBezTo>
                  <a:cubicBezTo>
                    <a:pt x="3839" y="10304"/>
                    <a:pt x="7126" y="15463"/>
                    <a:pt x="11297" y="20293"/>
                  </a:cubicBezTo>
                  <a:cubicBezTo>
                    <a:pt x="12034" y="21076"/>
                    <a:pt x="14520" y="21600"/>
                    <a:pt x="16499" y="21600"/>
                  </a:cubicBezTo>
                  <a:cubicBezTo>
                    <a:pt x="17448" y="21600"/>
                    <a:pt x="18285" y="21481"/>
                    <a:pt x="18746" y="21209"/>
                  </a:cubicBezTo>
                  <a:cubicBezTo>
                    <a:pt x="20504" y="20125"/>
                    <a:pt x="21600" y="17049"/>
                    <a:pt x="21048" y="15302"/>
                  </a:cubicBezTo>
                  <a:cubicBezTo>
                    <a:pt x="20283" y="12715"/>
                    <a:pt x="17761" y="10220"/>
                    <a:pt x="15680" y="7892"/>
                  </a:cubicBezTo>
                  <a:cubicBezTo>
                    <a:pt x="13378" y="5397"/>
                    <a:pt x="10966" y="2901"/>
                    <a:pt x="7891" y="986"/>
                  </a:cubicBezTo>
                  <a:cubicBezTo>
                    <a:pt x="6869" y="301"/>
                    <a:pt x="5745" y="0"/>
                    <a:pt x="468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1468;p4"/>
            <p:cNvSpPr/>
            <p:nvPr/>
          </p:nvSpPr>
          <p:spPr>
            <a:xfrm flipH="1">
              <a:off x="534978" y="0"/>
              <a:ext cx="82001" cy="10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4089" y="0"/>
                  </a:moveTo>
                  <a:cubicBezTo>
                    <a:pt x="2857" y="0"/>
                    <a:pt x="1684" y="170"/>
                    <a:pt x="874" y="632"/>
                  </a:cubicBezTo>
                  <a:cubicBezTo>
                    <a:pt x="-130" y="1277"/>
                    <a:pt x="-231" y="3710"/>
                    <a:pt x="376" y="5001"/>
                  </a:cubicBezTo>
                  <a:cubicBezTo>
                    <a:pt x="1878" y="7671"/>
                    <a:pt x="4089" y="10260"/>
                    <a:pt x="6097" y="12767"/>
                  </a:cubicBezTo>
                  <a:cubicBezTo>
                    <a:pt x="8105" y="15274"/>
                    <a:pt x="9717" y="18026"/>
                    <a:pt x="12223" y="20207"/>
                  </a:cubicBezTo>
                  <a:cubicBezTo>
                    <a:pt x="13185" y="21111"/>
                    <a:pt x="15167" y="21600"/>
                    <a:pt x="16787" y="21600"/>
                  </a:cubicBezTo>
                  <a:cubicBezTo>
                    <a:pt x="17209" y="21600"/>
                    <a:pt x="17606" y="21573"/>
                    <a:pt x="17952" y="21505"/>
                  </a:cubicBezTo>
                  <a:cubicBezTo>
                    <a:pt x="19361" y="21260"/>
                    <a:pt x="20365" y="19399"/>
                    <a:pt x="21369" y="18508"/>
                  </a:cubicBezTo>
                  <a:cubicBezTo>
                    <a:pt x="20761" y="17136"/>
                    <a:pt x="20761" y="16327"/>
                    <a:pt x="20365" y="15682"/>
                  </a:cubicBezTo>
                  <a:cubicBezTo>
                    <a:pt x="17150" y="11231"/>
                    <a:pt x="13834" y="6863"/>
                    <a:pt x="10316" y="2575"/>
                  </a:cubicBezTo>
                  <a:cubicBezTo>
                    <a:pt x="9616" y="1522"/>
                    <a:pt x="8206" y="387"/>
                    <a:pt x="6806" y="231"/>
                  </a:cubicBezTo>
                  <a:cubicBezTo>
                    <a:pt x="5945" y="88"/>
                    <a:pt x="5000" y="0"/>
                    <a:pt x="40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1469;p4"/>
            <p:cNvSpPr/>
            <p:nvPr/>
          </p:nvSpPr>
          <p:spPr>
            <a:xfrm flipH="1">
              <a:off x="252426" y="1105463"/>
              <a:ext cx="77218" cy="90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3" h="21600" fill="norm" stroke="1" extrusionOk="0">
                  <a:moveTo>
                    <a:pt x="4855" y="0"/>
                  </a:moveTo>
                  <a:cubicBezTo>
                    <a:pt x="1356" y="0"/>
                    <a:pt x="-1145" y="2886"/>
                    <a:pt x="536" y="6199"/>
                  </a:cubicBezTo>
                  <a:cubicBezTo>
                    <a:pt x="3182" y="11188"/>
                    <a:pt x="6638" y="15897"/>
                    <a:pt x="10291" y="20328"/>
                  </a:cubicBezTo>
                  <a:cubicBezTo>
                    <a:pt x="10999" y="21166"/>
                    <a:pt x="12936" y="21600"/>
                    <a:pt x="14626" y="21600"/>
                  </a:cubicBezTo>
                  <a:cubicBezTo>
                    <a:pt x="15369" y="21600"/>
                    <a:pt x="16068" y="21515"/>
                    <a:pt x="16598" y="21344"/>
                  </a:cubicBezTo>
                  <a:cubicBezTo>
                    <a:pt x="18424" y="20793"/>
                    <a:pt x="19542" y="18481"/>
                    <a:pt x="20353" y="17651"/>
                  </a:cubicBezTo>
                  <a:cubicBezTo>
                    <a:pt x="20455" y="12290"/>
                    <a:pt x="10905" y="1303"/>
                    <a:pt x="6433" y="194"/>
                  </a:cubicBezTo>
                  <a:cubicBezTo>
                    <a:pt x="5896" y="62"/>
                    <a:pt x="5367" y="0"/>
                    <a:pt x="48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1470;p4"/>
            <p:cNvSpPr/>
            <p:nvPr/>
          </p:nvSpPr>
          <p:spPr>
            <a:xfrm flipH="1">
              <a:off x="458278" y="975276"/>
              <a:ext cx="74793" cy="9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63" y="0"/>
                  </a:moveTo>
                  <a:cubicBezTo>
                    <a:pt x="4068" y="0"/>
                    <a:pt x="3609" y="52"/>
                    <a:pt x="3235" y="155"/>
                  </a:cubicBezTo>
                  <a:cubicBezTo>
                    <a:pt x="1674" y="598"/>
                    <a:pt x="0" y="2442"/>
                    <a:pt x="0" y="3762"/>
                  </a:cubicBezTo>
                  <a:cubicBezTo>
                    <a:pt x="112" y="10874"/>
                    <a:pt x="4788" y="16495"/>
                    <a:pt x="11137" y="20973"/>
                  </a:cubicBezTo>
                  <a:cubicBezTo>
                    <a:pt x="11735" y="21401"/>
                    <a:pt x="12913" y="21600"/>
                    <a:pt x="14166" y="21600"/>
                  </a:cubicBezTo>
                  <a:cubicBezTo>
                    <a:pt x="15494" y="21600"/>
                    <a:pt x="16906" y="21379"/>
                    <a:pt x="17813" y="20973"/>
                  </a:cubicBezTo>
                  <a:cubicBezTo>
                    <a:pt x="19599" y="20361"/>
                    <a:pt x="20599" y="18251"/>
                    <a:pt x="21600" y="17107"/>
                  </a:cubicBezTo>
                  <a:cubicBezTo>
                    <a:pt x="21161" y="15617"/>
                    <a:pt x="21161" y="14651"/>
                    <a:pt x="20487" y="14039"/>
                  </a:cubicBezTo>
                  <a:cubicBezTo>
                    <a:pt x="16700" y="9642"/>
                    <a:pt x="12810" y="5252"/>
                    <a:pt x="8687" y="1210"/>
                  </a:cubicBezTo>
                  <a:cubicBezTo>
                    <a:pt x="7929" y="480"/>
                    <a:pt x="6087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1471;p4"/>
            <p:cNvSpPr/>
            <p:nvPr/>
          </p:nvSpPr>
          <p:spPr>
            <a:xfrm flipH="1">
              <a:off x="1325222" y="760102"/>
              <a:ext cx="87895" cy="9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4619" y="0"/>
                  </a:moveTo>
                  <a:cubicBezTo>
                    <a:pt x="3431" y="0"/>
                    <a:pt x="1796" y="450"/>
                    <a:pt x="1210" y="1072"/>
                  </a:cubicBezTo>
                  <a:cubicBezTo>
                    <a:pt x="185" y="2144"/>
                    <a:pt x="-370" y="4999"/>
                    <a:pt x="279" y="5891"/>
                  </a:cubicBezTo>
                  <a:cubicBezTo>
                    <a:pt x="4846" y="11152"/>
                    <a:pt x="9499" y="16241"/>
                    <a:pt x="14716" y="20701"/>
                  </a:cubicBezTo>
                  <a:cubicBezTo>
                    <a:pt x="15443" y="21323"/>
                    <a:pt x="16264" y="21600"/>
                    <a:pt x="17077" y="21600"/>
                  </a:cubicBezTo>
                  <a:cubicBezTo>
                    <a:pt x="19165" y="21600"/>
                    <a:pt x="21167" y="19779"/>
                    <a:pt x="21230" y="17403"/>
                  </a:cubicBezTo>
                  <a:cubicBezTo>
                    <a:pt x="21230" y="17043"/>
                    <a:pt x="21230" y="16511"/>
                    <a:pt x="21136" y="16241"/>
                  </a:cubicBezTo>
                  <a:cubicBezTo>
                    <a:pt x="16014" y="10890"/>
                    <a:pt x="11079" y="5441"/>
                    <a:pt x="5777" y="270"/>
                  </a:cubicBezTo>
                  <a:cubicBezTo>
                    <a:pt x="5550" y="82"/>
                    <a:pt x="5128" y="0"/>
                    <a:pt x="46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1472;p4"/>
            <p:cNvSpPr/>
            <p:nvPr/>
          </p:nvSpPr>
          <p:spPr>
            <a:xfrm flipH="1">
              <a:off x="161451" y="810222"/>
              <a:ext cx="83105" cy="10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2009" y="0"/>
                  </a:moveTo>
                  <a:cubicBezTo>
                    <a:pt x="1229" y="1637"/>
                    <a:pt x="-528" y="3762"/>
                    <a:pt x="153" y="4745"/>
                  </a:cubicBezTo>
                  <a:cubicBezTo>
                    <a:pt x="3675" y="10315"/>
                    <a:pt x="7780" y="15638"/>
                    <a:pt x="11984" y="20713"/>
                  </a:cubicBezTo>
                  <a:cubicBezTo>
                    <a:pt x="12542" y="21339"/>
                    <a:pt x="14020" y="21600"/>
                    <a:pt x="15473" y="21600"/>
                  </a:cubicBezTo>
                  <a:cubicBezTo>
                    <a:pt x="16294" y="21600"/>
                    <a:pt x="17115" y="21517"/>
                    <a:pt x="17747" y="21366"/>
                  </a:cubicBezTo>
                  <a:cubicBezTo>
                    <a:pt x="19118" y="21043"/>
                    <a:pt x="19799" y="19324"/>
                    <a:pt x="21072" y="18010"/>
                  </a:cubicBezTo>
                  <a:cubicBezTo>
                    <a:pt x="19799" y="16126"/>
                    <a:pt x="19020" y="14489"/>
                    <a:pt x="17747" y="13100"/>
                  </a:cubicBezTo>
                  <a:cubicBezTo>
                    <a:pt x="14332" y="9414"/>
                    <a:pt x="10908" y="5728"/>
                    <a:pt x="7091" y="2207"/>
                  </a:cubicBezTo>
                  <a:cubicBezTo>
                    <a:pt x="5925" y="1066"/>
                    <a:pt x="3675" y="653"/>
                    <a:pt x="20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1473;p4"/>
            <p:cNvSpPr/>
            <p:nvPr/>
          </p:nvSpPr>
          <p:spPr>
            <a:xfrm flipH="1">
              <a:off x="107711" y="716621"/>
              <a:ext cx="79968" cy="8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4750" y="0"/>
                  </a:moveTo>
                  <a:cubicBezTo>
                    <a:pt x="4146" y="0"/>
                    <a:pt x="3576" y="81"/>
                    <a:pt x="3092" y="269"/>
                  </a:cubicBezTo>
                  <a:cubicBezTo>
                    <a:pt x="1442" y="855"/>
                    <a:pt x="725" y="3273"/>
                    <a:pt x="0" y="3957"/>
                  </a:cubicBezTo>
                  <a:cubicBezTo>
                    <a:pt x="207" y="10161"/>
                    <a:pt x="11003" y="21405"/>
                    <a:pt x="15943" y="21600"/>
                  </a:cubicBezTo>
                  <a:cubicBezTo>
                    <a:pt x="16021" y="21600"/>
                    <a:pt x="16107" y="21600"/>
                    <a:pt x="16194" y="21600"/>
                  </a:cubicBezTo>
                  <a:cubicBezTo>
                    <a:pt x="17921" y="21600"/>
                    <a:pt x="20287" y="20664"/>
                    <a:pt x="20780" y="19467"/>
                  </a:cubicBezTo>
                  <a:cubicBezTo>
                    <a:pt x="21496" y="17912"/>
                    <a:pt x="21600" y="15103"/>
                    <a:pt x="20572" y="13841"/>
                  </a:cubicBezTo>
                  <a:cubicBezTo>
                    <a:pt x="17178" y="9477"/>
                    <a:pt x="13266" y="5211"/>
                    <a:pt x="9051" y="1335"/>
                  </a:cubicBezTo>
                  <a:cubicBezTo>
                    <a:pt x="8084" y="570"/>
                    <a:pt x="6313" y="0"/>
                    <a:pt x="47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1474;p4"/>
            <p:cNvSpPr/>
            <p:nvPr/>
          </p:nvSpPr>
          <p:spPr>
            <a:xfrm flipH="1">
              <a:off x="511178" y="614053"/>
              <a:ext cx="68515" cy="10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600" fill="norm" stroke="1" extrusionOk="0">
                  <a:moveTo>
                    <a:pt x="4907" y="0"/>
                  </a:moveTo>
                  <a:cubicBezTo>
                    <a:pt x="4644" y="0"/>
                    <a:pt x="4400" y="27"/>
                    <a:pt x="4176" y="68"/>
                  </a:cubicBezTo>
                  <a:cubicBezTo>
                    <a:pt x="2556" y="397"/>
                    <a:pt x="1395" y="2191"/>
                    <a:pt x="0" y="3416"/>
                  </a:cubicBezTo>
                  <a:cubicBezTo>
                    <a:pt x="3015" y="9284"/>
                    <a:pt x="5337" y="14665"/>
                    <a:pt x="8712" y="19717"/>
                  </a:cubicBezTo>
                  <a:cubicBezTo>
                    <a:pt x="9298" y="20744"/>
                    <a:pt x="12693" y="21600"/>
                    <a:pt x="15132" y="21600"/>
                  </a:cubicBezTo>
                  <a:cubicBezTo>
                    <a:pt x="15590" y="21600"/>
                    <a:pt x="16010" y="21573"/>
                    <a:pt x="16380" y="21511"/>
                  </a:cubicBezTo>
                  <a:cubicBezTo>
                    <a:pt x="20205" y="20861"/>
                    <a:pt x="21600" y="18088"/>
                    <a:pt x="19980" y="15644"/>
                  </a:cubicBezTo>
                  <a:cubicBezTo>
                    <a:pt x="16839" y="10831"/>
                    <a:pt x="13356" y="6182"/>
                    <a:pt x="9522" y="1623"/>
                  </a:cubicBezTo>
                  <a:cubicBezTo>
                    <a:pt x="8829" y="780"/>
                    <a:pt x="6507" y="0"/>
                    <a:pt x="490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1475;p4"/>
            <p:cNvSpPr/>
            <p:nvPr/>
          </p:nvSpPr>
          <p:spPr>
            <a:xfrm flipH="1">
              <a:off x="104792" y="251079"/>
              <a:ext cx="72926" cy="9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4296" y="0"/>
                  </a:moveTo>
                  <a:cubicBezTo>
                    <a:pt x="3081" y="0"/>
                    <a:pt x="1846" y="189"/>
                    <a:pt x="1038" y="559"/>
                  </a:cubicBezTo>
                  <a:cubicBezTo>
                    <a:pt x="-92" y="995"/>
                    <a:pt x="-206" y="3588"/>
                    <a:pt x="250" y="5055"/>
                  </a:cubicBezTo>
                  <a:cubicBezTo>
                    <a:pt x="696" y="6958"/>
                    <a:pt x="1941" y="8519"/>
                    <a:pt x="3071" y="10248"/>
                  </a:cubicBezTo>
                  <a:cubicBezTo>
                    <a:pt x="4999" y="13531"/>
                    <a:pt x="6918" y="16988"/>
                    <a:pt x="9521" y="19930"/>
                  </a:cubicBezTo>
                  <a:cubicBezTo>
                    <a:pt x="10452" y="20852"/>
                    <a:pt x="13130" y="21600"/>
                    <a:pt x="15125" y="21600"/>
                  </a:cubicBezTo>
                  <a:cubicBezTo>
                    <a:pt x="15562" y="21600"/>
                    <a:pt x="15961" y="21564"/>
                    <a:pt x="16312" y="21484"/>
                  </a:cubicBezTo>
                  <a:cubicBezTo>
                    <a:pt x="18231" y="21055"/>
                    <a:pt x="19589" y="18891"/>
                    <a:pt x="21394" y="17337"/>
                  </a:cubicBezTo>
                  <a:cubicBezTo>
                    <a:pt x="18905" y="13879"/>
                    <a:pt x="17101" y="10851"/>
                    <a:pt x="14954" y="7997"/>
                  </a:cubicBezTo>
                  <a:cubicBezTo>
                    <a:pt x="12798" y="5404"/>
                    <a:pt x="10537" y="2811"/>
                    <a:pt x="7602" y="734"/>
                  </a:cubicBezTo>
                  <a:cubicBezTo>
                    <a:pt x="6947" y="232"/>
                    <a:pt x="5636" y="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1476;p4"/>
            <p:cNvSpPr/>
            <p:nvPr/>
          </p:nvSpPr>
          <p:spPr>
            <a:xfrm flipH="1">
              <a:off x="377729" y="749806"/>
              <a:ext cx="91334" cy="8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3614" y="0"/>
                  </a:moveTo>
                  <a:cubicBezTo>
                    <a:pt x="1663" y="0"/>
                    <a:pt x="0" y="1854"/>
                    <a:pt x="0" y="4578"/>
                  </a:cubicBezTo>
                  <a:cubicBezTo>
                    <a:pt x="181" y="4965"/>
                    <a:pt x="0" y="5537"/>
                    <a:pt x="363" y="6109"/>
                  </a:cubicBezTo>
                  <a:cubicBezTo>
                    <a:pt x="3780" y="13597"/>
                    <a:pt x="9813" y="18013"/>
                    <a:pt x="16474" y="21463"/>
                  </a:cubicBezTo>
                  <a:cubicBezTo>
                    <a:pt x="16625" y="21560"/>
                    <a:pt x="16822" y="21600"/>
                    <a:pt x="17049" y="21600"/>
                  </a:cubicBezTo>
                  <a:cubicBezTo>
                    <a:pt x="18258" y="21600"/>
                    <a:pt x="20277" y="20407"/>
                    <a:pt x="20882" y="19359"/>
                  </a:cubicBezTo>
                  <a:cubicBezTo>
                    <a:pt x="21600" y="18110"/>
                    <a:pt x="21426" y="15136"/>
                    <a:pt x="20526" y="14177"/>
                  </a:cubicBezTo>
                  <a:cubicBezTo>
                    <a:pt x="15930" y="9470"/>
                    <a:pt x="10978" y="4965"/>
                    <a:pt x="5852" y="838"/>
                  </a:cubicBezTo>
                  <a:cubicBezTo>
                    <a:pt x="5111" y="258"/>
                    <a:pt x="4340" y="0"/>
                    <a:pt x="36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1477;p4"/>
            <p:cNvSpPr/>
            <p:nvPr/>
          </p:nvSpPr>
          <p:spPr>
            <a:xfrm flipH="1">
              <a:off x="1112041" y="1106078"/>
              <a:ext cx="85515" cy="7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4110" y="0"/>
                  </a:moveTo>
                  <a:cubicBezTo>
                    <a:pt x="1376" y="0"/>
                    <a:pt x="-609" y="3600"/>
                    <a:pt x="171" y="7275"/>
                  </a:cubicBezTo>
                  <a:cubicBezTo>
                    <a:pt x="1100" y="11798"/>
                    <a:pt x="11869" y="21600"/>
                    <a:pt x="16784" y="21600"/>
                  </a:cubicBezTo>
                  <a:cubicBezTo>
                    <a:pt x="16808" y="21600"/>
                    <a:pt x="16840" y="21600"/>
                    <a:pt x="16863" y="21600"/>
                  </a:cubicBezTo>
                  <a:cubicBezTo>
                    <a:pt x="17706" y="20928"/>
                    <a:pt x="19959" y="19931"/>
                    <a:pt x="20432" y="18261"/>
                  </a:cubicBezTo>
                  <a:cubicBezTo>
                    <a:pt x="20991" y="16041"/>
                    <a:pt x="20991" y="12162"/>
                    <a:pt x="19959" y="11154"/>
                  </a:cubicBezTo>
                  <a:cubicBezTo>
                    <a:pt x="15642" y="7163"/>
                    <a:pt x="10955" y="3274"/>
                    <a:pt x="5890" y="494"/>
                  </a:cubicBezTo>
                  <a:cubicBezTo>
                    <a:pt x="5275" y="149"/>
                    <a:pt x="4677" y="0"/>
                    <a:pt x="41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1478;p4"/>
            <p:cNvSpPr/>
            <p:nvPr/>
          </p:nvSpPr>
          <p:spPr>
            <a:xfrm flipH="1">
              <a:off x="791333" y="320818"/>
              <a:ext cx="79041" cy="105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3301" y="0"/>
                  </a:moveTo>
                  <a:cubicBezTo>
                    <a:pt x="2172" y="0"/>
                    <a:pt x="931" y="292"/>
                    <a:pt x="627" y="757"/>
                  </a:cubicBezTo>
                  <a:cubicBezTo>
                    <a:pt x="2" y="1706"/>
                    <a:pt x="-302" y="3366"/>
                    <a:pt x="419" y="4396"/>
                  </a:cubicBezTo>
                  <a:cubicBezTo>
                    <a:pt x="2485" y="7556"/>
                    <a:pt x="5176" y="10478"/>
                    <a:pt x="7451" y="13566"/>
                  </a:cubicBezTo>
                  <a:cubicBezTo>
                    <a:pt x="9204" y="15777"/>
                    <a:pt x="10342" y="18307"/>
                    <a:pt x="12512" y="20206"/>
                  </a:cubicBezTo>
                  <a:cubicBezTo>
                    <a:pt x="13580" y="21016"/>
                    <a:pt x="15776" y="21600"/>
                    <a:pt x="17556" y="21600"/>
                  </a:cubicBezTo>
                  <a:cubicBezTo>
                    <a:pt x="17851" y="21600"/>
                    <a:pt x="18138" y="21580"/>
                    <a:pt x="18407" y="21547"/>
                  </a:cubicBezTo>
                  <a:cubicBezTo>
                    <a:pt x="19648" y="21467"/>
                    <a:pt x="20682" y="19728"/>
                    <a:pt x="21194" y="19176"/>
                  </a:cubicBezTo>
                  <a:cubicBezTo>
                    <a:pt x="21298" y="14595"/>
                    <a:pt x="9100" y="996"/>
                    <a:pt x="4447" y="126"/>
                  </a:cubicBezTo>
                  <a:cubicBezTo>
                    <a:pt x="4117" y="40"/>
                    <a:pt x="3718" y="0"/>
                    <a:pt x="33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1479;p4"/>
            <p:cNvSpPr/>
            <p:nvPr/>
          </p:nvSpPr>
          <p:spPr>
            <a:xfrm flipH="1">
              <a:off x="48101" y="577531"/>
              <a:ext cx="77520" cy="10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3559" y="0"/>
                  </a:moveTo>
                  <a:cubicBezTo>
                    <a:pt x="2487" y="0"/>
                    <a:pt x="1227" y="275"/>
                    <a:pt x="753" y="675"/>
                  </a:cubicBezTo>
                  <a:cubicBezTo>
                    <a:pt x="-105" y="1220"/>
                    <a:pt x="-203" y="3016"/>
                    <a:pt x="324" y="3875"/>
                  </a:cubicBezTo>
                  <a:cubicBezTo>
                    <a:pt x="2237" y="6997"/>
                    <a:pt x="4578" y="10118"/>
                    <a:pt x="6705" y="13239"/>
                  </a:cubicBezTo>
                  <a:cubicBezTo>
                    <a:pt x="8305" y="15666"/>
                    <a:pt x="9475" y="18236"/>
                    <a:pt x="11817" y="20269"/>
                  </a:cubicBezTo>
                  <a:cubicBezTo>
                    <a:pt x="12693" y="21043"/>
                    <a:pt x="14864" y="21600"/>
                    <a:pt x="16616" y="21600"/>
                  </a:cubicBezTo>
                  <a:cubicBezTo>
                    <a:pt x="16991" y="21600"/>
                    <a:pt x="17349" y="21574"/>
                    <a:pt x="17670" y="21521"/>
                  </a:cubicBezTo>
                  <a:cubicBezTo>
                    <a:pt x="19261" y="21207"/>
                    <a:pt x="20119" y="19410"/>
                    <a:pt x="21397" y="18236"/>
                  </a:cubicBezTo>
                  <a:cubicBezTo>
                    <a:pt x="17134" y="11213"/>
                    <a:pt x="12988" y="4734"/>
                    <a:pt x="5007" y="282"/>
                  </a:cubicBezTo>
                  <a:cubicBezTo>
                    <a:pt x="4703" y="85"/>
                    <a:pt x="4158" y="0"/>
                    <a:pt x="35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1480;p4"/>
            <p:cNvSpPr/>
            <p:nvPr/>
          </p:nvSpPr>
          <p:spPr>
            <a:xfrm flipH="1">
              <a:off x="627510" y="796526"/>
              <a:ext cx="76735" cy="9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5488" y="0"/>
                  </a:moveTo>
                  <a:cubicBezTo>
                    <a:pt x="3889" y="0"/>
                    <a:pt x="2147" y="379"/>
                    <a:pt x="1078" y="1130"/>
                  </a:cubicBezTo>
                  <a:cubicBezTo>
                    <a:pt x="9" y="1941"/>
                    <a:pt x="-314" y="4200"/>
                    <a:pt x="333" y="5284"/>
                  </a:cubicBezTo>
                  <a:cubicBezTo>
                    <a:pt x="2901" y="10159"/>
                    <a:pt x="5677" y="14943"/>
                    <a:pt x="8991" y="19454"/>
                  </a:cubicBezTo>
                  <a:cubicBezTo>
                    <a:pt x="9925" y="20630"/>
                    <a:pt x="12457" y="21600"/>
                    <a:pt x="14370" y="21600"/>
                  </a:cubicBezTo>
                  <a:cubicBezTo>
                    <a:pt x="14667" y="21600"/>
                    <a:pt x="14936" y="21577"/>
                    <a:pt x="15197" y="21532"/>
                  </a:cubicBezTo>
                  <a:cubicBezTo>
                    <a:pt x="17119" y="21077"/>
                    <a:pt x="18726" y="18825"/>
                    <a:pt x="21286" y="16839"/>
                  </a:cubicBezTo>
                  <a:cubicBezTo>
                    <a:pt x="17334" y="11327"/>
                    <a:pt x="13805" y="6452"/>
                    <a:pt x="10167" y="1941"/>
                  </a:cubicBezTo>
                  <a:cubicBezTo>
                    <a:pt x="9422" y="948"/>
                    <a:pt x="7814" y="136"/>
                    <a:pt x="6422" y="45"/>
                  </a:cubicBezTo>
                  <a:cubicBezTo>
                    <a:pt x="6126" y="15"/>
                    <a:pt x="5811" y="0"/>
                    <a:pt x="5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1481;p4"/>
            <p:cNvSpPr/>
            <p:nvPr/>
          </p:nvSpPr>
          <p:spPr>
            <a:xfrm flipH="1">
              <a:off x="309864" y="697777"/>
              <a:ext cx="86210" cy="9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2292" y="0"/>
                  </a:moveTo>
                  <a:cubicBezTo>
                    <a:pt x="2011" y="0"/>
                    <a:pt x="1795" y="45"/>
                    <a:pt x="1682" y="150"/>
                  </a:cubicBezTo>
                  <a:cubicBezTo>
                    <a:pt x="543" y="1131"/>
                    <a:pt x="-228" y="3093"/>
                    <a:pt x="61" y="4344"/>
                  </a:cubicBezTo>
                  <a:cubicBezTo>
                    <a:pt x="1875" y="11384"/>
                    <a:pt x="6940" y="16470"/>
                    <a:pt x="12679" y="20926"/>
                  </a:cubicBezTo>
                  <a:cubicBezTo>
                    <a:pt x="13289" y="21398"/>
                    <a:pt x="14325" y="21600"/>
                    <a:pt x="15400" y="21600"/>
                  </a:cubicBezTo>
                  <a:cubicBezTo>
                    <a:pt x="16347" y="21600"/>
                    <a:pt x="17310" y="21443"/>
                    <a:pt x="18025" y="21196"/>
                  </a:cubicBezTo>
                  <a:cubicBezTo>
                    <a:pt x="19365" y="20746"/>
                    <a:pt x="20032" y="18874"/>
                    <a:pt x="21372" y="17271"/>
                  </a:cubicBezTo>
                  <a:cubicBezTo>
                    <a:pt x="19847" y="15309"/>
                    <a:pt x="18699" y="13346"/>
                    <a:pt x="17262" y="12006"/>
                  </a:cubicBezTo>
                  <a:cubicBezTo>
                    <a:pt x="13634" y="8351"/>
                    <a:pt x="9813" y="4696"/>
                    <a:pt x="5704" y="1221"/>
                  </a:cubicBezTo>
                  <a:cubicBezTo>
                    <a:pt x="4965" y="532"/>
                    <a:pt x="3256" y="0"/>
                    <a:pt x="22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1482;p4"/>
            <p:cNvSpPr/>
            <p:nvPr/>
          </p:nvSpPr>
          <p:spPr>
            <a:xfrm flipH="1">
              <a:off x="856862" y="692922"/>
              <a:ext cx="73801" cy="93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3946" y="0"/>
                  </a:moveTo>
                  <a:cubicBezTo>
                    <a:pt x="1420" y="0"/>
                    <a:pt x="-779" y="1819"/>
                    <a:pt x="266" y="3765"/>
                  </a:cubicBezTo>
                  <a:cubicBezTo>
                    <a:pt x="3401" y="9558"/>
                    <a:pt x="7190" y="15171"/>
                    <a:pt x="11298" y="20522"/>
                  </a:cubicBezTo>
                  <a:cubicBezTo>
                    <a:pt x="11843" y="21218"/>
                    <a:pt x="13760" y="21600"/>
                    <a:pt x="15514" y="21600"/>
                  </a:cubicBezTo>
                  <a:cubicBezTo>
                    <a:pt x="16223" y="21600"/>
                    <a:pt x="16914" y="21540"/>
                    <a:pt x="17468" y="21413"/>
                  </a:cubicBezTo>
                  <a:cubicBezTo>
                    <a:pt x="19094" y="20964"/>
                    <a:pt x="20176" y="18913"/>
                    <a:pt x="20712" y="18292"/>
                  </a:cubicBezTo>
                  <a:cubicBezTo>
                    <a:pt x="20821" y="13120"/>
                    <a:pt x="9680" y="1003"/>
                    <a:pt x="5028" y="112"/>
                  </a:cubicBezTo>
                  <a:cubicBezTo>
                    <a:pt x="4664" y="37"/>
                    <a:pt x="4301" y="0"/>
                    <a:pt x="39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1483;p4"/>
            <p:cNvSpPr/>
            <p:nvPr/>
          </p:nvSpPr>
          <p:spPr>
            <a:xfrm flipH="1">
              <a:off x="878816" y="1014063"/>
              <a:ext cx="69349" cy="9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4935" y="0"/>
                  </a:moveTo>
                  <a:cubicBezTo>
                    <a:pt x="3875" y="0"/>
                    <a:pt x="2834" y="134"/>
                    <a:pt x="1991" y="371"/>
                  </a:cubicBezTo>
                  <a:cubicBezTo>
                    <a:pt x="931" y="638"/>
                    <a:pt x="-368" y="2841"/>
                    <a:pt x="98" y="3724"/>
                  </a:cubicBezTo>
                  <a:cubicBezTo>
                    <a:pt x="3171" y="9198"/>
                    <a:pt x="6591" y="14768"/>
                    <a:pt x="10368" y="19976"/>
                  </a:cubicBezTo>
                  <a:cubicBezTo>
                    <a:pt x="11042" y="20903"/>
                    <a:pt x="13708" y="21600"/>
                    <a:pt x="15641" y="21600"/>
                  </a:cubicBezTo>
                  <a:cubicBezTo>
                    <a:pt x="16107" y="21600"/>
                    <a:pt x="16523" y="21563"/>
                    <a:pt x="16860" y="21474"/>
                  </a:cubicBezTo>
                  <a:cubicBezTo>
                    <a:pt x="18982" y="21036"/>
                    <a:pt x="20280" y="18915"/>
                    <a:pt x="21232" y="18210"/>
                  </a:cubicBezTo>
                  <a:cubicBezTo>
                    <a:pt x="21232" y="13619"/>
                    <a:pt x="12489" y="2047"/>
                    <a:pt x="8603" y="638"/>
                  </a:cubicBezTo>
                  <a:cubicBezTo>
                    <a:pt x="7562" y="200"/>
                    <a:pt x="6234" y="0"/>
                    <a:pt x="49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1484;p4"/>
            <p:cNvSpPr/>
            <p:nvPr/>
          </p:nvSpPr>
          <p:spPr>
            <a:xfrm flipH="1">
              <a:off x="22682" y="192187"/>
              <a:ext cx="79995" cy="9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1600" fill="norm" stroke="1" extrusionOk="0">
                  <a:moveTo>
                    <a:pt x="4272" y="0"/>
                  </a:moveTo>
                  <a:cubicBezTo>
                    <a:pt x="4147" y="0"/>
                    <a:pt x="4023" y="7"/>
                    <a:pt x="3899" y="22"/>
                  </a:cubicBezTo>
                  <a:cubicBezTo>
                    <a:pt x="742" y="377"/>
                    <a:pt x="-1031" y="2227"/>
                    <a:pt x="643" y="4512"/>
                  </a:cubicBezTo>
                  <a:cubicBezTo>
                    <a:pt x="4197" y="10060"/>
                    <a:pt x="8340" y="15349"/>
                    <a:pt x="12681" y="20542"/>
                  </a:cubicBezTo>
                  <a:cubicBezTo>
                    <a:pt x="13328" y="21186"/>
                    <a:pt x="14927" y="21600"/>
                    <a:pt x="16285" y="21600"/>
                  </a:cubicBezTo>
                  <a:cubicBezTo>
                    <a:pt x="16783" y="21600"/>
                    <a:pt x="17238" y="21541"/>
                    <a:pt x="17611" y="21422"/>
                  </a:cubicBezTo>
                  <a:cubicBezTo>
                    <a:pt x="18995" y="21075"/>
                    <a:pt x="19881" y="19225"/>
                    <a:pt x="20470" y="18604"/>
                  </a:cubicBezTo>
                  <a:cubicBezTo>
                    <a:pt x="20569" y="13145"/>
                    <a:pt x="10610" y="1346"/>
                    <a:pt x="5771" y="288"/>
                  </a:cubicBezTo>
                  <a:cubicBezTo>
                    <a:pt x="5291" y="141"/>
                    <a:pt x="4810" y="0"/>
                    <a:pt x="42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1485;p4"/>
            <p:cNvSpPr/>
            <p:nvPr/>
          </p:nvSpPr>
          <p:spPr>
            <a:xfrm flipH="1">
              <a:off x="974234" y="554318"/>
              <a:ext cx="85427" cy="9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fill="norm" stroke="1" extrusionOk="0">
                  <a:moveTo>
                    <a:pt x="2808" y="0"/>
                  </a:moveTo>
                  <a:cubicBezTo>
                    <a:pt x="2016" y="0"/>
                    <a:pt x="1248" y="338"/>
                    <a:pt x="575" y="1213"/>
                  </a:cubicBezTo>
                  <a:cubicBezTo>
                    <a:pt x="-463" y="2521"/>
                    <a:pt x="12" y="5674"/>
                    <a:pt x="1137" y="7158"/>
                  </a:cubicBezTo>
                  <a:cubicBezTo>
                    <a:pt x="4250" y="11098"/>
                    <a:pt x="7743" y="14772"/>
                    <a:pt x="11418" y="18359"/>
                  </a:cubicBezTo>
                  <a:cubicBezTo>
                    <a:pt x="12741" y="19674"/>
                    <a:pt x="14721" y="20461"/>
                    <a:pt x="16891" y="21600"/>
                  </a:cubicBezTo>
                  <a:cubicBezTo>
                    <a:pt x="18396" y="20549"/>
                    <a:pt x="20377" y="19674"/>
                    <a:pt x="20757" y="18535"/>
                  </a:cubicBezTo>
                  <a:cubicBezTo>
                    <a:pt x="21137" y="16963"/>
                    <a:pt x="20757" y="14508"/>
                    <a:pt x="19529" y="13464"/>
                  </a:cubicBezTo>
                  <a:cubicBezTo>
                    <a:pt x="15664" y="9525"/>
                    <a:pt x="11323" y="5850"/>
                    <a:pt x="6990" y="2175"/>
                  </a:cubicBezTo>
                  <a:cubicBezTo>
                    <a:pt x="5771" y="1102"/>
                    <a:pt x="4250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1486;p4"/>
            <p:cNvSpPr/>
            <p:nvPr/>
          </p:nvSpPr>
          <p:spPr>
            <a:xfrm flipH="1">
              <a:off x="607028" y="1042652"/>
              <a:ext cx="84470" cy="9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3456" y="0"/>
                  </a:moveTo>
                  <a:cubicBezTo>
                    <a:pt x="1632" y="0"/>
                    <a:pt x="-71" y="1699"/>
                    <a:pt x="2" y="3885"/>
                  </a:cubicBezTo>
                  <a:cubicBezTo>
                    <a:pt x="99" y="7412"/>
                    <a:pt x="12067" y="20955"/>
                    <a:pt x="15837" y="21592"/>
                  </a:cubicBezTo>
                  <a:cubicBezTo>
                    <a:pt x="15959" y="21600"/>
                    <a:pt x="16080" y="21600"/>
                    <a:pt x="16210" y="21600"/>
                  </a:cubicBezTo>
                  <a:cubicBezTo>
                    <a:pt x="17629" y="21600"/>
                    <a:pt x="19470" y="21152"/>
                    <a:pt x="20175" y="20325"/>
                  </a:cubicBezTo>
                  <a:cubicBezTo>
                    <a:pt x="20953" y="19240"/>
                    <a:pt x="21529" y="16623"/>
                    <a:pt x="20856" y="15811"/>
                  </a:cubicBezTo>
                  <a:cubicBezTo>
                    <a:pt x="16024" y="10569"/>
                    <a:pt x="11005" y="5334"/>
                    <a:pt x="5410" y="721"/>
                  </a:cubicBezTo>
                  <a:cubicBezTo>
                    <a:pt x="4794" y="220"/>
                    <a:pt x="4113" y="0"/>
                    <a:pt x="34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1487;p4"/>
            <p:cNvSpPr/>
            <p:nvPr/>
          </p:nvSpPr>
          <p:spPr>
            <a:xfrm flipH="1">
              <a:off x="403918" y="116329"/>
              <a:ext cx="86740" cy="9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20" y="0"/>
                  </a:moveTo>
                  <a:cubicBezTo>
                    <a:pt x="2580" y="0"/>
                    <a:pt x="1177" y="309"/>
                    <a:pt x="0" y="421"/>
                  </a:cubicBezTo>
                  <a:cubicBezTo>
                    <a:pt x="387" y="1595"/>
                    <a:pt x="290" y="3098"/>
                    <a:pt x="959" y="4102"/>
                  </a:cubicBezTo>
                  <a:cubicBezTo>
                    <a:pt x="3935" y="8535"/>
                    <a:pt x="7297" y="12798"/>
                    <a:pt x="10562" y="17147"/>
                  </a:cubicBezTo>
                  <a:cubicBezTo>
                    <a:pt x="11522" y="18488"/>
                    <a:pt x="12578" y="20076"/>
                    <a:pt x="14013" y="20996"/>
                  </a:cubicBezTo>
                  <a:cubicBezTo>
                    <a:pt x="14739" y="21361"/>
                    <a:pt x="15843" y="21600"/>
                    <a:pt x="16875" y="21600"/>
                  </a:cubicBezTo>
                  <a:cubicBezTo>
                    <a:pt x="17480" y="21600"/>
                    <a:pt x="18069" y="21516"/>
                    <a:pt x="18528" y="21333"/>
                  </a:cubicBezTo>
                  <a:cubicBezTo>
                    <a:pt x="19971" y="20743"/>
                    <a:pt x="20641" y="19240"/>
                    <a:pt x="21600" y="18151"/>
                  </a:cubicBezTo>
                  <a:cubicBezTo>
                    <a:pt x="20931" y="16732"/>
                    <a:pt x="20641" y="15559"/>
                    <a:pt x="19971" y="14807"/>
                  </a:cubicBezTo>
                  <a:cubicBezTo>
                    <a:pt x="14981" y="9876"/>
                    <a:pt x="10078" y="5022"/>
                    <a:pt x="4797" y="253"/>
                  </a:cubicBezTo>
                  <a:cubicBezTo>
                    <a:pt x="4523" y="70"/>
                    <a:pt x="4112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1488;p4"/>
            <p:cNvSpPr/>
            <p:nvPr/>
          </p:nvSpPr>
          <p:spPr>
            <a:xfrm flipH="1">
              <a:off x="249353" y="131157"/>
              <a:ext cx="72765" cy="93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518" y="0"/>
                  </a:moveTo>
                  <a:cubicBezTo>
                    <a:pt x="2454" y="0"/>
                    <a:pt x="1514" y="127"/>
                    <a:pt x="877" y="581"/>
                  </a:cubicBezTo>
                  <a:cubicBezTo>
                    <a:pt x="-253" y="1296"/>
                    <a:pt x="-253" y="4307"/>
                    <a:pt x="659" y="5909"/>
                  </a:cubicBezTo>
                  <a:cubicBezTo>
                    <a:pt x="2692" y="9902"/>
                    <a:pt x="5627" y="13628"/>
                    <a:pt x="8343" y="17524"/>
                  </a:cubicBezTo>
                  <a:cubicBezTo>
                    <a:pt x="9141" y="18590"/>
                    <a:pt x="9930" y="19834"/>
                    <a:pt x="11174" y="20363"/>
                  </a:cubicBezTo>
                  <a:cubicBezTo>
                    <a:pt x="12485" y="20982"/>
                    <a:pt x="14346" y="21600"/>
                    <a:pt x="15743" y="21600"/>
                  </a:cubicBezTo>
                  <a:cubicBezTo>
                    <a:pt x="16151" y="21600"/>
                    <a:pt x="16522" y="21548"/>
                    <a:pt x="16826" y="21429"/>
                  </a:cubicBezTo>
                  <a:cubicBezTo>
                    <a:pt x="18526" y="20810"/>
                    <a:pt x="19542" y="18858"/>
                    <a:pt x="21347" y="16817"/>
                  </a:cubicBezTo>
                  <a:cubicBezTo>
                    <a:pt x="17282" y="11407"/>
                    <a:pt x="13321" y="6087"/>
                    <a:pt x="9246" y="849"/>
                  </a:cubicBezTo>
                  <a:cubicBezTo>
                    <a:pt x="8913" y="581"/>
                    <a:pt x="8343" y="231"/>
                    <a:pt x="8011" y="231"/>
                  </a:cubicBezTo>
                  <a:cubicBezTo>
                    <a:pt x="6586" y="231"/>
                    <a:pt x="4943" y="0"/>
                    <a:pt x="35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1489;p4"/>
            <p:cNvSpPr/>
            <p:nvPr/>
          </p:nvSpPr>
          <p:spPr>
            <a:xfrm flipH="1">
              <a:off x="257803" y="405418"/>
              <a:ext cx="75783" cy="10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3131" y="0"/>
                  </a:moveTo>
                  <a:cubicBezTo>
                    <a:pt x="2612" y="0"/>
                    <a:pt x="2111" y="54"/>
                    <a:pt x="1682" y="167"/>
                  </a:cubicBezTo>
                  <a:cubicBezTo>
                    <a:pt x="817" y="489"/>
                    <a:pt x="-268" y="2082"/>
                    <a:pt x="60" y="2557"/>
                  </a:cubicBezTo>
                  <a:cubicBezTo>
                    <a:pt x="3970" y="8775"/>
                    <a:pt x="8199" y="14913"/>
                    <a:pt x="12646" y="20890"/>
                  </a:cubicBezTo>
                  <a:cubicBezTo>
                    <a:pt x="12984" y="21379"/>
                    <a:pt x="14360" y="21600"/>
                    <a:pt x="15745" y="21600"/>
                  </a:cubicBezTo>
                  <a:cubicBezTo>
                    <a:pt x="16602" y="21600"/>
                    <a:pt x="17449" y="21520"/>
                    <a:pt x="18069" y="21366"/>
                  </a:cubicBezTo>
                  <a:cubicBezTo>
                    <a:pt x="19373" y="21125"/>
                    <a:pt x="20238" y="19532"/>
                    <a:pt x="21332" y="18494"/>
                  </a:cubicBezTo>
                  <a:cubicBezTo>
                    <a:pt x="20457" y="16981"/>
                    <a:pt x="20138" y="15790"/>
                    <a:pt x="19154" y="14672"/>
                  </a:cubicBezTo>
                  <a:cubicBezTo>
                    <a:pt x="16119" y="11165"/>
                    <a:pt x="13193" y="7577"/>
                    <a:pt x="10040" y="4070"/>
                  </a:cubicBezTo>
                  <a:cubicBezTo>
                    <a:pt x="8846" y="2637"/>
                    <a:pt x="7442" y="1365"/>
                    <a:pt x="5702" y="489"/>
                  </a:cubicBezTo>
                  <a:cubicBezTo>
                    <a:pt x="5073" y="181"/>
                    <a:pt x="4079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1490;p4"/>
            <p:cNvSpPr/>
            <p:nvPr/>
          </p:nvSpPr>
          <p:spPr>
            <a:xfrm flipH="1">
              <a:off x="1167774" y="328200"/>
              <a:ext cx="88069" cy="8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3306" y="0"/>
                  </a:moveTo>
                  <a:cubicBezTo>
                    <a:pt x="2376" y="0"/>
                    <a:pt x="1352" y="148"/>
                    <a:pt x="398" y="148"/>
                  </a:cubicBezTo>
                  <a:cubicBezTo>
                    <a:pt x="265" y="148"/>
                    <a:pt x="133" y="148"/>
                    <a:pt x="0" y="140"/>
                  </a:cubicBezTo>
                  <a:cubicBezTo>
                    <a:pt x="281" y="2000"/>
                    <a:pt x="-188" y="4552"/>
                    <a:pt x="742" y="5729"/>
                  </a:cubicBezTo>
                  <a:cubicBezTo>
                    <a:pt x="4565" y="10528"/>
                    <a:pt x="8935" y="15039"/>
                    <a:pt x="13313" y="19443"/>
                  </a:cubicBezTo>
                  <a:cubicBezTo>
                    <a:pt x="14243" y="20423"/>
                    <a:pt x="15822" y="20719"/>
                    <a:pt x="17597" y="21600"/>
                  </a:cubicBezTo>
                  <a:cubicBezTo>
                    <a:pt x="18895" y="20423"/>
                    <a:pt x="20943" y="19443"/>
                    <a:pt x="21224" y="18274"/>
                  </a:cubicBezTo>
                  <a:cubicBezTo>
                    <a:pt x="21412" y="16307"/>
                    <a:pt x="20943" y="13467"/>
                    <a:pt x="19637" y="12290"/>
                  </a:cubicBezTo>
                  <a:cubicBezTo>
                    <a:pt x="15174" y="7977"/>
                    <a:pt x="10334" y="4157"/>
                    <a:pt x="5402" y="535"/>
                  </a:cubicBezTo>
                  <a:cubicBezTo>
                    <a:pt x="4839" y="107"/>
                    <a:pt x="4104" y="0"/>
                    <a:pt x="33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1491;p4"/>
            <p:cNvSpPr/>
            <p:nvPr/>
          </p:nvSpPr>
          <p:spPr>
            <a:xfrm flipH="1">
              <a:off x="1280897" y="476193"/>
              <a:ext cx="74060" cy="84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4" h="21600" fill="norm" stroke="1" extrusionOk="0">
                  <a:moveTo>
                    <a:pt x="4620" y="0"/>
                  </a:moveTo>
                  <a:cubicBezTo>
                    <a:pt x="1208" y="0"/>
                    <a:pt x="-1221" y="2951"/>
                    <a:pt x="649" y="6332"/>
                  </a:cubicBezTo>
                  <a:cubicBezTo>
                    <a:pt x="3282" y="11237"/>
                    <a:pt x="6659" y="15953"/>
                    <a:pt x="10355" y="20372"/>
                  </a:cubicBezTo>
                  <a:cubicBezTo>
                    <a:pt x="11099" y="21130"/>
                    <a:pt x="13014" y="21600"/>
                    <a:pt x="14698" y="21600"/>
                  </a:cubicBezTo>
                  <a:cubicBezTo>
                    <a:pt x="15398" y="21600"/>
                    <a:pt x="16054" y="21526"/>
                    <a:pt x="16585" y="21353"/>
                  </a:cubicBezTo>
                  <a:cubicBezTo>
                    <a:pt x="18482" y="20858"/>
                    <a:pt x="19537" y="18500"/>
                    <a:pt x="20273" y="17816"/>
                  </a:cubicBezTo>
                  <a:cubicBezTo>
                    <a:pt x="20379" y="12515"/>
                    <a:pt x="9725" y="635"/>
                    <a:pt x="5400" y="49"/>
                  </a:cubicBezTo>
                  <a:cubicBezTo>
                    <a:pt x="5134" y="16"/>
                    <a:pt x="4868" y="0"/>
                    <a:pt x="46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1492;p4"/>
            <p:cNvSpPr/>
            <p:nvPr/>
          </p:nvSpPr>
          <p:spPr>
            <a:xfrm flipH="1">
              <a:off x="416154" y="481405"/>
              <a:ext cx="69147" cy="10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2" h="21600" fill="norm" stroke="1" extrusionOk="0">
                  <a:moveTo>
                    <a:pt x="5937" y="0"/>
                  </a:moveTo>
                  <a:cubicBezTo>
                    <a:pt x="1332" y="83"/>
                    <a:pt x="-1192" y="2967"/>
                    <a:pt x="558" y="5858"/>
                  </a:cubicBezTo>
                  <a:cubicBezTo>
                    <a:pt x="3524" y="10647"/>
                    <a:pt x="7255" y="15264"/>
                    <a:pt x="10976" y="19805"/>
                  </a:cubicBezTo>
                  <a:cubicBezTo>
                    <a:pt x="11639" y="20713"/>
                    <a:pt x="13721" y="21371"/>
                    <a:pt x="15259" y="21538"/>
                  </a:cubicBezTo>
                  <a:cubicBezTo>
                    <a:pt x="15572" y="21579"/>
                    <a:pt x="15876" y="21600"/>
                    <a:pt x="16171" y="21600"/>
                  </a:cubicBezTo>
                  <a:cubicBezTo>
                    <a:pt x="18897" y="21600"/>
                    <a:pt x="20408" y="19916"/>
                    <a:pt x="19312" y="17829"/>
                  </a:cubicBezTo>
                  <a:cubicBezTo>
                    <a:pt x="16576" y="12873"/>
                    <a:pt x="13831" y="7923"/>
                    <a:pt x="10543" y="3216"/>
                  </a:cubicBezTo>
                  <a:cubicBezTo>
                    <a:pt x="9447" y="1733"/>
                    <a:pt x="7034" y="742"/>
                    <a:pt x="59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1493;p4"/>
            <p:cNvSpPr/>
            <p:nvPr/>
          </p:nvSpPr>
          <p:spPr>
            <a:xfrm flipH="1">
              <a:off x="1288336" y="616707"/>
              <a:ext cx="73441" cy="8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3" h="21600" fill="norm" stroke="1" extrusionOk="0">
                  <a:moveTo>
                    <a:pt x="5221" y="0"/>
                  </a:moveTo>
                  <a:cubicBezTo>
                    <a:pt x="1135" y="0"/>
                    <a:pt x="-1172" y="2941"/>
                    <a:pt x="607" y="6178"/>
                  </a:cubicBezTo>
                  <a:cubicBezTo>
                    <a:pt x="3962" y="11278"/>
                    <a:pt x="7845" y="16179"/>
                    <a:pt x="12036" y="20793"/>
                  </a:cubicBezTo>
                  <a:cubicBezTo>
                    <a:pt x="12565" y="21328"/>
                    <a:pt x="13903" y="21600"/>
                    <a:pt x="15277" y="21600"/>
                  </a:cubicBezTo>
                  <a:cubicBezTo>
                    <a:pt x="16650" y="21600"/>
                    <a:pt x="18068" y="21328"/>
                    <a:pt x="18746" y="20793"/>
                  </a:cubicBezTo>
                  <a:cubicBezTo>
                    <a:pt x="20005" y="19615"/>
                    <a:pt x="20428" y="15891"/>
                    <a:pt x="19380" y="14416"/>
                  </a:cubicBezTo>
                  <a:cubicBezTo>
                    <a:pt x="16333" y="10001"/>
                    <a:pt x="12459" y="6080"/>
                    <a:pt x="8787" y="1961"/>
                  </a:cubicBezTo>
                  <a:cubicBezTo>
                    <a:pt x="7739" y="881"/>
                    <a:pt x="6066" y="387"/>
                    <a:pt x="52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1494;p4"/>
            <p:cNvSpPr/>
            <p:nvPr/>
          </p:nvSpPr>
          <p:spPr>
            <a:xfrm flipH="1">
              <a:off x="821024" y="32311"/>
              <a:ext cx="75543" cy="8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600" fill="norm" stroke="1" extrusionOk="0">
                  <a:moveTo>
                    <a:pt x="4969" y="0"/>
                  </a:moveTo>
                  <a:cubicBezTo>
                    <a:pt x="1888" y="0"/>
                    <a:pt x="-1122" y="2944"/>
                    <a:pt x="414" y="5509"/>
                  </a:cubicBezTo>
                  <a:cubicBezTo>
                    <a:pt x="3451" y="10716"/>
                    <a:pt x="6900" y="16023"/>
                    <a:pt x="11289" y="20128"/>
                  </a:cubicBezTo>
                  <a:cubicBezTo>
                    <a:pt x="12351" y="21154"/>
                    <a:pt x="13588" y="21600"/>
                    <a:pt x="14799" y="21600"/>
                  </a:cubicBezTo>
                  <a:cubicBezTo>
                    <a:pt x="17634" y="21600"/>
                    <a:pt x="20338" y="19178"/>
                    <a:pt x="20478" y="16023"/>
                  </a:cubicBezTo>
                  <a:cubicBezTo>
                    <a:pt x="20478" y="12020"/>
                    <a:pt x="9200" y="404"/>
                    <a:pt x="5118" y="0"/>
                  </a:cubicBezTo>
                  <a:cubicBezTo>
                    <a:pt x="5066" y="0"/>
                    <a:pt x="5022" y="0"/>
                    <a:pt x="49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1495;p4"/>
            <p:cNvSpPr/>
            <p:nvPr/>
          </p:nvSpPr>
          <p:spPr>
            <a:xfrm flipH="1">
              <a:off x="547665" y="890677"/>
              <a:ext cx="77517" cy="7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4846" y="0"/>
                  </a:moveTo>
                  <a:cubicBezTo>
                    <a:pt x="2481" y="0"/>
                    <a:pt x="320" y="2337"/>
                    <a:pt x="0" y="5508"/>
                  </a:cubicBezTo>
                  <a:cubicBezTo>
                    <a:pt x="213" y="6188"/>
                    <a:pt x="320" y="7328"/>
                    <a:pt x="525" y="8238"/>
                  </a:cubicBezTo>
                  <a:cubicBezTo>
                    <a:pt x="3068" y="15537"/>
                    <a:pt x="8679" y="19301"/>
                    <a:pt x="15037" y="21475"/>
                  </a:cubicBezTo>
                  <a:cubicBezTo>
                    <a:pt x="15286" y="21562"/>
                    <a:pt x="15580" y="21600"/>
                    <a:pt x="15900" y="21600"/>
                  </a:cubicBezTo>
                  <a:cubicBezTo>
                    <a:pt x="17598" y="21600"/>
                    <a:pt x="20017" y="20422"/>
                    <a:pt x="20648" y="19081"/>
                  </a:cubicBezTo>
                  <a:cubicBezTo>
                    <a:pt x="21600" y="17251"/>
                    <a:pt x="21493" y="13257"/>
                    <a:pt x="20328" y="11887"/>
                  </a:cubicBezTo>
                  <a:cubicBezTo>
                    <a:pt x="16300" y="7787"/>
                    <a:pt x="11854" y="4138"/>
                    <a:pt x="7194" y="833"/>
                  </a:cubicBezTo>
                  <a:cubicBezTo>
                    <a:pt x="6429" y="259"/>
                    <a:pt x="5629" y="0"/>
                    <a:pt x="484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1496;p4"/>
            <p:cNvSpPr/>
            <p:nvPr/>
          </p:nvSpPr>
          <p:spPr>
            <a:xfrm flipH="1">
              <a:off x="1154437" y="38269"/>
              <a:ext cx="75734" cy="8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fill="norm" stroke="1" extrusionOk="0">
                  <a:moveTo>
                    <a:pt x="4344" y="0"/>
                  </a:moveTo>
                  <a:cubicBezTo>
                    <a:pt x="1475" y="0"/>
                    <a:pt x="-1078" y="2605"/>
                    <a:pt x="466" y="5128"/>
                  </a:cubicBezTo>
                  <a:cubicBezTo>
                    <a:pt x="3905" y="10583"/>
                    <a:pt x="8090" y="15850"/>
                    <a:pt x="12372" y="20830"/>
                  </a:cubicBezTo>
                  <a:cubicBezTo>
                    <a:pt x="12828" y="21354"/>
                    <a:pt x="13898" y="21600"/>
                    <a:pt x="15021" y="21600"/>
                  </a:cubicBezTo>
                  <a:cubicBezTo>
                    <a:pt x="15960" y="21600"/>
                    <a:pt x="16925" y="21428"/>
                    <a:pt x="17592" y="21117"/>
                  </a:cubicBezTo>
                  <a:cubicBezTo>
                    <a:pt x="19162" y="20535"/>
                    <a:pt x="19996" y="18586"/>
                    <a:pt x="20522" y="17996"/>
                  </a:cubicBezTo>
                  <a:cubicBezTo>
                    <a:pt x="20311" y="13122"/>
                    <a:pt x="8818" y="737"/>
                    <a:pt x="5055" y="57"/>
                  </a:cubicBezTo>
                  <a:cubicBezTo>
                    <a:pt x="4818" y="16"/>
                    <a:pt x="4581" y="0"/>
                    <a:pt x="43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1497;p4"/>
            <p:cNvSpPr/>
            <p:nvPr/>
          </p:nvSpPr>
          <p:spPr>
            <a:xfrm flipH="1">
              <a:off x="1299775" y="334773"/>
              <a:ext cx="68786" cy="8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6959" y="0"/>
                  </a:moveTo>
                  <a:cubicBezTo>
                    <a:pt x="6232" y="0"/>
                    <a:pt x="5427" y="138"/>
                    <a:pt x="4554" y="447"/>
                  </a:cubicBezTo>
                  <a:cubicBezTo>
                    <a:pt x="975" y="1677"/>
                    <a:pt x="-994" y="4955"/>
                    <a:pt x="509" y="7716"/>
                  </a:cubicBezTo>
                  <a:cubicBezTo>
                    <a:pt x="3167" y="12224"/>
                    <a:pt x="6513" y="16834"/>
                    <a:pt x="10674" y="20318"/>
                  </a:cubicBezTo>
                  <a:cubicBezTo>
                    <a:pt x="11760" y="21196"/>
                    <a:pt x="13012" y="21600"/>
                    <a:pt x="14253" y="21600"/>
                  </a:cubicBezTo>
                  <a:cubicBezTo>
                    <a:pt x="17473" y="21600"/>
                    <a:pt x="20606" y="18882"/>
                    <a:pt x="20606" y="14890"/>
                  </a:cubicBezTo>
                  <a:cubicBezTo>
                    <a:pt x="20024" y="13970"/>
                    <a:pt x="19335" y="12224"/>
                    <a:pt x="18065" y="10589"/>
                  </a:cubicBezTo>
                  <a:cubicBezTo>
                    <a:pt x="16329" y="8129"/>
                    <a:pt x="14253" y="5978"/>
                    <a:pt x="12517" y="3518"/>
                  </a:cubicBezTo>
                  <a:cubicBezTo>
                    <a:pt x="11101" y="1548"/>
                    <a:pt x="9403" y="0"/>
                    <a:pt x="69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1498;p4"/>
            <p:cNvSpPr/>
            <p:nvPr/>
          </p:nvSpPr>
          <p:spPr>
            <a:xfrm flipH="1">
              <a:off x="1188749" y="768973"/>
              <a:ext cx="91377" cy="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2167" y="0"/>
                  </a:moveTo>
                  <a:cubicBezTo>
                    <a:pt x="1862" y="0"/>
                    <a:pt x="1610" y="59"/>
                    <a:pt x="1457" y="203"/>
                  </a:cubicBezTo>
                  <a:cubicBezTo>
                    <a:pt x="549" y="904"/>
                    <a:pt x="0" y="2713"/>
                    <a:pt x="0" y="4023"/>
                  </a:cubicBezTo>
                  <a:cubicBezTo>
                    <a:pt x="0" y="5231"/>
                    <a:pt x="633" y="6744"/>
                    <a:pt x="1457" y="7445"/>
                  </a:cubicBezTo>
                  <a:cubicBezTo>
                    <a:pt x="6089" y="11975"/>
                    <a:pt x="10628" y="16800"/>
                    <a:pt x="15534" y="20823"/>
                  </a:cubicBezTo>
                  <a:cubicBezTo>
                    <a:pt x="16190" y="21355"/>
                    <a:pt x="16900" y="21600"/>
                    <a:pt x="17594" y="21600"/>
                  </a:cubicBezTo>
                  <a:cubicBezTo>
                    <a:pt x="19677" y="21600"/>
                    <a:pt x="21600" y="19394"/>
                    <a:pt x="21531" y="15997"/>
                  </a:cubicBezTo>
                  <a:cubicBezTo>
                    <a:pt x="20715" y="14992"/>
                    <a:pt x="19441" y="13082"/>
                    <a:pt x="17900" y="11772"/>
                  </a:cubicBezTo>
                  <a:cubicBezTo>
                    <a:pt x="13535" y="8045"/>
                    <a:pt x="9179" y="4428"/>
                    <a:pt x="4723" y="904"/>
                  </a:cubicBezTo>
                  <a:cubicBezTo>
                    <a:pt x="4074" y="397"/>
                    <a:pt x="2953" y="0"/>
                    <a:pt x="216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1499;p4"/>
            <p:cNvSpPr/>
            <p:nvPr/>
          </p:nvSpPr>
          <p:spPr>
            <a:xfrm flipH="1">
              <a:off x="1204556" y="143978"/>
              <a:ext cx="74352" cy="7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4543" y="0"/>
                  </a:moveTo>
                  <a:cubicBezTo>
                    <a:pt x="3390" y="0"/>
                    <a:pt x="2013" y="463"/>
                    <a:pt x="1427" y="1092"/>
                  </a:cubicBezTo>
                  <a:cubicBezTo>
                    <a:pt x="320" y="2145"/>
                    <a:pt x="-238" y="4605"/>
                    <a:pt x="97" y="5894"/>
                  </a:cubicBezTo>
                  <a:cubicBezTo>
                    <a:pt x="2311" y="13039"/>
                    <a:pt x="7297" y="17733"/>
                    <a:pt x="13390" y="21010"/>
                  </a:cubicBezTo>
                  <a:cubicBezTo>
                    <a:pt x="14171" y="21413"/>
                    <a:pt x="14962" y="21600"/>
                    <a:pt x="15725" y="21600"/>
                  </a:cubicBezTo>
                  <a:cubicBezTo>
                    <a:pt x="18748" y="21600"/>
                    <a:pt x="21362" y="18677"/>
                    <a:pt x="21362" y="14564"/>
                  </a:cubicBezTo>
                  <a:cubicBezTo>
                    <a:pt x="21027" y="13983"/>
                    <a:pt x="20804" y="12222"/>
                    <a:pt x="19920" y="11287"/>
                  </a:cubicBezTo>
                  <a:cubicBezTo>
                    <a:pt x="15381" y="7538"/>
                    <a:pt x="10841" y="3671"/>
                    <a:pt x="5967" y="394"/>
                  </a:cubicBezTo>
                  <a:cubicBezTo>
                    <a:pt x="5632" y="118"/>
                    <a:pt x="5120" y="0"/>
                    <a:pt x="45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1500;p4"/>
            <p:cNvSpPr/>
            <p:nvPr/>
          </p:nvSpPr>
          <p:spPr>
            <a:xfrm flipH="1">
              <a:off x="82086" y="992630"/>
              <a:ext cx="70108" cy="8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600" fill="norm" stroke="1" extrusionOk="0">
                  <a:moveTo>
                    <a:pt x="4588" y="0"/>
                  </a:moveTo>
                  <a:cubicBezTo>
                    <a:pt x="4274" y="0"/>
                    <a:pt x="3989" y="26"/>
                    <a:pt x="3733" y="77"/>
                  </a:cubicBezTo>
                  <a:cubicBezTo>
                    <a:pt x="2489" y="694"/>
                    <a:pt x="1691" y="2528"/>
                    <a:pt x="0" y="4772"/>
                  </a:cubicBezTo>
                  <a:cubicBezTo>
                    <a:pt x="3163" y="9365"/>
                    <a:pt x="6336" y="13957"/>
                    <a:pt x="9385" y="18241"/>
                  </a:cubicBezTo>
                  <a:cubicBezTo>
                    <a:pt x="10809" y="20092"/>
                    <a:pt x="12681" y="21600"/>
                    <a:pt x="14875" y="21600"/>
                  </a:cubicBezTo>
                  <a:cubicBezTo>
                    <a:pt x="15815" y="21600"/>
                    <a:pt x="16813" y="21326"/>
                    <a:pt x="17867" y="20683"/>
                  </a:cubicBezTo>
                  <a:cubicBezTo>
                    <a:pt x="21600" y="18541"/>
                    <a:pt x="21030" y="15174"/>
                    <a:pt x="18769" y="12424"/>
                  </a:cubicBezTo>
                  <a:cubicBezTo>
                    <a:pt x="15606" y="8551"/>
                    <a:pt x="12443" y="4875"/>
                    <a:pt x="8710" y="1405"/>
                  </a:cubicBezTo>
                  <a:cubicBezTo>
                    <a:pt x="7865" y="565"/>
                    <a:pt x="6032" y="0"/>
                    <a:pt x="45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1501;p4"/>
            <p:cNvSpPr/>
            <p:nvPr/>
          </p:nvSpPr>
          <p:spPr>
            <a:xfrm flipH="1">
              <a:off x="492091" y="1238238"/>
              <a:ext cx="76433" cy="7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4356" y="0"/>
                  </a:moveTo>
                  <a:cubicBezTo>
                    <a:pt x="4185" y="0"/>
                    <a:pt x="4022" y="18"/>
                    <a:pt x="3877" y="73"/>
                  </a:cubicBezTo>
                  <a:cubicBezTo>
                    <a:pt x="2242" y="608"/>
                    <a:pt x="1224" y="3096"/>
                    <a:pt x="0" y="4930"/>
                  </a:cubicBezTo>
                  <a:cubicBezTo>
                    <a:pt x="1121" y="7745"/>
                    <a:pt x="1532" y="10341"/>
                    <a:pt x="2952" y="11740"/>
                  </a:cubicBezTo>
                  <a:cubicBezTo>
                    <a:pt x="5503" y="14772"/>
                    <a:pt x="8558" y="17151"/>
                    <a:pt x="11613" y="19530"/>
                  </a:cubicBezTo>
                  <a:cubicBezTo>
                    <a:pt x="12982" y="20601"/>
                    <a:pt x="14488" y="21600"/>
                    <a:pt x="15995" y="21600"/>
                  </a:cubicBezTo>
                  <a:cubicBezTo>
                    <a:pt x="17073" y="21600"/>
                    <a:pt x="18143" y="21092"/>
                    <a:pt x="19152" y="19748"/>
                  </a:cubicBezTo>
                  <a:cubicBezTo>
                    <a:pt x="21600" y="16497"/>
                    <a:pt x="19255" y="14119"/>
                    <a:pt x="17321" y="11958"/>
                  </a:cubicBezTo>
                  <a:cubicBezTo>
                    <a:pt x="14471" y="8825"/>
                    <a:pt x="11613" y="5584"/>
                    <a:pt x="8763" y="2551"/>
                  </a:cubicBezTo>
                  <a:cubicBezTo>
                    <a:pt x="7591" y="1407"/>
                    <a:pt x="5691" y="0"/>
                    <a:pt x="4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1502;p4"/>
            <p:cNvSpPr/>
            <p:nvPr/>
          </p:nvSpPr>
          <p:spPr>
            <a:xfrm flipH="1">
              <a:off x="0" y="890774"/>
              <a:ext cx="77793" cy="7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3" h="21600" fill="norm" stroke="1" extrusionOk="0">
                  <a:moveTo>
                    <a:pt x="3974" y="0"/>
                  </a:moveTo>
                  <a:cubicBezTo>
                    <a:pt x="3569" y="0"/>
                    <a:pt x="3198" y="64"/>
                    <a:pt x="2911" y="220"/>
                  </a:cubicBezTo>
                  <a:cubicBezTo>
                    <a:pt x="1704" y="979"/>
                    <a:pt x="1004" y="2946"/>
                    <a:pt x="0" y="4574"/>
                  </a:cubicBezTo>
                  <a:cubicBezTo>
                    <a:pt x="1207" y="6861"/>
                    <a:pt x="1806" y="9039"/>
                    <a:pt x="3215" y="10567"/>
                  </a:cubicBezTo>
                  <a:cubicBezTo>
                    <a:pt x="5527" y="13513"/>
                    <a:pt x="8235" y="16559"/>
                    <a:pt x="11045" y="19176"/>
                  </a:cubicBezTo>
                  <a:cubicBezTo>
                    <a:pt x="12445" y="20493"/>
                    <a:pt x="14074" y="21600"/>
                    <a:pt x="15728" y="21600"/>
                  </a:cubicBezTo>
                  <a:cubicBezTo>
                    <a:pt x="16926" y="21600"/>
                    <a:pt x="18141" y="21014"/>
                    <a:pt x="19288" y="19496"/>
                  </a:cubicBezTo>
                  <a:cubicBezTo>
                    <a:pt x="21600" y="16230"/>
                    <a:pt x="19389" y="13513"/>
                    <a:pt x="17280" y="11225"/>
                  </a:cubicBezTo>
                  <a:cubicBezTo>
                    <a:pt x="13863" y="7740"/>
                    <a:pt x="10446" y="4254"/>
                    <a:pt x="6927" y="979"/>
                  </a:cubicBezTo>
                  <a:cubicBezTo>
                    <a:pt x="6277" y="430"/>
                    <a:pt x="5012" y="0"/>
                    <a:pt x="39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1503;p4"/>
            <p:cNvSpPr/>
            <p:nvPr/>
          </p:nvSpPr>
          <p:spPr>
            <a:xfrm flipH="1">
              <a:off x="690697" y="510966"/>
              <a:ext cx="64421" cy="84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600" fill="norm" stroke="1" extrusionOk="0">
                  <a:moveTo>
                    <a:pt x="4770" y="0"/>
                  </a:moveTo>
                  <a:cubicBezTo>
                    <a:pt x="3705" y="0"/>
                    <a:pt x="2598" y="223"/>
                    <a:pt x="1891" y="720"/>
                  </a:cubicBezTo>
                  <a:cubicBezTo>
                    <a:pt x="636" y="1307"/>
                    <a:pt x="-366" y="3276"/>
                    <a:pt x="130" y="4169"/>
                  </a:cubicBezTo>
                  <a:cubicBezTo>
                    <a:pt x="3779" y="9679"/>
                    <a:pt x="7418" y="15098"/>
                    <a:pt x="11563" y="20417"/>
                  </a:cubicBezTo>
                  <a:cubicBezTo>
                    <a:pt x="12206" y="21137"/>
                    <a:pt x="14263" y="21600"/>
                    <a:pt x="16003" y="21600"/>
                  </a:cubicBezTo>
                  <a:cubicBezTo>
                    <a:pt x="16646" y="21600"/>
                    <a:pt x="17247" y="21534"/>
                    <a:pt x="17711" y="21401"/>
                  </a:cubicBezTo>
                  <a:cubicBezTo>
                    <a:pt x="19473" y="20913"/>
                    <a:pt x="20348" y="18944"/>
                    <a:pt x="20981" y="18349"/>
                  </a:cubicBezTo>
                  <a:cubicBezTo>
                    <a:pt x="21234" y="14014"/>
                    <a:pt x="10307" y="1018"/>
                    <a:pt x="6542" y="223"/>
                  </a:cubicBezTo>
                  <a:cubicBezTo>
                    <a:pt x="6025" y="83"/>
                    <a:pt x="5403" y="0"/>
                    <a:pt x="47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1504;p4"/>
            <p:cNvSpPr/>
            <p:nvPr/>
          </p:nvSpPr>
          <p:spPr>
            <a:xfrm flipH="1">
              <a:off x="1100498" y="442813"/>
              <a:ext cx="65157" cy="7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6026" y="0"/>
                  </a:moveTo>
                  <a:cubicBezTo>
                    <a:pt x="4421" y="0"/>
                    <a:pt x="2700" y="399"/>
                    <a:pt x="1756" y="1254"/>
                  </a:cubicBezTo>
                  <a:cubicBezTo>
                    <a:pt x="508" y="2385"/>
                    <a:pt x="-489" y="5217"/>
                    <a:pt x="256" y="6348"/>
                  </a:cubicBezTo>
                  <a:cubicBezTo>
                    <a:pt x="3634" y="11327"/>
                    <a:pt x="7379" y="16193"/>
                    <a:pt x="11376" y="20488"/>
                  </a:cubicBezTo>
                  <a:cubicBezTo>
                    <a:pt x="12005" y="21201"/>
                    <a:pt x="13621" y="21600"/>
                    <a:pt x="15173" y="21600"/>
                  </a:cubicBezTo>
                  <a:cubicBezTo>
                    <a:pt x="16086" y="21600"/>
                    <a:pt x="16967" y="21457"/>
                    <a:pt x="17618" y="21172"/>
                  </a:cubicBezTo>
                  <a:cubicBezTo>
                    <a:pt x="19495" y="20488"/>
                    <a:pt x="20492" y="18226"/>
                    <a:pt x="21111" y="17552"/>
                  </a:cubicBezTo>
                  <a:cubicBezTo>
                    <a:pt x="20870" y="11774"/>
                    <a:pt x="12121" y="912"/>
                    <a:pt x="7505" y="124"/>
                  </a:cubicBezTo>
                  <a:cubicBezTo>
                    <a:pt x="7043" y="38"/>
                    <a:pt x="6540" y="0"/>
                    <a:pt x="60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1505;p4"/>
            <p:cNvSpPr/>
            <p:nvPr/>
          </p:nvSpPr>
          <p:spPr>
            <a:xfrm flipH="1">
              <a:off x="705251" y="20753"/>
              <a:ext cx="68259" cy="8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0" h="21600" fill="norm" stroke="1" extrusionOk="0">
                  <a:moveTo>
                    <a:pt x="3689" y="0"/>
                  </a:moveTo>
                  <a:cubicBezTo>
                    <a:pt x="760" y="505"/>
                    <a:pt x="-922" y="2644"/>
                    <a:pt x="533" y="5195"/>
                  </a:cubicBezTo>
                  <a:cubicBezTo>
                    <a:pt x="3802" y="10287"/>
                    <a:pt x="7176" y="15584"/>
                    <a:pt x="11447" y="20171"/>
                  </a:cubicBezTo>
                  <a:cubicBezTo>
                    <a:pt x="12344" y="21164"/>
                    <a:pt x="13535" y="21600"/>
                    <a:pt x="14735" y="21600"/>
                  </a:cubicBezTo>
                  <a:cubicBezTo>
                    <a:pt x="16984" y="21600"/>
                    <a:pt x="19298" y="20060"/>
                    <a:pt x="19884" y="17732"/>
                  </a:cubicBezTo>
                  <a:cubicBezTo>
                    <a:pt x="20678" y="13855"/>
                    <a:pt x="8187" y="0"/>
                    <a:pt x="368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1506;p4"/>
            <p:cNvSpPr/>
            <p:nvPr/>
          </p:nvSpPr>
          <p:spPr>
            <a:xfrm flipH="1">
              <a:off x="5795" y="329528"/>
              <a:ext cx="68399" cy="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1" h="21600" fill="norm" stroke="1" extrusionOk="0">
                  <a:moveTo>
                    <a:pt x="4836" y="0"/>
                  </a:moveTo>
                  <a:cubicBezTo>
                    <a:pt x="510" y="0"/>
                    <a:pt x="-1257" y="3373"/>
                    <a:pt x="957" y="6746"/>
                  </a:cubicBezTo>
                  <a:cubicBezTo>
                    <a:pt x="4166" y="11471"/>
                    <a:pt x="7599" y="16082"/>
                    <a:pt x="11590" y="20135"/>
                  </a:cubicBezTo>
                  <a:cubicBezTo>
                    <a:pt x="13143" y="21600"/>
                    <a:pt x="16352" y="21146"/>
                    <a:pt x="18790" y="21600"/>
                  </a:cubicBezTo>
                  <a:cubicBezTo>
                    <a:pt x="18901" y="19011"/>
                    <a:pt x="20343" y="15638"/>
                    <a:pt x="19236" y="14060"/>
                  </a:cubicBezTo>
                  <a:cubicBezTo>
                    <a:pt x="16017" y="9562"/>
                    <a:pt x="12036" y="5849"/>
                    <a:pt x="8157" y="1909"/>
                  </a:cubicBezTo>
                  <a:cubicBezTo>
                    <a:pt x="7162" y="898"/>
                    <a:pt x="5496" y="444"/>
                    <a:pt x="48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1507;p4"/>
            <p:cNvSpPr/>
            <p:nvPr/>
          </p:nvSpPr>
          <p:spPr>
            <a:xfrm flipH="1">
              <a:off x="98946" y="440547"/>
              <a:ext cx="55321" cy="8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600" fill="norm" stroke="1" extrusionOk="0">
                  <a:moveTo>
                    <a:pt x="5382" y="0"/>
                  </a:moveTo>
                  <a:cubicBezTo>
                    <a:pt x="2927" y="2657"/>
                    <a:pt x="-242" y="4428"/>
                    <a:pt x="48" y="6207"/>
                  </a:cubicBezTo>
                  <a:cubicBezTo>
                    <a:pt x="-520" y="12513"/>
                    <a:pt x="3943" y="17437"/>
                    <a:pt x="11139" y="20988"/>
                  </a:cubicBezTo>
                  <a:cubicBezTo>
                    <a:pt x="12022" y="21401"/>
                    <a:pt x="13449" y="21600"/>
                    <a:pt x="14888" y="21600"/>
                  </a:cubicBezTo>
                  <a:cubicBezTo>
                    <a:pt x="16484" y="21600"/>
                    <a:pt x="18081" y="21352"/>
                    <a:pt x="18915" y="20888"/>
                  </a:cubicBezTo>
                  <a:cubicBezTo>
                    <a:pt x="20499" y="20003"/>
                    <a:pt x="21080" y="17239"/>
                    <a:pt x="20354" y="15766"/>
                  </a:cubicBezTo>
                  <a:cubicBezTo>
                    <a:pt x="18335" y="12017"/>
                    <a:pt x="15601" y="8474"/>
                    <a:pt x="12723" y="5023"/>
                  </a:cubicBezTo>
                  <a:cubicBezTo>
                    <a:pt x="11284" y="3443"/>
                    <a:pt x="8841" y="2359"/>
                    <a:pt x="53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1508;p4"/>
            <p:cNvSpPr/>
            <p:nvPr/>
          </p:nvSpPr>
          <p:spPr>
            <a:xfrm flipH="1">
              <a:off x="315273" y="277758"/>
              <a:ext cx="52286" cy="6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4460" y="0"/>
                  </a:moveTo>
                  <a:cubicBezTo>
                    <a:pt x="1916" y="0"/>
                    <a:pt x="-536" y="1687"/>
                    <a:pt x="103" y="3681"/>
                  </a:cubicBezTo>
                  <a:cubicBezTo>
                    <a:pt x="2125" y="9197"/>
                    <a:pt x="4760" y="14723"/>
                    <a:pt x="7864" y="19870"/>
                  </a:cubicBezTo>
                  <a:cubicBezTo>
                    <a:pt x="8516" y="20914"/>
                    <a:pt x="11373" y="21600"/>
                    <a:pt x="13486" y="21600"/>
                  </a:cubicBezTo>
                  <a:cubicBezTo>
                    <a:pt x="13929" y="21600"/>
                    <a:pt x="14347" y="21579"/>
                    <a:pt x="14699" y="21505"/>
                  </a:cubicBezTo>
                  <a:cubicBezTo>
                    <a:pt x="16877" y="20756"/>
                    <a:pt x="18429" y="18489"/>
                    <a:pt x="21064" y="15979"/>
                  </a:cubicBezTo>
                  <a:cubicBezTo>
                    <a:pt x="16251" y="10452"/>
                    <a:pt x="12690" y="5305"/>
                    <a:pt x="7721" y="1160"/>
                  </a:cubicBezTo>
                  <a:cubicBezTo>
                    <a:pt x="6794" y="348"/>
                    <a:pt x="5621" y="0"/>
                    <a:pt x="446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1509;p4"/>
            <p:cNvSpPr/>
            <p:nvPr/>
          </p:nvSpPr>
          <p:spPr>
            <a:xfrm flipH="1">
              <a:off x="1063492" y="24670"/>
              <a:ext cx="52809" cy="6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fill="norm" stroke="1" extrusionOk="0">
                  <a:moveTo>
                    <a:pt x="4633" y="0"/>
                  </a:moveTo>
                  <a:cubicBezTo>
                    <a:pt x="3211" y="0"/>
                    <a:pt x="1384" y="342"/>
                    <a:pt x="0" y="342"/>
                  </a:cubicBezTo>
                  <a:cubicBezTo>
                    <a:pt x="313" y="2135"/>
                    <a:pt x="-313" y="3937"/>
                    <a:pt x="470" y="5377"/>
                  </a:cubicBezTo>
                  <a:cubicBezTo>
                    <a:pt x="2650" y="9687"/>
                    <a:pt x="4973" y="14128"/>
                    <a:pt x="7779" y="17965"/>
                  </a:cubicBezTo>
                  <a:cubicBezTo>
                    <a:pt x="9071" y="19526"/>
                    <a:pt x="12112" y="21600"/>
                    <a:pt x="14030" y="21600"/>
                  </a:cubicBezTo>
                  <a:cubicBezTo>
                    <a:pt x="14187" y="21600"/>
                    <a:pt x="14318" y="21590"/>
                    <a:pt x="14461" y="21560"/>
                  </a:cubicBezTo>
                  <a:cubicBezTo>
                    <a:pt x="16628" y="21318"/>
                    <a:pt x="18181" y="18559"/>
                    <a:pt x="21287" y="15689"/>
                  </a:cubicBezTo>
                  <a:cubicBezTo>
                    <a:pt x="16014" y="10171"/>
                    <a:pt x="11498" y="5136"/>
                    <a:pt x="6526" y="463"/>
                  </a:cubicBezTo>
                  <a:cubicBezTo>
                    <a:pt x="6134" y="111"/>
                    <a:pt x="5456" y="0"/>
                    <a:pt x="46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1510;p4"/>
            <p:cNvSpPr/>
            <p:nvPr/>
          </p:nvSpPr>
          <p:spPr>
            <a:xfrm flipH="1">
              <a:off x="1299909" y="211937"/>
              <a:ext cx="50491" cy="6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600" fill="norm" stroke="1" extrusionOk="0">
                  <a:moveTo>
                    <a:pt x="2974" y="0"/>
                  </a:moveTo>
                  <a:cubicBezTo>
                    <a:pt x="1743" y="3144"/>
                    <a:pt x="-719" y="6288"/>
                    <a:pt x="201" y="7860"/>
                  </a:cubicBezTo>
                  <a:cubicBezTo>
                    <a:pt x="2831" y="12311"/>
                    <a:pt x="6369" y="16368"/>
                    <a:pt x="10541" y="20028"/>
                  </a:cubicBezTo>
                  <a:cubicBezTo>
                    <a:pt x="12083" y="21336"/>
                    <a:pt x="15633" y="21204"/>
                    <a:pt x="18406" y="21600"/>
                  </a:cubicBezTo>
                  <a:cubicBezTo>
                    <a:pt x="19028" y="19369"/>
                    <a:pt x="20881" y="16368"/>
                    <a:pt x="19948" y="14796"/>
                  </a:cubicBezTo>
                  <a:cubicBezTo>
                    <a:pt x="17175" y="10740"/>
                    <a:pt x="13314" y="6936"/>
                    <a:pt x="9764" y="3276"/>
                  </a:cubicBezTo>
                  <a:cubicBezTo>
                    <a:pt x="8688" y="2231"/>
                    <a:pt x="6680" y="1704"/>
                    <a:pt x="29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58" name="Google Shape;1511;p4"/>
          <p:cNvGrpSpPr/>
          <p:nvPr/>
        </p:nvGrpSpPr>
        <p:grpSpPr>
          <a:xfrm>
            <a:off x="-570905" y="1136263"/>
            <a:ext cx="1071789" cy="1129549"/>
            <a:chOff x="0" y="0"/>
            <a:chExt cx="1071788" cy="1129547"/>
          </a:xfrm>
        </p:grpSpPr>
        <p:sp>
          <p:nvSpPr>
            <p:cNvPr id="592" name="Google Shape;1512;p4"/>
            <p:cNvSpPr/>
            <p:nvPr/>
          </p:nvSpPr>
          <p:spPr>
            <a:xfrm flipH="1" rot="21184803">
              <a:off x="57315" y="53984"/>
              <a:ext cx="957158" cy="100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361" y="0"/>
                  </a:moveTo>
                  <a:cubicBezTo>
                    <a:pt x="3197" y="58"/>
                    <a:pt x="3024" y="66"/>
                    <a:pt x="2928" y="173"/>
                  </a:cubicBezTo>
                  <a:cubicBezTo>
                    <a:pt x="2836" y="201"/>
                    <a:pt x="2732" y="283"/>
                    <a:pt x="2650" y="283"/>
                  </a:cubicBezTo>
                  <a:cubicBezTo>
                    <a:pt x="2586" y="283"/>
                    <a:pt x="2535" y="232"/>
                    <a:pt x="2512" y="66"/>
                  </a:cubicBezTo>
                  <a:cubicBezTo>
                    <a:pt x="2462" y="34"/>
                    <a:pt x="2411" y="20"/>
                    <a:pt x="2361" y="20"/>
                  </a:cubicBezTo>
                  <a:cubicBezTo>
                    <a:pt x="2282" y="20"/>
                    <a:pt x="2205" y="53"/>
                    <a:pt x="2131" y="98"/>
                  </a:cubicBezTo>
                  <a:cubicBezTo>
                    <a:pt x="1996" y="197"/>
                    <a:pt x="1858" y="282"/>
                    <a:pt x="1713" y="282"/>
                  </a:cubicBezTo>
                  <a:cubicBezTo>
                    <a:pt x="1616" y="282"/>
                    <a:pt x="1516" y="244"/>
                    <a:pt x="1412" y="148"/>
                  </a:cubicBezTo>
                  <a:cubicBezTo>
                    <a:pt x="1354" y="121"/>
                    <a:pt x="1297" y="111"/>
                    <a:pt x="1241" y="111"/>
                  </a:cubicBezTo>
                  <a:cubicBezTo>
                    <a:pt x="1081" y="111"/>
                    <a:pt x="923" y="191"/>
                    <a:pt x="763" y="191"/>
                  </a:cubicBezTo>
                  <a:cubicBezTo>
                    <a:pt x="723" y="191"/>
                    <a:pt x="682" y="186"/>
                    <a:pt x="640" y="173"/>
                  </a:cubicBezTo>
                  <a:cubicBezTo>
                    <a:pt x="571" y="264"/>
                    <a:pt x="476" y="321"/>
                    <a:pt x="467" y="446"/>
                  </a:cubicBezTo>
                  <a:cubicBezTo>
                    <a:pt x="467" y="478"/>
                    <a:pt x="502" y="486"/>
                    <a:pt x="476" y="520"/>
                  </a:cubicBezTo>
                  <a:cubicBezTo>
                    <a:pt x="385" y="423"/>
                    <a:pt x="317" y="386"/>
                    <a:pt x="266" y="386"/>
                  </a:cubicBezTo>
                  <a:cubicBezTo>
                    <a:pt x="139" y="386"/>
                    <a:pt x="102" y="606"/>
                    <a:pt x="34" y="734"/>
                  </a:cubicBezTo>
                  <a:cubicBezTo>
                    <a:pt x="-35" y="915"/>
                    <a:pt x="-10" y="1039"/>
                    <a:pt x="199" y="1048"/>
                  </a:cubicBezTo>
                  <a:cubicBezTo>
                    <a:pt x="303" y="1048"/>
                    <a:pt x="398" y="1064"/>
                    <a:pt x="476" y="1163"/>
                  </a:cubicBezTo>
                  <a:cubicBezTo>
                    <a:pt x="597" y="1213"/>
                    <a:pt x="736" y="1245"/>
                    <a:pt x="744" y="1418"/>
                  </a:cubicBezTo>
                  <a:cubicBezTo>
                    <a:pt x="762" y="1435"/>
                    <a:pt x="762" y="1452"/>
                    <a:pt x="771" y="1468"/>
                  </a:cubicBezTo>
                  <a:cubicBezTo>
                    <a:pt x="788" y="1501"/>
                    <a:pt x="814" y="1534"/>
                    <a:pt x="848" y="1551"/>
                  </a:cubicBezTo>
                  <a:cubicBezTo>
                    <a:pt x="985" y="1734"/>
                    <a:pt x="965" y="1833"/>
                    <a:pt x="768" y="1833"/>
                  </a:cubicBezTo>
                  <a:cubicBezTo>
                    <a:pt x="752" y="1833"/>
                    <a:pt x="736" y="1832"/>
                    <a:pt x="719" y="1831"/>
                  </a:cubicBezTo>
                  <a:cubicBezTo>
                    <a:pt x="696" y="1828"/>
                    <a:pt x="675" y="1826"/>
                    <a:pt x="655" y="1826"/>
                  </a:cubicBezTo>
                  <a:cubicBezTo>
                    <a:pt x="620" y="1826"/>
                    <a:pt x="587" y="1832"/>
                    <a:pt x="554" y="1848"/>
                  </a:cubicBezTo>
                  <a:cubicBezTo>
                    <a:pt x="458" y="2169"/>
                    <a:pt x="528" y="2400"/>
                    <a:pt x="779" y="2467"/>
                  </a:cubicBezTo>
                  <a:cubicBezTo>
                    <a:pt x="875" y="2491"/>
                    <a:pt x="987" y="2508"/>
                    <a:pt x="1048" y="2615"/>
                  </a:cubicBezTo>
                  <a:cubicBezTo>
                    <a:pt x="1084" y="2649"/>
                    <a:pt x="1132" y="2666"/>
                    <a:pt x="1177" y="2666"/>
                  </a:cubicBezTo>
                  <a:cubicBezTo>
                    <a:pt x="1186" y="2666"/>
                    <a:pt x="1195" y="2666"/>
                    <a:pt x="1204" y="2664"/>
                  </a:cubicBezTo>
                  <a:cubicBezTo>
                    <a:pt x="1241" y="2644"/>
                    <a:pt x="1273" y="2635"/>
                    <a:pt x="1301" y="2635"/>
                  </a:cubicBezTo>
                  <a:cubicBezTo>
                    <a:pt x="1397" y="2635"/>
                    <a:pt x="1449" y="2738"/>
                    <a:pt x="1516" y="2821"/>
                  </a:cubicBezTo>
                  <a:cubicBezTo>
                    <a:pt x="1733" y="2862"/>
                    <a:pt x="1931" y="2920"/>
                    <a:pt x="2088" y="3085"/>
                  </a:cubicBezTo>
                  <a:cubicBezTo>
                    <a:pt x="2122" y="3101"/>
                    <a:pt x="2166" y="3110"/>
                    <a:pt x="2201" y="3118"/>
                  </a:cubicBezTo>
                  <a:cubicBezTo>
                    <a:pt x="2271" y="3106"/>
                    <a:pt x="2352" y="3056"/>
                    <a:pt x="2428" y="3056"/>
                  </a:cubicBezTo>
                  <a:cubicBezTo>
                    <a:pt x="2454" y="3056"/>
                    <a:pt x="2479" y="3063"/>
                    <a:pt x="2503" y="3077"/>
                  </a:cubicBezTo>
                  <a:cubicBezTo>
                    <a:pt x="2945" y="3357"/>
                    <a:pt x="3500" y="3242"/>
                    <a:pt x="3924" y="3572"/>
                  </a:cubicBezTo>
                  <a:cubicBezTo>
                    <a:pt x="4106" y="3646"/>
                    <a:pt x="4271" y="3787"/>
                    <a:pt x="4470" y="3803"/>
                  </a:cubicBezTo>
                  <a:cubicBezTo>
                    <a:pt x="4534" y="3769"/>
                    <a:pt x="4594" y="3755"/>
                    <a:pt x="4651" y="3755"/>
                  </a:cubicBezTo>
                  <a:cubicBezTo>
                    <a:pt x="4762" y="3755"/>
                    <a:pt x="4864" y="3809"/>
                    <a:pt x="4973" y="3869"/>
                  </a:cubicBezTo>
                  <a:cubicBezTo>
                    <a:pt x="5172" y="4160"/>
                    <a:pt x="5432" y="4323"/>
                    <a:pt x="5758" y="4323"/>
                  </a:cubicBezTo>
                  <a:cubicBezTo>
                    <a:pt x="5801" y="4323"/>
                    <a:pt x="5846" y="4320"/>
                    <a:pt x="5892" y="4315"/>
                  </a:cubicBezTo>
                  <a:cubicBezTo>
                    <a:pt x="6021" y="4355"/>
                    <a:pt x="6012" y="4545"/>
                    <a:pt x="6134" y="4603"/>
                  </a:cubicBezTo>
                  <a:cubicBezTo>
                    <a:pt x="6324" y="4636"/>
                    <a:pt x="6533" y="4636"/>
                    <a:pt x="6697" y="4793"/>
                  </a:cubicBezTo>
                  <a:cubicBezTo>
                    <a:pt x="6966" y="5065"/>
                    <a:pt x="7356" y="5164"/>
                    <a:pt x="7589" y="5477"/>
                  </a:cubicBezTo>
                  <a:cubicBezTo>
                    <a:pt x="7612" y="5488"/>
                    <a:pt x="7634" y="5492"/>
                    <a:pt x="7655" y="5492"/>
                  </a:cubicBezTo>
                  <a:cubicBezTo>
                    <a:pt x="7743" y="5492"/>
                    <a:pt x="7820" y="5423"/>
                    <a:pt x="7900" y="5423"/>
                  </a:cubicBezTo>
                  <a:cubicBezTo>
                    <a:pt x="7912" y="5423"/>
                    <a:pt x="7924" y="5425"/>
                    <a:pt x="7936" y="5428"/>
                  </a:cubicBezTo>
                  <a:lnTo>
                    <a:pt x="8040" y="5428"/>
                  </a:lnTo>
                  <a:cubicBezTo>
                    <a:pt x="8230" y="5642"/>
                    <a:pt x="8387" y="5890"/>
                    <a:pt x="8560" y="6129"/>
                  </a:cubicBezTo>
                  <a:cubicBezTo>
                    <a:pt x="8620" y="6336"/>
                    <a:pt x="8863" y="6220"/>
                    <a:pt x="8949" y="6385"/>
                  </a:cubicBezTo>
                  <a:cubicBezTo>
                    <a:pt x="9019" y="6533"/>
                    <a:pt x="9132" y="6624"/>
                    <a:pt x="9279" y="6666"/>
                  </a:cubicBezTo>
                  <a:cubicBezTo>
                    <a:pt x="9452" y="6706"/>
                    <a:pt x="9574" y="6797"/>
                    <a:pt x="9582" y="7004"/>
                  </a:cubicBezTo>
                  <a:cubicBezTo>
                    <a:pt x="9608" y="7045"/>
                    <a:pt x="9617" y="7078"/>
                    <a:pt x="9652" y="7111"/>
                  </a:cubicBezTo>
                  <a:cubicBezTo>
                    <a:pt x="9672" y="7121"/>
                    <a:pt x="9695" y="7124"/>
                    <a:pt x="9716" y="7124"/>
                  </a:cubicBezTo>
                  <a:cubicBezTo>
                    <a:pt x="9731" y="7124"/>
                    <a:pt x="9745" y="7123"/>
                    <a:pt x="9756" y="7119"/>
                  </a:cubicBezTo>
                  <a:cubicBezTo>
                    <a:pt x="9815" y="7077"/>
                    <a:pt x="9866" y="7059"/>
                    <a:pt x="9911" y="7059"/>
                  </a:cubicBezTo>
                  <a:cubicBezTo>
                    <a:pt x="10040" y="7059"/>
                    <a:pt x="10116" y="7205"/>
                    <a:pt x="10206" y="7309"/>
                  </a:cubicBezTo>
                  <a:cubicBezTo>
                    <a:pt x="10310" y="7433"/>
                    <a:pt x="10353" y="7614"/>
                    <a:pt x="10526" y="7663"/>
                  </a:cubicBezTo>
                  <a:cubicBezTo>
                    <a:pt x="10561" y="7663"/>
                    <a:pt x="10605" y="7680"/>
                    <a:pt x="10639" y="7680"/>
                  </a:cubicBezTo>
                  <a:cubicBezTo>
                    <a:pt x="10662" y="7678"/>
                    <a:pt x="10685" y="7676"/>
                    <a:pt x="10706" y="7676"/>
                  </a:cubicBezTo>
                  <a:cubicBezTo>
                    <a:pt x="10977" y="7676"/>
                    <a:pt x="11084" y="7868"/>
                    <a:pt x="11116" y="8150"/>
                  </a:cubicBezTo>
                  <a:cubicBezTo>
                    <a:pt x="11133" y="8184"/>
                    <a:pt x="11159" y="8200"/>
                    <a:pt x="11185" y="8225"/>
                  </a:cubicBezTo>
                  <a:cubicBezTo>
                    <a:pt x="11190" y="8229"/>
                    <a:pt x="11196" y="8231"/>
                    <a:pt x="11202" y="8231"/>
                  </a:cubicBezTo>
                  <a:cubicBezTo>
                    <a:pt x="11231" y="8231"/>
                    <a:pt x="11268" y="8189"/>
                    <a:pt x="11298" y="8189"/>
                  </a:cubicBezTo>
                  <a:cubicBezTo>
                    <a:pt x="11317" y="8189"/>
                    <a:pt x="11333" y="8205"/>
                    <a:pt x="11341" y="8258"/>
                  </a:cubicBezTo>
                  <a:cubicBezTo>
                    <a:pt x="11341" y="8349"/>
                    <a:pt x="11358" y="8431"/>
                    <a:pt x="11428" y="8505"/>
                  </a:cubicBezTo>
                  <a:cubicBezTo>
                    <a:pt x="11557" y="8588"/>
                    <a:pt x="11722" y="8596"/>
                    <a:pt x="11809" y="8753"/>
                  </a:cubicBezTo>
                  <a:cubicBezTo>
                    <a:pt x="11870" y="8860"/>
                    <a:pt x="11766" y="8893"/>
                    <a:pt x="11705" y="8959"/>
                  </a:cubicBezTo>
                  <a:cubicBezTo>
                    <a:pt x="11635" y="9206"/>
                    <a:pt x="11792" y="9231"/>
                    <a:pt x="11948" y="9231"/>
                  </a:cubicBezTo>
                  <a:cubicBezTo>
                    <a:pt x="11960" y="9233"/>
                    <a:pt x="11972" y="9233"/>
                    <a:pt x="11985" y="9233"/>
                  </a:cubicBezTo>
                  <a:cubicBezTo>
                    <a:pt x="12064" y="9233"/>
                    <a:pt x="12143" y="9205"/>
                    <a:pt x="12223" y="9205"/>
                  </a:cubicBezTo>
                  <a:cubicBezTo>
                    <a:pt x="12261" y="9205"/>
                    <a:pt x="12299" y="9212"/>
                    <a:pt x="12338" y="9231"/>
                  </a:cubicBezTo>
                  <a:cubicBezTo>
                    <a:pt x="12476" y="9289"/>
                    <a:pt x="12606" y="9330"/>
                    <a:pt x="12649" y="9520"/>
                  </a:cubicBezTo>
                  <a:cubicBezTo>
                    <a:pt x="12728" y="9833"/>
                    <a:pt x="12944" y="10039"/>
                    <a:pt x="13196" y="10130"/>
                  </a:cubicBezTo>
                  <a:cubicBezTo>
                    <a:pt x="13481" y="10246"/>
                    <a:pt x="13385" y="10411"/>
                    <a:pt x="13334" y="10592"/>
                  </a:cubicBezTo>
                  <a:cubicBezTo>
                    <a:pt x="13287" y="10806"/>
                    <a:pt x="13317" y="10954"/>
                    <a:pt x="13515" y="10954"/>
                  </a:cubicBezTo>
                  <a:cubicBezTo>
                    <a:pt x="13538" y="10954"/>
                    <a:pt x="13565" y="10952"/>
                    <a:pt x="13594" y="10947"/>
                  </a:cubicBezTo>
                  <a:cubicBezTo>
                    <a:pt x="13597" y="10947"/>
                    <a:pt x="13601" y="10946"/>
                    <a:pt x="13604" y="10946"/>
                  </a:cubicBezTo>
                  <a:cubicBezTo>
                    <a:pt x="13669" y="10946"/>
                    <a:pt x="13637" y="11023"/>
                    <a:pt x="13646" y="11063"/>
                  </a:cubicBezTo>
                  <a:cubicBezTo>
                    <a:pt x="13655" y="11103"/>
                    <a:pt x="13680" y="11128"/>
                    <a:pt x="13698" y="11162"/>
                  </a:cubicBezTo>
                  <a:cubicBezTo>
                    <a:pt x="13853" y="11186"/>
                    <a:pt x="13957" y="11236"/>
                    <a:pt x="13915" y="11434"/>
                  </a:cubicBezTo>
                  <a:cubicBezTo>
                    <a:pt x="13932" y="11599"/>
                    <a:pt x="13975" y="11739"/>
                    <a:pt x="14157" y="11747"/>
                  </a:cubicBezTo>
                  <a:cubicBezTo>
                    <a:pt x="14287" y="11764"/>
                    <a:pt x="14296" y="11863"/>
                    <a:pt x="14296" y="11970"/>
                  </a:cubicBezTo>
                  <a:cubicBezTo>
                    <a:pt x="14365" y="12077"/>
                    <a:pt x="14538" y="12102"/>
                    <a:pt x="14538" y="12275"/>
                  </a:cubicBezTo>
                  <a:cubicBezTo>
                    <a:pt x="14556" y="12308"/>
                    <a:pt x="14582" y="12341"/>
                    <a:pt x="14607" y="12358"/>
                  </a:cubicBezTo>
                  <a:cubicBezTo>
                    <a:pt x="14764" y="12465"/>
                    <a:pt x="14928" y="12556"/>
                    <a:pt x="15041" y="12696"/>
                  </a:cubicBezTo>
                  <a:cubicBezTo>
                    <a:pt x="15110" y="12770"/>
                    <a:pt x="15188" y="12845"/>
                    <a:pt x="15188" y="12968"/>
                  </a:cubicBezTo>
                  <a:cubicBezTo>
                    <a:pt x="15197" y="13059"/>
                    <a:pt x="15162" y="13150"/>
                    <a:pt x="15232" y="13232"/>
                  </a:cubicBezTo>
                  <a:cubicBezTo>
                    <a:pt x="15272" y="13276"/>
                    <a:pt x="15319" y="13291"/>
                    <a:pt x="15369" y="13291"/>
                  </a:cubicBezTo>
                  <a:cubicBezTo>
                    <a:pt x="15403" y="13291"/>
                    <a:pt x="15438" y="13283"/>
                    <a:pt x="15474" y="13274"/>
                  </a:cubicBezTo>
                  <a:cubicBezTo>
                    <a:pt x="15506" y="13269"/>
                    <a:pt x="15536" y="13266"/>
                    <a:pt x="15564" y="13266"/>
                  </a:cubicBezTo>
                  <a:cubicBezTo>
                    <a:pt x="15681" y="13266"/>
                    <a:pt x="15761" y="13317"/>
                    <a:pt x="15769" y="13496"/>
                  </a:cubicBezTo>
                  <a:cubicBezTo>
                    <a:pt x="15760" y="13595"/>
                    <a:pt x="15734" y="13686"/>
                    <a:pt x="15725" y="13785"/>
                  </a:cubicBezTo>
                  <a:cubicBezTo>
                    <a:pt x="15718" y="13919"/>
                    <a:pt x="15775" y="14005"/>
                    <a:pt x="15871" y="14005"/>
                  </a:cubicBezTo>
                  <a:cubicBezTo>
                    <a:pt x="15892" y="14005"/>
                    <a:pt x="15916" y="14000"/>
                    <a:pt x="15942" y="13991"/>
                  </a:cubicBezTo>
                  <a:cubicBezTo>
                    <a:pt x="15996" y="13973"/>
                    <a:pt x="16032" y="13964"/>
                    <a:pt x="16055" y="13964"/>
                  </a:cubicBezTo>
                  <a:cubicBezTo>
                    <a:pt x="16157" y="13964"/>
                    <a:pt x="16023" y="14111"/>
                    <a:pt x="16037" y="14165"/>
                  </a:cubicBezTo>
                  <a:cubicBezTo>
                    <a:pt x="16020" y="14214"/>
                    <a:pt x="15994" y="14263"/>
                    <a:pt x="15985" y="14330"/>
                  </a:cubicBezTo>
                  <a:cubicBezTo>
                    <a:pt x="16071" y="14494"/>
                    <a:pt x="16237" y="14585"/>
                    <a:pt x="16297" y="14775"/>
                  </a:cubicBezTo>
                  <a:cubicBezTo>
                    <a:pt x="16323" y="14799"/>
                    <a:pt x="16341" y="14833"/>
                    <a:pt x="16375" y="14858"/>
                  </a:cubicBezTo>
                  <a:cubicBezTo>
                    <a:pt x="16574" y="15063"/>
                    <a:pt x="16730" y="15270"/>
                    <a:pt x="16756" y="15583"/>
                  </a:cubicBezTo>
                  <a:cubicBezTo>
                    <a:pt x="16765" y="15789"/>
                    <a:pt x="16852" y="15946"/>
                    <a:pt x="17060" y="15996"/>
                  </a:cubicBezTo>
                  <a:cubicBezTo>
                    <a:pt x="17094" y="15996"/>
                    <a:pt x="17155" y="15954"/>
                    <a:pt x="17155" y="15954"/>
                  </a:cubicBezTo>
                  <a:cubicBezTo>
                    <a:pt x="17120" y="16227"/>
                    <a:pt x="17380" y="16392"/>
                    <a:pt x="17371" y="16672"/>
                  </a:cubicBezTo>
                  <a:cubicBezTo>
                    <a:pt x="17371" y="16818"/>
                    <a:pt x="17434" y="16886"/>
                    <a:pt x="17526" y="16886"/>
                  </a:cubicBezTo>
                  <a:cubicBezTo>
                    <a:pt x="17579" y="16886"/>
                    <a:pt x="17643" y="16863"/>
                    <a:pt x="17710" y="16820"/>
                  </a:cubicBezTo>
                  <a:cubicBezTo>
                    <a:pt x="18012" y="16895"/>
                    <a:pt x="18134" y="17233"/>
                    <a:pt x="18376" y="17382"/>
                  </a:cubicBezTo>
                  <a:cubicBezTo>
                    <a:pt x="18368" y="17390"/>
                    <a:pt x="18368" y="17398"/>
                    <a:pt x="18359" y="17415"/>
                  </a:cubicBezTo>
                  <a:cubicBezTo>
                    <a:pt x="18282" y="17555"/>
                    <a:pt x="18247" y="17712"/>
                    <a:pt x="18316" y="17876"/>
                  </a:cubicBezTo>
                  <a:cubicBezTo>
                    <a:pt x="18394" y="18000"/>
                    <a:pt x="18498" y="18116"/>
                    <a:pt x="18489" y="18281"/>
                  </a:cubicBezTo>
                  <a:cubicBezTo>
                    <a:pt x="18506" y="18388"/>
                    <a:pt x="18533" y="18512"/>
                    <a:pt x="18662" y="18553"/>
                  </a:cubicBezTo>
                  <a:lnTo>
                    <a:pt x="18827" y="18586"/>
                  </a:lnTo>
                  <a:cubicBezTo>
                    <a:pt x="18864" y="18594"/>
                    <a:pt x="18908" y="18612"/>
                    <a:pt x="18953" y="18612"/>
                  </a:cubicBezTo>
                  <a:cubicBezTo>
                    <a:pt x="18960" y="18612"/>
                    <a:pt x="18967" y="18612"/>
                    <a:pt x="18974" y="18611"/>
                  </a:cubicBezTo>
                  <a:cubicBezTo>
                    <a:pt x="19049" y="18596"/>
                    <a:pt x="19118" y="18588"/>
                    <a:pt x="19181" y="18588"/>
                  </a:cubicBezTo>
                  <a:cubicBezTo>
                    <a:pt x="19436" y="18588"/>
                    <a:pt x="19581" y="18725"/>
                    <a:pt x="19581" y="19122"/>
                  </a:cubicBezTo>
                  <a:cubicBezTo>
                    <a:pt x="19581" y="19261"/>
                    <a:pt x="19655" y="19334"/>
                    <a:pt x="19766" y="19334"/>
                  </a:cubicBezTo>
                  <a:cubicBezTo>
                    <a:pt x="19861" y="19334"/>
                    <a:pt x="19982" y="19282"/>
                    <a:pt x="20110" y="19172"/>
                  </a:cubicBezTo>
                  <a:cubicBezTo>
                    <a:pt x="19936" y="19452"/>
                    <a:pt x="19979" y="19774"/>
                    <a:pt x="19754" y="19972"/>
                  </a:cubicBezTo>
                  <a:cubicBezTo>
                    <a:pt x="19737" y="20005"/>
                    <a:pt x="19737" y="20047"/>
                    <a:pt x="19737" y="20087"/>
                  </a:cubicBezTo>
                  <a:cubicBezTo>
                    <a:pt x="19746" y="20203"/>
                    <a:pt x="19797" y="20277"/>
                    <a:pt x="19893" y="20319"/>
                  </a:cubicBezTo>
                  <a:cubicBezTo>
                    <a:pt x="20014" y="20360"/>
                    <a:pt x="19997" y="20434"/>
                    <a:pt x="19936" y="20516"/>
                  </a:cubicBezTo>
                  <a:cubicBezTo>
                    <a:pt x="19919" y="20550"/>
                    <a:pt x="19910" y="20575"/>
                    <a:pt x="19893" y="20615"/>
                  </a:cubicBezTo>
                  <a:cubicBezTo>
                    <a:pt x="19936" y="20764"/>
                    <a:pt x="20023" y="20863"/>
                    <a:pt x="19867" y="21028"/>
                  </a:cubicBezTo>
                  <a:cubicBezTo>
                    <a:pt x="19722" y="21175"/>
                    <a:pt x="19653" y="21441"/>
                    <a:pt x="20006" y="21441"/>
                  </a:cubicBezTo>
                  <a:cubicBezTo>
                    <a:pt x="20012" y="21441"/>
                    <a:pt x="20017" y="21441"/>
                    <a:pt x="20023" y="21441"/>
                  </a:cubicBezTo>
                  <a:cubicBezTo>
                    <a:pt x="20080" y="21407"/>
                    <a:pt x="20138" y="21396"/>
                    <a:pt x="20195" y="21396"/>
                  </a:cubicBezTo>
                  <a:cubicBezTo>
                    <a:pt x="20357" y="21396"/>
                    <a:pt x="20516" y="21493"/>
                    <a:pt x="20678" y="21493"/>
                  </a:cubicBezTo>
                  <a:cubicBezTo>
                    <a:pt x="20716" y="21493"/>
                    <a:pt x="20755" y="21487"/>
                    <a:pt x="20794" y="21474"/>
                  </a:cubicBezTo>
                  <a:cubicBezTo>
                    <a:pt x="20871" y="21474"/>
                    <a:pt x="20950" y="21482"/>
                    <a:pt x="21019" y="21515"/>
                  </a:cubicBezTo>
                  <a:cubicBezTo>
                    <a:pt x="21096" y="21545"/>
                    <a:pt x="21184" y="21600"/>
                    <a:pt x="21262" y="21600"/>
                  </a:cubicBezTo>
                  <a:cubicBezTo>
                    <a:pt x="21314" y="21600"/>
                    <a:pt x="21362" y="21575"/>
                    <a:pt x="21401" y="21498"/>
                  </a:cubicBezTo>
                  <a:cubicBezTo>
                    <a:pt x="21521" y="21267"/>
                    <a:pt x="21348" y="21168"/>
                    <a:pt x="21166" y="21069"/>
                  </a:cubicBezTo>
                  <a:cubicBezTo>
                    <a:pt x="21275" y="21096"/>
                    <a:pt x="21347" y="21193"/>
                    <a:pt x="21436" y="21193"/>
                  </a:cubicBezTo>
                  <a:cubicBezTo>
                    <a:pt x="21460" y="21193"/>
                    <a:pt x="21486" y="21186"/>
                    <a:pt x="21513" y="21168"/>
                  </a:cubicBezTo>
                  <a:cubicBezTo>
                    <a:pt x="21513" y="21061"/>
                    <a:pt x="21496" y="20962"/>
                    <a:pt x="21496" y="20855"/>
                  </a:cubicBezTo>
                  <a:cubicBezTo>
                    <a:pt x="21565" y="20674"/>
                    <a:pt x="21383" y="20575"/>
                    <a:pt x="21366" y="20426"/>
                  </a:cubicBezTo>
                  <a:cubicBezTo>
                    <a:pt x="21323" y="20269"/>
                    <a:pt x="21141" y="20162"/>
                    <a:pt x="21184" y="19972"/>
                  </a:cubicBezTo>
                  <a:cubicBezTo>
                    <a:pt x="20959" y="19535"/>
                    <a:pt x="20690" y="19114"/>
                    <a:pt x="20777" y="18578"/>
                  </a:cubicBezTo>
                  <a:cubicBezTo>
                    <a:pt x="20785" y="18454"/>
                    <a:pt x="20742" y="18347"/>
                    <a:pt x="20716" y="18240"/>
                  </a:cubicBezTo>
                  <a:cubicBezTo>
                    <a:pt x="20707" y="18199"/>
                    <a:pt x="20690" y="18140"/>
                    <a:pt x="20664" y="18100"/>
                  </a:cubicBezTo>
                  <a:cubicBezTo>
                    <a:pt x="20655" y="17935"/>
                    <a:pt x="20500" y="17844"/>
                    <a:pt x="20491" y="17679"/>
                  </a:cubicBezTo>
                  <a:cubicBezTo>
                    <a:pt x="20456" y="17629"/>
                    <a:pt x="20438" y="17588"/>
                    <a:pt x="20412" y="17547"/>
                  </a:cubicBezTo>
                  <a:cubicBezTo>
                    <a:pt x="20443" y="17503"/>
                    <a:pt x="20467" y="17487"/>
                    <a:pt x="20488" y="17487"/>
                  </a:cubicBezTo>
                  <a:cubicBezTo>
                    <a:pt x="20545" y="17487"/>
                    <a:pt x="20580" y="17597"/>
                    <a:pt x="20638" y="17597"/>
                  </a:cubicBezTo>
                  <a:cubicBezTo>
                    <a:pt x="20641" y="17597"/>
                    <a:pt x="20644" y="17597"/>
                    <a:pt x="20647" y="17597"/>
                  </a:cubicBezTo>
                  <a:lnTo>
                    <a:pt x="20871" y="17811"/>
                  </a:lnTo>
                  <a:cubicBezTo>
                    <a:pt x="20925" y="17835"/>
                    <a:pt x="20967" y="17845"/>
                    <a:pt x="21000" y="17845"/>
                  </a:cubicBezTo>
                  <a:cubicBezTo>
                    <a:pt x="21146" y="17845"/>
                    <a:pt x="21112" y="17637"/>
                    <a:pt x="21175" y="17522"/>
                  </a:cubicBezTo>
                  <a:cubicBezTo>
                    <a:pt x="20924" y="16507"/>
                    <a:pt x="20500" y="15542"/>
                    <a:pt x="20023" y="14626"/>
                  </a:cubicBezTo>
                  <a:cubicBezTo>
                    <a:pt x="19633" y="13884"/>
                    <a:pt x="19225" y="13158"/>
                    <a:pt x="18784" y="12457"/>
                  </a:cubicBezTo>
                  <a:cubicBezTo>
                    <a:pt x="18220" y="11566"/>
                    <a:pt x="17614" y="10700"/>
                    <a:pt x="16947" y="9883"/>
                  </a:cubicBezTo>
                  <a:cubicBezTo>
                    <a:pt x="16462" y="9289"/>
                    <a:pt x="15924" y="8753"/>
                    <a:pt x="15387" y="8191"/>
                  </a:cubicBezTo>
                  <a:cubicBezTo>
                    <a:pt x="14425" y="7169"/>
                    <a:pt x="13481" y="6129"/>
                    <a:pt x="12433" y="5205"/>
                  </a:cubicBezTo>
                  <a:cubicBezTo>
                    <a:pt x="12360" y="5173"/>
                    <a:pt x="12288" y="5125"/>
                    <a:pt x="12220" y="5125"/>
                  </a:cubicBezTo>
                  <a:cubicBezTo>
                    <a:pt x="12166" y="5125"/>
                    <a:pt x="12115" y="5155"/>
                    <a:pt x="12069" y="5247"/>
                  </a:cubicBezTo>
                  <a:cubicBezTo>
                    <a:pt x="12129" y="5098"/>
                    <a:pt x="12121" y="4933"/>
                    <a:pt x="11991" y="4875"/>
                  </a:cubicBezTo>
                  <a:cubicBezTo>
                    <a:pt x="11783" y="4759"/>
                    <a:pt x="11653" y="4570"/>
                    <a:pt x="11488" y="4405"/>
                  </a:cubicBezTo>
                  <a:cubicBezTo>
                    <a:pt x="11413" y="4341"/>
                    <a:pt x="11360" y="4314"/>
                    <a:pt x="11325" y="4314"/>
                  </a:cubicBezTo>
                  <a:cubicBezTo>
                    <a:pt x="11253" y="4314"/>
                    <a:pt x="11254" y="4431"/>
                    <a:pt x="11271" y="4570"/>
                  </a:cubicBezTo>
                  <a:cubicBezTo>
                    <a:pt x="11220" y="4430"/>
                    <a:pt x="11306" y="4231"/>
                    <a:pt x="11133" y="4116"/>
                  </a:cubicBezTo>
                  <a:cubicBezTo>
                    <a:pt x="10796" y="3819"/>
                    <a:pt x="10423" y="3605"/>
                    <a:pt x="10058" y="3324"/>
                  </a:cubicBezTo>
                  <a:cubicBezTo>
                    <a:pt x="9140" y="2615"/>
                    <a:pt x="8144" y="2005"/>
                    <a:pt x="7104" y="1501"/>
                  </a:cubicBezTo>
                  <a:cubicBezTo>
                    <a:pt x="6359" y="1138"/>
                    <a:pt x="5631" y="725"/>
                    <a:pt x="4843" y="470"/>
                  </a:cubicBezTo>
                  <a:cubicBezTo>
                    <a:pt x="4340" y="313"/>
                    <a:pt x="3820" y="247"/>
                    <a:pt x="336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1513;p4"/>
            <p:cNvSpPr/>
            <p:nvPr/>
          </p:nvSpPr>
          <p:spPr>
            <a:xfrm flipH="1" rot="21184803">
              <a:off x="168611" y="1002246"/>
              <a:ext cx="48405" cy="10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2" h="21600" fill="norm" stroke="1" extrusionOk="0">
                  <a:moveTo>
                    <a:pt x="3298" y="0"/>
                  </a:moveTo>
                  <a:cubicBezTo>
                    <a:pt x="2714" y="0"/>
                    <a:pt x="2093" y="106"/>
                    <a:pt x="1446" y="358"/>
                  </a:cubicBezTo>
                  <a:cubicBezTo>
                    <a:pt x="-2638" y="1704"/>
                    <a:pt x="3399" y="2732"/>
                    <a:pt x="1738" y="4231"/>
                  </a:cubicBezTo>
                  <a:cubicBezTo>
                    <a:pt x="-215" y="5810"/>
                    <a:pt x="2499" y="7627"/>
                    <a:pt x="1142" y="9444"/>
                  </a:cubicBezTo>
                  <a:cubicBezTo>
                    <a:pt x="1294" y="10313"/>
                    <a:pt x="1738" y="11334"/>
                    <a:pt x="2651" y="12123"/>
                  </a:cubicBezTo>
                  <a:cubicBezTo>
                    <a:pt x="3247" y="14497"/>
                    <a:pt x="4756" y="16547"/>
                    <a:pt x="7331" y="18284"/>
                  </a:cubicBezTo>
                  <a:cubicBezTo>
                    <a:pt x="8080" y="19630"/>
                    <a:pt x="8688" y="21209"/>
                    <a:pt x="11555" y="21600"/>
                  </a:cubicBezTo>
                  <a:lnTo>
                    <a:pt x="12620" y="21288"/>
                  </a:lnTo>
                  <a:cubicBezTo>
                    <a:pt x="14130" y="21129"/>
                    <a:pt x="15335" y="20811"/>
                    <a:pt x="14282" y="19630"/>
                  </a:cubicBezTo>
                  <a:cubicBezTo>
                    <a:pt x="7788" y="19551"/>
                    <a:pt x="11707" y="17574"/>
                    <a:pt x="12772" y="16235"/>
                  </a:cubicBezTo>
                  <a:cubicBezTo>
                    <a:pt x="14130" y="14889"/>
                    <a:pt x="17744" y="15446"/>
                    <a:pt x="18962" y="14099"/>
                  </a:cubicBezTo>
                  <a:cubicBezTo>
                    <a:pt x="18772" y="13257"/>
                    <a:pt x="18112" y="13025"/>
                    <a:pt x="17300" y="13025"/>
                  </a:cubicBezTo>
                  <a:cubicBezTo>
                    <a:pt x="16349" y="13025"/>
                    <a:pt x="15195" y="13330"/>
                    <a:pt x="14282" y="13330"/>
                  </a:cubicBezTo>
                  <a:cubicBezTo>
                    <a:pt x="13470" y="13330"/>
                    <a:pt x="12861" y="13091"/>
                    <a:pt x="12772" y="12203"/>
                  </a:cubicBezTo>
                  <a:cubicBezTo>
                    <a:pt x="12468" y="11811"/>
                    <a:pt x="12316" y="11254"/>
                    <a:pt x="12620" y="11102"/>
                  </a:cubicBezTo>
                  <a:cubicBezTo>
                    <a:pt x="12734" y="11049"/>
                    <a:pt x="12823" y="11029"/>
                    <a:pt x="12899" y="11029"/>
                  </a:cubicBezTo>
                  <a:cubicBezTo>
                    <a:pt x="13343" y="11029"/>
                    <a:pt x="13318" y="11652"/>
                    <a:pt x="13825" y="11652"/>
                  </a:cubicBezTo>
                  <a:cubicBezTo>
                    <a:pt x="16844" y="10545"/>
                    <a:pt x="18201" y="9285"/>
                    <a:pt x="13673" y="8495"/>
                  </a:cubicBezTo>
                  <a:cubicBezTo>
                    <a:pt x="12164" y="8177"/>
                    <a:pt x="10807" y="7938"/>
                    <a:pt x="10198" y="6997"/>
                  </a:cubicBezTo>
                  <a:cubicBezTo>
                    <a:pt x="8384" y="6917"/>
                    <a:pt x="7940" y="6128"/>
                    <a:pt x="8536" y="5412"/>
                  </a:cubicBezTo>
                  <a:cubicBezTo>
                    <a:pt x="8688" y="4311"/>
                    <a:pt x="8841" y="3124"/>
                    <a:pt x="8080" y="2016"/>
                  </a:cubicBezTo>
                  <a:cubicBezTo>
                    <a:pt x="7788" y="1466"/>
                    <a:pt x="7027" y="1074"/>
                    <a:pt x="6279" y="676"/>
                  </a:cubicBezTo>
                  <a:cubicBezTo>
                    <a:pt x="5302" y="325"/>
                    <a:pt x="4338" y="0"/>
                    <a:pt x="32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1514;p4"/>
            <p:cNvSpPr/>
            <p:nvPr/>
          </p:nvSpPr>
          <p:spPr>
            <a:xfrm flipH="1" rot="21184803">
              <a:off x="235700" y="823074"/>
              <a:ext cx="74791" cy="9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29" y="0"/>
                  </a:moveTo>
                  <a:cubicBezTo>
                    <a:pt x="5676" y="0"/>
                    <a:pt x="6069" y="1461"/>
                    <a:pt x="5573" y="2155"/>
                  </a:cubicBezTo>
                  <a:cubicBezTo>
                    <a:pt x="5461" y="2169"/>
                    <a:pt x="5349" y="2177"/>
                    <a:pt x="5236" y="2177"/>
                  </a:cubicBezTo>
                  <a:cubicBezTo>
                    <a:pt x="3965" y="2177"/>
                    <a:pt x="2786" y="1519"/>
                    <a:pt x="1459" y="1519"/>
                  </a:cubicBezTo>
                  <a:cubicBezTo>
                    <a:pt x="1066" y="1519"/>
                    <a:pt x="655" y="1578"/>
                    <a:pt x="224" y="1724"/>
                  </a:cubicBezTo>
                  <a:cubicBezTo>
                    <a:pt x="0" y="2155"/>
                    <a:pt x="0" y="2418"/>
                    <a:pt x="0" y="2856"/>
                  </a:cubicBezTo>
                  <a:cubicBezTo>
                    <a:pt x="561" y="4595"/>
                    <a:pt x="1562" y="5895"/>
                    <a:pt x="3011" y="7115"/>
                  </a:cubicBezTo>
                  <a:cubicBezTo>
                    <a:pt x="3563" y="7553"/>
                    <a:pt x="4124" y="7896"/>
                    <a:pt x="4675" y="8335"/>
                  </a:cubicBezTo>
                  <a:cubicBezTo>
                    <a:pt x="8911" y="11899"/>
                    <a:pt x="11137" y="16684"/>
                    <a:pt x="14587" y="20680"/>
                  </a:cubicBezTo>
                  <a:cubicBezTo>
                    <a:pt x="15971" y="21169"/>
                    <a:pt x="17308" y="21600"/>
                    <a:pt x="18449" y="21600"/>
                  </a:cubicBezTo>
                  <a:cubicBezTo>
                    <a:pt x="19982" y="21600"/>
                    <a:pt x="21161" y="20826"/>
                    <a:pt x="21600" y="18335"/>
                  </a:cubicBezTo>
                  <a:cubicBezTo>
                    <a:pt x="17925" y="16158"/>
                    <a:pt x="15475" y="13207"/>
                    <a:pt x="13474" y="9810"/>
                  </a:cubicBezTo>
                  <a:cubicBezTo>
                    <a:pt x="12810" y="10336"/>
                    <a:pt x="12137" y="11118"/>
                    <a:pt x="11585" y="11118"/>
                  </a:cubicBezTo>
                  <a:cubicBezTo>
                    <a:pt x="10248" y="11030"/>
                    <a:pt x="10248" y="9986"/>
                    <a:pt x="10248" y="8941"/>
                  </a:cubicBezTo>
                  <a:cubicBezTo>
                    <a:pt x="10248" y="7641"/>
                    <a:pt x="11913" y="5639"/>
                    <a:pt x="10248" y="5376"/>
                  </a:cubicBezTo>
                  <a:cubicBezTo>
                    <a:pt x="7350" y="4938"/>
                    <a:pt x="8238" y="3112"/>
                    <a:pt x="7686" y="1812"/>
                  </a:cubicBezTo>
                  <a:cubicBezTo>
                    <a:pt x="7462" y="1286"/>
                    <a:pt x="9023" y="416"/>
                    <a:pt x="7462" y="73"/>
                  </a:cubicBezTo>
                  <a:cubicBezTo>
                    <a:pt x="7256" y="22"/>
                    <a:pt x="7078" y="0"/>
                    <a:pt x="69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1515;p4"/>
            <p:cNvSpPr/>
            <p:nvPr/>
          </p:nvSpPr>
          <p:spPr>
            <a:xfrm flipH="1" rot="21184803">
              <a:off x="308662" y="692467"/>
              <a:ext cx="60512" cy="8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056" y="0"/>
                  </a:moveTo>
                  <a:cubicBezTo>
                    <a:pt x="1183" y="0"/>
                    <a:pt x="494" y="434"/>
                    <a:pt x="0" y="1459"/>
                  </a:cubicBezTo>
                  <a:cubicBezTo>
                    <a:pt x="1906" y="5688"/>
                    <a:pt x="5868" y="8788"/>
                    <a:pt x="9290" y="12259"/>
                  </a:cubicBezTo>
                  <a:cubicBezTo>
                    <a:pt x="8877" y="13861"/>
                    <a:pt x="10243" y="14705"/>
                    <a:pt x="11747" y="15454"/>
                  </a:cubicBezTo>
                  <a:cubicBezTo>
                    <a:pt x="13665" y="16488"/>
                    <a:pt x="15032" y="17805"/>
                    <a:pt x="15169" y="19683"/>
                  </a:cubicBezTo>
                  <a:cubicBezTo>
                    <a:pt x="14894" y="20527"/>
                    <a:pt x="16260" y="20527"/>
                    <a:pt x="16536" y="21087"/>
                  </a:cubicBezTo>
                  <a:cubicBezTo>
                    <a:pt x="17190" y="21426"/>
                    <a:pt x="17799" y="21600"/>
                    <a:pt x="18442" y="21600"/>
                  </a:cubicBezTo>
                  <a:cubicBezTo>
                    <a:pt x="18878" y="21600"/>
                    <a:pt x="19326" y="21521"/>
                    <a:pt x="19820" y="21371"/>
                  </a:cubicBezTo>
                  <a:cubicBezTo>
                    <a:pt x="21600" y="20527"/>
                    <a:pt x="20911" y="19020"/>
                    <a:pt x="21462" y="17892"/>
                  </a:cubicBezTo>
                  <a:cubicBezTo>
                    <a:pt x="21049" y="15265"/>
                    <a:pt x="19407" y="13766"/>
                    <a:pt x="16122" y="13388"/>
                  </a:cubicBezTo>
                  <a:cubicBezTo>
                    <a:pt x="16260" y="12354"/>
                    <a:pt x="16949" y="12165"/>
                    <a:pt x="18178" y="12070"/>
                  </a:cubicBezTo>
                  <a:cubicBezTo>
                    <a:pt x="18775" y="9285"/>
                    <a:pt x="18936" y="8520"/>
                    <a:pt x="17225" y="8520"/>
                  </a:cubicBezTo>
                  <a:cubicBezTo>
                    <a:pt x="16570" y="8520"/>
                    <a:pt x="15640" y="8631"/>
                    <a:pt x="14354" y="8788"/>
                  </a:cubicBezTo>
                  <a:cubicBezTo>
                    <a:pt x="14170" y="8812"/>
                    <a:pt x="14021" y="8828"/>
                    <a:pt x="13883" y="8828"/>
                  </a:cubicBezTo>
                  <a:cubicBezTo>
                    <a:pt x="12712" y="8828"/>
                    <a:pt x="12678" y="7842"/>
                    <a:pt x="12436" y="6998"/>
                  </a:cubicBezTo>
                  <a:cubicBezTo>
                    <a:pt x="11621" y="6248"/>
                    <a:pt x="9703" y="6998"/>
                    <a:pt x="9428" y="5593"/>
                  </a:cubicBezTo>
                  <a:cubicBezTo>
                    <a:pt x="9014" y="3992"/>
                    <a:pt x="8199" y="2588"/>
                    <a:pt x="7510" y="1081"/>
                  </a:cubicBezTo>
                  <a:cubicBezTo>
                    <a:pt x="6281" y="891"/>
                    <a:pt x="5190" y="710"/>
                    <a:pt x="3962" y="521"/>
                  </a:cubicBezTo>
                  <a:cubicBezTo>
                    <a:pt x="3261" y="181"/>
                    <a:pt x="2618" y="0"/>
                    <a:pt x="20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1516;p4"/>
            <p:cNvSpPr/>
            <p:nvPr/>
          </p:nvSpPr>
          <p:spPr>
            <a:xfrm flipH="1" rot="21184803">
              <a:off x="449029" y="453331"/>
              <a:ext cx="67395" cy="6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3868" y="0"/>
                  </a:moveTo>
                  <a:cubicBezTo>
                    <a:pt x="3505" y="0"/>
                    <a:pt x="3122" y="93"/>
                    <a:pt x="2710" y="278"/>
                  </a:cubicBezTo>
                  <a:cubicBezTo>
                    <a:pt x="1308" y="885"/>
                    <a:pt x="-203" y="1380"/>
                    <a:pt x="23" y="3830"/>
                  </a:cubicBezTo>
                  <a:cubicBezTo>
                    <a:pt x="376" y="5426"/>
                    <a:pt x="1778" y="5910"/>
                    <a:pt x="2475" y="7135"/>
                  </a:cubicBezTo>
                  <a:cubicBezTo>
                    <a:pt x="3760" y="8731"/>
                    <a:pt x="5045" y="10450"/>
                    <a:pt x="6448" y="11922"/>
                  </a:cubicBezTo>
                  <a:cubicBezTo>
                    <a:pt x="8321" y="13518"/>
                    <a:pt x="10303" y="14980"/>
                    <a:pt x="11823" y="17194"/>
                  </a:cubicBezTo>
                  <a:cubicBezTo>
                    <a:pt x="12873" y="19767"/>
                    <a:pt x="14972" y="20375"/>
                    <a:pt x="16963" y="21600"/>
                  </a:cubicBezTo>
                  <a:cubicBezTo>
                    <a:pt x="17081" y="20993"/>
                    <a:pt x="17081" y="20498"/>
                    <a:pt x="16963" y="19891"/>
                  </a:cubicBezTo>
                  <a:cubicBezTo>
                    <a:pt x="16610" y="19150"/>
                    <a:pt x="15796" y="18666"/>
                    <a:pt x="17542" y="17924"/>
                  </a:cubicBezTo>
                  <a:cubicBezTo>
                    <a:pt x="21397" y="16205"/>
                    <a:pt x="21279" y="14249"/>
                    <a:pt x="17777" y="11057"/>
                  </a:cubicBezTo>
                  <a:cubicBezTo>
                    <a:pt x="17081" y="9894"/>
                    <a:pt x="16384" y="9204"/>
                    <a:pt x="15511" y="9204"/>
                  </a:cubicBezTo>
                  <a:cubicBezTo>
                    <a:pt x="14923" y="9204"/>
                    <a:pt x="14256" y="9513"/>
                    <a:pt x="13461" y="10203"/>
                  </a:cubicBezTo>
                  <a:cubicBezTo>
                    <a:pt x="12824" y="10666"/>
                    <a:pt x="12039" y="11047"/>
                    <a:pt x="11343" y="11047"/>
                  </a:cubicBezTo>
                  <a:cubicBezTo>
                    <a:pt x="10391" y="11047"/>
                    <a:pt x="9606" y="10326"/>
                    <a:pt x="9606" y="8123"/>
                  </a:cubicBezTo>
                  <a:cubicBezTo>
                    <a:pt x="9018" y="5673"/>
                    <a:pt x="12176" y="6774"/>
                    <a:pt x="11352" y="4561"/>
                  </a:cubicBezTo>
                  <a:cubicBezTo>
                    <a:pt x="10352" y="1719"/>
                    <a:pt x="8576" y="144"/>
                    <a:pt x="6163" y="144"/>
                  </a:cubicBezTo>
                  <a:cubicBezTo>
                    <a:pt x="5771" y="144"/>
                    <a:pt x="5359" y="185"/>
                    <a:pt x="4927" y="278"/>
                  </a:cubicBezTo>
                  <a:cubicBezTo>
                    <a:pt x="4584" y="93"/>
                    <a:pt x="4231" y="0"/>
                    <a:pt x="386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1517;p4"/>
            <p:cNvSpPr/>
            <p:nvPr/>
          </p:nvSpPr>
          <p:spPr>
            <a:xfrm flipH="1" rot="21184803">
              <a:off x="628213" y="259542"/>
              <a:ext cx="62300" cy="6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1707" y="0"/>
                  </a:moveTo>
                  <a:cubicBezTo>
                    <a:pt x="5" y="2166"/>
                    <a:pt x="-474" y="4728"/>
                    <a:pt x="494" y="7427"/>
                  </a:cubicBezTo>
                  <a:cubicBezTo>
                    <a:pt x="861" y="7699"/>
                    <a:pt x="1463" y="8107"/>
                    <a:pt x="1952" y="8379"/>
                  </a:cubicBezTo>
                  <a:cubicBezTo>
                    <a:pt x="6560" y="12563"/>
                    <a:pt x="11534" y="15806"/>
                    <a:pt x="15785" y="20523"/>
                  </a:cubicBezTo>
                  <a:cubicBezTo>
                    <a:pt x="16029" y="20931"/>
                    <a:pt x="16508" y="21203"/>
                    <a:pt x="16875" y="21600"/>
                  </a:cubicBezTo>
                  <a:cubicBezTo>
                    <a:pt x="17721" y="21475"/>
                    <a:pt x="18088" y="20523"/>
                    <a:pt x="18211" y="19582"/>
                  </a:cubicBezTo>
                  <a:cubicBezTo>
                    <a:pt x="17609" y="16203"/>
                    <a:pt x="21126" y="13232"/>
                    <a:pt x="18822" y="9865"/>
                  </a:cubicBezTo>
                  <a:cubicBezTo>
                    <a:pt x="18649" y="9808"/>
                    <a:pt x="18496" y="9785"/>
                    <a:pt x="18343" y="9785"/>
                  </a:cubicBezTo>
                  <a:cubicBezTo>
                    <a:pt x="16896" y="9785"/>
                    <a:pt x="15978" y="11769"/>
                    <a:pt x="14674" y="11769"/>
                  </a:cubicBezTo>
                  <a:cubicBezTo>
                    <a:pt x="14602" y="11769"/>
                    <a:pt x="14521" y="11758"/>
                    <a:pt x="14449" y="11747"/>
                  </a:cubicBezTo>
                  <a:cubicBezTo>
                    <a:pt x="12625" y="3651"/>
                    <a:pt x="5958" y="4059"/>
                    <a:pt x="17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1518;p4"/>
            <p:cNvSpPr/>
            <p:nvPr/>
          </p:nvSpPr>
          <p:spPr>
            <a:xfrm flipH="1" rot="21184803">
              <a:off x="360611" y="585367"/>
              <a:ext cx="66340" cy="9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2031" y="0"/>
                  </a:moveTo>
                  <a:cubicBezTo>
                    <a:pt x="1155" y="0"/>
                    <a:pt x="454" y="463"/>
                    <a:pt x="0" y="1488"/>
                  </a:cubicBezTo>
                  <a:cubicBezTo>
                    <a:pt x="113" y="3601"/>
                    <a:pt x="1835" y="4704"/>
                    <a:pt x="3310" y="6077"/>
                  </a:cubicBezTo>
                  <a:cubicBezTo>
                    <a:pt x="4784" y="7457"/>
                    <a:pt x="7238" y="8097"/>
                    <a:pt x="7362" y="10395"/>
                  </a:cubicBezTo>
                  <a:cubicBezTo>
                    <a:pt x="7485" y="10488"/>
                    <a:pt x="7609" y="10673"/>
                    <a:pt x="7609" y="10943"/>
                  </a:cubicBezTo>
                  <a:cubicBezTo>
                    <a:pt x="10434" y="12508"/>
                    <a:pt x="12269" y="14714"/>
                    <a:pt x="13744" y="17096"/>
                  </a:cubicBezTo>
                  <a:cubicBezTo>
                    <a:pt x="13744" y="17829"/>
                    <a:pt x="13991" y="18384"/>
                    <a:pt x="13991" y="19117"/>
                  </a:cubicBezTo>
                  <a:cubicBezTo>
                    <a:pt x="15950" y="19302"/>
                    <a:pt x="16816" y="21045"/>
                    <a:pt x="18651" y="21600"/>
                  </a:cubicBezTo>
                  <a:cubicBezTo>
                    <a:pt x="20744" y="20682"/>
                    <a:pt x="21600" y="17559"/>
                    <a:pt x="20868" y="17559"/>
                  </a:cubicBezTo>
                  <a:cubicBezTo>
                    <a:pt x="20775" y="17559"/>
                    <a:pt x="20693" y="17567"/>
                    <a:pt x="20610" y="17567"/>
                  </a:cubicBezTo>
                  <a:cubicBezTo>
                    <a:pt x="17517" y="17567"/>
                    <a:pt x="19084" y="14251"/>
                    <a:pt x="16816" y="14158"/>
                  </a:cubicBezTo>
                  <a:cubicBezTo>
                    <a:pt x="14847" y="13611"/>
                    <a:pt x="14115" y="12045"/>
                    <a:pt x="13135" y="10673"/>
                  </a:cubicBezTo>
                  <a:cubicBezTo>
                    <a:pt x="14641" y="9061"/>
                    <a:pt x="15393" y="6670"/>
                    <a:pt x="13063" y="6670"/>
                  </a:cubicBezTo>
                  <a:cubicBezTo>
                    <a:pt x="12733" y="6670"/>
                    <a:pt x="12352" y="6717"/>
                    <a:pt x="11898" y="6817"/>
                  </a:cubicBezTo>
                  <a:cubicBezTo>
                    <a:pt x="11269" y="6948"/>
                    <a:pt x="10764" y="7010"/>
                    <a:pt x="10352" y="7010"/>
                  </a:cubicBezTo>
                  <a:cubicBezTo>
                    <a:pt x="7980" y="7010"/>
                    <a:pt x="8918" y="4997"/>
                    <a:pt x="7970" y="4056"/>
                  </a:cubicBezTo>
                  <a:cubicBezTo>
                    <a:pt x="6382" y="3324"/>
                    <a:pt x="4908" y="2776"/>
                    <a:pt x="4413" y="1303"/>
                  </a:cubicBezTo>
                  <a:cubicBezTo>
                    <a:pt x="4289" y="1033"/>
                    <a:pt x="3928" y="663"/>
                    <a:pt x="3804" y="478"/>
                  </a:cubicBezTo>
                  <a:cubicBezTo>
                    <a:pt x="3155" y="170"/>
                    <a:pt x="2557" y="0"/>
                    <a:pt x="20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1519;p4"/>
            <p:cNvSpPr/>
            <p:nvPr/>
          </p:nvSpPr>
          <p:spPr>
            <a:xfrm flipH="1" rot="21184803">
              <a:off x="796194" y="151066"/>
              <a:ext cx="77866" cy="34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54" y="0"/>
                  </a:moveTo>
                  <a:cubicBezTo>
                    <a:pt x="1230" y="0"/>
                    <a:pt x="422" y="1307"/>
                    <a:pt x="0" y="5792"/>
                  </a:cubicBezTo>
                  <a:cubicBezTo>
                    <a:pt x="5344" y="13455"/>
                    <a:pt x="11442" y="14661"/>
                    <a:pt x="16786" y="21359"/>
                  </a:cubicBezTo>
                  <a:cubicBezTo>
                    <a:pt x="17756" y="21600"/>
                    <a:pt x="18717" y="21600"/>
                    <a:pt x="19570" y="21600"/>
                  </a:cubicBezTo>
                  <a:cubicBezTo>
                    <a:pt x="20639" y="20876"/>
                    <a:pt x="21384" y="19448"/>
                    <a:pt x="21600" y="16813"/>
                  </a:cubicBezTo>
                  <a:cubicBezTo>
                    <a:pt x="19112" y="16150"/>
                    <a:pt x="17918" y="6355"/>
                    <a:pt x="16822" y="6355"/>
                  </a:cubicBezTo>
                  <a:cubicBezTo>
                    <a:pt x="16741" y="6355"/>
                    <a:pt x="16660" y="6396"/>
                    <a:pt x="16579" y="6516"/>
                  </a:cubicBezTo>
                  <a:cubicBezTo>
                    <a:pt x="15250" y="8487"/>
                    <a:pt x="14056" y="9251"/>
                    <a:pt x="12933" y="9251"/>
                  </a:cubicBezTo>
                  <a:cubicBezTo>
                    <a:pt x="9969" y="9251"/>
                    <a:pt x="7553" y="3922"/>
                    <a:pt x="4922" y="1488"/>
                  </a:cubicBezTo>
                  <a:cubicBezTo>
                    <a:pt x="3952" y="764"/>
                    <a:pt x="3036" y="0"/>
                    <a:pt x="225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1520;p4"/>
            <p:cNvSpPr/>
            <p:nvPr/>
          </p:nvSpPr>
          <p:spPr>
            <a:xfrm flipH="1" rot="21184803">
              <a:off x="522479" y="380772"/>
              <a:ext cx="56348" cy="5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5813" y="0"/>
                  </a:moveTo>
                  <a:cubicBezTo>
                    <a:pt x="5283" y="0"/>
                    <a:pt x="4666" y="131"/>
                    <a:pt x="3962" y="394"/>
                  </a:cubicBezTo>
                  <a:cubicBezTo>
                    <a:pt x="3752" y="359"/>
                    <a:pt x="3567" y="347"/>
                    <a:pt x="3382" y="347"/>
                  </a:cubicBezTo>
                  <a:cubicBezTo>
                    <a:pt x="1210" y="347"/>
                    <a:pt x="543" y="2570"/>
                    <a:pt x="0" y="4662"/>
                  </a:cubicBezTo>
                  <a:cubicBezTo>
                    <a:pt x="1321" y="8081"/>
                    <a:pt x="4258" y="9503"/>
                    <a:pt x="6900" y="10926"/>
                  </a:cubicBezTo>
                  <a:cubicBezTo>
                    <a:pt x="11306" y="14344"/>
                    <a:pt x="13960" y="20464"/>
                    <a:pt x="19835" y="21600"/>
                  </a:cubicBezTo>
                  <a:cubicBezTo>
                    <a:pt x="20711" y="20321"/>
                    <a:pt x="21156" y="18899"/>
                    <a:pt x="21156" y="17333"/>
                  </a:cubicBezTo>
                  <a:cubicBezTo>
                    <a:pt x="20859" y="16054"/>
                    <a:pt x="20427" y="14775"/>
                    <a:pt x="20711" y="13627"/>
                  </a:cubicBezTo>
                  <a:cubicBezTo>
                    <a:pt x="21156" y="12348"/>
                    <a:pt x="21600" y="11069"/>
                    <a:pt x="21452" y="9790"/>
                  </a:cubicBezTo>
                  <a:cubicBezTo>
                    <a:pt x="21304" y="9073"/>
                    <a:pt x="20711" y="8798"/>
                    <a:pt x="20131" y="8798"/>
                  </a:cubicBezTo>
                  <a:cubicBezTo>
                    <a:pt x="19835" y="8941"/>
                    <a:pt x="19243" y="9073"/>
                    <a:pt x="18959" y="9073"/>
                  </a:cubicBezTo>
                  <a:cubicBezTo>
                    <a:pt x="18379" y="9168"/>
                    <a:pt x="17835" y="9204"/>
                    <a:pt x="17305" y="9204"/>
                  </a:cubicBezTo>
                  <a:cubicBezTo>
                    <a:pt x="13491" y="9204"/>
                    <a:pt x="10788" y="6981"/>
                    <a:pt x="9109" y="3096"/>
                  </a:cubicBezTo>
                  <a:cubicBezTo>
                    <a:pt x="8245" y="1016"/>
                    <a:pt x="7307" y="0"/>
                    <a:pt x="58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1521;p4"/>
            <p:cNvSpPr/>
            <p:nvPr/>
          </p:nvSpPr>
          <p:spPr>
            <a:xfrm flipH="1" rot="21184803">
              <a:off x="713214" y="203748"/>
              <a:ext cx="54329" cy="4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26" y="0"/>
                  </a:moveTo>
                  <a:cubicBezTo>
                    <a:pt x="5085" y="0"/>
                    <a:pt x="4917" y="17"/>
                    <a:pt x="4750" y="51"/>
                  </a:cubicBezTo>
                  <a:cubicBezTo>
                    <a:pt x="2291" y="440"/>
                    <a:pt x="0" y="1455"/>
                    <a:pt x="0" y="6089"/>
                  </a:cubicBezTo>
                  <a:cubicBezTo>
                    <a:pt x="914" y="9709"/>
                    <a:pt x="3373" y="10521"/>
                    <a:pt x="4904" y="12940"/>
                  </a:cubicBezTo>
                  <a:cubicBezTo>
                    <a:pt x="6488" y="13735"/>
                    <a:pt x="7968" y="15291"/>
                    <a:pt x="9667" y="15291"/>
                  </a:cubicBezTo>
                  <a:cubicBezTo>
                    <a:pt x="10105" y="15291"/>
                    <a:pt x="10555" y="15189"/>
                    <a:pt x="11032" y="14953"/>
                  </a:cubicBezTo>
                  <a:cubicBezTo>
                    <a:pt x="11070" y="14936"/>
                    <a:pt x="11122" y="14936"/>
                    <a:pt x="11160" y="14936"/>
                  </a:cubicBezTo>
                  <a:cubicBezTo>
                    <a:pt x="13465" y="14936"/>
                    <a:pt x="13130" y="20061"/>
                    <a:pt x="15305" y="20061"/>
                  </a:cubicBezTo>
                  <a:cubicBezTo>
                    <a:pt x="15447" y="20061"/>
                    <a:pt x="15614" y="20027"/>
                    <a:pt x="15782" y="19976"/>
                  </a:cubicBezTo>
                  <a:cubicBezTo>
                    <a:pt x="17005" y="20382"/>
                    <a:pt x="18240" y="20991"/>
                    <a:pt x="19309" y="21600"/>
                  </a:cubicBezTo>
                  <a:cubicBezTo>
                    <a:pt x="21149" y="18775"/>
                    <a:pt x="20686" y="14953"/>
                    <a:pt x="21600" y="11925"/>
                  </a:cubicBezTo>
                  <a:cubicBezTo>
                    <a:pt x="20107" y="11756"/>
                    <a:pt x="19322" y="8018"/>
                    <a:pt x="17854" y="8018"/>
                  </a:cubicBezTo>
                  <a:cubicBezTo>
                    <a:pt x="17507" y="8018"/>
                    <a:pt x="17133" y="8204"/>
                    <a:pt x="16696" y="8711"/>
                  </a:cubicBezTo>
                  <a:cubicBezTo>
                    <a:pt x="15434" y="10013"/>
                    <a:pt x="14366" y="10555"/>
                    <a:pt x="13439" y="10555"/>
                  </a:cubicBezTo>
                  <a:cubicBezTo>
                    <a:pt x="11251" y="10555"/>
                    <a:pt x="9873" y="7510"/>
                    <a:pt x="8573" y="4668"/>
                  </a:cubicBezTo>
                  <a:cubicBezTo>
                    <a:pt x="7723" y="2250"/>
                    <a:pt x="7144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1522;p4"/>
            <p:cNvSpPr/>
            <p:nvPr/>
          </p:nvSpPr>
          <p:spPr>
            <a:xfrm flipH="1" rot="21184803">
              <a:off x="402150" y="540496"/>
              <a:ext cx="48325" cy="4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fill="norm" stroke="1" extrusionOk="0">
                  <a:moveTo>
                    <a:pt x="6895" y="0"/>
                  </a:moveTo>
                  <a:cubicBezTo>
                    <a:pt x="5095" y="0"/>
                    <a:pt x="2838" y="853"/>
                    <a:pt x="0" y="2443"/>
                  </a:cubicBezTo>
                  <a:cubicBezTo>
                    <a:pt x="0" y="6405"/>
                    <a:pt x="2645" y="8472"/>
                    <a:pt x="4292" y="11393"/>
                  </a:cubicBezTo>
                  <a:cubicBezTo>
                    <a:pt x="4625" y="11913"/>
                    <a:pt x="5275" y="12434"/>
                    <a:pt x="5940" y="12940"/>
                  </a:cubicBezTo>
                  <a:cubicBezTo>
                    <a:pt x="8238" y="13981"/>
                    <a:pt x="8571" y="17422"/>
                    <a:pt x="10717" y="18448"/>
                  </a:cubicBezTo>
                  <a:cubicBezTo>
                    <a:pt x="10883" y="19142"/>
                    <a:pt x="11215" y="19663"/>
                    <a:pt x="11548" y="20010"/>
                  </a:cubicBezTo>
                  <a:cubicBezTo>
                    <a:pt x="11631" y="21181"/>
                    <a:pt x="11894" y="21600"/>
                    <a:pt x="12282" y="21600"/>
                  </a:cubicBezTo>
                  <a:cubicBezTo>
                    <a:pt x="12628" y="21600"/>
                    <a:pt x="13057" y="21267"/>
                    <a:pt x="13514" y="20863"/>
                  </a:cubicBezTo>
                  <a:cubicBezTo>
                    <a:pt x="15175" y="20342"/>
                    <a:pt x="16657" y="19836"/>
                    <a:pt x="18305" y="19142"/>
                  </a:cubicBezTo>
                  <a:cubicBezTo>
                    <a:pt x="20118" y="17769"/>
                    <a:pt x="21600" y="15528"/>
                    <a:pt x="19952" y="12940"/>
                  </a:cubicBezTo>
                  <a:cubicBezTo>
                    <a:pt x="19440" y="12246"/>
                    <a:pt x="18997" y="11971"/>
                    <a:pt x="18595" y="11971"/>
                  </a:cubicBezTo>
                  <a:cubicBezTo>
                    <a:pt x="17723" y="11971"/>
                    <a:pt x="17017" y="13316"/>
                    <a:pt x="15992" y="14501"/>
                  </a:cubicBezTo>
                  <a:cubicBezTo>
                    <a:pt x="15480" y="15137"/>
                    <a:pt x="15051" y="15470"/>
                    <a:pt x="14691" y="15470"/>
                  </a:cubicBezTo>
                  <a:cubicBezTo>
                    <a:pt x="13902" y="15470"/>
                    <a:pt x="13472" y="13764"/>
                    <a:pt x="13362" y="9846"/>
                  </a:cubicBezTo>
                  <a:cubicBezTo>
                    <a:pt x="12171" y="3080"/>
                    <a:pt x="10343" y="0"/>
                    <a:pt x="689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523;p4"/>
            <p:cNvSpPr/>
            <p:nvPr/>
          </p:nvSpPr>
          <p:spPr>
            <a:xfrm flipH="1" rot="21184803">
              <a:off x="204158" y="991198"/>
              <a:ext cx="28873" cy="5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600" fill="norm" stroke="1" extrusionOk="0">
                  <a:moveTo>
                    <a:pt x="4384" y="0"/>
                  </a:moveTo>
                  <a:cubicBezTo>
                    <a:pt x="2759" y="0"/>
                    <a:pt x="1087" y="273"/>
                    <a:pt x="27" y="1313"/>
                  </a:cubicBezTo>
                  <a:cubicBezTo>
                    <a:pt x="-256" y="4564"/>
                    <a:pt x="1723" y="7035"/>
                    <a:pt x="4526" y="9363"/>
                  </a:cubicBezTo>
                  <a:cubicBezTo>
                    <a:pt x="6198" y="12458"/>
                    <a:pt x="8718" y="15397"/>
                    <a:pt x="12935" y="17569"/>
                  </a:cubicBezTo>
                  <a:cubicBezTo>
                    <a:pt x="13783" y="17881"/>
                    <a:pt x="14065" y="18505"/>
                    <a:pt x="14890" y="18960"/>
                  </a:cubicBezTo>
                  <a:cubicBezTo>
                    <a:pt x="14348" y="20196"/>
                    <a:pt x="15455" y="21288"/>
                    <a:pt x="17434" y="21600"/>
                  </a:cubicBezTo>
                  <a:cubicBezTo>
                    <a:pt x="21061" y="19896"/>
                    <a:pt x="21344" y="17881"/>
                    <a:pt x="20779" y="15241"/>
                  </a:cubicBezTo>
                  <a:cubicBezTo>
                    <a:pt x="19672" y="11535"/>
                    <a:pt x="20520" y="7503"/>
                    <a:pt x="17976" y="3784"/>
                  </a:cubicBezTo>
                  <a:cubicBezTo>
                    <a:pt x="16586" y="3017"/>
                    <a:pt x="15173" y="2393"/>
                    <a:pt x="13783" y="2081"/>
                  </a:cubicBezTo>
                  <a:cubicBezTo>
                    <a:pt x="11262" y="1469"/>
                    <a:pt x="8718" y="689"/>
                    <a:pt x="5915" y="78"/>
                  </a:cubicBezTo>
                  <a:cubicBezTo>
                    <a:pt x="5444" y="39"/>
                    <a:pt x="4903" y="0"/>
                    <a:pt x="438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524;p4"/>
            <p:cNvSpPr/>
            <p:nvPr/>
          </p:nvSpPr>
          <p:spPr>
            <a:xfrm flipH="1" rot="21184803">
              <a:off x="207481" y="958318"/>
              <a:ext cx="34673" cy="3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1" h="21600" fill="norm" stroke="1" extrusionOk="0">
                  <a:moveTo>
                    <a:pt x="5896" y="0"/>
                  </a:moveTo>
                  <a:cubicBezTo>
                    <a:pt x="2602" y="1882"/>
                    <a:pt x="-1600" y="3038"/>
                    <a:pt x="621" y="9585"/>
                  </a:cubicBezTo>
                  <a:cubicBezTo>
                    <a:pt x="1491" y="12152"/>
                    <a:pt x="3249" y="14250"/>
                    <a:pt x="3471" y="17053"/>
                  </a:cubicBezTo>
                  <a:cubicBezTo>
                    <a:pt x="3471" y="20522"/>
                    <a:pt x="4841" y="21600"/>
                    <a:pt x="6822" y="21600"/>
                  </a:cubicBezTo>
                  <a:cubicBezTo>
                    <a:pt x="7229" y="21600"/>
                    <a:pt x="7654" y="21561"/>
                    <a:pt x="8099" y="21482"/>
                  </a:cubicBezTo>
                  <a:cubicBezTo>
                    <a:pt x="9431" y="21247"/>
                    <a:pt x="11190" y="21247"/>
                    <a:pt x="12504" y="21012"/>
                  </a:cubicBezTo>
                  <a:cubicBezTo>
                    <a:pt x="12781" y="21051"/>
                    <a:pt x="13059" y="21051"/>
                    <a:pt x="13337" y="21051"/>
                  </a:cubicBezTo>
                  <a:cubicBezTo>
                    <a:pt x="15206" y="21051"/>
                    <a:pt x="16890" y="20346"/>
                    <a:pt x="18242" y="18915"/>
                  </a:cubicBezTo>
                  <a:cubicBezTo>
                    <a:pt x="19352" y="17503"/>
                    <a:pt x="20000" y="15641"/>
                    <a:pt x="19778" y="13544"/>
                  </a:cubicBezTo>
                  <a:cubicBezTo>
                    <a:pt x="19352" y="11917"/>
                    <a:pt x="18686" y="10271"/>
                    <a:pt x="17575" y="9114"/>
                  </a:cubicBezTo>
                  <a:cubicBezTo>
                    <a:pt x="17464" y="8468"/>
                    <a:pt x="16890" y="8311"/>
                    <a:pt x="16206" y="8311"/>
                  </a:cubicBezTo>
                  <a:cubicBezTo>
                    <a:pt x="15669" y="8311"/>
                    <a:pt x="15058" y="8409"/>
                    <a:pt x="14521" y="8409"/>
                  </a:cubicBezTo>
                  <a:cubicBezTo>
                    <a:pt x="13337" y="8409"/>
                    <a:pt x="12615" y="7938"/>
                    <a:pt x="14281" y="4900"/>
                  </a:cubicBezTo>
                  <a:cubicBezTo>
                    <a:pt x="13392" y="1882"/>
                    <a:pt x="10523" y="1646"/>
                    <a:pt x="8987" y="235"/>
                  </a:cubicBezTo>
                  <a:cubicBezTo>
                    <a:pt x="7877" y="0"/>
                    <a:pt x="7007" y="0"/>
                    <a:pt x="589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525;p4"/>
            <p:cNvSpPr/>
            <p:nvPr/>
          </p:nvSpPr>
          <p:spPr>
            <a:xfrm flipH="1" rot="21184803">
              <a:off x="681728" y="243096"/>
              <a:ext cx="33891" cy="35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0103" y="0"/>
                  </a:moveTo>
                  <a:cubicBezTo>
                    <a:pt x="8132" y="0"/>
                    <a:pt x="6037" y="599"/>
                    <a:pt x="3924" y="1397"/>
                  </a:cubicBezTo>
                  <a:cubicBezTo>
                    <a:pt x="-2994" y="4492"/>
                    <a:pt x="791" y="7566"/>
                    <a:pt x="3519" y="10900"/>
                  </a:cubicBezTo>
                  <a:cubicBezTo>
                    <a:pt x="4347" y="11858"/>
                    <a:pt x="5192" y="13036"/>
                    <a:pt x="6019" y="14234"/>
                  </a:cubicBezTo>
                  <a:cubicBezTo>
                    <a:pt x="6864" y="15172"/>
                    <a:pt x="7287" y="15651"/>
                    <a:pt x="8114" y="16370"/>
                  </a:cubicBezTo>
                  <a:cubicBezTo>
                    <a:pt x="11054" y="17088"/>
                    <a:pt x="13571" y="18745"/>
                    <a:pt x="15666" y="21600"/>
                  </a:cubicBezTo>
                  <a:lnTo>
                    <a:pt x="16300" y="20642"/>
                  </a:lnTo>
                  <a:cubicBezTo>
                    <a:pt x="17761" y="16370"/>
                    <a:pt x="18606" y="11858"/>
                    <a:pt x="18395" y="7087"/>
                  </a:cubicBezTo>
                  <a:cubicBezTo>
                    <a:pt x="16423" y="1717"/>
                    <a:pt x="13448" y="0"/>
                    <a:pt x="101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526;p4"/>
            <p:cNvSpPr/>
            <p:nvPr/>
          </p:nvSpPr>
          <p:spPr>
            <a:xfrm flipH="1" rot="21184803">
              <a:off x="498146" y="412610"/>
              <a:ext cx="32865" cy="4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2456" y="0"/>
                  </a:moveTo>
                  <a:cubicBezTo>
                    <a:pt x="1733" y="998"/>
                    <a:pt x="991" y="2178"/>
                    <a:pt x="0" y="3345"/>
                  </a:cubicBezTo>
                  <a:cubicBezTo>
                    <a:pt x="0" y="5186"/>
                    <a:pt x="3198" y="6352"/>
                    <a:pt x="2456" y="8699"/>
                  </a:cubicBezTo>
                  <a:cubicBezTo>
                    <a:pt x="-247" y="10034"/>
                    <a:pt x="-474" y="11369"/>
                    <a:pt x="991" y="13547"/>
                  </a:cubicBezTo>
                  <a:cubicBezTo>
                    <a:pt x="1981" y="14559"/>
                    <a:pt x="2456" y="15388"/>
                    <a:pt x="3446" y="16232"/>
                  </a:cubicBezTo>
                  <a:cubicBezTo>
                    <a:pt x="6953" y="17721"/>
                    <a:pt x="8892" y="21600"/>
                    <a:pt x="13617" y="21600"/>
                  </a:cubicBezTo>
                  <a:cubicBezTo>
                    <a:pt x="14194" y="21600"/>
                    <a:pt x="14813" y="21544"/>
                    <a:pt x="15473" y="21417"/>
                  </a:cubicBezTo>
                  <a:cubicBezTo>
                    <a:pt x="14999" y="18396"/>
                    <a:pt x="18423" y="18733"/>
                    <a:pt x="20878" y="18073"/>
                  </a:cubicBezTo>
                  <a:cubicBezTo>
                    <a:pt x="21126" y="16892"/>
                    <a:pt x="20631" y="16063"/>
                    <a:pt x="19661" y="15220"/>
                  </a:cubicBezTo>
                  <a:cubicBezTo>
                    <a:pt x="17928" y="14391"/>
                    <a:pt x="17928" y="12887"/>
                    <a:pt x="17928" y="11369"/>
                  </a:cubicBezTo>
                  <a:cubicBezTo>
                    <a:pt x="17206" y="11046"/>
                    <a:pt x="16959" y="10540"/>
                    <a:pt x="16711" y="10203"/>
                  </a:cubicBezTo>
                  <a:cubicBezTo>
                    <a:pt x="15473" y="9374"/>
                    <a:pt x="12049" y="10371"/>
                    <a:pt x="12771" y="8362"/>
                  </a:cubicBezTo>
                  <a:cubicBezTo>
                    <a:pt x="14751" y="1166"/>
                    <a:pt x="8356" y="998"/>
                    <a:pt x="24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527;p4"/>
            <p:cNvSpPr/>
            <p:nvPr/>
          </p:nvSpPr>
          <p:spPr>
            <a:xfrm flipH="1" rot="21184803">
              <a:off x="116490" y="1085947"/>
              <a:ext cx="36731" cy="41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21600" fill="norm" stroke="1" extrusionOk="0">
                  <a:moveTo>
                    <a:pt x="9275" y="0"/>
                  </a:moveTo>
                  <a:cubicBezTo>
                    <a:pt x="7950" y="0"/>
                    <a:pt x="6534" y="909"/>
                    <a:pt x="4955" y="3519"/>
                  </a:cubicBezTo>
                  <a:cubicBezTo>
                    <a:pt x="6698" y="4108"/>
                    <a:pt x="8204" y="4512"/>
                    <a:pt x="9929" y="4916"/>
                  </a:cubicBezTo>
                  <a:cubicBezTo>
                    <a:pt x="13613" y="5320"/>
                    <a:pt x="15556" y="7930"/>
                    <a:pt x="14249" y="11330"/>
                  </a:cubicBezTo>
                  <a:cubicBezTo>
                    <a:pt x="13613" y="13048"/>
                    <a:pt x="12978" y="13637"/>
                    <a:pt x="12343" y="13637"/>
                  </a:cubicBezTo>
                  <a:cubicBezTo>
                    <a:pt x="11054" y="13637"/>
                    <a:pt x="9802" y="11196"/>
                    <a:pt x="8640" y="10926"/>
                  </a:cubicBezTo>
                  <a:cubicBezTo>
                    <a:pt x="6553" y="10522"/>
                    <a:pt x="4574" y="9731"/>
                    <a:pt x="2632" y="9731"/>
                  </a:cubicBezTo>
                  <a:cubicBezTo>
                    <a:pt x="1743" y="9731"/>
                    <a:pt x="871" y="9882"/>
                    <a:pt x="0" y="10320"/>
                  </a:cubicBezTo>
                  <a:cubicBezTo>
                    <a:pt x="417" y="13132"/>
                    <a:pt x="2160" y="15337"/>
                    <a:pt x="4737" y="16549"/>
                  </a:cubicBezTo>
                  <a:lnTo>
                    <a:pt x="4538" y="16549"/>
                  </a:lnTo>
                  <a:cubicBezTo>
                    <a:pt x="7333" y="18014"/>
                    <a:pt x="9293" y="21600"/>
                    <a:pt x="12361" y="21600"/>
                  </a:cubicBezTo>
                  <a:cubicBezTo>
                    <a:pt x="13069" y="21600"/>
                    <a:pt x="13831" y="21398"/>
                    <a:pt x="14684" y="20943"/>
                  </a:cubicBezTo>
                  <a:cubicBezTo>
                    <a:pt x="19658" y="18149"/>
                    <a:pt x="21600" y="13334"/>
                    <a:pt x="20093" y="7525"/>
                  </a:cubicBezTo>
                  <a:cubicBezTo>
                    <a:pt x="19658" y="6515"/>
                    <a:pt x="18787" y="5522"/>
                    <a:pt x="18369" y="4512"/>
                  </a:cubicBezTo>
                  <a:cubicBezTo>
                    <a:pt x="18260" y="4529"/>
                    <a:pt x="18169" y="4529"/>
                    <a:pt x="18079" y="4529"/>
                  </a:cubicBezTo>
                  <a:cubicBezTo>
                    <a:pt x="14884" y="4529"/>
                    <a:pt x="12270" y="0"/>
                    <a:pt x="927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528;p4"/>
            <p:cNvSpPr/>
            <p:nvPr/>
          </p:nvSpPr>
          <p:spPr>
            <a:xfrm flipH="1" rot="21184803">
              <a:off x="765594" y="184178"/>
              <a:ext cx="42242" cy="2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4397" y="0"/>
                  </a:moveTo>
                  <a:cubicBezTo>
                    <a:pt x="2873" y="1539"/>
                    <a:pt x="1348" y="3417"/>
                    <a:pt x="0" y="4957"/>
                  </a:cubicBezTo>
                  <a:cubicBezTo>
                    <a:pt x="0" y="7774"/>
                    <a:pt x="834" y="7983"/>
                    <a:pt x="1733" y="7983"/>
                  </a:cubicBezTo>
                  <a:cubicBezTo>
                    <a:pt x="1910" y="7983"/>
                    <a:pt x="2086" y="7983"/>
                    <a:pt x="2263" y="7983"/>
                  </a:cubicBezTo>
                  <a:cubicBezTo>
                    <a:pt x="2696" y="7983"/>
                    <a:pt x="3113" y="8035"/>
                    <a:pt x="3450" y="8374"/>
                  </a:cubicBezTo>
                  <a:cubicBezTo>
                    <a:pt x="7639" y="17087"/>
                    <a:pt x="13753" y="15522"/>
                    <a:pt x="18535" y="20817"/>
                  </a:cubicBezTo>
                  <a:cubicBezTo>
                    <a:pt x="18872" y="21365"/>
                    <a:pt x="19209" y="21600"/>
                    <a:pt x="19530" y="21600"/>
                  </a:cubicBezTo>
                  <a:cubicBezTo>
                    <a:pt x="19931" y="21600"/>
                    <a:pt x="20316" y="21183"/>
                    <a:pt x="20637" y="20504"/>
                  </a:cubicBezTo>
                  <a:cubicBezTo>
                    <a:pt x="21600" y="13983"/>
                    <a:pt x="20252" y="10252"/>
                    <a:pt x="16433" y="9626"/>
                  </a:cubicBezTo>
                  <a:cubicBezTo>
                    <a:pt x="12421" y="6522"/>
                    <a:pt x="8601" y="3104"/>
                    <a:pt x="43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529;p4"/>
            <p:cNvSpPr/>
            <p:nvPr/>
          </p:nvSpPr>
          <p:spPr>
            <a:xfrm flipH="1" rot="21184803">
              <a:off x="589533" y="328078"/>
              <a:ext cx="32095" cy="2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1600" fill="norm" stroke="1" extrusionOk="0">
                  <a:moveTo>
                    <a:pt x="7876" y="0"/>
                  </a:moveTo>
                  <a:cubicBezTo>
                    <a:pt x="4923" y="288"/>
                    <a:pt x="3209" y="3144"/>
                    <a:pt x="1723" y="6288"/>
                  </a:cubicBezTo>
                  <a:cubicBezTo>
                    <a:pt x="504" y="8880"/>
                    <a:pt x="-487" y="11448"/>
                    <a:pt x="256" y="14304"/>
                  </a:cubicBezTo>
                  <a:cubicBezTo>
                    <a:pt x="752" y="16296"/>
                    <a:pt x="1475" y="18288"/>
                    <a:pt x="3209" y="18576"/>
                  </a:cubicBezTo>
                  <a:cubicBezTo>
                    <a:pt x="4923" y="19152"/>
                    <a:pt x="6410" y="20304"/>
                    <a:pt x="7876" y="21432"/>
                  </a:cubicBezTo>
                  <a:cubicBezTo>
                    <a:pt x="8186" y="21552"/>
                    <a:pt x="8475" y="21600"/>
                    <a:pt x="8764" y="21600"/>
                  </a:cubicBezTo>
                  <a:cubicBezTo>
                    <a:pt x="11697" y="21600"/>
                    <a:pt x="12502" y="15624"/>
                    <a:pt x="15517" y="15624"/>
                  </a:cubicBezTo>
                  <a:cubicBezTo>
                    <a:pt x="15744" y="15624"/>
                    <a:pt x="15971" y="15648"/>
                    <a:pt x="16240" y="15720"/>
                  </a:cubicBezTo>
                  <a:cubicBezTo>
                    <a:pt x="19667" y="14880"/>
                    <a:pt x="19915" y="11448"/>
                    <a:pt x="20163" y="7728"/>
                  </a:cubicBezTo>
                  <a:cubicBezTo>
                    <a:pt x="21113" y="3336"/>
                    <a:pt x="19729" y="2832"/>
                    <a:pt x="17809" y="2832"/>
                  </a:cubicBezTo>
                  <a:cubicBezTo>
                    <a:pt x="17231" y="2832"/>
                    <a:pt x="16611" y="2880"/>
                    <a:pt x="15992" y="2880"/>
                  </a:cubicBezTo>
                  <a:cubicBezTo>
                    <a:pt x="14918" y="2880"/>
                    <a:pt x="13844" y="3024"/>
                    <a:pt x="12812" y="3024"/>
                  </a:cubicBezTo>
                  <a:cubicBezTo>
                    <a:pt x="10994" y="3024"/>
                    <a:pt x="9280" y="2568"/>
                    <a:pt x="787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530;p4"/>
            <p:cNvSpPr/>
            <p:nvPr/>
          </p:nvSpPr>
          <p:spPr>
            <a:xfrm flipH="1" rot="21184803">
              <a:off x="228517" y="924386"/>
              <a:ext cx="32695" cy="4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4636" y="0"/>
                  </a:moveTo>
                  <a:cubicBezTo>
                    <a:pt x="3265" y="0"/>
                    <a:pt x="2063" y="411"/>
                    <a:pt x="966" y="1308"/>
                  </a:cubicBezTo>
                  <a:cubicBezTo>
                    <a:pt x="-300" y="2403"/>
                    <a:pt x="-47" y="3848"/>
                    <a:pt x="206" y="5111"/>
                  </a:cubicBezTo>
                  <a:cubicBezTo>
                    <a:pt x="2210" y="6206"/>
                    <a:pt x="3982" y="7651"/>
                    <a:pt x="5986" y="8746"/>
                  </a:cubicBezTo>
                  <a:cubicBezTo>
                    <a:pt x="7252" y="14177"/>
                    <a:pt x="9002" y="19242"/>
                    <a:pt x="16027" y="21600"/>
                  </a:cubicBezTo>
                  <a:cubicBezTo>
                    <a:pt x="15288" y="18162"/>
                    <a:pt x="20309" y="17615"/>
                    <a:pt x="21300" y="14709"/>
                  </a:cubicBezTo>
                  <a:cubicBezTo>
                    <a:pt x="17545" y="14177"/>
                    <a:pt x="19802" y="10557"/>
                    <a:pt x="17545" y="9644"/>
                  </a:cubicBezTo>
                  <a:cubicBezTo>
                    <a:pt x="11259" y="8564"/>
                    <a:pt x="13516" y="1491"/>
                    <a:pt x="7252" y="411"/>
                  </a:cubicBezTo>
                  <a:cubicBezTo>
                    <a:pt x="6302" y="137"/>
                    <a:pt x="5438" y="0"/>
                    <a:pt x="463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531;p4"/>
            <p:cNvSpPr/>
            <p:nvPr/>
          </p:nvSpPr>
          <p:spPr>
            <a:xfrm flipH="1" rot="21184803">
              <a:off x="427833" y="269462"/>
              <a:ext cx="42415" cy="3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51" y="4441"/>
                    <a:pt x="3726" y="11848"/>
                    <a:pt x="10206" y="12488"/>
                  </a:cubicBezTo>
                  <a:cubicBezTo>
                    <a:pt x="11773" y="12488"/>
                    <a:pt x="13554" y="15649"/>
                    <a:pt x="12762" y="17355"/>
                  </a:cubicBezTo>
                  <a:cubicBezTo>
                    <a:pt x="11427" y="20659"/>
                    <a:pt x="11427" y="21600"/>
                    <a:pt x="12169" y="21600"/>
                  </a:cubicBezTo>
                  <a:cubicBezTo>
                    <a:pt x="12828" y="21600"/>
                    <a:pt x="14098" y="20818"/>
                    <a:pt x="15516" y="20303"/>
                  </a:cubicBezTo>
                  <a:cubicBezTo>
                    <a:pt x="16208" y="19966"/>
                    <a:pt x="16983" y="19859"/>
                    <a:pt x="17791" y="19859"/>
                  </a:cubicBezTo>
                  <a:cubicBezTo>
                    <a:pt x="19011" y="19859"/>
                    <a:pt x="20297" y="20090"/>
                    <a:pt x="21600" y="20090"/>
                  </a:cubicBezTo>
                  <a:cubicBezTo>
                    <a:pt x="14526" y="13109"/>
                    <a:pt x="7453" y="634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532;p4"/>
            <p:cNvSpPr/>
            <p:nvPr/>
          </p:nvSpPr>
          <p:spPr>
            <a:xfrm flipH="1" rot="21184803">
              <a:off x="611351" y="311686"/>
              <a:ext cx="29304" cy="23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4" h="21600" fill="norm" stroke="1" extrusionOk="0">
                  <a:moveTo>
                    <a:pt x="8553" y="0"/>
                  </a:moveTo>
                  <a:cubicBezTo>
                    <a:pt x="5338" y="0"/>
                    <a:pt x="2370" y="2321"/>
                    <a:pt x="742" y="8807"/>
                  </a:cubicBezTo>
                  <a:lnTo>
                    <a:pt x="0" y="12674"/>
                  </a:lnTo>
                  <a:cubicBezTo>
                    <a:pt x="1711" y="15888"/>
                    <a:pt x="3689" y="18357"/>
                    <a:pt x="5400" y="20469"/>
                  </a:cubicBezTo>
                  <a:cubicBezTo>
                    <a:pt x="6389" y="21183"/>
                    <a:pt x="7605" y="21540"/>
                    <a:pt x="8595" y="21540"/>
                  </a:cubicBezTo>
                  <a:cubicBezTo>
                    <a:pt x="8863" y="21511"/>
                    <a:pt x="9110" y="21511"/>
                    <a:pt x="9378" y="21511"/>
                  </a:cubicBezTo>
                  <a:cubicBezTo>
                    <a:pt x="10223" y="21511"/>
                    <a:pt x="11068" y="21600"/>
                    <a:pt x="11892" y="21600"/>
                  </a:cubicBezTo>
                  <a:cubicBezTo>
                    <a:pt x="13809" y="21600"/>
                    <a:pt x="15602" y="21005"/>
                    <a:pt x="16695" y="16929"/>
                  </a:cubicBezTo>
                  <a:cubicBezTo>
                    <a:pt x="21600" y="4552"/>
                    <a:pt x="16447" y="1696"/>
                    <a:pt x="10553" y="298"/>
                  </a:cubicBezTo>
                  <a:cubicBezTo>
                    <a:pt x="9893" y="119"/>
                    <a:pt x="9213" y="0"/>
                    <a:pt x="85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533;p4"/>
            <p:cNvSpPr/>
            <p:nvPr/>
          </p:nvSpPr>
          <p:spPr>
            <a:xfrm flipH="1" rot="21184803">
              <a:off x="706489" y="229218"/>
              <a:ext cx="16535" cy="2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03" h="21600" fill="norm" stroke="1" extrusionOk="0">
                  <a:moveTo>
                    <a:pt x="10789" y="0"/>
                  </a:moveTo>
                  <a:cubicBezTo>
                    <a:pt x="9861" y="0"/>
                    <a:pt x="8747" y="144"/>
                    <a:pt x="7324" y="432"/>
                  </a:cubicBezTo>
                  <a:cubicBezTo>
                    <a:pt x="-3724" y="1874"/>
                    <a:pt x="701" y="8433"/>
                    <a:pt x="1815" y="14176"/>
                  </a:cubicBezTo>
                  <a:cubicBezTo>
                    <a:pt x="5498" y="17876"/>
                    <a:pt x="9923" y="20735"/>
                    <a:pt x="15431" y="21600"/>
                  </a:cubicBezTo>
                  <a:cubicBezTo>
                    <a:pt x="12491" y="17588"/>
                    <a:pt x="9923" y="13599"/>
                    <a:pt x="15803" y="10163"/>
                  </a:cubicBezTo>
                  <a:cubicBezTo>
                    <a:pt x="12213" y="7881"/>
                    <a:pt x="17876" y="0"/>
                    <a:pt x="107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534;p4"/>
            <p:cNvSpPr/>
            <p:nvPr/>
          </p:nvSpPr>
          <p:spPr>
            <a:xfrm flipH="1" rot="21184803">
              <a:off x="597538" y="341971"/>
              <a:ext cx="13275" cy="26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9220" y="0"/>
                  </a:moveTo>
                  <a:cubicBezTo>
                    <a:pt x="8495" y="0"/>
                    <a:pt x="7666" y="52"/>
                    <a:pt x="6786" y="207"/>
                  </a:cubicBezTo>
                  <a:cubicBezTo>
                    <a:pt x="622" y="1452"/>
                    <a:pt x="6164" y="4849"/>
                    <a:pt x="5542" y="7312"/>
                  </a:cubicBezTo>
                  <a:cubicBezTo>
                    <a:pt x="4921" y="8842"/>
                    <a:pt x="1865" y="10709"/>
                    <a:pt x="0" y="12239"/>
                  </a:cubicBezTo>
                  <a:cubicBezTo>
                    <a:pt x="3108" y="15040"/>
                    <a:pt x="6164" y="18125"/>
                    <a:pt x="8650" y="21522"/>
                  </a:cubicBezTo>
                  <a:cubicBezTo>
                    <a:pt x="9272" y="21574"/>
                    <a:pt x="9842" y="21600"/>
                    <a:pt x="10463" y="21600"/>
                  </a:cubicBezTo>
                  <a:cubicBezTo>
                    <a:pt x="13519" y="21600"/>
                    <a:pt x="16420" y="20952"/>
                    <a:pt x="18492" y="19655"/>
                  </a:cubicBezTo>
                  <a:cubicBezTo>
                    <a:pt x="20357" y="18436"/>
                    <a:pt x="20978" y="17192"/>
                    <a:pt x="20978" y="15636"/>
                  </a:cubicBezTo>
                  <a:cubicBezTo>
                    <a:pt x="21600" y="12861"/>
                    <a:pt x="20978" y="10087"/>
                    <a:pt x="20357" y="7624"/>
                  </a:cubicBezTo>
                  <a:cubicBezTo>
                    <a:pt x="19114" y="6690"/>
                    <a:pt x="19114" y="6379"/>
                    <a:pt x="18492" y="5757"/>
                  </a:cubicBezTo>
                  <a:cubicBezTo>
                    <a:pt x="15799" y="3604"/>
                    <a:pt x="14504" y="0"/>
                    <a:pt x="922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535;p4"/>
            <p:cNvSpPr/>
            <p:nvPr/>
          </p:nvSpPr>
          <p:spPr>
            <a:xfrm flipH="1" rot="21184803">
              <a:off x="466590" y="252330"/>
              <a:ext cx="16189" cy="2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9" y="6585"/>
                    <a:pt x="4622" y="13908"/>
                    <a:pt x="7171" y="21600"/>
                  </a:cubicBezTo>
                  <a:cubicBezTo>
                    <a:pt x="11016" y="18585"/>
                    <a:pt x="10627" y="11354"/>
                    <a:pt x="16718" y="11354"/>
                  </a:cubicBezTo>
                  <a:cubicBezTo>
                    <a:pt x="18014" y="11354"/>
                    <a:pt x="19613" y="11662"/>
                    <a:pt x="21600" y="12431"/>
                  </a:cubicBezTo>
                  <a:cubicBezTo>
                    <a:pt x="15422" y="6585"/>
                    <a:pt x="8726" y="218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536;p4"/>
            <p:cNvSpPr/>
            <p:nvPr/>
          </p:nvSpPr>
          <p:spPr>
            <a:xfrm flipH="1" rot="21184803">
              <a:off x="162333" y="960680"/>
              <a:ext cx="66697" cy="71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80" y="0"/>
                  </a:moveTo>
                  <a:cubicBezTo>
                    <a:pt x="7382" y="0"/>
                    <a:pt x="6983" y="59"/>
                    <a:pt x="6616" y="167"/>
                  </a:cubicBezTo>
                  <a:cubicBezTo>
                    <a:pt x="5788" y="472"/>
                    <a:pt x="5012" y="570"/>
                    <a:pt x="4268" y="570"/>
                  </a:cubicBezTo>
                  <a:cubicBezTo>
                    <a:pt x="3219" y="570"/>
                    <a:pt x="2244" y="393"/>
                    <a:pt x="1269" y="393"/>
                  </a:cubicBezTo>
                  <a:cubicBezTo>
                    <a:pt x="849" y="393"/>
                    <a:pt x="430" y="423"/>
                    <a:pt x="0" y="511"/>
                  </a:cubicBezTo>
                  <a:cubicBezTo>
                    <a:pt x="377" y="1799"/>
                    <a:pt x="1625" y="2389"/>
                    <a:pt x="2747" y="2969"/>
                  </a:cubicBezTo>
                  <a:lnTo>
                    <a:pt x="4121" y="5201"/>
                  </a:lnTo>
                  <a:cubicBezTo>
                    <a:pt x="4498" y="5781"/>
                    <a:pt x="4991" y="6371"/>
                    <a:pt x="5243" y="6951"/>
                  </a:cubicBezTo>
                  <a:cubicBezTo>
                    <a:pt x="7245" y="8239"/>
                    <a:pt x="6490" y="9999"/>
                    <a:pt x="5746" y="11867"/>
                  </a:cubicBezTo>
                  <a:lnTo>
                    <a:pt x="5746" y="12811"/>
                  </a:lnTo>
                  <a:cubicBezTo>
                    <a:pt x="6239" y="12811"/>
                    <a:pt x="6868" y="12919"/>
                    <a:pt x="7245" y="13037"/>
                  </a:cubicBezTo>
                  <a:cubicBezTo>
                    <a:pt x="8367" y="13391"/>
                    <a:pt x="9489" y="13509"/>
                    <a:pt x="10611" y="13863"/>
                  </a:cubicBezTo>
                  <a:cubicBezTo>
                    <a:pt x="10748" y="13833"/>
                    <a:pt x="10863" y="13823"/>
                    <a:pt x="10968" y="13823"/>
                  </a:cubicBezTo>
                  <a:cubicBezTo>
                    <a:pt x="12006" y="13823"/>
                    <a:pt x="12090" y="14787"/>
                    <a:pt x="11859" y="15849"/>
                  </a:cubicBezTo>
                  <a:lnTo>
                    <a:pt x="11859" y="20066"/>
                  </a:lnTo>
                  <a:cubicBezTo>
                    <a:pt x="12436" y="20931"/>
                    <a:pt x="13023" y="21600"/>
                    <a:pt x="14092" y="21600"/>
                  </a:cubicBezTo>
                  <a:cubicBezTo>
                    <a:pt x="14176" y="21600"/>
                    <a:pt x="14271" y="21590"/>
                    <a:pt x="14355" y="21580"/>
                  </a:cubicBezTo>
                  <a:cubicBezTo>
                    <a:pt x="21600" y="19830"/>
                    <a:pt x="15728" y="10579"/>
                    <a:pt x="21600" y="8003"/>
                  </a:cubicBezTo>
                  <a:cubicBezTo>
                    <a:pt x="21076" y="7855"/>
                    <a:pt x="20635" y="7796"/>
                    <a:pt x="20268" y="7796"/>
                  </a:cubicBezTo>
                  <a:cubicBezTo>
                    <a:pt x="19744" y="7796"/>
                    <a:pt x="19335" y="7924"/>
                    <a:pt x="18979" y="8121"/>
                  </a:cubicBezTo>
                  <a:cubicBezTo>
                    <a:pt x="17710" y="8819"/>
                    <a:pt x="17867" y="11444"/>
                    <a:pt x="15823" y="11444"/>
                  </a:cubicBezTo>
                  <a:cubicBezTo>
                    <a:pt x="15456" y="11444"/>
                    <a:pt x="15015" y="11365"/>
                    <a:pt x="14480" y="11169"/>
                  </a:cubicBezTo>
                  <a:cubicBezTo>
                    <a:pt x="10863" y="9763"/>
                    <a:pt x="12740" y="7069"/>
                    <a:pt x="12614" y="5319"/>
                  </a:cubicBezTo>
                  <a:cubicBezTo>
                    <a:pt x="12509" y="1652"/>
                    <a:pt x="9993" y="0"/>
                    <a:pt x="77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537;p4"/>
            <p:cNvSpPr/>
            <p:nvPr/>
          </p:nvSpPr>
          <p:spPr>
            <a:xfrm flipH="1" rot="21184803">
              <a:off x="407082" y="493440"/>
              <a:ext cx="67527" cy="6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6" h="21600" fill="norm" stroke="1" extrusionOk="0">
                  <a:moveTo>
                    <a:pt x="3656" y="0"/>
                  </a:moveTo>
                  <a:cubicBezTo>
                    <a:pt x="1724" y="2576"/>
                    <a:pt x="6878" y="1474"/>
                    <a:pt x="4946" y="4421"/>
                  </a:cubicBezTo>
                  <a:cubicBezTo>
                    <a:pt x="4387" y="5287"/>
                    <a:pt x="3845" y="5575"/>
                    <a:pt x="3277" y="5575"/>
                  </a:cubicBezTo>
                  <a:cubicBezTo>
                    <a:pt x="2320" y="5575"/>
                    <a:pt x="1291" y="4730"/>
                    <a:pt x="0" y="4421"/>
                  </a:cubicBezTo>
                  <a:cubicBezTo>
                    <a:pt x="1074" y="6750"/>
                    <a:pt x="1616" y="8100"/>
                    <a:pt x="2257" y="9574"/>
                  </a:cubicBezTo>
                  <a:cubicBezTo>
                    <a:pt x="4838" y="11047"/>
                    <a:pt x="5912" y="14118"/>
                    <a:pt x="7203" y="16932"/>
                  </a:cubicBezTo>
                  <a:cubicBezTo>
                    <a:pt x="7438" y="16756"/>
                    <a:pt x="7555" y="16643"/>
                    <a:pt x="7690" y="16643"/>
                  </a:cubicBezTo>
                  <a:cubicBezTo>
                    <a:pt x="7736" y="16643"/>
                    <a:pt x="7790" y="16653"/>
                    <a:pt x="7844" y="16695"/>
                  </a:cubicBezTo>
                  <a:cubicBezTo>
                    <a:pt x="9144" y="16179"/>
                    <a:pt x="10371" y="15860"/>
                    <a:pt x="11481" y="15860"/>
                  </a:cubicBezTo>
                  <a:cubicBezTo>
                    <a:pt x="13855" y="15860"/>
                    <a:pt x="15706" y="17334"/>
                    <a:pt x="16663" y="21600"/>
                  </a:cubicBezTo>
                  <a:cubicBezTo>
                    <a:pt x="16979" y="20497"/>
                    <a:pt x="17195" y="18900"/>
                    <a:pt x="17520" y="18776"/>
                  </a:cubicBezTo>
                  <a:cubicBezTo>
                    <a:pt x="21600" y="17303"/>
                    <a:pt x="14505" y="14974"/>
                    <a:pt x="17845" y="13253"/>
                  </a:cubicBezTo>
                  <a:cubicBezTo>
                    <a:pt x="18143" y="13139"/>
                    <a:pt x="17340" y="12511"/>
                    <a:pt x="16708" y="12511"/>
                  </a:cubicBezTo>
                  <a:cubicBezTo>
                    <a:pt x="16654" y="12511"/>
                    <a:pt x="16599" y="12511"/>
                    <a:pt x="16554" y="12521"/>
                  </a:cubicBezTo>
                  <a:cubicBezTo>
                    <a:pt x="15931" y="12717"/>
                    <a:pt x="15354" y="12799"/>
                    <a:pt x="14839" y="12799"/>
                  </a:cubicBezTo>
                  <a:cubicBezTo>
                    <a:pt x="11030" y="12799"/>
                    <a:pt x="9748" y="8100"/>
                    <a:pt x="8710" y="4545"/>
                  </a:cubicBezTo>
                  <a:cubicBezTo>
                    <a:pt x="7528" y="866"/>
                    <a:pt x="6129" y="0"/>
                    <a:pt x="36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538;p4"/>
            <p:cNvSpPr/>
            <p:nvPr/>
          </p:nvSpPr>
          <p:spPr>
            <a:xfrm flipH="1" rot="21184803">
              <a:off x="283302" y="774757"/>
              <a:ext cx="36701" cy="5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2839" y="0"/>
                  </a:moveTo>
                  <a:cubicBezTo>
                    <a:pt x="-1042" y="712"/>
                    <a:pt x="2640" y="3876"/>
                    <a:pt x="46" y="5023"/>
                  </a:cubicBezTo>
                  <a:cubicBezTo>
                    <a:pt x="-607" y="8476"/>
                    <a:pt x="5868" y="9623"/>
                    <a:pt x="5215" y="13221"/>
                  </a:cubicBezTo>
                  <a:cubicBezTo>
                    <a:pt x="9749" y="14223"/>
                    <a:pt x="8897" y="17966"/>
                    <a:pt x="11907" y="19692"/>
                  </a:cubicBezTo>
                  <a:cubicBezTo>
                    <a:pt x="13539" y="20586"/>
                    <a:pt x="15244" y="21600"/>
                    <a:pt x="17076" y="21600"/>
                  </a:cubicBezTo>
                  <a:cubicBezTo>
                    <a:pt x="18182" y="21600"/>
                    <a:pt x="19343" y="21238"/>
                    <a:pt x="20558" y="20260"/>
                  </a:cubicBezTo>
                  <a:cubicBezTo>
                    <a:pt x="16459" y="18111"/>
                    <a:pt x="14083" y="15237"/>
                    <a:pt x="14283" y="11494"/>
                  </a:cubicBezTo>
                  <a:cubicBezTo>
                    <a:pt x="14501" y="5168"/>
                    <a:pt x="9114" y="2439"/>
                    <a:pt x="283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539;p4"/>
            <p:cNvSpPr/>
            <p:nvPr/>
          </p:nvSpPr>
          <p:spPr>
            <a:xfrm flipH="1" rot="21184803">
              <a:off x="602276" y="289385"/>
              <a:ext cx="37406" cy="4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6" h="21600" fill="norm" stroke="1" extrusionOk="0">
                  <a:moveTo>
                    <a:pt x="6609" y="0"/>
                  </a:moveTo>
                  <a:cubicBezTo>
                    <a:pt x="6576" y="0"/>
                    <a:pt x="6560" y="0"/>
                    <a:pt x="6543" y="0"/>
                  </a:cubicBezTo>
                  <a:cubicBezTo>
                    <a:pt x="5361" y="182"/>
                    <a:pt x="4363" y="1094"/>
                    <a:pt x="3381" y="1808"/>
                  </a:cubicBezTo>
                  <a:cubicBezTo>
                    <a:pt x="4163" y="6516"/>
                    <a:pt x="-2177" y="10132"/>
                    <a:pt x="802" y="15372"/>
                  </a:cubicBezTo>
                  <a:cubicBezTo>
                    <a:pt x="5311" y="13671"/>
                    <a:pt x="8240" y="12714"/>
                    <a:pt x="10071" y="12714"/>
                  </a:cubicBezTo>
                  <a:cubicBezTo>
                    <a:pt x="12916" y="12714"/>
                    <a:pt x="13166" y="14992"/>
                    <a:pt x="12683" y="20263"/>
                  </a:cubicBezTo>
                  <a:cubicBezTo>
                    <a:pt x="12484" y="20263"/>
                    <a:pt x="12484" y="20628"/>
                    <a:pt x="13083" y="20992"/>
                  </a:cubicBezTo>
                  <a:cubicBezTo>
                    <a:pt x="13083" y="21387"/>
                    <a:pt x="13299" y="21600"/>
                    <a:pt x="13748" y="21600"/>
                  </a:cubicBezTo>
                  <a:cubicBezTo>
                    <a:pt x="13898" y="21600"/>
                    <a:pt x="14081" y="21570"/>
                    <a:pt x="14264" y="21524"/>
                  </a:cubicBezTo>
                  <a:cubicBezTo>
                    <a:pt x="15263" y="20081"/>
                    <a:pt x="16444" y="18456"/>
                    <a:pt x="17443" y="17180"/>
                  </a:cubicBezTo>
                  <a:cubicBezTo>
                    <a:pt x="18241" y="17180"/>
                    <a:pt x="19223" y="17013"/>
                    <a:pt x="19223" y="16648"/>
                  </a:cubicBezTo>
                  <a:cubicBezTo>
                    <a:pt x="19423" y="15220"/>
                    <a:pt x="8390" y="0"/>
                    <a:pt x="660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540;p4"/>
            <p:cNvSpPr/>
            <p:nvPr/>
          </p:nvSpPr>
          <p:spPr>
            <a:xfrm flipH="1" rot="21184803">
              <a:off x="224600" y="868363"/>
              <a:ext cx="40963" cy="3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2407" y="0"/>
                  </a:moveTo>
                  <a:cubicBezTo>
                    <a:pt x="1684" y="0"/>
                    <a:pt x="875" y="226"/>
                    <a:pt x="0" y="753"/>
                  </a:cubicBezTo>
                  <a:cubicBezTo>
                    <a:pt x="808" y="11289"/>
                    <a:pt x="3014" y="20245"/>
                    <a:pt x="12829" y="21600"/>
                  </a:cubicBezTo>
                  <a:cubicBezTo>
                    <a:pt x="14041" y="20697"/>
                    <a:pt x="15640" y="20697"/>
                    <a:pt x="16836" y="20697"/>
                  </a:cubicBezTo>
                  <a:cubicBezTo>
                    <a:pt x="18637" y="19794"/>
                    <a:pt x="21044" y="21148"/>
                    <a:pt x="21246" y="18006"/>
                  </a:cubicBezTo>
                  <a:cubicBezTo>
                    <a:pt x="21600" y="15485"/>
                    <a:pt x="20135" y="13622"/>
                    <a:pt x="18553" y="13622"/>
                  </a:cubicBezTo>
                  <a:cubicBezTo>
                    <a:pt x="18317" y="13622"/>
                    <a:pt x="18081" y="13660"/>
                    <a:pt x="17846" y="13754"/>
                  </a:cubicBezTo>
                  <a:cubicBezTo>
                    <a:pt x="16937" y="13999"/>
                    <a:pt x="16145" y="14130"/>
                    <a:pt x="15421" y="14130"/>
                  </a:cubicBezTo>
                  <a:cubicBezTo>
                    <a:pt x="11701" y="14130"/>
                    <a:pt x="10236" y="10875"/>
                    <a:pt x="8216" y="6360"/>
                  </a:cubicBezTo>
                  <a:cubicBezTo>
                    <a:pt x="7408" y="4534"/>
                    <a:pt x="5640" y="0"/>
                    <a:pt x="24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541;p4"/>
            <p:cNvSpPr/>
            <p:nvPr/>
          </p:nvSpPr>
          <p:spPr>
            <a:xfrm flipH="1" rot="21184803">
              <a:off x="526876" y="374724"/>
              <a:ext cx="39338" cy="3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47" y="0"/>
                  </a:moveTo>
                  <a:cubicBezTo>
                    <a:pt x="4444" y="0"/>
                    <a:pt x="2382" y="1409"/>
                    <a:pt x="0" y="4961"/>
                  </a:cubicBezTo>
                  <a:cubicBezTo>
                    <a:pt x="2969" y="5696"/>
                    <a:pt x="4231" y="7881"/>
                    <a:pt x="5724" y="11760"/>
                  </a:cubicBezTo>
                  <a:cubicBezTo>
                    <a:pt x="7484" y="18048"/>
                    <a:pt x="12053" y="21600"/>
                    <a:pt x="16373" y="21600"/>
                  </a:cubicBezTo>
                  <a:cubicBezTo>
                    <a:pt x="18240" y="21600"/>
                    <a:pt x="20053" y="20947"/>
                    <a:pt x="21600" y="19538"/>
                  </a:cubicBezTo>
                  <a:cubicBezTo>
                    <a:pt x="16942" y="18333"/>
                    <a:pt x="17564" y="12005"/>
                    <a:pt x="15236" y="8126"/>
                  </a:cubicBezTo>
                  <a:cubicBezTo>
                    <a:pt x="12196" y="3879"/>
                    <a:pt x="9493" y="0"/>
                    <a:pt x="634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1542;p4"/>
            <p:cNvSpPr/>
            <p:nvPr/>
          </p:nvSpPr>
          <p:spPr>
            <a:xfrm flipH="1" rot="21184803">
              <a:off x="348451" y="649125"/>
              <a:ext cx="30436" cy="45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6" y="4766"/>
                    <a:pt x="11489" y="8240"/>
                    <a:pt x="3814" y="14467"/>
                  </a:cubicBezTo>
                  <a:cubicBezTo>
                    <a:pt x="3814" y="15189"/>
                    <a:pt x="4642" y="15558"/>
                    <a:pt x="5193" y="15743"/>
                  </a:cubicBezTo>
                  <a:cubicBezTo>
                    <a:pt x="9031" y="16665"/>
                    <a:pt x="8755" y="20678"/>
                    <a:pt x="12317" y="21600"/>
                  </a:cubicBezTo>
                  <a:lnTo>
                    <a:pt x="12569" y="21231"/>
                  </a:lnTo>
                  <a:cubicBezTo>
                    <a:pt x="15051" y="21047"/>
                    <a:pt x="17786" y="20678"/>
                    <a:pt x="20244" y="20140"/>
                  </a:cubicBezTo>
                  <a:cubicBezTo>
                    <a:pt x="20520" y="18310"/>
                    <a:pt x="21324" y="16481"/>
                    <a:pt x="21600" y="14651"/>
                  </a:cubicBezTo>
                  <a:cubicBezTo>
                    <a:pt x="18314" y="13360"/>
                    <a:pt x="15855" y="11530"/>
                    <a:pt x="16131" y="8240"/>
                  </a:cubicBezTo>
                  <a:cubicBezTo>
                    <a:pt x="12845" y="3659"/>
                    <a:pt x="6825" y="11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1543;p4"/>
            <p:cNvSpPr/>
            <p:nvPr/>
          </p:nvSpPr>
          <p:spPr>
            <a:xfrm flipH="1" rot="21184803">
              <a:off x="562237" y="341210"/>
              <a:ext cx="37222" cy="3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7" h="21600" fill="norm" stroke="1" extrusionOk="0">
                  <a:moveTo>
                    <a:pt x="4074" y="0"/>
                  </a:moveTo>
                  <a:cubicBezTo>
                    <a:pt x="2858" y="2156"/>
                    <a:pt x="1232" y="4312"/>
                    <a:pt x="0" y="6246"/>
                  </a:cubicBezTo>
                  <a:cubicBezTo>
                    <a:pt x="822" y="9833"/>
                    <a:pt x="4074" y="11042"/>
                    <a:pt x="3868" y="15596"/>
                  </a:cubicBezTo>
                  <a:cubicBezTo>
                    <a:pt x="4895" y="18719"/>
                    <a:pt x="7137" y="18235"/>
                    <a:pt x="9174" y="18960"/>
                  </a:cubicBezTo>
                  <a:cubicBezTo>
                    <a:pt x="12032" y="19424"/>
                    <a:pt x="14480" y="21600"/>
                    <a:pt x="17526" y="21600"/>
                  </a:cubicBezTo>
                  <a:cubicBezTo>
                    <a:pt x="18143" y="21358"/>
                    <a:pt x="18348" y="21358"/>
                    <a:pt x="18947" y="21116"/>
                  </a:cubicBezTo>
                  <a:cubicBezTo>
                    <a:pt x="21600" y="11525"/>
                    <a:pt x="16517" y="8644"/>
                    <a:pt x="11827" y="7435"/>
                  </a:cubicBezTo>
                  <a:cubicBezTo>
                    <a:pt x="7959" y="6710"/>
                    <a:pt x="5717" y="4070"/>
                    <a:pt x="407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1544;p4"/>
            <p:cNvSpPr/>
            <p:nvPr/>
          </p:nvSpPr>
          <p:spPr>
            <a:xfrm flipH="1" rot="21184803">
              <a:off x="323388" y="692132"/>
              <a:ext cx="24231" cy="2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6" h="21600" fill="norm" stroke="1" extrusionOk="0">
                  <a:moveTo>
                    <a:pt x="5776" y="0"/>
                  </a:moveTo>
                  <a:cubicBezTo>
                    <a:pt x="4925" y="0"/>
                    <a:pt x="4052" y="1254"/>
                    <a:pt x="2145" y="3996"/>
                  </a:cubicBezTo>
                  <a:cubicBezTo>
                    <a:pt x="-4404" y="11779"/>
                    <a:pt x="6258" y="15201"/>
                    <a:pt x="4902" y="21417"/>
                  </a:cubicBezTo>
                  <a:cubicBezTo>
                    <a:pt x="5523" y="21548"/>
                    <a:pt x="6120" y="21600"/>
                    <a:pt x="6672" y="21600"/>
                  </a:cubicBezTo>
                  <a:cubicBezTo>
                    <a:pt x="10486" y="21600"/>
                    <a:pt x="12715" y="18884"/>
                    <a:pt x="13910" y="14261"/>
                  </a:cubicBezTo>
                  <a:cubicBezTo>
                    <a:pt x="14737" y="9612"/>
                    <a:pt x="16116" y="4936"/>
                    <a:pt x="17196" y="888"/>
                  </a:cubicBezTo>
                  <a:cubicBezTo>
                    <a:pt x="16507" y="392"/>
                    <a:pt x="15932" y="183"/>
                    <a:pt x="15427" y="183"/>
                  </a:cubicBezTo>
                  <a:cubicBezTo>
                    <a:pt x="12991" y="183"/>
                    <a:pt x="12761" y="5302"/>
                    <a:pt x="11153" y="5302"/>
                  </a:cubicBezTo>
                  <a:cubicBezTo>
                    <a:pt x="10670" y="5302"/>
                    <a:pt x="10073" y="4858"/>
                    <a:pt x="9268" y="3683"/>
                  </a:cubicBezTo>
                  <a:cubicBezTo>
                    <a:pt x="7453" y="1332"/>
                    <a:pt x="6649" y="0"/>
                    <a:pt x="577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1545;p4"/>
            <p:cNvSpPr/>
            <p:nvPr/>
          </p:nvSpPr>
          <p:spPr>
            <a:xfrm flipH="1" rot="21184803">
              <a:off x="503223" y="408730"/>
              <a:ext cx="24346" cy="3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4" h="21600" fill="norm" stroke="1" extrusionOk="0">
                  <a:moveTo>
                    <a:pt x="3662" y="0"/>
                  </a:moveTo>
                  <a:cubicBezTo>
                    <a:pt x="2494" y="0"/>
                    <a:pt x="1274" y="43"/>
                    <a:pt x="0" y="150"/>
                  </a:cubicBezTo>
                  <a:cubicBezTo>
                    <a:pt x="955" y="645"/>
                    <a:pt x="1247" y="1676"/>
                    <a:pt x="1566" y="2450"/>
                  </a:cubicBezTo>
                  <a:cubicBezTo>
                    <a:pt x="2839" y="7823"/>
                    <a:pt x="16107" y="3976"/>
                    <a:pt x="11994" y="13454"/>
                  </a:cubicBezTo>
                  <a:cubicBezTo>
                    <a:pt x="10747" y="15754"/>
                    <a:pt x="4113" y="15754"/>
                    <a:pt x="7908" y="19838"/>
                  </a:cubicBezTo>
                  <a:cubicBezTo>
                    <a:pt x="9128" y="21127"/>
                    <a:pt x="10243" y="21600"/>
                    <a:pt x="11331" y="21600"/>
                  </a:cubicBezTo>
                  <a:cubicBezTo>
                    <a:pt x="14143" y="21600"/>
                    <a:pt x="16611" y="18419"/>
                    <a:pt x="19583" y="18054"/>
                  </a:cubicBezTo>
                  <a:cubicBezTo>
                    <a:pt x="21600" y="4793"/>
                    <a:pt x="15258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1546;p4"/>
            <p:cNvSpPr/>
            <p:nvPr/>
          </p:nvSpPr>
          <p:spPr>
            <a:xfrm flipH="1" rot="21184803">
              <a:off x="275446" y="606989"/>
              <a:ext cx="24874" cy="27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23" h="21600" fill="norm" stroke="1" extrusionOk="0">
                  <a:moveTo>
                    <a:pt x="8820" y="0"/>
                  </a:moveTo>
                  <a:cubicBezTo>
                    <a:pt x="3923" y="1532"/>
                    <a:pt x="-2138" y="919"/>
                    <a:pt x="747" y="9447"/>
                  </a:cubicBezTo>
                  <a:cubicBezTo>
                    <a:pt x="3341" y="17643"/>
                    <a:pt x="11995" y="17336"/>
                    <a:pt x="17207" y="21600"/>
                  </a:cubicBezTo>
                  <a:cubicBezTo>
                    <a:pt x="17207" y="21600"/>
                    <a:pt x="17232" y="21600"/>
                    <a:pt x="17256" y="21600"/>
                  </a:cubicBezTo>
                  <a:cubicBezTo>
                    <a:pt x="17886" y="21600"/>
                    <a:pt x="19462" y="17591"/>
                    <a:pt x="18056" y="16111"/>
                  </a:cubicBezTo>
                  <a:cubicBezTo>
                    <a:pt x="16044" y="13991"/>
                    <a:pt x="13450" y="10034"/>
                    <a:pt x="10856" y="10034"/>
                  </a:cubicBezTo>
                  <a:cubicBezTo>
                    <a:pt x="10589" y="10060"/>
                    <a:pt x="10347" y="10060"/>
                    <a:pt x="10104" y="10060"/>
                  </a:cubicBezTo>
                  <a:cubicBezTo>
                    <a:pt x="-538" y="10060"/>
                    <a:pt x="9401" y="3574"/>
                    <a:pt x="882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1547;p4"/>
            <p:cNvSpPr/>
            <p:nvPr/>
          </p:nvSpPr>
          <p:spPr>
            <a:xfrm flipH="1" rot="21184803">
              <a:off x="236423" y="899523"/>
              <a:ext cx="26193" cy="2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2" y="0"/>
                  </a:moveTo>
                  <a:cubicBezTo>
                    <a:pt x="16634" y="0"/>
                    <a:pt x="15833" y="1171"/>
                    <a:pt x="15245" y="4360"/>
                  </a:cubicBezTo>
                  <a:cubicBezTo>
                    <a:pt x="16527" y="17689"/>
                    <a:pt x="4753" y="10588"/>
                    <a:pt x="0" y="14425"/>
                  </a:cubicBezTo>
                  <a:cubicBezTo>
                    <a:pt x="1896" y="16817"/>
                    <a:pt x="3791" y="19183"/>
                    <a:pt x="5714" y="21251"/>
                  </a:cubicBezTo>
                  <a:lnTo>
                    <a:pt x="11748" y="21251"/>
                  </a:lnTo>
                  <a:cubicBezTo>
                    <a:pt x="12949" y="21251"/>
                    <a:pt x="14471" y="21600"/>
                    <a:pt x="15940" y="21600"/>
                  </a:cubicBezTo>
                  <a:cubicBezTo>
                    <a:pt x="17568" y="21600"/>
                    <a:pt x="19170" y="21176"/>
                    <a:pt x="20345" y="19482"/>
                  </a:cubicBezTo>
                  <a:cubicBezTo>
                    <a:pt x="18423" y="13852"/>
                    <a:pt x="21280" y="8794"/>
                    <a:pt x="21600" y="3463"/>
                  </a:cubicBezTo>
                  <a:cubicBezTo>
                    <a:pt x="20078" y="1545"/>
                    <a:pt x="18716" y="0"/>
                    <a:pt x="176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1548;p4"/>
            <p:cNvSpPr/>
            <p:nvPr/>
          </p:nvSpPr>
          <p:spPr>
            <a:xfrm flipH="1" rot="21184803">
              <a:off x="232739" y="925925"/>
              <a:ext cx="18447" cy="2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7" h="21600" fill="norm" stroke="1" extrusionOk="0">
                  <a:moveTo>
                    <a:pt x="10619" y="0"/>
                  </a:moveTo>
                  <a:cubicBezTo>
                    <a:pt x="7057" y="367"/>
                    <a:pt x="3133" y="1436"/>
                    <a:pt x="0" y="2169"/>
                  </a:cubicBezTo>
                  <a:cubicBezTo>
                    <a:pt x="2737" y="5072"/>
                    <a:pt x="7057" y="6538"/>
                    <a:pt x="6299" y="12373"/>
                  </a:cubicBezTo>
                  <a:cubicBezTo>
                    <a:pt x="5210" y="19309"/>
                    <a:pt x="6595" y="21600"/>
                    <a:pt x="9234" y="21600"/>
                  </a:cubicBezTo>
                  <a:cubicBezTo>
                    <a:pt x="11410" y="21600"/>
                    <a:pt x="14444" y="20011"/>
                    <a:pt x="17676" y="18178"/>
                  </a:cubicBezTo>
                  <a:cubicBezTo>
                    <a:pt x="21600" y="9440"/>
                    <a:pt x="14147" y="5438"/>
                    <a:pt x="106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1549;p4"/>
            <p:cNvSpPr/>
            <p:nvPr/>
          </p:nvSpPr>
          <p:spPr>
            <a:xfrm flipH="1" rot="21184803">
              <a:off x="752300" y="192563"/>
              <a:ext cx="23149" cy="1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62" y="0"/>
                  </a:moveTo>
                  <a:cubicBezTo>
                    <a:pt x="5075" y="0"/>
                    <a:pt x="2628" y="1834"/>
                    <a:pt x="0" y="7188"/>
                  </a:cubicBezTo>
                  <a:cubicBezTo>
                    <a:pt x="2538" y="11552"/>
                    <a:pt x="7190" y="14596"/>
                    <a:pt x="7190" y="21600"/>
                  </a:cubicBezTo>
                  <a:lnTo>
                    <a:pt x="11510" y="21600"/>
                  </a:lnTo>
                  <a:cubicBezTo>
                    <a:pt x="12597" y="14596"/>
                    <a:pt x="18005" y="13312"/>
                    <a:pt x="21600" y="9388"/>
                  </a:cubicBezTo>
                  <a:cubicBezTo>
                    <a:pt x="16766" y="7628"/>
                    <a:pt x="12265" y="0"/>
                    <a:pt x="746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1550;p4"/>
            <p:cNvSpPr/>
            <p:nvPr/>
          </p:nvSpPr>
          <p:spPr>
            <a:xfrm flipH="1" rot="21184803">
              <a:off x="394522" y="584995"/>
              <a:ext cx="15248" cy="1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11" h="21600" fill="norm" stroke="1" extrusionOk="0">
                  <a:moveTo>
                    <a:pt x="13322" y="0"/>
                  </a:moveTo>
                  <a:cubicBezTo>
                    <a:pt x="10432" y="0"/>
                    <a:pt x="4906" y="4222"/>
                    <a:pt x="1221" y="6271"/>
                  </a:cubicBezTo>
                  <a:cubicBezTo>
                    <a:pt x="-1885" y="18280"/>
                    <a:pt x="1294" y="21600"/>
                    <a:pt x="6712" y="21600"/>
                  </a:cubicBezTo>
                  <a:cubicBezTo>
                    <a:pt x="8807" y="21600"/>
                    <a:pt x="11191" y="21108"/>
                    <a:pt x="13683" y="20411"/>
                  </a:cubicBezTo>
                  <a:cubicBezTo>
                    <a:pt x="15417" y="13608"/>
                    <a:pt x="19715" y="5779"/>
                    <a:pt x="14550" y="410"/>
                  </a:cubicBezTo>
                  <a:cubicBezTo>
                    <a:pt x="14225" y="123"/>
                    <a:pt x="13827" y="0"/>
                    <a:pt x="133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1551;p4"/>
            <p:cNvSpPr/>
            <p:nvPr/>
          </p:nvSpPr>
          <p:spPr>
            <a:xfrm flipH="1" rot="21184803">
              <a:off x="373987" y="631633"/>
              <a:ext cx="12701" cy="1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8859" y="0"/>
                  </a:moveTo>
                  <a:cubicBezTo>
                    <a:pt x="6371" y="0"/>
                    <a:pt x="3434" y="439"/>
                    <a:pt x="0" y="1361"/>
                  </a:cubicBezTo>
                  <a:cubicBezTo>
                    <a:pt x="2041" y="9483"/>
                    <a:pt x="547" y="21600"/>
                    <a:pt x="11696" y="21600"/>
                  </a:cubicBezTo>
                  <a:cubicBezTo>
                    <a:pt x="13388" y="21600"/>
                    <a:pt x="15379" y="21293"/>
                    <a:pt x="17768" y="20678"/>
                  </a:cubicBezTo>
                  <a:cubicBezTo>
                    <a:pt x="21600" y="7595"/>
                    <a:pt x="19211" y="0"/>
                    <a:pt x="88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1552;p4"/>
            <p:cNvSpPr/>
            <p:nvPr/>
          </p:nvSpPr>
          <p:spPr>
            <a:xfrm flipH="1" rot="21184803">
              <a:off x="479555" y="383763"/>
              <a:ext cx="12701" cy="20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40" h="21600" fill="norm" stroke="1" extrusionOk="0">
                  <a:moveTo>
                    <a:pt x="14618" y="0"/>
                  </a:moveTo>
                  <a:cubicBezTo>
                    <a:pt x="-4086" y="2389"/>
                    <a:pt x="-601" y="12415"/>
                    <a:pt x="2345" y="21600"/>
                  </a:cubicBezTo>
                  <a:cubicBezTo>
                    <a:pt x="4652" y="13593"/>
                    <a:pt x="17514" y="9589"/>
                    <a:pt x="146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1553;p4"/>
            <p:cNvSpPr/>
            <p:nvPr/>
          </p:nvSpPr>
          <p:spPr>
            <a:xfrm flipH="1" rot="21184803">
              <a:off x="348749" y="667496"/>
              <a:ext cx="13343" cy="1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40" h="21600" fill="norm" stroke="1" extrusionOk="0">
                  <a:moveTo>
                    <a:pt x="7124" y="0"/>
                  </a:moveTo>
                  <a:cubicBezTo>
                    <a:pt x="2388" y="1647"/>
                    <a:pt x="-2879" y="2151"/>
                    <a:pt x="1857" y="10342"/>
                  </a:cubicBezTo>
                  <a:cubicBezTo>
                    <a:pt x="4601" y="15239"/>
                    <a:pt x="7390" y="21600"/>
                    <a:pt x="12303" y="21600"/>
                  </a:cubicBezTo>
                  <a:cubicBezTo>
                    <a:pt x="13985" y="21600"/>
                    <a:pt x="15932" y="20868"/>
                    <a:pt x="18190" y="19083"/>
                  </a:cubicBezTo>
                  <a:cubicBezTo>
                    <a:pt x="18721" y="9793"/>
                    <a:pt x="15047" y="3249"/>
                    <a:pt x="71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1554;p4"/>
            <p:cNvSpPr/>
            <p:nvPr/>
          </p:nvSpPr>
          <p:spPr>
            <a:xfrm flipH="1" rot="21184803">
              <a:off x="492876" y="432410"/>
              <a:ext cx="15698" cy="1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0" h="21600" fill="norm" stroke="1" extrusionOk="0">
                  <a:moveTo>
                    <a:pt x="13715" y="0"/>
                  </a:moveTo>
                  <a:cubicBezTo>
                    <a:pt x="9742" y="0"/>
                    <a:pt x="8353" y="6465"/>
                    <a:pt x="5846" y="9184"/>
                  </a:cubicBezTo>
                  <a:cubicBezTo>
                    <a:pt x="2143" y="12269"/>
                    <a:pt x="-1058" y="15318"/>
                    <a:pt x="331" y="19690"/>
                  </a:cubicBezTo>
                  <a:cubicBezTo>
                    <a:pt x="871" y="21086"/>
                    <a:pt x="1642" y="21600"/>
                    <a:pt x="2529" y="21600"/>
                  </a:cubicBezTo>
                  <a:cubicBezTo>
                    <a:pt x="3841" y="21600"/>
                    <a:pt x="5383" y="20498"/>
                    <a:pt x="6733" y="19690"/>
                  </a:cubicBezTo>
                  <a:cubicBezTo>
                    <a:pt x="13638" y="19249"/>
                    <a:pt x="13638" y="13151"/>
                    <a:pt x="15026" y="8339"/>
                  </a:cubicBezTo>
                  <a:cubicBezTo>
                    <a:pt x="16376" y="6576"/>
                    <a:pt x="20542" y="3967"/>
                    <a:pt x="17765" y="1763"/>
                  </a:cubicBezTo>
                  <a:cubicBezTo>
                    <a:pt x="16145" y="514"/>
                    <a:pt x="14833" y="0"/>
                    <a:pt x="1371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1555;p4"/>
            <p:cNvSpPr/>
            <p:nvPr/>
          </p:nvSpPr>
          <p:spPr>
            <a:xfrm flipH="1" rot="21184803">
              <a:off x="471270" y="467625"/>
              <a:ext cx="145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45" h="18074" fill="norm" stroke="1" extrusionOk="0">
                  <a:moveTo>
                    <a:pt x="9829" y="0"/>
                  </a:moveTo>
                  <a:cubicBezTo>
                    <a:pt x="10975" y="10675"/>
                    <a:pt x="-6458" y="-3526"/>
                    <a:pt x="2640" y="17180"/>
                  </a:cubicBezTo>
                  <a:cubicBezTo>
                    <a:pt x="3785" y="17776"/>
                    <a:pt x="4867" y="18074"/>
                    <a:pt x="5885" y="18074"/>
                  </a:cubicBezTo>
                  <a:cubicBezTo>
                    <a:pt x="9798" y="18074"/>
                    <a:pt x="12502" y="13804"/>
                    <a:pt x="13997" y="7696"/>
                  </a:cubicBezTo>
                  <a:cubicBezTo>
                    <a:pt x="15142" y="3575"/>
                    <a:pt x="12088" y="595"/>
                    <a:pt x="98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1556;p4"/>
            <p:cNvSpPr/>
            <p:nvPr/>
          </p:nvSpPr>
          <p:spPr>
            <a:xfrm flipH="1" rot="21184803">
              <a:off x="328616" y="710299"/>
              <a:ext cx="13535" cy="1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6" h="21600" fill="norm" stroke="1" extrusionOk="0">
                  <a:moveTo>
                    <a:pt x="17634" y="0"/>
                  </a:moveTo>
                  <a:cubicBezTo>
                    <a:pt x="11947" y="4047"/>
                    <a:pt x="5687" y="8728"/>
                    <a:pt x="0" y="12775"/>
                  </a:cubicBezTo>
                  <a:cubicBezTo>
                    <a:pt x="1147" y="19601"/>
                    <a:pt x="3154" y="21600"/>
                    <a:pt x="5400" y="21600"/>
                  </a:cubicBezTo>
                  <a:cubicBezTo>
                    <a:pt x="8506" y="21600"/>
                    <a:pt x="12138" y="17748"/>
                    <a:pt x="14766" y="17407"/>
                  </a:cubicBezTo>
                  <a:cubicBezTo>
                    <a:pt x="20453" y="12190"/>
                    <a:pt x="21600" y="6387"/>
                    <a:pt x="176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1557;p4"/>
            <p:cNvSpPr/>
            <p:nvPr/>
          </p:nvSpPr>
          <p:spPr>
            <a:xfrm flipH="1" rot="21184803">
              <a:off x="187315" y="102725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4345" y="0"/>
                  </a:moveTo>
                  <a:cubicBezTo>
                    <a:pt x="1535" y="5911"/>
                    <a:pt x="-2621" y="13148"/>
                    <a:pt x="2238" y="19059"/>
                  </a:cubicBezTo>
                  <a:cubicBezTo>
                    <a:pt x="3994" y="20882"/>
                    <a:pt x="5691" y="21600"/>
                    <a:pt x="7272" y="21600"/>
                  </a:cubicBezTo>
                  <a:cubicBezTo>
                    <a:pt x="11311" y="21600"/>
                    <a:pt x="14999" y="17015"/>
                    <a:pt x="18979" y="15137"/>
                  </a:cubicBezTo>
                  <a:cubicBezTo>
                    <a:pt x="18979" y="12485"/>
                    <a:pt x="18277" y="11159"/>
                    <a:pt x="18277" y="8507"/>
                  </a:cubicBezTo>
                  <a:cubicBezTo>
                    <a:pt x="12716" y="5911"/>
                    <a:pt x="8559" y="2596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1558;p4"/>
            <p:cNvSpPr/>
            <p:nvPr/>
          </p:nvSpPr>
          <p:spPr>
            <a:xfrm flipH="1" rot="21184803">
              <a:off x="529645" y="2087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3" h="21600" fill="norm" stroke="1" extrusionOk="0">
                  <a:moveTo>
                    <a:pt x="9889" y="0"/>
                  </a:moveTo>
                  <a:cubicBezTo>
                    <a:pt x="7690" y="0"/>
                    <a:pt x="5103" y="736"/>
                    <a:pt x="2128" y="2332"/>
                  </a:cubicBezTo>
                  <a:cubicBezTo>
                    <a:pt x="1352" y="6689"/>
                    <a:pt x="-1752" y="13991"/>
                    <a:pt x="1352" y="18409"/>
                  </a:cubicBezTo>
                  <a:cubicBezTo>
                    <a:pt x="2193" y="20741"/>
                    <a:pt x="3422" y="21600"/>
                    <a:pt x="4780" y="21600"/>
                  </a:cubicBezTo>
                  <a:cubicBezTo>
                    <a:pt x="7302" y="21600"/>
                    <a:pt x="10406" y="18839"/>
                    <a:pt x="12928" y="16936"/>
                  </a:cubicBezTo>
                  <a:cubicBezTo>
                    <a:pt x="16744" y="13991"/>
                    <a:pt x="19848" y="9634"/>
                    <a:pt x="16744" y="3805"/>
                  </a:cubicBezTo>
                  <a:cubicBezTo>
                    <a:pt x="14998" y="1289"/>
                    <a:pt x="12734" y="0"/>
                    <a:pt x="98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1559;p4"/>
            <p:cNvSpPr/>
            <p:nvPr/>
          </p:nvSpPr>
          <p:spPr>
            <a:xfrm flipH="1" rot="21184803">
              <a:off x="258343" y="6519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4" h="21600" fill="norm" stroke="1" extrusionOk="0">
                  <a:moveTo>
                    <a:pt x="9307" y="0"/>
                  </a:moveTo>
                  <a:cubicBezTo>
                    <a:pt x="7779" y="0"/>
                    <a:pt x="6252" y="396"/>
                    <a:pt x="4870" y="1189"/>
                  </a:cubicBezTo>
                  <a:cubicBezTo>
                    <a:pt x="-293" y="5086"/>
                    <a:pt x="-1166" y="11428"/>
                    <a:pt x="1379" y="16117"/>
                  </a:cubicBezTo>
                  <a:cubicBezTo>
                    <a:pt x="3707" y="19222"/>
                    <a:pt x="6689" y="21600"/>
                    <a:pt x="9670" y="21600"/>
                  </a:cubicBezTo>
                  <a:cubicBezTo>
                    <a:pt x="11270" y="21600"/>
                    <a:pt x="12870" y="20939"/>
                    <a:pt x="14398" y="19288"/>
                  </a:cubicBezTo>
                  <a:cubicBezTo>
                    <a:pt x="17889" y="16117"/>
                    <a:pt x="18761" y="10635"/>
                    <a:pt x="20434" y="6672"/>
                  </a:cubicBezTo>
                  <a:cubicBezTo>
                    <a:pt x="16361" y="1916"/>
                    <a:pt x="12652" y="0"/>
                    <a:pt x="93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1560;p4"/>
            <p:cNvSpPr/>
            <p:nvPr/>
          </p:nvSpPr>
          <p:spPr>
            <a:xfrm flipH="1" rot="21184803">
              <a:off x="141771" y="1037483"/>
              <a:ext cx="12701" cy="17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1" h="21600" fill="norm" stroke="1" extrusionOk="0">
                  <a:moveTo>
                    <a:pt x="16361" y="0"/>
                  </a:moveTo>
                  <a:cubicBezTo>
                    <a:pt x="1686" y="6081"/>
                    <a:pt x="-5239" y="11728"/>
                    <a:pt x="4572" y="21600"/>
                  </a:cubicBezTo>
                  <a:cubicBezTo>
                    <a:pt x="8529" y="13150"/>
                    <a:pt x="11497" y="7503"/>
                    <a:pt x="1636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1561;p4"/>
            <p:cNvSpPr/>
            <p:nvPr/>
          </p:nvSpPr>
          <p:spPr>
            <a:xfrm flipH="1" rot="21184803">
              <a:off x="492672" y="440010"/>
              <a:ext cx="12701" cy="1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38" y="0"/>
                  </a:moveTo>
                  <a:cubicBezTo>
                    <a:pt x="9894" y="4622"/>
                    <a:pt x="5438" y="8726"/>
                    <a:pt x="0" y="13349"/>
                  </a:cubicBezTo>
                  <a:cubicBezTo>
                    <a:pt x="3625" y="15941"/>
                    <a:pt x="5438" y="18490"/>
                    <a:pt x="8157" y="21600"/>
                  </a:cubicBezTo>
                  <a:lnTo>
                    <a:pt x="21600" y="15941"/>
                  </a:lnTo>
                  <a:cubicBezTo>
                    <a:pt x="20694" y="10800"/>
                    <a:pt x="18050" y="5141"/>
                    <a:pt x="162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1562;p4"/>
            <p:cNvSpPr/>
            <p:nvPr/>
          </p:nvSpPr>
          <p:spPr>
            <a:xfrm flipH="1" rot="21184803">
              <a:off x="630896" y="286699"/>
              <a:ext cx="1427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90" y="0"/>
                  </a:moveTo>
                  <a:cubicBezTo>
                    <a:pt x="7053" y="0"/>
                    <a:pt x="3135" y="6651"/>
                    <a:pt x="0" y="16134"/>
                  </a:cubicBezTo>
                  <a:cubicBezTo>
                    <a:pt x="2939" y="20085"/>
                    <a:pt x="5339" y="21600"/>
                    <a:pt x="7396" y="21600"/>
                  </a:cubicBezTo>
                  <a:cubicBezTo>
                    <a:pt x="13176" y="21600"/>
                    <a:pt x="16457" y="9812"/>
                    <a:pt x="21600" y="5202"/>
                  </a:cubicBezTo>
                  <a:cubicBezTo>
                    <a:pt x="18122" y="1580"/>
                    <a:pt x="15135" y="0"/>
                    <a:pt x="1249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1563;p4"/>
            <p:cNvSpPr/>
            <p:nvPr/>
          </p:nvSpPr>
          <p:spPr>
            <a:xfrm flipH="1" rot="21184803">
              <a:off x="178482" y="10500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45" h="21600" fill="norm" stroke="1" extrusionOk="0">
                  <a:moveTo>
                    <a:pt x="14545" y="0"/>
                  </a:moveTo>
                  <a:cubicBezTo>
                    <a:pt x="11200" y="702"/>
                    <a:pt x="5417" y="702"/>
                    <a:pt x="5417" y="1405"/>
                  </a:cubicBezTo>
                  <a:cubicBezTo>
                    <a:pt x="2909" y="8371"/>
                    <a:pt x="-7055" y="17444"/>
                    <a:pt x="8692" y="21600"/>
                  </a:cubicBezTo>
                  <a:cubicBezTo>
                    <a:pt x="10364" y="20956"/>
                    <a:pt x="12873" y="18849"/>
                    <a:pt x="13709" y="16039"/>
                  </a:cubicBezTo>
                  <a:cubicBezTo>
                    <a:pt x="13709" y="11180"/>
                    <a:pt x="14545" y="4917"/>
                    <a:pt x="1454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1564;p4"/>
            <p:cNvSpPr/>
            <p:nvPr/>
          </p:nvSpPr>
          <p:spPr>
            <a:xfrm flipH="1" rot="21184803">
              <a:off x="308790" y="769056"/>
              <a:ext cx="12701" cy="1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39" h="21600" fill="norm" stroke="1" extrusionOk="0">
                  <a:moveTo>
                    <a:pt x="9468" y="0"/>
                  </a:moveTo>
                  <a:cubicBezTo>
                    <a:pt x="0" y="3463"/>
                    <a:pt x="3402" y="11295"/>
                    <a:pt x="0" y="17189"/>
                  </a:cubicBezTo>
                  <a:cubicBezTo>
                    <a:pt x="680" y="18673"/>
                    <a:pt x="1361" y="20157"/>
                    <a:pt x="3402" y="21600"/>
                  </a:cubicBezTo>
                  <a:cubicBezTo>
                    <a:pt x="21600" y="21600"/>
                    <a:pt x="6746" y="9357"/>
                    <a:pt x="12813" y="4452"/>
                  </a:cubicBezTo>
                  <a:cubicBezTo>
                    <a:pt x="11509" y="2968"/>
                    <a:pt x="10148" y="989"/>
                    <a:pt x="946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1565;p4"/>
            <p:cNvSpPr/>
            <p:nvPr/>
          </p:nvSpPr>
          <p:spPr>
            <a:xfrm flipH="1" rot="21184803">
              <a:off x="355228" y="62966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9" h="21600" fill="norm" stroke="1" extrusionOk="0">
                  <a:moveTo>
                    <a:pt x="14019" y="0"/>
                  </a:moveTo>
                  <a:cubicBezTo>
                    <a:pt x="7884" y="5748"/>
                    <a:pt x="-4471" y="9318"/>
                    <a:pt x="1663" y="21600"/>
                  </a:cubicBezTo>
                  <a:cubicBezTo>
                    <a:pt x="12982" y="17970"/>
                    <a:pt x="17129" y="10770"/>
                    <a:pt x="140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1566;p4"/>
            <p:cNvSpPr/>
            <p:nvPr/>
          </p:nvSpPr>
          <p:spPr>
            <a:xfrm flipH="1" rot="21184803">
              <a:off x="565340" y="375649"/>
              <a:ext cx="12701" cy="1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3" h="21600" fill="norm" stroke="1" extrusionOk="0">
                  <a:moveTo>
                    <a:pt x="15764" y="0"/>
                  </a:moveTo>
                  <a:cubicBezTo>
                    <a:pt x="4679" y="1037"/>
                    <a:pt x="-1537" y="5659"/>
                    <a:pt x="328" y="16978"/>
                  </a:cubicBezTo>
                  <a:cubicBezTo>
                    <a:pt x="1571" y="19051"/>
                    <a:pt x="2814" y="20045"/>
                    <a:pt x="4057" y="21600"/>
                  </a:cubicBezTo>
                  <a:cubicBezTo>
                    <a:pt x="9600" y="15941"/>
                    <a:pt x="15142" y="11318"/>
                    <a:pt x="20063" y="5141"/>
                  </a:cubicBezTo>
                  <a:cubicBezTo>
                    <a:pt x="19441" y="3067"/>
                    <a:pt x="18820" y="2074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1567;p4"/>
            <p:cNvSpPr/>
            <p:nvPr/>
          </p:nvSpPr>
          <p:spPr>
            <a:xfrm flipH="1" rot="21184803">
              <a:off x="317043" y="7387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1" h="21600" fill="norm" stroke="1" extrusionOk="0">
                  <a:moveTo>
                    <a:pt x="8806" y="0"/>
                  </a:moveTo>
                  <a:cubicBezTo>
                    <a:pt x="7249" y="0"/>
                    <a:pt x="5498" y="1084"/>
                    <a:pt x="3682" y="3753"/>
                  </a:cubicBezTo>
                  <a:cubicBezTo>
                    <a:pt x="-210" y="9674"/>
                    <a:pt x="-3259" y="18598"/>
                    <a:pt x="6730" y="21600"/>
                  </a:cubicBezTo>
                  <a:lnTo>
                    <a:pt x="18341" y="10675"/>
                  </a:lnTo>
                  <a:cubicBezTo>
                    <a:pt x="15617" y="5838"/>
                    <a:pt x="12568" y="0"/>
                    <a:pt x="880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1568;p4"/>
            <p:cNvSpPr/>
            <p:nvPr/>
          </p:nvSpPr>
          <p:spPr>
            <a:xfrm flipH="1" rot="21184803">
              <a:off x="185432" y="10007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02" h="21600" fill="norm" stroke="1" extrusionOk="0">
                  <a:moveTo>
                    <a:pt x="8650" y="0"/>
                  </a:moveTo>
                  <a:cubicBezTo>
                    <a:pt x="5232" y="0"/>
                    <a:pt x="1761" y="2545"/>
                    <a:pt x="0" y="8936"/>
                  </a:cubicBezTo>
                  <a:cubicBezTo>
                    <a:pt x="2486" y="13138"/>
                    <a:pt x="4299" y="18108"/>
                    <a:pt x="6786" y="21600"/>
                  </a:cubicBezTo>
                  <a:cubicBezTo>
                    <a:pt x="9894" y="15268"/>
                    <a:pt x="21600" y="14558"/>
                    <a:pt x="15436" y="4024"/>
                  </a:cubicBezTo>
                  <a:cubicBezTo>
                    <a:pt x="13830" y="1539"/>
                    <a:pt x="11240" y="0"/>
                    <a:pt x="865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1569;p4"/>
            <p:cNvSpPr/>
            <p:nvPr/>
          </p:nvSpPr>
          <p:spPr>
            <a:xfrm flipH="1" rot="21184803">
              <a:off x="521328" y="41846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333" h="21600" fill="norm" stroke="1" extrusionOk="0">
                  <a:moveTo>
                    <a:pt x="3450" y="0"/>
                  </a:moveTo>
                  <a:cubicBezTo>
                    <a:pt x="-5537" y="11452"/>
                    <a:pt x="5716" y="14173"/>
                    <a:pt x="7076" y="21600"/>
                  </a:cubicBezTo>
                  <a:cubicBezTo>
                    <a:pt x="16063" y="10091"/>
                    <a:pt x="8850" y="5386"/>
                    <a:pt x="345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1570;p4"/>
            <p:cNvSpPr/>
            <p:nvPr/>
          </p:nvSpPr>
          <p:spPr>
            <a:xfrm flipH="1" rot="21184803">
              <a:off x="209653" y="987287"/>
              <a:ext cx="12701" cy="1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9" h="21600" fill="norm" stroke="1" extrusionOk="0">
                  <a:moveTo>
                    <a:pt x="14400" y="0"/>
                  </a:moveTo>
                  <a:cubicBezTo>
                    <a:pt x="9617" y="3815"/>
                    <a:pt x="4834" y="7039"/>
                    <a:pt x="0" y="11499"/>
                  </a:cubicBezTo>
                  <a:cubicBezTo>
                    <a:pt x="3978" y="17839"/>
                    <a:pt x="8811" y="21600"/>
                    <a:pt x="14752" y="21600"/>
                  </a:cubicBezTo>
                  <a:cubicBezTo>
                    <a:pt x="16011" y="21600"/>
                    <a:pt x="17270" y="21439"/>
                    <a:pt x="18629" y="21116"/>
                  </a:cubicBezTo>
                  <a:cubicBezTo>
                    <a:pt x="19787" y="13433"/>
                    <a:pt x="21600" y="5104"/>
                    <a:pt x="144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1571;p4"/>
            <p:cNvSpPr/>
            <p:nvPr/>
          </p:nvSpPr>
          <p:spPr>
            <a:xfrm flipH="1" rot="21184803">
              <a:off x="201221" y="982103"/>
              <a:ext cx="12701" cy="1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269" h="21600" fill="norm" stroke="1" extrusionOk="0">
                  <a:moveTo>
                    <a:pt x="926" y="0"/>
                  </a:moveTo>
                  <a:cubicBezTo>
                    <a:pt x="463" y="2219"/>
                    <a:pt x="463" y="4845"/>
                    <a:pt x="0" y="7064"/>
                  </a:cubicBezTo>
                  <a:cubicBezTo>
                    <a:pt x="926" y="11466"/>
                    <a:pt x="2314" y="16311"/>
                    <a:pt x="3240" y="21600"/>
                  </a:cubicBezTo>
                  <a:cubicBezTo>
                    <a:pt x="11957" y="13204"/>
                    <a:pt x="21600" y="4401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1572;p4"/>
            <p:cNvSpPr/>
            <p:nvPr/>
          </p:nvSpPr>
          <p:spPr>
            <a:xfrm flipH="1" rot="21184803">
              <a:off x="210100" y="96477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5" h="21600" fill="norm" stroke="1" extrusionOk="0">
                  <a:moveTo>
                    <a:pt x="6543" y="0"/>
                  </a:moveTo>
                  <a:cubicBezTo>
                    <a:pt x="4651" y="4488"/>
                    <a:pt x="0" y="10099"/>
                    <a:pt x="0" y="12249"/>
                  </a:cubicBezTo>
                  <a:cubicBezTo>
                    <a:pt x="1813" y="20197"/>
                    <a:pt x="5597" y="21600"/>
                    <a:pt x="9775" y="21600"/>
                  </a:cubicBezTo>
                  <a:cubicBezTo>
                    <a:pt x="12140" y="21600"/>
                    <a:pt x="14584" y="21226"/>
                    <a:pt x="16870" y="21226"/>
                  </a:cubicBezTo>
                  <a:cubicBezTo>
                    <a:pt x="21600" y="5610"/>
                    <a:pt x="18762" y="0"/>
                    <a:pt x="654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1573;p4"/>
            <p:cNvSpPr/>
            <p:nvPr/>
          </p:nvSpPr>
          <p:spPr>
            <a:xfrm flipH="1" rot="21184803">
              <a:off x="615292" y="330782"/>
              <a:ext cx="16189" cy="1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0" y="0"/>
                  </a:moveTo>
                  <a:cubicBezTo>
                    <a:pt x="4968" y="0"/>
                    <a:pt x="2462" y="1088"/>
                    <a:pt x="0" y="4788"/>
                  </a:cubicBezTo>
                  <a:cubicBezTo>
                    <a:pt x="5141" y="10610"/>
                    <a:pt x="11275" y="15778"/>
                    <a:pt x="16459" y="21600"/>
                  </a:cubicBezTo>
                  <a:cubicBezTo>
                    <a:pt x="17971" y="17084"/>
                    <a:pt x="19526" y="12514"/>
                    <a:pt x="21600" y="7998"/>
                  </a:cubicBezTo>
                  <a:cubicBezTo>
                    <a:pt x="20045" y="6039"/>
                    <a:pt x="19526" y="4788"/>
                    <a:pt x="17971" y="2829"/>
                  </a:cubicBezTo>
                  <a:cubicBezTo>
                    <a:pt x="14602" y="2448"/>
                    <a:pt x="11059" y="0"/>
                    <a:pt x="743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1574;p4"/>
            <p:cNvSpPr/>
            <p:nvPr/>
          </p:nvSpPr>
          <p:spPr>
            <a:xfrm flipH="1" rot="21184803">
              <a:off x="362172" y="68159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9" y="0"/>
                  </a:moveTo>
                  <a:cubicBezTo>
                    <a:pt x="1603" y="0"/>
                    <a:pt x="836" y="56"/>
                    <a:pt x="0" y="113"/>
                  </a:cubicBezTo>
                  <a:cubicBezTo>
                    <a:pt x="4947" y="9531"/>
                    <a:pt x="8292" y="20246"/>
                    <a:pt x="21600" y="21600"/>
                  </a:cubicBezTo>
                  <a:cubicBezTo>
                    <a:pt x="16792" y="12633"/>
                    <a:pt x="17350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1575;p4"/>
            <p:cNvSpPr/>
            <p:nvPr/>
          </p:nvSpPr>
          <p:spPr>
            <a:xfrm flipH="1" rot="21184803">
              <a:off x="587488" y="350372"/>
              <a:ext cx="13451" cy="1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21" h="19020" fill="norm" stroke="1" extrusionOk="0">
                  <a:moveTo>
                    <a:pt x="1198" y="0"/>
                  </a:moveTo>
                  <a:cubicBezTo>
                    <a:pt x="1198" y="5203"/>
                    <a:pt x="787" y="9401"/>
                    <a:pt x="0" y="14604"/>
                  </a:cubicBezTo>
                  <a:cubicBezTo>
                    <a:pt x="2567" y="15828"/>
                    <a:pt x="4895" y="19020"/>
                    <a:pt x="7736" y="19020"/>
                  </a:cubicBezTo>
                  <a:cubicBezTo>
                    <a:pt x="8524" y="19020"/>
                    <a:pt x="9311" y="18801"/>
                    <a:pt x="10167" y="18233"/>
                  </a:cubicBezTo>
                  <a:cubicBezTo>
                    <a:pt x="21600" y="-2580"/>
                    <a:pt x="5682" y="4197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1576;p4"/>
            <p:cNvSpPr/>
            <p:nvPr/>
          </p:nvSpPr>
          <p:spPr>
            <a:xfrm flipH="1" rot="21184803">
              <a:off x="582377" y="361203"/>
              <a:ext cx="19812" cy="1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2807" y="0"/>
                  </a:moveTo>
                  <a:cubicBezTo>
                    <a:pt x="1917" y="0"/>
                    <a:pt x="958" y="157"/>
                    <a:pt x="0" y="470"/>
                  </a:cubicBezTo>
                  <a:cubicBezTo>
                    <a:pt x="787" y="2922"/>
                    <a:pt x="1198" y="5426"/>
                    <a:pt x="1198" y="7304"/>
                  </a:cubicBezTo>
                  <a:cubicBezTo>
                    <a:pt x="5272" y="13513"/>
                    <a:pt x="9756" y="19722"/>
                    <a:pt x="15883" y="21600"/>
                  </a:cubicBezTo>
                  <a:cubicBezTo>
                    <a:pt x="21189" y="20348"/>
                    <a:pt x="21600" y="14765"/>
                    <a:pt x="20368" y="7304"/>
                  </a:cubicBezTo>
                  <a:cubicBezTo>
                    <a:pt x="17116" y="6052"/>
                    <a:pt x="13829" y="5426"/>
                    <a:pt x="10167" y="4800"/>
                  </a:cubicBezTo>
                  <a:cubicBezTo>
                    <a:pt x="8010" y="1513"/>
                    <a:pt x="5614" y="0"/>
                    <a:pt x="28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1577;p4"/>
            <p:cNvSpPr/>
            <p:nvPr/>
          </p:nvSpPr>
          <p:spPr>
            <a:xfrm flipH="1" rot="21184803">
              <a:off x="567570" y="367952"/>
              <a:ext cx="20431" cy="2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95" y="0"/>
                  </a:moveTo>
                  <a:lnTo>
                    <a:pt x="0" y="8347"/>
                  </a:lnTo>
                  <a:cubicBezTo>
                    <a:pt x="2841" y="12520"/>
                    <a:pt x="5682" y="17044"/>
                    <a:pt x="8147" y="21600"/>
                  </a:cubicBezTo>
                  <a:cubicBezTo>
                    <a:pt x="9379" y="21218"/>
                    <a:pt x="10167" y="20103"/>
                    <a:pt x="11399" y="19720"/>
                  </a:cubicBezTo>
                  <a:cubicBezTo>
                    <a:pt x="15062" y="15929"/>
                    <a:pt x="17937" y="11756"/>
                    <a:pt x="21600" y="7582"/>
                  </a:cubicBezTo>
                  <a:cubicBezTo>
                    <a:pt x="17116" y="2644"/>
                    <a:pt x="11399" y="0"/>
                    <a:pt x="489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26" name="Google Shape;1578;p4"/>
          <p:cNvGrpSpPr/>
          <p:nvPr/>
        </p:nvGrpSpPr>
        <p:grpSpPr>
          <a:xfrm>
            <a:off x="1617815" y="-76158"/>
            <a:ext cx="304043" cy="302817"/>
            <a:chOff x="0" y="0"/>
            <a:chExt cx="304041" cy="302816"/>
          </a:xfrm>
        </p:grpSpPr>
        <p:sp>
          <p:nvSpPr>
            <p:cNvPr id="659" name="Google Shape;1579;p4"/>
            <p:cNvSpPr/>
            <p:nvPr/>
          </p:nvSpPr>
          <p:spPr>
            <a:xfrm>
              <a:off x="21484" y="14083"/>
              <a:ext cx="282558" cy="27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12732" y="9281"/>
                  </a:moveTo>
                  <a:cubicBezTo>
                    <a:pt x="12332" y="9399"/>
                    <a:pt x="12295" y="9917"/>
                    <a:pt x="11965" y="10136"/>
                  </a:cubicBezTo>
                  <a:cubicBezTo>
                    <a:pt x="12236" y="9874"/>
                    <a:pt x="12263" y="9338"/>
                    <a:pt x="12732" y="9281"/>
                  </a:cubicBezTo>
                  <a:close/>
                  <a:moveTo>
                    <a:pt x="17376" y="0"/>
                  </a:moveTo>
                  <a:cubicBezTo>
                    <a:pt x="16565" y="0"/>
                    <a:pt x="15798" y="377"/>
                    <a:pt x="15102" y="1404"/>
                  </a:cubicBezTo>
                  <a:cubicBezTo>
                    <a:pt x="14254" y="2242"/>
                    <a:pt x="15102" y="3052"/>
                    <a:pt x="15073" y="3859"/>
                  </a:cubicBezTo>
                  <a:cubicBezTo>
                    <a:pt x="15102" y="3919"/>
                    <a:pt x="15161" y="4010"/>
                    <a:pt x="15220" y="4070"/>
                  </a:cubicBezTo>
                  <a:cubicBezTo>
                    <a:pt x="15353" y="4327"/>
                    <a:pt x="15604" y="4340"/>
                    <a:pt x="15847" y="4340"/>
                  </a:cubicBezTo>
                  <a:cubicBezTo>
                    <a:pt x="15872" y="4340"/>
                    <a:pt x="15896" y="4340"/>
                    <a:pt x="15923" y="4340"/>
                  </a:cubicBezTo>
                  <a:cubicBezTo>
                    <a:pt x="16186" y="4340"/>
                    <a:pt x="16420" y="4355"/>
                    <a:pt x="16450" y="4699"/>
                  </a:cubicBezTo>
                  <a:cubicBezTo>
                    <a:pt x="16538" y="5537"/>
                    <a:pt x="15454" y="4757"/>
                    <a:pt x="15309" y="5507"/>
                  </a:cubicBezTo>
                  <a:cubicBezTo>
                    <a:pt x="15220" y="5957"/>
                    <a:pt x="15454" y="6257"/>
                    <a:pt x="15717" y="6556"/>
                  </a:cubicBezTo>
                  <a:cubicBezTo>
                    <a:pt x="15864" y="6704"/>
                    <a:pt x="16157" y="6855"/>
                    <a:pt x="15805" y="7064"/>
                  </a:cubicBezTo>
                  <a:cubicBezTo>
                    <a:pt x="15687" y="7117"/>
                    <a:pt x="15560" y="7208"/>
                    <a:pt x="15451" y="7208"/>
                  </a:cubicBezTo>
                  <a:cubicBezTo>
                    <a:pt x="15370" y="7208"/>
                    <a:pt x="15299" y="7157"/>
                    <a:pt x="15250" y="7004"/>
                  </a:cubicBezTo>
                  <a:cubicBezTo>
                    <a:pt x="15161" y="6735"/>
                    <a:pt x="15016" y="6556"/>
                    <a:pt x="14810" y="6465"/>
                  </a:cubicBezTo>
                  <a:cubicBezTo>
                    <a:pt x="14694" y="6465"/>
                    <a:pt x="14547" y="6465"/>
                    <a:pt x="14429" y="6496"/>
                  </a:cubicBezTo>
                  <a:cubicBezTo>
                    <a:pt x="14343" y="6556"/>
                    <a:pt x="14225" y="6616"/>
                    <a:pt x="14107" y="6704"/>
                  </a:cubicBezTo>
                  <a:cubicBezTo>
                    <a:pt x="13492" y="7185"/>
                    <a:pt x="12673" y="6886"/>
                    <a:pt x="12147" y="7545"/>
                  </a:cubicBezTo>
                  <a:cubicBezTo>
                    <a:pt x="11766" y="8352"/>
                    <a:pt x="10830" y="8083"/>
                    <a:pt x="10448" y="8833"/>
                  </a:cubicBezTo>
                  <a:cubicBezTo>
                    <a:pt x="10274" y="9192"/>
                    <a:pt x="10333" y="9550"/>
                    <a:pt x="10566" y="9879"/>
                  </a:cubicBezTo>
                  <a:cubicBezTo>
                    <a:pt x="10625" y="10000"/>
                    <a:pt x="10741" y="10091"/>
                    <a:pt x="10859" y="10179"/>
                  </a:cubicBezTo>
                  <a:cubicBezTo>
                    <a:pt x="11070" y="10269"/>
                    <a:pt x="11282" y="10405"/>
                    <a:pt x="11493" y="10405"/>
                  </a:cubicBezTo>
                  <a:cubicBezTo>
                    <a:pt x="11614" y="10405"/>
                    <a:pt x="11734" y="10362"/>
                    <a:pt x="11855" y="10244"/>
                  </a:cubicBezTo>
                  <a:cubicBezTo>
                    <a:pt x="11737" y="10450"/>
                    <a:pt x="11973" y="10727"/>
                    <a:pt x="11796" y="10958"/>
                  </a:cubicBezTo>
                  <a:cubicBezTo>
                    <a:pt x="11766" y="11079"/>
                    <a:pt x="11707" y="11137"/>
                    <a:pt x="11619" y="11258"/>
                  </a:cubicBezTo>
                  <a:cubicBezTo>
                    <a:pt x="11474" y="11527"/>
                    <a:pt x="11211" y="11708"/>
                    <a:pt x="10975" y="11857"/>
                  </a:cubicBezTo>
                  <a:cubicBezTo>
                    <a:pt x="10859" y="11947"/>
                    <a:pt x="10770" y="12038"/>
                    <a:pt x="10711" y="12156"/>
                  </a:cubicBezTo>
                  <a:cubicBezTo>
                    <a:pt x="10682" y="12425"/>
                    <a:pt x="10741" y="12697"/>
                    <a:pt x="10830" y="12936"/>
                  </a:cubicBezTo>
                  <a:cubicBezTo>
                    <a:pt x="10773" y="13049"/>
                    <a:pt x="11034" y="13298"/>
                    <a:pt x="10788" y="13298"/>
                  </a:cubicBezTo>
                  <a:cubicBezTo>
                    <a:pt x="10773" y="13298"/>
                    <a:pt x="10758" y="13296"/>
                    <a:pt x="10741" y="13296"/>
                  </a:cubicBezTo>
                  <a:cubicBezTo>
                    <a:pt x="10478" y="13235"/>
                    <a:pt x="10185" y="13054"/>
                    <a:pt x="9952" y="12906"/>
                  </a:cubicBezTo>
                  <a:cubicBezTo>
                    <a:pt x="9831" y="12870"/>
                    <a:pt x="9721" y="12855"/>
                    <a:pt x="9615" y="12855"/>
                  </a:cubicBezTo>
                  <a:cubicBezTo>
                    <a:pt x="9541" y="12855"/>
                    <a:pt x="9468" y="12863"/>
                    <a:pt x="9396" y="12875"/>
                  </a:cubicBezTo>
                  <a:cubicBezTo>
                    <a:pt x="8927" y="13084"/>
                    <a:pt x="8430" y="13235"/>
                    <a:pt x="8049" y="13655"/>
                  </a:cubicBezTo>
                  <a:cubicBezTo>
                    <a:pt x="7756" y="14224"/>
                    <a:pt x="8194" y="15092"/>
                    <a:pt x="7493" y="15452"/>
                  </a:cubicBezTo>
                  <a:cubicBezTo>
                    <a:pt x="7609" y="14823"/>
                    <a:pt x="7960" y="14224"/>
                    <a:pt x="7638" y="13535"/>
                  </a:cubicBezTo>
                  <a:cubicBezTo>
                    <a:pt x="7486" y="13328"/>
                    <a:pt x="7336" y="13230"/>
                    <a:pt x="7174" y="13230"/>
                  </a:cubicBezTo>
                  <a:cubicBezTo>
                    <a:pt x="7053" y="13230"/>
                    <a:pt x="6925" y="13283"/>
                    <a:pt x="6790" y="13384"/>
                  </a:cubicBezTo>
                  <a:cubicBezTo>
                    <a:pt x="6350" y="13925"/>
                    <a:pt x="5854" y="14194"/>
                    <a:pt x="5180" y="14254"/>
                  </a:cubicBezTo>
                  <a:cubicBezTo>
                    <a:pt x="5591" y="13834"/>
                    <a:pt x="5942" y="13595"/>
                    <a:pt x="6380" y="13474"/>
                  </a:cubicBezTo>
                  <a:cubicBezTo>
                    <a:pt x="6935" y="13026"/>
                    <a:pt x="7638" y="13205"/>
                    <a:pt x="8253" y="13026"/>
                  </a:cubicBezTo>
                  <a:cubicBezTo>
                    <a:pt x="9249" y="11977"/>
                    <a:pt x="8371" y="11857"/>
                    <a:pt x="7815" y="11648"/>
                  </a:cubicBezTo>
                  <a:cubicBezTo>
                    <a:pt x="7889" y="11640"/>
                    <a:pt x="7965" y="11638"/>
                    <a:pt x="8042" y="11638"/>
                  </a:cubicBezTo>
                  <a:cubicBezTo>
                    <a:pt x="8376" y="11638"/>
                    <a:pt x="8723" y="11693"/>
                    <a:pt x="9057" y="11693"/>
                  </a:cubicBezTo>
                  <a:cubicBezTo>
                    <a:pt x="9632" y="11693"/>
                    <a:pt x="10173" y="11532"/>
                    <a:pt x="10566" y="10659"/>
                  </a:cubicBezTo>
                  <a:cubicBezTo>
                    <a:pt x="10537" y="10179"/>
                    <a:pt x="10097" y="9879"/>
                    <a:pt x="10126" y="9401"/>
                  </a:cubicBezTo>
                  <a:cubicBezTo>
                    <a:pt x="10011" y="8870"/>
                    <a:pt x="10178" y="8083"/>
                    <a:pt x="9409" y="8083"/>
                  </a:cubicBezTo>
                  <a:cubicBezTo>
                    <a:pt x="9396" y="8083"/>
                    <a:pt x="9381" y="8083"/>
                    <a:pt x="9367" y="8083"/>
                  </a:cubicBezTo>
                  <a:cubicBezTo>
                    <a:pt x="9074" y="8143"/>
                    <a:pt x="8782" y="8234"/>
                    <a:pt x="8487" y="8382"/>
                  </a:cubicBezTo>
                  <a:cubicBezTo>
                    <a:pt x="8342" y="8533"/>
                    <a:pt x="8224" y="8652"/>
                    <a:pt x="8283" y="8891"/>
                  </a:cubicBezTo>
                  <a:cubicBezTo>
                    <a:pt x="8312" y="9102"/>
                    <a:pt x="8546" y="8981"/>
                    <a:pt x="8575" y="9192"/>
                  </a:cubicBezTo>
                  <a:cubicBezTo>
                    <a:pt x="8487" y="9162"/>
                    <a:pt x="8371" y="9042"/>
                    <a:pt x="8283" y="8951"/>
                  </a:cubicBezTo>
                  <a:cubicBezTo>
                    <a:pt x="8165" y="8891"/>
                    <a:pt x="8039" y="8873"/>
                    <a:pt x="7914" y="8873"/>
                  </a:cubicBezTo>
                  <a:cubicBezTo>
                    <a:pt x="7717" y="8873"/>
                    <a:pt x="7513" y="8916"/>
                    <a:pt x="7314" y="8916"/>
                  </a:cubicBezTo>
                  <a:cubicBezTo>
                    <a:pt x="7134" y="8916"/>
                    <a:pt x="6957" y="8881"/>
                    <a:pt x="6790" y="8742"/>
                  </a:cubicBezTo>
                  <a:cubicBezTo>
                    <a:pt x="6753" y="8740"/>
                    <a:pt x="6717" y="8737"/>
                    <a:pt x="6680" y="8737"/>
                  </a:cubicBezTo>
                  <a:cubicBezTo>
                    <a:pt x="6421" y="8737"/>
                    <a:pt x="6134" y="8808"/>
                    <a:pt x="5876" y="8808"/>
                  </a:cubicBezTo>
                  <a:cubicBezTo>
                    <a:pt x="5839" y="8808"/>
                    <a:pt x="5802" y="8805"/>
                    <a:pt x="5765" y="8803"/>
                  </a:cubicBezTo>
                  <a:cubicBezTo>
                    <a:pt x="5561" y="8803"/>
                    <a:pt x="5327" y="8891"/>
                    <a:pt x="5121" y="9011"/>
                  </a:cubicBezTo>
                  <a:cubicBezTo>
                    <a:pt x="4769" y="9250"/>
                    <a:pt x="4536" y="9462"/>
                    <a:pt x="4391" y="9879"/>
                  </a:cubicBezTo>
                  <a:cubicBezTo>
                    <a:pt x="4391" y="10030"/>
                    <a:pt x="4391" y="10151"/>
                    <a:pt x="4447" y="10239"/>
                  </a:cubicBezTo>
                  <a:cubicBezTo>
                    <a:pt x="4713" y="10390"/>
                    <a:pt x="4858" y="10599"/>
                    <a:pt x="4565" y="10838"/>
                  </a:cubicBezTo>
                  <a:cubicBezTo>
                    <a:pt x="4241" y="11474"/>
                    <a:pt x="2896" y="11829"/>
                    <a:pt x="3860" y="12820"/>
                  </a:cubicBezTo>
                  <a:cubicBezTo>
                    <a:pt x="3712" y="12687"/>
                    <a:pt x="3572" y="12576"/>
                    <a:pt x="3420" y="12576"/>
                  </a:cubicBezTo>
                  <a:cubicBezTo>
                    <a:pt x="3287" y="12576"/>
                    <a:pt x="3147" y="12659"/>
                    <a:pt x="2985" y="12875"/>
                  </a:cubicBezTo>
                  <a:cubicBezTo>
                    <a:pt x="2517" y="14103"/>
                    <a:pt x="1696" y="14823"/>
                    <a:pt x="644" y="15270"/>
                  </a:cubicBezTo>
                  <a:cubicBezTo>
                    <a:pt x="497" y="15301"/>
                    <a:pt x="379" y="15391"/>
                    <a:pt x="293" y="15452"/>
                  </a:cubicBezTo>
                  <a:cubicBezTo>
                    <a:pt x="116" y="15600"/>
                    <a:pt x="30" y="15781"/>
                    <a:pt x="0" y="16020"/>
                  </a:cubicBezTo>
                  <a:cubicBezTo>
                    <a:pt x="57" y="16350"/>
                    <a:pt x="293" y="16470"/>
                    <a:pt x="526" y="16589"/>
                  </a:cubicBezTo>
                  <a:cubicBezTo>
                    <a:pt x="1463" y="16888"/>
                    <a:pt x="966" y="17489"/>
                    <a:pt x="760" y="18028"/>
                  </a:cubicBezTo>
                  <a:cubicBezTo>
                    <a:pt x="730" y="18387"/>
                    <a:pt x="937" y="18566"/>
                    <a:pt x="1111" y="18747"/>
                  </a:cubicBezTo>
                  <a:cubicBezTo>
                    <a:pt x="1170" y="18835"/>
                    <a:pt x="1200" y="18926"/>
                    <a:pt x="1229" y="19047"/>
                  </a:cubicBezTo>
                  <a:cubicBezTo>
                    <a:pt x="1391" y="19192"/>
                    <a:pt x="1524" y="19250"/>
                    <a:pt x="1645" y="19250"/>
                  </a:cubicBezTo>
                  <a:cubicBezTo>
                    <a:pt x="1910" y="19250"/>
                    <a:pt x="2097" y="18964"/>
                    <a:pt x="2340" y="18777"/>
                  </a:cubicBezTo>
                  <a:cubicBezTo>
                    <a:pt x="2867" y="19494"/>
                    <a:pt x="2985" y="20392"/>
                    <a:pt x="3248" y="21233"/>
                  </a:cubicBezTo>
                  <a:cubicBezTo>
                    <a:pt x="3307" y="21381"/>
                    <a:pt x="3425" y="21472"/>
                    <a:pt x="3540" y="21562"/>
                  </a:cubicBezTo>
                  <a:cubicBezTo>
                    <a:pt x="3732" y="21587"/>
                    <a:pt x="3924" y="21600"/>
                    <a:pt x="4111" y="21600"/>
                  </a:cubicBezTo>
                  <a:cubicBezTo>
                    <a:pt x="5441" y="21600"/>
                    <a:pt x="6667" y="20989"/>
                    <a:pt x="7872" y="20335"/>
                  </a:cubicBezTo>
                  <a:cubicBezTo>
                    <a:pt x="8882" y="19328"/>
                    <a:pt x="9777" y="18015"/>
                    <a:pt x="11206" y="18015"/>
                  </a:cubicBezTo>
                  <a:cubicBezTo>
                    <a:pt x="11392" y="18015"/>
                    <a:pt x="11589" y="18038"/>
                    <a:pt x="11796" y="18088"/>
                  </a:cubicBezTo>
                  <a:cubicBezTo>
                    <a:pt x="11911" y="18028"/>
                    <a:pt x="12029" y="17967"/>
                    <a:pt x="12118" y="17877"/>
                  </a:cubicBezTo>
                  <a:cubicBezTo>
                    <a:pt x="12661" y="17600"/>
                    <a:pt x="12600" y="16360"/>
                    <a:pt x="13325" y="16360"/>
                  </a:cubicBezTo>
                  <a:cubicBezTo>
                    <a:pt x="13460" y="16360"/>
                    <a:pt x="13620" y="16403"/>
                    <a:pt x="13814" y="16501"/>
                  </a:cubicBezTo>
                  <a:cubicBezTo>
                    <a:pt x="15395" y="15930"/>
                    <a:pt x="16509" y="14642"/>
                    <a:pt x="17620" y="13296"/>
                  </a:cubicBezTo>
                  <a:cubicBezTo>
                    <a:pt x="18119" y="12755"/>
                    <a:pt x="18264" y="11887"/>
                    <a:pt x="18937" y="11527"/>
                  </a:cubicBezTo>
                  <a:cubicBezTo>
                    <a:pt x="19112" y="10928"/>
                    <a:pt x="19641" y="10538"/>
                    <a:pt x="19815" y="9909"/>
                  </a:cubicBezTo>
                  <a:cubicBezTo>
                    <a:pt x="19786" y="9791"/>
                    <a:pt x="19815" y="9731"/>
                    <a:pt x="19815" y="9610"/>
                  </a:cubicBezTo>
                  <a:cubicBezTo>
                    <a:pt x="20177" y="9452"/>
                    <a:pt x="19358" y="8506"/>
                    <a:pt x="19995" y="8506"/>
                  </a:cubicBezTo>
                  <a:cubicBezTo>
                    <a:pt x="20081" y="8506"/>
                    <a:pt x="20196" y="8523"/>
                    <a:pt x="20341" y="8561"/>
                  </a:cubicBezTo>
                  <a:cubicBezTo>
                    <a:pt x="20489" y="8533"/>
                    <a:pt x="20577" y="8443"/>
                    <a:pt x="20663" y="8352"/>
                  </a:cubicBezTo>
                  <a:cubicBezTo>
                    <a:pt x="20840" y="7904"/>
                    <a:pt x="20985" y="7454"/>
                    <a:pt x="21162" y="7004"/>
                  </a:cubicBezTo>
                  <a:lnTo>
                    <a:pt x="21133" y="7034"/>
                  </a:lnTo>
                  <a:cubicBezTo>
                    <a:pt x="21600" y="6556"/>
                    <a:pt x="21162" y="5867"/>
                    <a:pt x="21455" y="5358"/>
                  </a:cubicBezTo>
                  <a:cubicBezTo>
                    <a:pt x="21366" y="4908"/>
                    <a:pt x="21278" y="4400"/>
                    <a:pt x="21162" y="3950"/>
                  </a:cubicBezTo>
                  <a:cubicBezTo>
                    <a:pt x="20985" y="3442"/>
                    <a:pt x="21162" y="2692"/>
                    <a:pt x="20636" y="2302"/>
                  </a:cubicBezTo>
                  <a:cubicBezTo>
                    <a:pt x="20489" y="1643"/>
                    <a:pt x="20285" y="953"/>
                    <a:pt x="19641" y="714"/>
                  </a:cubicBezTo>
                  <a:cubicBezTo>
                    <a:pt x="18864" y="304"/>
                    <a:pt x="18102" y="0"/>
                    <a:pt x="1737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1580;p4"/>
            <p:cNvSpPr/>
            <p:nvPr/>
          </p:nvSpPr>
          <p:spPr>
            <a:xfrm>
              <a:off x="85848" y="31372"/>
              <a:ext cx="103107" cy="10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1429" y="0"/>
                  </a:moveTo>
                  <a:cubicBezTo>
                    <a:pt x="11118" y="165"/>
                    <a:pt x="10959" y="494"/>
                    <a:pt x="10641" y="652"/>
                  </a:cubicBezTo>
                  <a:cubicBezTo>
                    <a:pt x="9383" y="2046"/>
                    <a:pt x="6940" y="3028"/>
                    <a:pt x="7410" y="5149"/>
                  </a:cubicBezTo>
                  <a:cubicBezTo>
                    <a:pt x="7747" y="6543"/>
                    <a:pt x="7655" y="6941"/>
                    <a:pt x="7403" y="6941"/>
                  </a:cubicBezTo>
                  <a:cubicBezTo>
                    <a:pt x="7059" y="6941"/>
                    <a:pt x="6416" y="6220"/>
                    <a:pt x="6118" y="6220"/>
                  </a:cubicBezTo>
                  <a:cubicBezTo>
                    <a:pt x="6065" y="6220"/>
                    <a:pt x="6019" y="6241"/>
                    <a:pt x="5993" y="6296"/>
                  </a:cubicBezTo>
                  <a:cubicBezTo>
                    <a:pt x="5754" y="6378"/>
                    <a:pt x="5516" y="6619"/>
                    <a:pt x="5364" y="6948"/>
                  </a:cubicBezTo>
                  <a:cubicBezTo>
                    <a:pt x="5364" y="7195"/>
                    <a:pt x="5595" y="7601"/>
                    <a:pt x="5364" y="7848"/>
                  </a:cubicBezTo>
                  <a:cubicBezTo>
                    <a:pt x="5311" y="7889"/>
                    <a:pt x="5271" y="7903"/>
                    <a:pt x="5231" y="7903"/>
                  </a:cubicBezTo>
                  <a:cubicBezTo>
                    <a:pt x="5039" y="7903"/>
                    <a:pt x="4999" y="7429"/>
                    <a:pt x="4728" y="7360"/>
                  </a:cubicBezTo>
                  <a:cubicBezTo>
                    <a:pt x="4622" y="7333"/>
                    <a:pt x="4523" y="7319"/>
                    <a:pt x="4423" y="7319"/>
                  </a:cubicBezTo>
                  <a:cubicBezTo>
                    <a:pt x="3880" y="7319"/>
                    <a:pt x="3476" y="7690"/>
                    <a:pt x="3072" y="8177"/>
                  </a:cubicBezTo>
                  <a:cubicBezTo>
                    <a:pt x="2682" y="8665"/>
                    <a:pt x="2364" y="9399"/>
                    <a:pt x="2364" y="10216"/>
                  </a:cubicBezTo>
                  <a:cubicBezTo>
                    <a:pt x="2741" y="11548"/>
                    <a:pt x="2543" y="12434"/>
                    <a:pt x="1278" y="12434"/>
                  </a:cubicBezTo>
                  <a:cubicBezTo>
                    <a:pt x="1218" y="12434"/>
                    <a:pt x="1165" y="12427"/>
                    <a:pt x="1106" y="12427"/>
                  </a:cubicBezTo>
                  <a:cubicBezTo>
                    <a:pt x="470" y="12510"/>
                    <a:pt x="159" y="12832"/>
                    <a:pt x="0" y="13491"/>
                  </a:cubicBezTo>
                  <a:cubicBezTo>
                    <a:pt x="0" y="13897"/>
                    <a:pt x="0" y="14226"/>
                    <a:pt x="79" y="14549"/>
                  </a:cubicBezTo>
                  <a:cubicBezTo>
                    <a:pt x="550" y="15860"/>
                    <a:pt x="1497" y="16595"/>
                    <a:pt x="2284" y="17659"/>
                  </a:cubicBezTo>
                  <a:cubicBezTo>
                    <a:pt x="2761" y="18964"/>
                    <a:pt x="4807" y="18476"/>
                    <a:pt x="4728" y="20522"/>
                  </a:cubicBezTo>
                  <a:cubicBezTo>
                    <a:pt x="5403" y="21291"/>
                    <a:pt x="6085" y="21600"/>
                    <a:pt x="6754" y="21600"/>
                  </a:cubicBezTo>
                  <a:cubicBezTo>
                    <a:pt x="7562" y="21600"/>
                    <a:pt x="8370" y="21147"/>
                    <a:pt x="9145" y="20522"/>
                  </a:cubicBezTo>
                  <a:cubicBezTo>
                    <a:pt x="9383" y="20357"/>
                    <a:pt x="9694" y="20028"/>
                    <a:pt x="9853" y="19698"/>
                  </a:cubicBezTo>
                  <a:cubicBezTo>
                    <a:pt x="10250" y="18964"/>
                    <a:pt x="11038" y="18881"/>
                    <a:pt x="11906" y="18641"/>
                  </a:cubicBezTo>
                  <a:cubicBezTo>
                    <a:pt x="12217" y="18558"/>
                    <a:pt x="12455" y="18476"/>
                    <a:pt x="12694" y="18229"/>
                  </a:cubicBezTo>
                  <a:cubicBezTo>
                    <a:pt x="13402" y="17824"/>
                    <a:pt x="13952" y="17329"/>
                    <a:pt x="14667" y="17007"/>
                  </a:cubicBezTo>
                  <a:cubicBezTo>
                    <a:pt x="15144" y="17199"/>
                    <a:pt x="15601" y="17275"/>
                    <a:pt x="16051" y="17275"/>
                  </a:cubicBezTo>
                  <a:cubicBezTo>
                    <a:pt x="17309" y="17275"/>
                    <a:pt x="18468" y="16650"/>
                    <a:pt x="19633" y="16107"/>
                  </a:cubicBezTo>
                  <a:cubicBezTo>
                    <a:pt x="20971" y="15366"/>
                    <a:pt x="20501" y="13732"/>
                    <a:pt x="20891" y="12674"/>
                  </a:cubicBezTo>
                  <a:cubicBezTo>
                    <a:pt x="21600" y="10464"/>
                    <a:pt x="20183" y="8994"/>
                    <a:pt x="19786" y="7195"/>
                  </a:cubicBezTo>
                  <a:lnTo>
                    <a:pt x="18918" y="4168"/>
                  </a:lnTo>
                  <a:cubicBezTo>
                    <a:pt x="18686" y="3927"/>
                    <a:pt x="18448" y="3762"/>
                    <a:pt x="18130" y="3515"/>
                  </a:cubicBezTo>
                  <a:cubicBezTo>
                    <a:pt x="17766" y="3241"/>
                    <a:pt x="17389" y="3151"/>
                    <a:pt x="17005" y="3151"/>
                  </a:cubicBezTo>
                  <a:cubicBezTo>
                    <a:pt x="16316" y="3151"/>
                    <a:pt x="15614" y="3440"/>
                    <a:pt x="14945" y="3440"/>
                  </a:cubicBezTo>
                  <a:cubicBezTo>
                    <a:pt x="14548" y="3440"/>
                    <a:pt x="14164" y="3337"/>
                    <a:pt x="13800" y="3028"/>
                  </a:cubicBezTo>
                  <a:cubicBezTo>
                    <a:pt x="13012" y="2534"/>
                    <a:pt x="12297" y="1799"/>
                    <a:pt x="12065" y="817"/>
                  </a:cubicBezTo>
                  <a:cubicBezTo>
                    <a:pt x="11906" y="494"/>
                    <a:pt x="11747" y="165"/>
                    <a:pt x="1142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1581;p4"/>
            <p:cNvSpPr/>
            <p:nvPr/>
          </p:nvSpPr>
          <p:spPr>
            <a:xfrm>
              <a:off x="174924" y="4791"/>
              <a:ext cx="49712" cy="8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2" h="21600" fill="norm" stroke="1" extrusionOk="0">
                  <a:moveTo>
                    <a:pt x="15951" y="0"/>
                  </a:moveTo>
                  <a:cubicBezTo>
                    <a:pt x="12757" y="370"/>
                    <a:pt x="9717" y="937"/>
                    <a:pt x="6524" y="1307"/>
                  </a:cubicBezTo>
                  <a:cubicBezTo>
                    <a:pt x="5770" y="1685"/>
                    <a:pt x="4697" y="1874"/>
                    <a:pt x="3790" y="2055"/>
                  </a:cubicBezTo>
                  <a:cubicBezTo>
                    <a:pt x="2270" y="2811"/>
                    <a:pt x="597" y="3370"/>
                    <a:pt x="444" y="4874"/>
                  </a:cubicBezTo>
                  <a:cubicBezTo>
                    <a:pt x="597" y="5244"/>
                    <a:pt x="750" y="5622"/>
                    <a:pt x="1351" y="5811"/>
                  </a:cubicBezTo>
                  <a:cubicBezTo>
                    <a:pt x="3331" y="6182"/>
                    <a:pt x="2117" y="6938"/>
                    <a:pt x="1504" y="7497"/>
                  </a:cubicBezTo>
                  <a:cubicBezTo>
                    <a:pt x="597" y="8623"/>
                    <a:pt x="-923" y="9749"/>
                    <a:pt x="750" y="11245"/>
                  </a:cubicBezTo>
                  <a:cubicBezTo>
                    <a:pt x="1415" y="11717"/>
                    <a:pt x="2066" y="11883"/>
                    <a:pt x="2692" y="11883"/>
                  </a:cubicBezTo>
                  <a:cubicBezTo>
                    <a:pt x="4084" y="11883"/>
                    <a:pt x="5374" y="11064"/>
                    <a:pt x="6524" y="10875"/>
                  </a:cubicBezTo>
                  <a:cubicBezTo>
                    <a:pt x="5770" y="12371"/>
                    <a:pt x="1210" y="11339"/>
                    <a:pt x="2117" y="14151"/>
                  </a:cubicBezTo>
                  <a:cubicBezTo>
                    <a:pt x="2270" y="15277"/>
                    <a:pt x="-923" y="16497"/>
                    <a:pt x="1057" y="16781"/>
                  </a:cubicBezTo>
                  <a:cubicBezTo>
                    <a:pt x="6371" y="17245"/>
                    <a:pt x="2577" y="19781"/>
                    <a:pt x="3637" y="21088"/>
                  </a:cubicBezTo>
                  <a:cubicBezTo>
                    <a:pt x="4250" y="21466"/>
                    <a:pt x="4800" y="21600"/>
                    <a:pt x="5323" y="21600"/>
                  </a:cubicBezTo>
                  <a:cubicBezTo>
                    <a:pt x="5987" y="21600"/>
                    <a:pt x="6613" y="21395"/>
                    <a:pt x="7290" y="21183"/>
                  </a:cubicBezTo>
                  <a:cubicBezTo>
                    <a:pt x="9270" y="18938"/>
                    <a:pt x="12757" y="17812"/>
                    <a:pt x="15951" y="16592"/>
                  </a:cubicBezTo>
                  <a:cubicBezTo>
                    <a:pt x="16870" y="15938"/>
                    <a:pt x="17330" y="15001"/>
                    <a:pt x="17177" y="14056"/>
                  </a:cubicBezTo>
                  <a:cubicBezTo>
                    <a:pt x="17931" y="11434"/>
                    <a:pt x="14737" y="9843"/>
                    <a:pt x="14290" y="7497"/>
                  </a:cubicBezTo>
                  <a:cubicBezTo>
                    <a:pt x="13677" y="6560"/>
                    <a:pt x="11544" y="6465"/>
                    <a:pt x="12004" y="5150"/>
                  </a:cubicBezTo>
                  <a:cubicBezTo>
                    <a:pt x="12413" y="4985"/>
                    <a:pt x="12809" y="4922"/>
                    <a:pt x="13217" y="4922"/>
                  </a:cubicBezTo>
                  <a:cubicBezTo>
                    <a:pt x="14686" y="4922"/>
                    <a:pt x="16117" y="5811"/>
                    <a:pt x="17586" y="5811"/>
                  </a:cubicBezTo>
                  <a:cubicBezTo>
                    <a:pt x="17956" y="5811"/>
                    <a:pt x="18327" y="5756"/>
                    <a:pt x="18697" y="5622"/>
                  </a:cubicBezTo>
                  <a:cubicBezTo>
                    <a:pt x="20677" y="3000"/>
                    <a:pt x="19297" y="1307"/>
                    <a:pt x="159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1582;p4"/>
            <p:cNvSpPr/>
            <p:nvPr/>
          </p:nvSpPr>
          <p:spPr>
            <a:xfrm>
              <a:off x="15301" y="121573"/>
              <a:ext cx="51176" cy="7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4" h="21600" fill="norm" stroke="1" extrusionOk="0">
                  <a:moveTo>
                    <a:pt x="8735" y="1894"/>
                  </a:moveTo>
                  <a:cubicBezTo>
                    <a:pt x="9044" y="2212"/>
                    <a:pt x="9340" y="2318"/>
                    <a:pt x="9494" y="2318"/>
                  </a:cubicBezTo>
                  <a:cubicBezTo>
                    <a:pt x="9340" y="2318"/>
                    <a:pt x="8890" y="2212"/>
                    <a:pt x="8735" y="1894"/>
                  </a:cubicBezTo>
                  <a:close/>
                  <a:moveTo>
                    <a:pt x="11450" y="0"/>
                  </a:moveTo>
                  <a:cubicBezTo>
                    <a:pt x="11012" y="0"/>
                    <a:pt x="10562" y="35"/>
                    <a:pt x="10112" y="106"/>
                  </a:cubicBezTo>
                  <a:cubicBezTo>
                    <a:pt x="8581" y="212"/>
                    <a:pt x="8890" y="1159"/>
                    <a:pt x="8735" y="1894"/>
                  </a:cubicBezTo>
                  <a:cubicBezTo>
                    <a:pt x="4142" y="3902"/>
                    <a:pt x="3371" y="8114"/>
                    <a:pt x="0" y="10849"/>
                  </a:cubicBezTo>
                  <a:cubicBezTo>
                    <a:pt x="502" y="11884"/>
                    <a:pt x="1402" y="12282"/>
                    <a:pt x="2547" y="12282"/>
                  </a:cubicBezTo>
                  <a:cubicBezTo>
                    <a:pt x="2817" y="12282"/>
                    <a:pt x="3088" y="12264"/>
                    <a:pt x="3371" y="12220"/>
                  </a:cubicBezTo>
                  <a:cubicBezTo>
                    <a:pt x="4284" y="12079"/>
                    <a:pt x="5056" y="12017"/>
                    <a:pt x="5699" y="12017"/>
                  </a:cubicBezTo>
                  <a:cubicBezTo>
                    <a:pt x="9340" y="12017"/>
                    <a:pt x="8787" y="14167"/>
                    <a:pt x="7359" y="16857"/>
                  </a:cubicBezTo>
                  <a:cubicBezTo>
                    <a:pt x="7050" y="18016"/>
                    <a:pt x="7050" y="19069"/>
                    <a:pt x="7513" y="20122"/>
                  </a:cubicBezTo>
                  <a:cubicBezTo>
                    <a:pt x="8118" y="20866"/>
                    <a:pt x="8890" y="21388"/>
                    <a:pt x="10112" y="21600"/>
                  </a:cubicBezTo>
                  <a:cubicBezTo>
                    <a:pt x="12556" y="21281"/>
                    <a:pt x="13637" y="20016"/>
                    <a:pt x="14396" y="18229"/>
                  </a:cubicBezTo>
                  <a:cubicBezTo>
                    <a:pt x="16235" y="14963"/>
                    <a:pt x="14859" y="10849"/>
                    <a:pt x="18229" y="8114"/>
                  </a:cubicBezTo>
                  <a:cubicBezTo>
                    <a:pt x="21600" y="5371"/>
                    <a:pt x="20532" y="3265"/>
                    <a:pt x="17766" y="1159"/>
                  </a:cubicBezTo>
                  <a:cubicBezTo>
                    <a:pt x="15618" y="726"/>
                    <a:pt x="13572" y="0"/>
                    <a:pt x="114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1583;p4"/>
            <p:cNvSpPr/>
            <p:nvPr/>
          </p:nvSpPr>
          <p:spPr>
            <a:xfrm>
              <a:off x="0" y="182279"/>
              <a:ext cx="39982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8" h="21600" fill="norm" stroke="1" extrusionOk="0">
                  <a:moveTo>
                    <a:pt x="11702" y="0"/>
                  </a:moveTo>
                  <a:cubicBezTo>
                    <a:pt x="9948" y="0"/>
                    <a:pt x="8779" y="2711"/>
                    <a:pt x="7071" y="2711"/>
                  </a:cubicBezTo>
                  <a:cubicBezTo>
                    <a:pt x="6440" y="2711"/>
                    <a:pt x="5733" y="2334"/>
                    <a:pt x="4886" y="1293"/>
                  </a:cubicBezTo>
                  <a:cubicBezTo>
                    <a:pt x="4348" y="1167"/>
                    <a:pt x="4163" y="755"/>
                    <a:pt x="3979" y="618"/>
                  </a:cubicBezTo>
                  <a:cubicBezTo>
                    <a:pt x="1594" y="2391"/>
                    <a:pt x="2517" y="4702"/>
                    <a:pt x="1963" y="6750"/>
                  </a:cubicBezTo>
                  <a:cubicBezTo>
                    <a:pt x="1409" y="9198"/>
                    <a:pt x="133" y="11383"/>
                    <a:pt x="317" y="13969"/>
                  </a:cubicBezTo>
                  <a:cubicBezTo>
                    <a:pt x="-1329" y="19003"/>
                    <a:pt x="3794" y="19827"/>
                    <a:pt x="7456" y="21600"/>
                  </a:cubicBezTo>
                  <a:cubicBezTo>
                    <a:pt x="7825" y="21600"/>
                    <a:pt x="8009" y="21463"/>
                    <a:pt x="8548" y="21463"/>
                  </a:cubicBezTo>
                  <a:cubicBezTo>
                    <a:pt x="11302" y="19689"/>
                    <a:pt x="16071" y="18728"/>
                    <a:pt x="13502" y="14244"/>
                  </a:cubicBezTo>
                  <a:cubicBezTo>
                    <a:pt x="12225" y="14244"/>
                    <a:pt x="10933" y="14106"/>
                    <a:pt x="10563" y="12745"/>
                  </a:cubicBezTo>
                  <a:cubicBezTo>
                    <a:pt x="10209" y="12058"/>
                    <a:pt x="8548" y="11647"/>
                    <a:pt x="9840" y="10697"/>
                  </a:cubicBezTo>
                  <a:cubicBezTo>
                    <a:pt x="10286" y="10354"/>
                    <a:pt x="10640" y="10228"/>
                    <a:pt x="10933" y="10228"/>
                  </a:cubicBezTo>
                  <a:cubicBezTo>
                    <a:pt x="11563" y="10228"/>
                    <a:pt x="11902" y="10869"/>
                    <a:pt x="12409" y="11246"/>
                  </a:cubicBezTo>
                  <a:lnTo>
                    <a:pt x="13871" y="11246"/>
                  </a:lnTo>
                  <a:cubicBezTo>
                    <a:pt x="16071" y="9885"/>
                    <a:pt x="20271" y="9473"/>
                    <a:pt x="18625" y="5526"/>
                  </a:cubicBezTo>
                  <a:cubicBezTo>
                    <a:pt x="18086" y="5114"/>
                    <a:pt x="17717" y="4428"/>
                    <a:pt x="17163" y="3890"/>
                  </a:cubicBezTo>
                  <a:cubicBezTo>
                    <a:pt x="16071" y="2117"/>
                    <a:pt x="14963" y="343"/>
                    <a:pt x="12225" y="69"/>
                  </a:cubicBezTo>
                  <a:cubicBezTo>
                    <a:pt x="12040" y="23"/>
                    <a:pt x="11871" y="0"/>
                    <a:pt x="117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1584;p4"/>
            <p:cNvSpPr/>
            <p:nvPr/>
          </p:nvSpPr>
          <p:spPr>
            <a:xfrm>
              <a:off x="216519" y="0"/>
              <a:ext cx="63894" cy="3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6" h="21600" fill="norm" stroke="1" extrusionOk="0">
                  <a:moveTo>
                    <a:pt x="5884" y="0"/>
                  </a:moveTo>
                  <a:cubicBezTo>
                    <a:pt x="3947" y="0"/>
                    <a:pt x="1999" y="1076"/>
                    <a:pt x="0" y="3959"/>
                  </a:cubicBezTo>
                  <a:cubicBezTo>
                    <a:pt x="742" y="8080"/>
                    <a:pt x="2329" y="11693"/>
                    <a:pt x="1226" y="16525"/>
                  </a:cubicBezTo>
                  <a:cubicBezTo>
                    <a:pt x="495" y="18230"/>
                    <a:pt x="495" y="19915"/>
                    <a:pt x="1226" y="21600"/>
                  </a:cubicBezTo>
                  <a:cubicBezTo>
                    <a:pt x="3071" y="21600"/>
                    <a:pt x="4421" y="21133"/>
                    <a:pt x="4792" y="16038"/>
                  </a:cubicBezTo>
                  <a:cubicBezTo>
                    <a:pt x="4967" y="13155"/>
                    <a:pt x="5493" y="10820"/>
                    <a:pt x="6719" y="10820"/>
                  </a:cubicBezTo>
                  <a:cubicBezTo>
                    <a:pt x="7131" y="10820"/>
                    <a:pt x="7636" y="11084"/>
                    <a:pt x="8224" y="11693"/>
                  </a:cubicBezTo>
                  <a:cubicBezTo>
                    <a:pt x="11779" y="15327"/>
                    <a:pt x="16076" y="11693"/>
                    <a:pt x="19632" y="16281"/>
                  </a:cubicBezTo>
                  <a:cubicBezTo>
                    <a:pt x="21600" y="9277"/>
                    <a:pt x="19024" y="8080"/>
                    <a:pt x="17055" y="6374"/>
                  </a:cubicBezTo>
                  <a:cubicBezTo>
                    <a:pt x="16901" y="6476"/>
                    <a:pt x="16777" y="6537"/>
                    <a:pt x="16643" y="6537"/>
                  </a:cubicBezTo>
                  <a:cubicBezTo>
                    <a:pt x="16468" y="6537"/>
                    <a:pt x="16293" y="6415"/>
                    <a:pt x="16076" y="6131"/>
                  </a:cubicBezTo>
                  <a:cubicBezTo>
                    <a:pt x="12634" y="3370"/>
                    <a:pt x="9285" y="0"/>
                    <a:pt x="58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1585;p4"/>
            <p:cNvSpPr/>
            <p:nvPr/>
          </p:nvSpPr>
          <p:spPr>
            <a:xfrm>
              <a:off x="56159" y="71843"/>
              <a:ext cx="38848" cy="4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2" h="21600" fill="norm" stroke="1" extrusionOk="0">
                  <a:moveTo>
                    <a:pt x="16410" y="0"/>
                  </a:moveTo>
                  <a:cubicBezTo>
                    <a:pt x="9607" y="3196"/>
                    <a:pt x="4602" y="8968"/>
                    <a:pt x="0" y="14539"/>
                  </a:cubicBezTo>
                  <a:cubicBezTo>
                    <a:pt x="0" y="19525"/>
                    <a:pt x="3007" y="20914"/>
                    <a:pt x="6399" y="21316"/>
                  </a:cubicBezTo>
                  <a:cubicBezTo>
                    <a:pt x="7592" y="21466"/>
                    <a:pt x="8768" y="21600"/>
                    <a:pt x="9893" y="21600"/>
                  </a:cubicBezTo>
                  <a:cubicBezTo>
                    <a:pt x="13286" y="21600"/>
                    <a:pt x="16057" y="20345"/>
                    <a:pt x="16208" y="14339"/>
                  </a:cubicBezTo>
                  <a:cubicBezTo>
                    <a:pt x="16007" y="13753"/>
                    <a:pt x="16007" y="13151"/>
                    <a:pt x="16007" y="12348"/>
                  </a:cubicBezTo>
                  <a:cubicBezTo>
                    <a:pt x="14394" y="8968"/>
                    <a:pt x="17401" y="7780"/>
                    <a:pt x="18997" y="5973"/>
                  </a:cubicBezTo>
                  <a:cubicBezTo>
                    <a:pt x="21600" y="1991"/>
                    <a:pt x="19400" y="602"/>
                    <a:pt x="1641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1586;p4"/>
            <p:cNvSpPr/>
            <p:nvPr/>
          </p:nvSpPr>
          <p:spPr>
            <a:xfrm>
              <a:off x="54637" y="269306"/>
              <a:ext cx="76302" cy="3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19920" y="0"/>
                  </a:moveTo>
                  <a:cubicBezTo>
                    <a:pt x="19543" y="0"/>
                    <a:pt x="19220" y="355"/>
                    <a:pt x="18924" y="1190"/>
                  </a:cubicBezTo>
                  <a:cubicBezTo>
                    <a:pt x="13894" y="7889"/>
                    <a:pt x="8550" y="10873"/>
                    <a:pt x="3099" y="11624"/>
                  </a:cubicBezTo>
                  <a:cubicBezTo>
                    <a:pt x="1706" y="11875"/>
                    <a:pt x="207" y="11624"/>
                    <a:pt x="99" y="16591"/>
                  </a:cubicBezTo>
                  <a:lnTo>
                    <a:pt x="0" y="17593"/>
                  </a:lnTo>
                  <a:cubicBezTo>
                    <a:pt x="1635" y="20285"/>
                    <a:pt x="3269" y="21600"/>
                    <a:pt x="4913" y="21600"/>
                  </a:cubicBezTo>
                  <a:cubicBezTo>
                    <a:pt x="6583" y="21600"/>
                    <a:pt x="8263" y="20223"/>
                    <a:pt x="9942" y="17593"/>
                  </a:cubicBezTo>
                  <a:cubicBezTo>
                    <a:pt x="10266" y="17343"/>
                    <a:pt x="10688" y="17343"/>
                    <a:pt x="10903" y="17343"/>
                  </a:cubicBezTo>
                  <a:cubicBezTo>
                    <a:pt x="11604" y="14880"/>
                    <a:pt x="12241" y="13106"/>
                    <a:pt x="13337" y="13106"/>
                  </a:cubicBezTo>
                  <a:cubicBezTo>
                    <a:pt x="13571" y="13106"/>
                    <a:pt x="13831" y="13190"/>
                    <a:pt x="14110" y="13357"/>
                  </a:cubicBezTo>
                  <a:cubicBezTo>
                    <a:pt x="14532" y="13565"/>
                    <a:pt x="14936" y="13690"/>
                    <a:pt x="15331" y="13690"/>
                  </a:cubicBezTo>
                  <a:cubicBezTo>
                    <a:pt x="16750" y="13690"/>
                    <a:pt x="17999" y="12250"/>
                    <a:pt x="18924" y="9141"/>
                  </a:cubicBezTo>
                  <a:cubicBezTo>
                    <a:pt x="19247" y="8139"/>
                    <a:pt x="19561" y="7388"/>
                    <a:pt x="19885" y="6657"/>
                  </a:cubicBezTo>
                  <a:cubicBezTo>
                    <a:pt x="20630" y="4904"/>
                    <a:pt x="21600" y="3673"/>
                    <a:pt x="20953" y="689"/>
                  </a:cubicBezTo>
                  <a:cubicBezTo>
                    <a:pt x="20567" y="250"/>
                    <a:pt x="20226" y="0"/>
                    <a:pt x="1992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1587;p4"/>
            <p:cNvSpPr/>
            <p:nvPr/>
          </p:nvSpPr>
          <p:spPr>
            <a:xfrm>
              <a:off x="106756" y="34060"/>
              <a:ext cx="30735" cy="4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0" h="21600" fill="norm" stroke="1" extrusionOk="0">
                  <a:moveTo>
                    <a:pt x="20260" y="0"/>
                  </a:moveTo>
                  <a:cubicBezTo>
                    <a:pt x="12640" y="756"/>
                    <a:pt x="8073" y="6376"/>
                    <a:pt x="1200" y="8816"/>
                  </a:cubicBezTo>
                  <a:cubicBezTo>
                    <a:pt x="-1340" y="11634"/>
                    <a:pt x="453" y="12941"/>
                    <a:pt x="3761" y="14059"/>
                  </a:cubicBezTo>
                  <a:cubicBezTo>
                    <a:pt x="6301" y="14437"/>
                    <a:pt x="9097" y="14626"/>
                    <a:pt x="9332" y="16877"/>
                  </a:cubicBezTo>
                  <a:cubicBezTo>
                    <a:pt x="9930" y="19349"/>
                    <a:pt x="10228" y="21600"/>
                    <a:pt x="12341" y="21600"/>
                  </a:cubicBezTo>
                  <a:cubicBezTo>
                    <a:pt x="12960" y="21600"/>
                    <a:pt x="13707" y="21411"/>
                    <a:pt x="14668" y="21002"/>
                  </a:cubicBezTo>
                  <a:cubicBezTo>
                    <a:pt x="18488" y="19317"/>
                    <a:pt x="17720" y="16688"/>
                    <a:pt x="14433" y="14815"/>
                  </a:cubicBezTo>
                  <a:cubicBezTo>
                    <a:pt x="9097" y="11634"/>
                    <a:pt x="10356" y="9005"/>
                    <a:pt x="14668" y="6376"/>
                  </a:cubicBezTo>
                  <a:cubicBezTo>
                    <a:pt x="17720" y="4692"/>
                    <a:pt x="19001" y="2440"/>
                    <a:pt x="2026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1588;p4"/>
            <p:cNvSpPr/>
            <p:nvPr/>
          </p:nvSpPr>
          <p:spPr>
            <a:xfrm>
              <a:off x="13903" y="157414"/>
              <a:ext cx="27810" cy="2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2882" y="0"/>
                  </a:moveTo>
                  <a:cubicBezTo>
                    <a:pt x="11090" y="0"/>
                    <a:pt x="9227" y="1171"/>
                    <a:pt x="7291" y="3097"/>
                  </a:cubicBezTo>
                  <a:cubicBezTo>
                    <a:pt x="6359" y="4138"/>
                    <a:pt x="5475" y="4528"/>
                    <a:pt x="4639" y="4528"/>
                  </a:cubicBezTo>
                  <a:cubicBezTo>
                    <a:pt x="3420" y="4528"/>
                    <a:pt x="2321" y="3721"/>
                    <a:pt x="1318" y="2811"/>
                  </a:cubicBezTo>
                  <a:cubicBezTo>
                    <a:pt x="744" y="4034"/>
                    <a:pt x="458" y="5283"/>
                    <a:pt x="171" y="6506"/>
                  </a:cubicBezTo>
                  <a:cubicBezTo>
                    <a:pt x="-92" y="8067"/>
                    <a:pt x="-92" y="9317"/>
                    <a:pt x="458" y="10852"/>
                  </a:cubicBezTo>
                  <a:cubicBezTo>
                    <a:pt x="2751" y="16135"/>
                    <a:pt x="4448" y="20455"/>
                    <a:pt x="9848" y="21080"/>
                  </a:cubicBezTo>
                  <a:cubicBezTo>
                    <a:pt x="10827" y="21340"/>
                    <a:pt x="11855" y="21600"/>
                    <a:pt x="12835" y="21600"/>
                  </a:cubicBezTo>
                  <a:cubicBezTo>
                    <a:pt x="14149" y="21600"/>
                    <a:pt x="15415" y="21132"/>
                    <a:pt x="16395" y="19544"/>
                  </a:cubicBezTo>
                  <a:cubicBezTo>
                    <a:pt x="21508" y="15198"/>
                    <a:pt x="21508" y="10227"/>
                    <a:pt x="18378" y="4346"/>
                  </a:cubicBezTo>
                  <a:cubicBezTo>
                    <a:pt x="16634" y="1301"/>
                    <a:pt x="14794" y="0"/>
                    <a:pt x="128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1589;p4"/>
            <p:cNvSpPr/>
            <p:nvPr/>
          </p:nvSpPr>
          <p:spPr>
            <a:xfrm>
              <a:off x="141341" y="20461"/>
              <a:ext cx="36700" cy="2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1" h="21281" fill="norm" stroke="1" extrusionOk="0">
                  <a:moveTo>
                    <a:pt x="11271" y="0"/>
                  </a:moveTo>
                  <a:cubicBezTo>
                    <a:pt x="10133" y="0"/>
                    <a:pt x="8978" y="213"/>
                    <a:pt x="7840" y="1355"/>
                  </a:cubicBezTo>
                  <a:lnTo>
                    <a:pt x="0" y="8635"/>
                  </a:lnTo>
                  <a:lnTo>
                    <a:pt x="0" y="11796"/>
                  </a:lnTo>
                  <a:cubicBezTo>
                    <a:pt x="2542" y="15596"/>
                    <a:pt x="5511" y="18438"/>
                    <a:pt x="9316" y="21281"/>
                  </a:cubicBezTo>
                  <a:cubicBezTo>
                    <a:pt x="13973" y="18120"/>
                    <a:pt x="21600" y="21600"/>
                    <a:pt x="19911" y="5473"/>
                  </a:cubicBezTo>
                  <a:cubicBezTo>
                    <a:pt x="18204" y="1674"/>
                    <a:pt x="16089" y="106"/>
                    <a:pt x="13547" y="106"/>
                  </a:cubicBezTo>
                  <a:cubicBezTo>
                    <a:pt x="12800" y="106"/>
                    <a:pt x="12036" y="0"/>
                    <a:pt x="1127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1590;p4"/>
            <p:cNvSpPr/>
            <p:nvPr/>
          </p:nvSpPr>
          <p:spPr>
            <a:xfrm>
              <a:off x="41136" y="261957"/>
              <a:ext cx="24673" cy="3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2" y="0"/>
                  </a:moveTo>
                  <a:cubicBezTo>
                    <a:pt x="2891" y="0"/>
                    <a:pt x="1332" y="1099"/>
                    <a:pt x="0" y="3234"/>
                  </a:cubicBezTo>
                  <a:cubicBezTo>
                    <a:pt x="4054" y="9278"/>
                    <a:pt x="680" y="19085"/>
                    <a:pt x="12132" y="21600"/>
                  </a:cubicBezTo>
                  <a:cubicBezTo>
                    <a:pt x="14173" y="19085"/>
                    <a:pt x="20239" y="20586"/>
                    <a:pt x="21600" y="16570"/>
                  </a:cubicBezTo>
                  <a:cubicBezTo>
                    <a:pt x="21600" y="15555"/>
                    <a:pt x="21600" y="14795"/>
                    <a:pt x="20920" y="14308"/>
                  </a:cubicBezTo>
                  <a:cubicBezTo>
                    <a:pt x="17206" y="10272"/>
                    <a:pt x="14854" y="5495"/>
                    <a:pt x="9780" y="1966"/>
                  </a:cubicBezTo>
                  <a:cubicBezTo>
                    <a:pt x="7880" y="655"/>
                    <a:pt x="6208" y="0"/>
                    <a:pt x="47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1591;p4"/>
            <p:cNvSpPr/>
            <p:nvPr/>
          </p:nvSpPr>
          <p:spPr>
            <a:xfrm>
              <a:off x="37672" y="236056"/>
              <a:ext cx="28137" cy="4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16" y="0"/>
                  </a:moveTo>
                  <a:cubicBezTo>
                    <a:pt x="6189" y="5645"/>
                    <a:pt x="10241" y="10486"/>
                    <a:pt x="1417" y="10486"/>
                  </a:cubicBezTo>
                  <a:cubicBezTo>
                    <a:pt x="969" y="10486"/>
                    <a:pt x="497" y="10471"/>
                    <a:pt x="0" y="10456"/>
                  </a:cubicBezTo>
                  <a:cubicBezTo>
                    <a:pt x="597" y="11495"/>
                    <a:pt x="1765" y="12884"/>
                    <a:pt x="2660" y="13937"/>
                  </a:cubicBezTo>
                  <a:cubicBezTo>
                    <a:pt x="3853" y="13703"/>
                    <a:pt x="4922" y="13601"/>
                    <a:pt x="5891" y="13601"/>
                  </a:cubicBezTo>
                  <a:cubicBezTo>
                    <a:pt x="13646" y="13601"/>
                    <a:pt x="15287" y="20211"/>
                    <a:pt x="21600" y="21600"/>
                  </a:cubicBezTo>
                  <a:cubicBezTo>
                    <a:pt x="20407" y="13937"/>
                    <a:pt x="13596" y="8014"/>
                    <a:pt x="59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1592;p4"/>
            <p:cNvSpPr/>
            <p:nvPr/>
          </p:nvSpPr>
          <p:spPr>
            <a:xfrm>
              <a:off x="82761" y="64526"/>
              <a:ext cx="18889" cy="3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2" h="21600" fill="norm" stroke="1" extrusionOk="0">
                  <a:moveTo>
                    <a:pt x="12350" y="0"/>
                  </a:moveTo>
                  <a:cubicBezTo>
                    <a:pt x="10407" y="269"/>
                    <a:pt x="8885" y="807"/>
                    <a:pt x="8108" y="1591"/>
                  </a:cubicBezTo>
                  <a:cubicBezTo>
                    <a:pt x="6942" y="2666"/>
                    <a:pt x="5388" y="4011"/>
                    <a:pt x="4643" y="5064"/>
                  </a:cubicBezTo>
                  <a:cubicBezTo>
                    <a:pt x="4643" y="7461"/>
                    <a:pt x="14650" y="8806"/>
                    <a:pt x="6165" y="11741"/>
                  </a:cubicBezTo>
                  <a:cubicBezTo>
                    <a:pt x="-2708" y="14676"/>
                    <a:pt x="-765" y="17612"/>
                    <a:pt x="4255" y="21600"/>
                  </a:cubicBezTo>
                  <a:cubicBezTo>
                    <a:pt x="5388" y="20816"/>
                    <a:pt x="6554" y="19740"/>
                    <a:pt x="8108" y="18418"/>
                  </a:cubicBezTo>
                  <a:cubicBezTo>
                    <a:pt x="8464" y="18418"/>
                    <a:pt x="8821" y="18418"/>
                    <a:pt x="9177" y="18418"/>
                  </a:cubicBezTo>
                  <a:cubicBezTo>
                    <a:pt x="16398" y="18418"/>
                    <a:pt x="18341" y="15752"/>
                    <a:pt x="15038" y="10128"/>
                  </a:cubicBezTo>
                  <a:cubicBezTo>
                    <a:pt x="16593" y="8268"/>
                    <a:pt x="17726" y="6408"/>
                    <a:pt x="18892" y="4526"/>
                  </a:cubicBezTo>
                  <a:cubicBezTo>
                    <a:pt x="18503" y="1591"/>
                    <a:pt x="15816" y="269"/>
                    <a:pt x="123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1593;p4"/>
            <p:cNvSpPr/>
            <p:nvPr/>
          </p:nvSpPr>
          <p:spPr>
            <a:xfrm>
              <a:off x="270230" y="116943"/>
              <a:ext cx="20039" cy="1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2" h="21600" fill="norm" stroke="1" extrusionOk="0">
                  <a:moveTo>
                    <a:pt x="9124" y="0"/>
                  </a:moveTo>
                  <a:cubicBezTo>
                    <a:pt x="5545" y="0"/>
                    <a:pt x="2473" y="2464"/>
                    <a:pt x="636" y="9495"/>
                  </a:cubicBezTo>
                  <a:cubicBezTo>
                    <a:pt x="-599" y="14605"/>
                    <a:pt x="98" y="16019"/>
                    <a:pt x="1586" y="16019"/>
                  </a:cubicBezTo>
                  <a:cubicBezTo>
                    <a:pt x="3487" y="16019"/>
                    <a:pt x="6654" y="13699"/>
                    <a:pt x="8649" y="13699"/>
                  </a:cubicBezTo>
                  <a:cubicBezTo>
                    <a:pt x="9853" y="13699"/>
                    <a:pt x="10644" y="14533"/>
                    <a:pt x="10454" y="17287"/>
                  </a:cubicBezTo>
                  <a:cubicBezTo>
                    <a:pt x="10074" y="18991"/>
                    <a:pt x="10454" y="20295"/>
                    <a:pt x="11183" y="21600"/>
                  </a:cubicBezTo>
                  <a:lnTo>
                    <a:pt x="13463" y="21600"/>
                  </a:lnTo>
                  <a:cubicBezTo>
                    <a:pt x="18721" y="17287"/>
                    <a:pt x="21001" y="12105"/>
                    <a:pt x="18721" y="3878"/>
                  </a:cubicBezTo>
                  <a:cubicBezTo>
                    <a:pt x="15458" y="1740"/>
                    <a:pt x="12133" y="0"/>
                    <a:pt x="912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1594;p4"/>
            <p:cNvSpPr/>
            <p:nvPr/>
          </p:nvSpPr>
          <p:spPr>
            <a:xfrm>
              <a:off x="41136" y="106161"/>
              <a:ext cx="18593" cy="22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1893" y="0"/>
                  </a:moveTo>
                  <a:cubicBezTo>
                    <a:pt x="5298" y="2957"/>
                    <a:pt x="2631" y="9275"/>
                    <a:pt x="0" y="15188"/>
                  </a:cubicBezTo>
                  <a:cubicBezTo>
                    <a:pt x="4668" y="19141"/>
                    <a:pt x="10411" y="21600"/>
                    <a:pt x="17191" y="21600"/>
                  </a:cubicBezTo>
                  <a:cubicBezTo>
                    <a:pt x="18043" y="21600"/>
                    <a:pt x="18932" y="21569"/>
                    <a:pt x="19859" y="21476"/>
                  </a:cubicBezTo>
                  <a:cubicBezTo>
                    <a:pt x="20711" y="19639"/>
                    <a:pt x="21600" y="17772"/>
                    <a:pt x="21155" y="16682"/>
                  </a:cubicBezTo>
                  <a:cubicBezTo>
                    <a:pt x="19859" y="9991"/>
                    <a:pt x="18525" y="3704"/>
                    <a:pt x="118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1595;p4"/>
            <p:cNvSpPr/>
            <p:nvPr/>
          </p:nvSpPr>
          <p:spPr>
            <a:xfrm>
              <a:off x="51529" y="99978"/>
              <a:ext cx="19681" cy="2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4990" y="0"/>
                  </a:moveTo>
                  <a:cubicBezTo>
                    <a:pt x="3350" y="1382"/>
                    <a:pt x="1675" y="3110"/>
                    <a:pt x="0" y="4810"/>
                  </a:cubicBezTo>
                  <a:cubicBezTo>
                    <a:pt x="1675" y="10973"/>
                    <a:pt x="2094" y="16819"/>
                    <a:pt x="7502" y="21600"/>
                  </a:cubicBezTo>
                  <a:cubicBezTo>
                    <a:pt x="8305" y="21600"/>
                    <a:pt x="9142" y="21283"/>
                    <a:pt x="9980" y="21283"/>
                  </a:cubicBezTo>
                  <a:cubicBezTo>
                    <a:pt x="13714" y="19210"/>
                    <a:pt x="17866" y="17856"/>
                    <a:pt x="20379" y="14400"/>
                  </a:cubicBezTo>
                  <a:cubicBezTo>
                    <a:pt x="21600" y="11664"/>
                    <a:pt x="21600" y="9619"/>
                    <a:pt x="19541" y="7546"/>
                  </a:cubicBezTo>
                  <a:cubicBezTo>
                    <a:pt x="18948" y="7603"/>
                    <a:pt x="18355" y="7632"/>
                    <a:pt x="17796" y="7632"/>
                  </a:cubicBezTo>
                  <a:cubicBezTo>
                    <a:pt x="11760" y="7632"/>
                    <a:pt x="8026" y="4406"/>
                    <a:pt x="49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1596;p4"/>
            <p:cNvSpPr/>
            <p:nvPr/>
          </p:nvSpPr>
          <p:spPr>
            <a:xfrm>
              <a:off x="93554" y="51640"/>
              <a:ext cx="19266" cy="2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1" y="0"/>
                  </a:moveTo>
                  <a:cubicBezTo>
                    <a:pt x="14303" y="0"/>
                    <a:pt x="13214" y="1731"/>
                    <a:pt x="12089" y="3462"/>
                  </a:cubicBezTo>
                  <a:cubicBezTo>
                    <a:pt x="9076" y="9242"/>
                    <a:pt x="436" y="7996"/>
                    <a:pt x="0" y="15854"/>
                  </a:cubicBezTo>
                  <a:cubicBezTo>
                    <a:pt x="2614" y="17896"/>
                    <a:pt x="6063" y="19558"/>
                    <a:pt x="9076" y="21600"/>
                  </a:cubicBezTo>
                  <a:cubicBezTo>
                    <a:pt x="12089" y="19973"/>
                    <a:pt x="13831" y="18312"/>
                    <a:pt x="17280" y="16650"/>
                  </a:cubicBezTo>
                  <a:cubicBezTo>
                    <a:pt x="18079" y="17238"/>
                    <a:pt x="18696" y="17550"/>
                    <a:pt x="19313" y="17550"/>
                  </a:cubicBezTo>
                  <a:cubicBezTo>
                    <a:pt x="20003" y="17550"/>
                    <a:pt x="20692" y="17135"/>
                    <a:pt x="21600" y="16235"/>
                  </a:cubicBezTo>
                  <a:lnTo>
                    <a:pt x="21600" y="12115"/>
                  </a:lnTo>
                  <a:cubicBezTo>
                    <a:pt x="19894" y="8827"/>
                    <a:pt x="19023" y="4292"/>
                    <a:pt x="17280" y="173"/>
                  </a:cubicBezTo>
                  <a:cubicBezTo>
                    <a:pt x="16881" y="35"/>
                    <a:pt x="16518" y="0"/>
                    <a:pt x="1619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1597;p4"/>
            <p:cNvSpPr/>
            <p:nvPr/>
          </p:nvSpPr>
          <p:spPr>
            <a:xfrm>
              <a:off x="166401" y="12885"/>
              <a:ext cx="18133" cy="1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36" y="0"/>
                    <a:pt x="12883" y="566"/>
                    <a:pt x="8756" y="1800"/>
                  </a:cubicBezTo>
                  <a:cubicBezTo>
                    <a:pt x="5053" y="6120"/>
                    <a:pt x="1389" y="8537"/>
                    <a:pt x="0" y="14657"/>
                  </a:cubicBezTo>
                  <a:cubicBezTo>
                    <a:pt x="1929" y="20674"/>
                    <a:pt x="5014" y="21600"/>
                    <a:pt x="8216" y="21600"/>
                  </a:cubicBezTo>
                  <a:cubicBezTo>
                    <a:pt x="9604" y="21600"/>
                    <a:pt x="11031" y="21394"/>
                    <a:pt x="12420" y="21394"/>
                  </a:cubicBezTo>
                  <a:cubicBezTo>
                    <a:pt x="15621" y="14040"/>
                    <a:pt x="18861" y="7303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1598;p4"/>
            <p:cNvSpPr/>
            <p:nvPr/>
          </p:nvSpPr>
          <p:spPr>
            <a:xfrm>
              <a:off x="48405" y="99589"/>
              <a:ext cx="52395" cy="88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9" h="21600" fill="norm" stroke="1" extrusionOk="0">
                  <a:moveTo>
                    <a:pt x="15215" y="0"/>
                  </a:moveTo>
                  <a:cubicBezTo>
                    <a:pt x="14115" y="1718"/>
                    <a:pt x="12551" y="2435"/>
                    <a:pt x="10563" y="2435"/>
                  </a:cubicBezTo>
                  <a:cubicBezTo>
                    <a:pt x="9837" y="2435"/>
                    <a:pt x="9049" y="2340"/>
                    <a:pt x="8211" y="2159"/>
                  </a:cubicBezTo>
                  <a:cubicBezTo>
                    <a:pt x="7911" y="2821"/>
                    <a:pt x="7911" y="3475"/>
                    <a:pt x="7911" y="4129"/>
                  </a:cubicBezTo>
                  <a:cubicBezTo>
                    <a:pt x="6723" y="4791"/>
                    <a:pt x="4784" y="5067"/>
                    <a:pt x="3896" y="6099"/>
                  </a:cubicBezTo>
                  <a:lnTo>
                    <a:pt x="3896" y="7037"/>
                  </a:lnTo>
                  <a:cubicBezTo>
                    <a:pt x="5973" y="9196"/>
                    <a:pt x="7911" y="11356"/>
                    <a:pt x="2258" y="12199"/>
                  </a:cubicBezTo>
                  <a:cubicBezTo>
                    <a:pt x="1207" y="12482"/>
                    <a:pt x="319" y="12955"/>
                    <a:pt x="920" y="13609"/>
                  </a:cubicBezTo>
                  <a:cubicBezTo>
                    <a:pt x="3146" y="16328"/>
                    <a:pt x="-281" y="18676"/>
                    <a:pt x="19" y="21111"/>
                  </a:cubicBezTo>
                  <a:cubicBezTo>
                    <a:pt x="745" y="21450"/>
                    <a:pt x="1407" y="21600"/>
                    <a:pt x="2033" y="21600"/>
                  </a:cubicBezTo>
                  <a:cubicBezTo>
                    <a:pt x="3309" y="21600"/>
                    <a:pt x="4372" y="20970"/>
                    <a:pt x="5385" y="20079"/>
                  </a:cubicBezTo>
                  <a:cubicBezTo>
                    <a:pt x="5923" y="19661"/>
                    <a:pt x="6460" y="19496"/>
                    <a:pt x="7011" y="19496"/>
                  </a:cubicBezTo>
                  <a:cubicBezTo>
                    <a:pt x="8712" y="19496"/>
                    <a:pt x="10463" y="21056"/>
                    <a:pt x="12214" y="21056"/>
                  </a:cubicBezTo>
                  <a:cubicBezTo>
                    <a:pt x="13014" y="21056"/>
                    <a:pt x="13815" y="20741"/>
                    <a:pt x="14615" y="19803"/>
                  </a:cubicBezTo>
                  <a:cubicBezTo>
                    <a:pt x="12676" y="19141"/>
                    <a:pt x="9850" y="19803"/>
                    <a:pt x="8949" y="17928"/>
                  </a:cubicBezTo>
                  <a:cubicBezTo>
                    <a:pt x="7761" y="15579"/>
                    <a:pt x="12226" y="16990"/>
                    <a:pt x="12376" y="15390"/>
                  </a:cubicBezTo>
                  <a:cubicBezTo>
                    <a:pt x="12676" y="14547"/>
                    <a:pt x="13427" y="13893"/>
                    <a:pt x="13715" y="13137"/>
                  </a:cubicBezTo>
                  <a:cubicBezTo>
                    <a:pt x="13715" y="12199"/>
                    <a:pt x="12977" y="11639"/>
                    <a:pt x="12226" y="11072"/>
                  </a:cubicBezTo>
                  <a:lnTo>
                    <a:pt x="12226" y="10134"/>
                  </a:lnTo>
                  <a:cubicBezTo>
                    <a:pt x="12889" y="8889"/>
                    <a:pt x="13677" y="7935"/>
                    <a:pt x="15616" y="7935"/>
                  </a:cubicBezTo>
                  <a:cubicBezTo>
                    <a:pt x="15853" y="7935"/>
                    <a:pt x="16116" y="7951"/>
                    <a:pt x="16404" y="7983"/>
                  </a:cubicBezTo>
                  <a:cubicBezTo>
                    <a:pt x="17292" y="7699"/>
                    <a:pt x="18192" y="7415"/>
                    <a:pt x="19080" y="7037"/>
                  </a:cubicBezTo>
                  <a:cubicBezTo>
                    <a:pt x="21319" y="5824"/>
                    <a:pt x="19681" y="4413"/>
                    <a:pt x="19380" y="3002"/>
                  </a:cubicBezTo>
                  <a:cubicBezTo>
                    <a:pt x="18042" y="2065"/>
                    <a:pt x="16554" y="946"/>
                    <a:pt x="1521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1599;p4"/>
            <p:cNvSpPr/>
            <p:nvPr/>
          </p:nvSpPr>
          <p:spPr>
            <a:xfrm>
              <a:off x="111296" y="141225"/>
              <a:ext cx="66000" cy="4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16635" y="0"/>
                  </a:moveTo>
                  <a:cubicBezTo>
                    <a:pt x="14654" y="0"/>
                    <a:pt x="14654" y="1554"/>
                    <a:pt x="15394" y="3598"/>
                  </a:cubicBezTo>
                  <a:cubicBezTo>
                    <a:pt x="14278" y="6864"/>
                    <a:pt x="12411" y="7195"/>
                    <a:pt x="10305" y="8059"/>
                  </a:cubicBezTo>
                  <a:cubicBezTo>
                    <a:pt x="9773" y="8274"/>
                    <a:pt x="9220" y="8361"/>
                    <a:pt x="8657" y="8361"/>
                  </a:cubicBezTo>
                  <a:cubicBezTo>
                    <a:pt x="7197" y="8361"/>
                    <a:pt x="5674" y="7814"/>
                    <a:pt x="4203" y="7814"/>
                  </a:cubicBezTo>
                  <a:cubicBezTo>
                    <a:pt x="2701" y="7814"/>
                    <a:pt x="1262" y="8375"/>
                    <a:pt x="0" y="10635"/>
                  </a:cubicBezTo>
                  <a:cubicBezTo>
                    <a:pt x="834" y="11958"/>
                    <a:pt x="1669" y="12275"/>
                    <a:pt x="2524" y="12275"/>
                  </a:cubicBezTo>
                  <a:cubicBezTo>
                    <a:pt x="3317" y="12275"/>
                    <a:pt x="4130" y="12002"/>
                    <a:pt x="4965" y="12002"/>
                  </a:cubicBezTo>
                  <a:cubicBezTo>
                    <a:pt x="5058" y="11987"/>
                    <a:pt x="5142" y="11987"/>
                    <a:pt x="5236" y="11987"/>
                  </a:cubicBezTo>
                  <a:cubicBezTo>
                    <a:pt x="7030" y="11987"/>
                    <a:pt x="7739" y="13671"/>
                    <a:pt x="6081" y="16276"/>
                  </a:cubicBezTo>
                  <a:cubicBezTo>
                    <a:pt x="5340" y="17484"/>
                    <a:pt x="4714" y="18679"/>
                    <a:pt x="4714" y="20564"/>
                  </a:cubicBezTo>
                  <a:cubicBezTo>
                    <a:pt x="4714" y="20909"/>
                    <a:pt x="4839" y="21255"/>
                    <a:pt x="4965" y="21600"/>
                  </a:cubicBezTo>
                  <a:cubicBezTo>
                    <a:pt x="7197" y="21600"/>
                    <a:pt x="9189" y="20737"/>
                    <a:pt x="10805" y="18002"/>
                  </a:cubicBezTo>
                  <a:cubicBezTo>
                    <a:pt x="12297" y="15254"/>
                    <a:pt x="15269" y="16117"/>
                    <a:pt x="16510" y="12347"/>
                  </a:cubicBezTo>
                  <a:lnTo>
                    <a:pt x="17751" y="12347"/>
                  </a:lnTo>
                  <a:cubicBezTo>
                    <a:pt x="18878" y="10462"/>
                    <a:pt x="20119" y="8749"/>
                    <a:pt x="21235" y="7195"/>
                  </a:cubicBezTo>
                  <a:cubicBezTo>
                    <a:pt x="21600" y="1885"/>
                    <a:pt x="17877" y="2749"/>
                    <a:pt x="1663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1600;p4"/>
            <p:cNvSpPr/>
            <p:nvPr/>
          </p:nvSpPr>
          <p:spPr>
            <a:xfrm>
              <a:off x="191461" y="71454"/>
              <a:ext cx="48567" cy="4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32" y="0"/>
                  </a:moveTo>
                  <a:cubicBezTo>
                    <a:pt x="5314" y="977"/>
                    <a:pt x="1714" y="2914"/>
                    <a:pt x="0" y="8139"/>
                  </a:cubicBezTo>
                  <a:cubicBezTo>
                    <a:pt x="922" y="11996"/>
                    <a:pt x="1930" y="15724"/>
                    <a:pt x="4723" y="15724"/>
                  </a:cubicBezTo>
                  <a:cubicBezTo>
                    <a:pt x="5602" y="15724"/>
                    <a:pt x="6638" y="15366"/>
                    <a:pt x="7891" y="14536"/>
                  </a:cubicBezTo>
                  <a:cubicBezTo>
                    <a:pt x="8266" y="13998"/>
                    <a:pt x="8554" y="13592"/>
                    <a:pt x="8827" y="13592"/>
                  </a:cubicBezTo>
                  <a:cubicBezTo>
                    <a:pt x="9058" y="13592"/>
                    <a:pt x="9302" y="13852"/>
                    <a:pt x="9605" y="14536"/>
                  </a:cubicBezTo>
                  <a:cubicBezTo>
                    <a:pt x="10944" y="19272"/>
                    <a:pt x="11837" y="21600"/>
                    <a:pt x="13363" y="21600"/>
                  </a:cubicBezTo>
                  <a:cubicBezTo>
                    <a:pt x="14976" y="21600"/>
                    <a:pt x="17309" y="19028"/>
                    <a:pt x="21600" y="13966"/>
                  </a:cubicBezTo>
                  <a:cubicBezTo>
                    <a:pt x="18346" y="12599"/>
                    <a:pt x="14918" y="11638"/>
                    <a:pt x="14400" y="6202"/>
                  </a:cubicBezTo>
                  <a:cubicBezTo>
                    <a:pt x="14746" y="1367"/>
                    <a:pt x="12010" y="977"/>
                    <a:pt x="943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1601;p4"/>
            <p:cNvSpPr/>
            <p:nvPr/>
          </p:nvSpPr>
          <p:spPr>
            <a:xfrm>
              <a:off x="122854" y="241172"/>
              <a:ext cx="54363" cy="3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19" y="0"/>
                  </a:moveTo>
                  <a:cubicBezTo>
                    <a:pt x="10806" y="0"/>
                    <a:pt x="3396" y="8617"/>
                    <a:pt x="0" y="21054"/>
                  </a:cubicBezTo>
                  <a:cubicBezTo>
                    <a:pt x="913" y="21054"/>
                    <a:pt x="1994" y="21600"/>
                    <a:pt x="2907" y="21600"/>
                  </a:cubicBezTo>
                  <a:cubicBezTo>
                    <a:pt x="7024" y="19827"/>
                    <a:pt x="10215" y="12505"/>
                    <a:pt x="14679" y="12505"/>
                  </a:cubicBezTo>
                  <a:cubicBezTo>
                    <a:pt x="15039" y="12505"/>
                    <a:pt x="15399" y="12551"/>
                    <a:pt x="15772" y="12664"/>
                  </a:cubicBezTo>
                  <a:cubicBezTo>
                    <a:pt x="15927" y="5343"/>
                    <a:pt x="20519" y="6707"/>
                    <a:pt x="21600" y="1296"/>
                  </a:cubicBezTo>
                  <a:cubicBezTo>
                    <a:pt x="20275" y="409"/>
                    <a:pt x="18873" y="0"/>
                    <a:pt x="1741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1602;p4"/>
            <p:cNvSpPr/>
            <p:nvPr/>
          </p:nvSpPr>
          <p:spPr>
            <a:xfrm>
              <a:off x="143916" y="103993"/>
              <a:ext cx="38198" cy="33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8284" y="0"/>
                  </a:moveTo>
                  <a:cubicBezTo>
                    <a:pt x="14241" y="0"/>
                    <a:pt x="10108" y="1637"/>
                    <a:pt x="6280" y="2897"/>
                  </a:cubicBezTo>
                  <a:cubicBezTo>
                    <a:pt x="4789" y="5395"/>
                    <a:pt x="2219" y="5899"/>
                    <a:pt x="728" y="7893"/>
                  </a:cubicBezTo>
                  <a:cubicBezTo>
                    <a:pt x="512" y="7893"/>
                    <a:pt x="512" y="8145"/>
                    <a:pt x="81" y="8900"/>
                  </a:cubicBezTo>
                  <a:cubicBezTo>
                    <a:pt x="-135" y="9404"/>
                    <a:pt x="81" y="10160"/>
                    <a:pt x="728" y="10643"/>
                  </a:cubicBezTo>
                  <a:cubicBezTo>
                    <a:pt x="5418" y="11902"/>
                    <a:pt x="3082" y="17906"/>
                    <a:pt x="4358" y="21390"/>
                  </a:cubicBezTo>
                  <a:cubicBezTo>
                    <a:pt x="4771" y="21537"/>
                    <a:pt x="5130" y="21600"/>
                    <a:pt x="5436" y="21600"/>
                  </a:cubicBezTo>
                  <a:cubicBezTo>
                    <a:pt x="7969" y="21600"/>
                    <a:pt x="7089" y="17465"/>
                    <a:pt x="8419" y="15890"/>
                  </a:cubicBezTo>
                  <a:cubicBezTo>
                    <a:pt x="12264" y="11902"/>
                    <a:pt x="19758" y="15156"/>
                    <a:pt x="20405" y="5395"/>
                  </a:cubicBezTo>
                  <a:cubicBezTo>
                    <a:pt x="21465" y="3401"/>
                    <a:pt x="21465" y="1910"/>
                    <a:pt x="20405" y="147"/>
                  </a:cubicBezTo>
                  <a:cubicBezTo>
                    <a:pt x="19704" y="42"/>
                    <a:pt x="18985" y="0"/>
                    <a:pt x="1828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1603;p4"/>
            <p:cNvSpPr/>
            <p:nvPr/>
          </p:nvSpPr>
          <p:spPr>
            <a:xfrm>
              <a:off x="212667" y="61158"/>
              <a:ext cx="31141" cy="2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97" h="21600" fill="norm" stroke="1" extrusionOk="0">
                  <a:moveTo>
                    <a:pt x="3057" y="0"/>
                  </a:moveTo>
                  <a:cubicBezTo>
                    <a:pt x="2680" y="0"/>
                    <a:pt x="2356" y="374"/>
                    <a:pt x="2140" y="1097"/>
                  </a:cubicBezTo>
                  <a:cubicBezTo>
                    <a:pt x="1295" y="3193"/>
                    <a:pt x="863" y="5263"/>
                    <a:pt x="0" y="7358"/>
                  </a:cubicBezTo>
                  <a:cubicBezTo>
                    <a:pt x="2140" y="10600"/>
                    <a:pt x="4065" y="13868"/>
                    <a:pt x="6205" y="17135"/>
                  </a:cubicBezTo>
                  <a:cubicBezTo>
                    <a:pt x="7104" y="15888"/>
                    <a:pt x="7859" y="15414"/>
                    <a:pt x="8507" y="15414"/>
                  </a:cubicBezTo>
                  <a:cubicBezTo>
                    <a:pt x="10647" y="15414"/>
                    <a:pt x="11744" y="20677"/>
                    <a:pt x="13705" y="21600"/>
                  </a:cubicBezTo>
                  <a:cubicBezTo>
                    <a:pt x="21600" y="3841"/>
                    <a:pt x="15143" y="1671"/>
                    <a:pt x="7212" y="1671"/>
                  </a:cubicBezTo>
                  <a:cubicBezTo>
                    <a:pt x="6529" y="1671"/>
                    <a:pt x="5845" y="1671"/>
                    <a:pt x="5144" y="1696"/>
                  </a:cubicBezTo>
                  <a:cubicBezTo>
                    <a:pt x="4712" y="1696"/>
                    <a:pt x="4496" y="1397"/>
                    <a:pt x="4280" y="1097"/>
                  </a:cubicBezTo>
                  <a:cubicBezTo>
                    <a:pt x="3849" y="374"/>
                    <a:pt x="3435" y="0"/>
                    <a:pt x="305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1604;p4"/>
            <p:cNvSpPr/>
            <p:nvPr/>
          </p:nvSpPr>
          <p:spPr>
            <a:xfrm>
              <a:off x="116242" y="188074"/>
              <a:ext cx="15836" cy="3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57" h="21600" fill="norm" stroke="1" extrusionOk="0">
                  <a:moveTo>
                    <a:pt x="5951" y="0"/>
                  </a:moveTo>
                  <a:cubicBezTo>
                    <a:pt x="4960" y="0"/>
                    <a:pt x="3969" y="335"/>
                    <a:pt x="3006" y="1005"/>
                  </a:cubicBezTo>
                  <a:cubicBezTo>
                    <a:pt x="2016" y="6307"/>
                    <a:pt x="695" y="11851"/>
                    <a:pt x="62" y="17172"/>
                  </a:cubicBezTo>
                  <a:cubicBezTo>
                    <a:pt x="-268" y="18940"/>
                    <a:pt x="695" y="20930"/>
                    <a:pt x="3667" y="21600"/>
                  </a:cubicBezTo>
                  <a:cubicBezTo>
                    <a:pt x="4960" y="21600"/>
                    <a:pt x="6611" y="20707"/>
                    <a:pt x="7904" y="20484"/>
                  </a:cubicBezTo>
                  <a:cubicBezTo>
                    <a:pt x="3969" y="13842"/>
                    <a:pt x="21332" y="7870"/>
                    <a:pt x="8895" y="1005"/>
                  </a:cubicBezTo>
                  <a:cubicBezTo>
                    <a:pt x="7904" y="335"/>
                    <a:pt x="6941" y="0"/>
                    <a:pt x="59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1605;p4"/>
            <p:cNvSpPr/>
            <p:nvPr/>
          </p:nvSpPr>
          <p:spPr>
            <a:xfrm>
              <a:off x="28801" y="181728"/>
              <a:ext cx="33155" cy="3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84" y="1015"/>
                    <a:pt x="15567" y="1793"/>
                    <a:pt x="12298" y="2808"/>
                  </a:cubicBezTo>
                  <a:cubicBezTo>
                    <a:pt x="12045" y="6674"/>
                    <a:pt x="10294" y="9504"/>
                    <a:pt x="6771" y="10800"/>
                  </a:cubicBezTo>
                  <a:lnTo>
                    <a:pt x="0" y="21600"/>
                  </a:lnTo>
                  <a:cubicBezTo>
                    <a:pt x="11053" y="19526"/>
                    <a:pt x="18330" y="12852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1606;p4"/>
            <p:cNvSpPr/>
            <p:nvPr/>
          </p:nvSpPr>
          <p:spPr>
            <a:xfrm>
              <a:off x="180678" y="87642"/>
              <a:ext cx="28526" cy="2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0" h="19455" fill="norm" stroke="1" extrusionOk="0">
                  <a:moveTo>
                    <a:pt x="7461" y="0"/>
                  </a:moveTo>
                  <a:cubicBezTo>
                    <a:pt x="6408" y="2757"/>
                    <a:pt x="4526" y="3038"/>
                    <a:pt x="2397" y="3038"/>
                  </a:cubicBezTo>
                  <a:cubicBezTo>
                    <a:pt x="-1860" y="4877"/>
                    <a:pt x="3204" y="10647"/>
                    <a:pt x="0" y="12766"/>
                  </a:cubicBezTo>
                  <a:lnTo>
                    <a:pt x="0" y="19455"/>
                  </a:lnTo>
                  <a:cubicBezTo>
                    <a:pt x="5870" y="13072"/>
                    <a:pt x="15729" y="21600"/>
                    <a:pt x="19740" y="9421"/>
                  </a:cubicBezTo>
                  <a:cubicBezTo>
                    <a:pt x="19001" y="9651"/>
                    <a:pt x="18328" y="9753"/>
                    <a:pt x="17679" y="9753"/>
                  </a:cubicBezTo>
                  <a:cubicBezTo>
                    <a:pt x="12816" y="9753"/>
                    <a:pt x="10777" y="4034"/>
                    <a:pt x="746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1607;p4"/>
            <p:cNvSpPr/>
            <p:nvPr/>
          </p:nvSpPr>
          <p:spPr>
            <a:xfrm>
              <a:off x="15688" y="222943"/>
              <a:ext cx="25857" cy="2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91" h="21600" fill="norm" stroke="1" extrusionOk="0">
                  <a:moveTo>
                    <a:pt x="7919" y="0"/>
                  </a:moveTo>
                  <a:cubicBezTo>
                    <a:pt x="7677" y="8571"/>
                    <a:pt x="3123" y="11994"/>
                    <a:pt x="0" y="16797"/>
                  </a:cubicBezTo>
                  <a:cubicBezTo>
                    <a:pt x="3607" y="18177"/>
                    <a:pt x="7193" y="19874"/>
                    <a:pt x="10800" y="21600"/>
                  </a:cubicBezTo>
                  <a:cubicBezTo>
                    <a:pt x="14870" y="12684"/>
                    <a:pt x="21600" y="3106"/>
                    <a:pt x="791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1608;p4"/>
            <p:cNvSpPr/>
            <p:nvPr/>
          </p:nvSpPr>
          <p:spPr>
            <a:xfrm>
              <a:off x="81607" y="181728"/>
              <a:ext cx="30857" cy="2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8" y="0"/>
                  </a:moveTo>
                  <a:cubicBezTo>
                    <a:pt x="8092" y="3292"/>
                    <a:pt x="3785" y="9138"/>
                    <a:pt x="0" y="21600"/>
                  </a:cubicBezTo>
                  <a:cubicBezTo>
                    <a:pt x="8363" y="15385"/>
                    <a:pt x="17271" y="20862"/>
                    <a:pt x="21600" y="7323"/>
                  </a:cubicBezTo>
                  <a:cubicBezTo>
                    <a:pt x="19424" y="3662"/>
                    <a:pt x="16183" y="3292"/>
                    <a:pt x="137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1609;p4"/>
            <p:cNvSpPr/>
            <p:nvPr/>
          </p:nvSpPr>
          <p:spPr>
            <a:xfrm>
              <a:off x="201885" y="17515"/>
              <a:ext cx="20416" cy="4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88" h="21600" fill="norm" stroke="1" extrusionOk="0">
                  <a:moveTo>
                    <a:pt x="6098" y="0"/>
                  </a:moveTo>
                  <a:cubicBezTo>
                    <a:pt x="4309" y="0"/>
                    <a:pt x="2331" y="559"/>
                    <a:pt x="0" y="2017"/>
                  </a:cubicBezTo>
                  <a:cubicBezTo>
                    <a:pt x="4201" y="3134"/>
                    <a:pt x="5800" y="5167"/>
                    <a:pt x="6125" y="7929"/>
                  </a:cubicBezTo>
                  <a:cubicBezTo>
                    <a:pt x="4499" y="13298"/>
                    <a:pt x="14201" y="16247"/>
                    <a:pt x="12250" y="21600"/>
                  </a:cubicBezTo>
                  <a:lnTo>
                    <a:pt x="15475" y="21600"/>
                  </a:lnTo>
                  <a:cubicBezTo>
                    <a:pt x="21600" y="17178"/>
                    <a:pt x="7751" y="12553"/>
                    <a:pt x="15475" y="7929"/>
                  </a:cubicBezTo>
                  <a:lnTo>
                    <a:pt x="15475" y="4050"/>
                  </a:lnTo>
                  <a:cubicBezTo>
                    <a:pt x="12440" y="2328"/>
                    <a:pt x="9702" y="0"/>
                    <a:pt x="609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1610;p4"/>
            <p:cNvSpPr/>
            <p:nvPr/>
          </p:nvSpPr>
          <p:spPr>
            <a:xfrm>
              <a:off x="176826" y="215237"/>
              <a:ext cx="25061" cy="2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cubicBezTo>
                    <a:pt x="13284" y="8888"/>
                    <a:pt x="1647" y="14797"/>
                    <a:pt x="0" y="21600"/>
                  </a:cubicBezTo>
                  <a:cubicBezTo>
                    <a:pt x="8316" y="17752"/>
                    <a:pt x="17609" y="15368"/>
                    <a:pt x="21600" y="5636"/>
                  </a:cubicBezTo>
                  <a:lnTo>
                    <a:pt x="1647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1611;p4"/>
            <p:cNvSpPr/>
            <p:nvPr/>
          </p:nvSpPr>
          <p:spPr>
            <a:xfrm>
              <a:off x="248151" y="57209"/>
              <a:ext cx="15801" cy="3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8080" y="0"/>
                  </a:moveTo>
                  <a:cubicBezTo>
                    <a:pt x="3075" y="6058"/>
                    <a:pt x="6150" y="13829"/>
                    <a:pt x="0" y="21600"/>
                  </a:cubicBezTo>
                  <a:cubicBezTo>
                    <a:pt x="21600" y="17480"/>
                    <a:pt x="10559" y="8261"/>
                    <a:pt x="180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1612;p4"/>
            <p:cNvSpPr/>
            <p:nvPr/>
          </p:nvSpPr>
          <p:spPr>
            <a:xfrm>
              <a:off x="101648" y="176754"/>
              <a:ext cx="2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02" y="0"/>
                  </a:moveTo>
                  <a:cubicBezTo>
                    <a:pt x="11793" y="0"/>
                    <a:pt x="5982" y="7126"/>
                    <a:pt x="0" y="7126"/>
                  </a:cubicBezTo>
                  <a:cubicBezTo>
                    <a:pt x="1471" y="16297"/>
                    <a:pt x="4094" y="21600"/>
                    <a:pt x="8189" y="21600"/>
                  </a:cubicBezTo>
                  <a:cubicBezTo>
                    <a:pt x="9047" y="18285"/>
                    <a:pt x="9930" y="16628"/>
                    <a:pt x="10812" y="16628"/>
                  </a:cubicBezTo>
                  <a:cubicBezTo>
                    <a:pt x="11670" y="16628"/>
                    <a:pt x="12553" y="18285"/>
                    <a:pt x="13436" y="21600"/>
                  </a:cubicBezTo>
                  <a:lnTo>
                    <a:pt x="18977" y="21600"/>
                  </a:lnTo>
                  <a:cubicBezTo>
                    <a:pt x="19859" y="15026"/>
                    <a:pt x="20717" y="7126"/>
                    <a:pt x="21600" y="1215"/>
                  </a:cubicBezTo>
                  <a:cubicBezTo>
                    <a:pt x="20301" y="387"/>
                    <a:pt x="19001" y="0"/>
                    <a:pt x="177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1613;p4"/>
            <p:cNvSpPr/>
            <p:nvPr/>
          </p:nvSpPr>
          <p:spPr>
            <a:xfrm>
              <a:off x="176826" y="124196"/>
              <a:ext cx="20820" cy="2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93" y="0"/>
                  </a:moveTo>
                  <a:cubicBezTo>
                    <a:pt x="15990" y="0"/>
                    <a:pt x="15587" y="34"/>
                    <a:pt x="15184" y="68"/>
                  </a:cubicBezTo>
                  <a:cubicBezTo>
                    <a:pt x="6786" y="1703"/>
                    <a:pt x="2788" y="8211"/>
                    <a:pt x="1579" y="17512"/>
                  </a:cubicBezTo>
                  <a:cubicBezTo>
                    <a:pt x="1209" y="18738"/>
                    <a:pt x="806" y="19965"/>
                    <a:pt x="0" y="21600"/>
                  </a:cubicBezTo>
                  <a:cubicBezTo>
                    <a:pt x="2788" y="20374"/>
                    <a:pt x="5610" y="20374"/>
                    <a:pt x="7189" y="18329"/>
                  </a:cubicBezTo>
                  <a:cubicBezTo>
                    <a:pt x="10380" y="11856"/>
                    <a:pt x="21600" y="16728"/>
                    <a:pt x="21600" y="5758"/>
                  </a:cubicBezTo>
                  <a:cubicBezTo>
                    <a:pt x="21600" y="1226"/>
                    <a:pt x="18946" y="0"/>
                    <a:pt x="163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1614;p4"/>
            <p:cNvSpPr/>
            <p:nvPr/>
          </p:nvSpPr>
          <p:spPr>
            <a:xfrm>
              <a:off x="151767" y="175090"/>
              <a:ext cx="18055" cy="20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7" h="21600" fill="norm" stroke="1" extrusionOk="0">
                  <a:moveTo>
                    <a:pt x="5827" y="0"/>
                  </a:moveTo>
                  <a:cubicBezTo>
                    <a:pt x="2792" y="0"/>
                    <a:pt x="1989" y="2043"/>
                    <a:pt x="0" y="6865"/>
                  </a:cubicBezTo>
                  <a:cubicBezTo>
                    <a:pt x="3734" y="15237"/>
                    <a:pt x="13714" y="13228"/>
                    <a:pt x="17866" y="21600"/>
                  </a:cubicBezTo>
                  <a:cubicBezTo>
                    <a:pt x="21600" y="12826"/>
                    <a:pt x="17866" y="7635"/>
                    <a:pt x="15773" y="2478"/>
                  </a:cubicBezTo>
                  <a:cubicBezTo>
                    <a:pt x="10852" y="871"/>
                    <a:pt x="7851" y="0"/>
                    <a:pt x="582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1615;p4"/>
            <p:cNvSpPr/>
            <p:nvPr/>
          </p:nvSpPr>
          <p:spPr>
            <a:xfrm>
              <a:off x="97073" y="111924"/>
              <a:ext cx="13054" cy="19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36" h="21600" fill="norm" stroke="1" extrusionOk="0">
                  <a:moveTo>
                    <a:pt x="1682" y="0"/>
                  </a:moveTo>
                  <a:cubicBezTo>
                    <a:pt x="-2638" y="6391"/>
                    <a:pt x="2989" y="11925"/>
                    <a:pt x="811" y="18280"/>
                  </a:cubicBezTo>
                  <a:cubicBezTo>
                    <a:pt x="2118" y="20743"/>
                    <a:pt x="3497" y="21600"/>
                    <a:pt x="4913" y="21600"/>
                  </a:cubicBezTo>
                  <a:cubicBezTo>
                    <a:pt x="7636" y="21600"/>
                    <a:pt x="10504" y="18422"/>
                    <a:pt x="13335" y="17887"/>
                  </a:cubicBezTo>
                  <a:cubicBezTo>
                    <a:pt x="18962" y="4677"/>
                    <a:pt x="4695" y="6391"/>
                    <a:pt x="16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1616;p4"/>
            <p:cNvSpPr/>
            <p:nvPr/>
          </p:nvSpPr>
          <p:spPr>
            <a:xfrm>
              <a:off x="11950" y="206302"/>
              <a:ext cx="14165" cy="1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7" h="21600" fill="norm" stroke="1" extrusionOk="0">
                  <a:moveTo>
                    <a:pt x="16052" y="0"/>
                  </a:moveTo>
                  <a:cubicBezTo>
                    <a:pt x="15504" y="0"/>
                    <a:pt x="14829" y="255"/>
                    <a:pt x="13900" y="713"/>
                  </a:cubicBezTo>
                  <a:cubicBezTo>
                    <a:pt x="9386" y="3770"/>
                    <a:pt x="-2173" y="3770"/>
                    <a:pt x="358" y="16506"/>
                  </a:cubicBezTo>
                  <a:cubicBezTo>
                    <a:pt x="865" y="20377"/>
                    <a:pt x="2004" y="21600"/>
                    <a:pt x="3438" y="21600"/>
                  </a:cubicBezTo>
                  <a:cubicBezTo>
                    <a:pt x="5800" y="21600"/>
                    <a:pt x="9007" y="18442"/>
                    <a:pt x="11707" y="18442"/>
                  </a:cubicBezTo>
                  <a:cubicBezTo>
                    <a:pt x="12297" y="18442"/>
                    <a:pt x="12888" y="18594"/>
                    <a:pt x="13394" y="18951"/>
                  </a:cubicBezTo>
                  <a:cubicBezTo>
                    <a:pt x="15419" y="16506"/>
                    <a:pt x="16432" y="14060"/>
                    <a:pt x="18457" y="12889"/>
                  </a:cubicBezTo>
                  <a:cubicBezTo>
                    <a:pt x="16685" y="8660"/>
                    <a:pt x="19427" y="0"/>
                    <a:pt x="1605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1617;p4"/>
            <p:cNvSpPr/>
            <p:nvPr/>
          </p:nvSpPr>
          <p:spPr>
            <a:xfrm>
              <a:off x="144838" y="169004"/>
              <a:ext cx="21565" cy="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1" y="0"/>
                  </a:moveTo>
                  <a:cubicBezTo>
                    <a:pt x="10800" y="5221"/>
                    <a:pt x="1914" y="1924"/>
                    <a:pt x="0" y="21600"/>
                  </a:cubicBezTo>
                  <a:cubicBezTo>
                    <a:pt x="2303" y="20281"/>
                    <a:pt x="4638" y="20281"/>
                    <a:pt x="6941" y="20281"/>
                  </a:cubicBezTo>
                  <a:cubicBezTo>
                    <a:pt x="8108" y="16928"/>
                    <a:pt x="9535" y="15939"/>
                    <a:pt x="11092" y="15939"/>
                  </a:cubicBezTo>
                  <a:cubicBezTo>
                    <a:pt x="13265" y="15939"/>
                    <a:pt x="15697" y="17918"/>
                    <a:pt x="17870" y="17918"/>
                  </a:cubicBezTo>
                  <a:cubicBezTo>
                    <a:pt x="19265" y="17918"/>
                    <a:pt x="20562" y="17093"/>
                    <a:pt x="21600" y="14400"/>
                  </a:cubicBezTo>
                  <a:cubicBezTo>
                    <a:pt x="20076" y="9783"/>
                    <a:pt x="19297" y="5221"/>
                    <a:pt x="177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1618;p4"/>
            <p:cNvSpPr/>
            <p:nvPr/>
          </p:nvSpPr>
          <p:spPr>
            <a:xfrm>
              <a:off x="162548" y="140837"/>
              <a:ext cx="22066" cy="1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0" y="0"/>
                  </a:moveTo>
                  <a:cubicBezTo>
                    <a:pt x="4394" y="6683"/>
                    <a:pt x="9156" y="14400"/>
                    <a:pt x="13550" y="21600"/>
                  </a:cubicBezTo>
                  <a:cubicBezTo>
                    <a:pt x="16838" y="21083"/>
                    <a:pt x="21600" y="21083"/>
                    <a:pt x="20863" y="15952"/>
                  </a:cubicBezTo>
                  <a:cubicBezTo>
                    <a:pt x="20863" y="11813"/>
                    <a:pt x="16469" y="8752"/>
                    <a:pt x="13550" y="56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1619;p4"/>
            <p:cNvSpPr/>
            <p:nvPr/>
          </p:nvSpPr>
          <p:spPr>
            <a:xfrm>
              <a:off x="149885" y="128145"/>
              <a:ext cx="13053" cy="20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5" h="21600" fill="norm" stroke="1" extrusionOk="0">
                  <a:moveTo>
                    <a:pt x="11449" y="0"/>
                  </a:moveTo>
                  <a:cubicBezTo>
                    <a:pt x="8588" y="2896"/>
                    <a:pt x="5687" y="5793"/>
                    <a:pt x="2342" y="8724"/>
                  </a:cubicBezTo>
                  <a:cubicBezTo>
                    <a:pt x="-5355" y="20344"/>
                    <a:pt x="8105" y="18250"/>
                    <a:pt x="11449" y="21600"/>
                  </a:cubicBezTo>
                  <a:cubicBezTo>
                    <a:pt x="11933" y="18250"/>
                    <a:pt x="12417" y="14935"/>
                    <a:pt x="16245" y="12876"/>
                  </a:cubicBezTo>
                  <a:cubicBezTo>
                    <a:pt x="14351" y="8724"/>
                    <a:pt x="13384" y="4153"/>
                    <a:pt x="1144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1620;p4"/>
            <p:cNvSpPr/>
            <p:nvPr/>
          </p:nvSpPr>
          <p:spPr>
            <a:xfrm>
              <a:off x="104335" y="143168"/>
              <a:ext cx="16223" cy="1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883" y="2417"/>
                    <a:pt x="6165" y="5992"/>
                    <a:pt x="0" y="21600"/>
                  </a:cubicBezTo>
                  <a:cubicBezTo>
                    <a:pt x="12848" y="17371"/>
                    <a:pt x="19013" y="11379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1621;p4"/>
            <p:cNvSpPr/>
            <p:nvPr/>
          </p:nvSpPr>
          <p:spPr>
            <a:xfrm>
              <a:off x="129240" y="1266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5" h="21600" fill="norm" stroke="1" extrusionOk="0">
                  <a:moveTo>
                    <a:pt x="10909" y="0"/>
                  </a:moveTo>
                  <a:cubicBezTo>
                    <a:pt x="8412" y="0"/>
                    <a:pt x="5753" y="985"/>
                    <a:pt x="3257" y="985"/>
                  </a:cubicBezTo>
                  <a:cubicBezTo>
                    <a:pt x="2117" y="985"/>
                    <a:pt x="1032" y="774"/>
                    <a:pt x="0" y="211"/>
                  </a:cubicBezTo>
                  <a:cubicBezTo>
                    <a:pt x="1791" y="7810"/>
                    <a:pt x="-2876" y="21600"/>
                    <a:pt x="5428" y="21600"/>
                  </a:cubicBezTo>
                  <a:cubicBezTo>
                    <a:pt x="6296" y="21600"/>
                    <a:pt x="7273" y="21459"/>
                    <a:pt x="8412" y="21107"/>
                  </a:cubicBezTo>
                  <a:cubicBezTo>
                    <a:pt x="12266" y="20263"/>
                    <a:pt x="18724" y="9428"/>
                    <a:pt x="18127" y="6895"/>
                  </a:cubicBezTo>
                  <a:cubicBezTo>
                    <a:pt x="16390" y="1337"/>
                    <a:pt x="13785" y="0"/>
                    <a:pt x="109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1622;p4"/>
            <p:cNvSpPr/>
            <p:nvPr/>
          </p:nvSpPr>
          <p:spPr>
            <a:xfrm>
              <a:off x="200847" y="118497"/>
              <a:ext cx="12701" cy="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7" h="21600" fill="norm" stroke="1" extrusionOk="0">
                  <a:moveTo>
                    <a:pt x="1155" y="0"/>
                  </a:moveTo>
                  <a:cubicBezTo>
                    <a:pt x="-2263" y="12421"/>
                    <a:pt x="2028" y="18962"/>
                    <a:pt x="12428" y="21600"/>
                  </a:cubicBezTo>
                  <a:cubicBezTo>
                    <a:pt x="14173" y="21600"/>
                    <a:pt x="19337" y="18302"/>
                    <a:pt x="19337" y="16379"/>
                  </a:cubicBezTo>
                  <a:cubicBezTo>
                    <a:pt x="19337" y="7200"/>
                    <a:pt x="12428" y="2638"/>
                    <a:pt x="115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1623;p4"/>
            <p:cNvSpPr/>
            <p:nvPr/>
          </p:nvSpPr>
          <p:spPr>
            <a:xfrm>
              <a:off x="165264" y="15668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983" y="644"/>
                    <a:pt x="0" y="6966"/>
                    <a:pt x="0" y="21600"/>
                  </a:cubicBezTo>
                  <a:cubicBezTo>
                    <a:pt x="15227" y="21600"/>
                    <a:pt x="20795" y="13229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1624;p4"/>
            <p:cNvSpPr/>
            <p:nvPr/>
          </p:nvSpPr>
          <p:spPr>
            <a:xfrm>
              <a:off x="228189" y="4320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5366" y="0"/>
                  </a:moveTo>
                  <a:cubicBezTo>
                    <a:pt x="3804" y="0"/>
                    <a:pt x="1970" y="208"/>
                    <a:pt x="0" y="764"/>
                  </a:cubicBezTo>
                  <a:cubicBezTo>
                    <a:pt x="2445" y="9862"/>
                    <a:pt x="2445" y="18961"/>
                    <a:pt x="13721" y="21392"/>
                  </a:cubicBezTo>
                  <a:cubicBezTo>
                    <a:pt x="14264" y="21531"/>
                    <a:pt x="14808" y="21600"/>
                    <a:pt x="15283" y="21600"/>
                  </a:cubicBezTo>
                  <a:cubicBezTo>
                    <a:pt x="18747" y="21600"/>
                    <a:pt x="21600" y="19169"/>
                    <a:pt x="20242" y="14794"/>
                  </a:cubicBezTo>
                  <a:cubicBezTo>
                    <a:pt x="17457" y="7084"/>
                    <a:pt x="14196" y="0"/>
                    <a:pt x="53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1625;p4"/>
            <p:cNvSpPr/>
            <p:nvPr/>
          </p:nvSpPr>
          <p:spPr>
            <a:xfrm>
              <a:off x="111485" y="2352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5" h="21600" fill="norm" stroke="1" extrusionOk="0">
                  <a:moveTo>
                    <a:pt x="10732" y="0"/>
                  </a:moveTo>
                  <a:cubicBezTo>
                    <a:pt x="9901" y="0"/>
                    <a:pt x="9071" y="77"/>
                    <a:pt x="8089" y="387"/>
                  </a:cubicBezTo>
                  <a:cubicBezTo>
                    <a:pt x="1820" y="2245"/>
                    <a:pt x="-1805" y="7742"/>
                    <a:pt x="914" y="15174"/>
                  </a:cubicBezTo>
                  <a:cubicBezTo>
                    <a:pt x="1820" y="18813"/>
                    <a:pt x="6352" y="21600"/>
                    <a:pt x="9901" y="21600"/>
                  </a:cubicBezTo>
                  <a:cubicBezTo>
                    <a:pt x="15339" y="21600"/>
                    <a:pt x="19795" y="18813"/>
                    <a:pt x="19795" y="10529"/>
                  </a:cubicBezTo>
                  <a:cubicBezTo>
                    <a:pt x="17529" y="4258"/>
                    <a:pt x="15188" y="0"/>
                    <a:pt x="1073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1626;p4"/>
            <p:cNvSpPr/>
            <p:nvPr/>
          </p:nvSpPr>
          <p:spPr>
            <a:xfrm>
              <a:off x="78828" y="1417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2" h="21600" fill="norm" stroke="1" extrusionOk="0">
                  <a:moveTo>
                    <a:pt x="14358" y="0"/>
                  </a:moveTo>
                  <a:cubicBezTo>
                    <a:pt x="10862" y="0"/>
                    <a:pt x="6555" y="4223"/>
                    <a:pt x="2560" y="4223"/>
                  </a:cubicBezTo>
                  <a:cubicBezTo>
                    <a:pt x="1686" y="4223"/>
                    <a:pt x="874" y="4015"/>
                    <a:pt x="0" y="3531"/>
                  </a:cubicBezTo>
                  <a:cubicBezTo>
                    <a:pt x="0" y="10108"/>
                    <a:pt x="2247" y="17515"/>
                    <a:pt x="7429" y="21600"/>
                  </a:cubicBezTo>
                  <a:cubicBezTo>
                    <a:pt x="14171" y="20838"/>
                    <a:pt x="21600" y="16685"/>
                    <a:pt x="19353" y="5954"/>
                  </a:cubicBezTo>
                  <a:cubicBezTo>
                    <a:pt x="18166" y="1454"/>
                    <a:pt x="16418" y="0"/>
                    <a:pt x="143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1627;p4"/>
            <p:cNvSpPr/>
            <p:nvPr/>
          </p:nvSpPr>
          <p:spPr>
            <a:xfrm>
              <a:off x="78842" y="12950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6" h="21600" fill="norm" stroke="1" extrusionOk="0">
                  <a:moveTo>
                    <a:pt x="8799" y="0"/>
                  </a:moveTo>
                  <a:cubicBezTo>
                    <a:pt x="720" y="0"/>
                    <a:pt x="-1514" y="6312"/>
                    <a:pt x="950" y="21600"/>
                  </a:cubicBezTo>
                  <a:cubicBezTo>
                    <a:pt x="7137" y="14938"/>
                    <a:pt x="13268" y="9117"/>
                    <a:pt x="20086" y="2455"/>
                  </a:cubicBezTo>
                  <a:cubicBezTo>
                    <a:pt x="15502" y="842"/>
                    <a:pt x="11778" y="0"/>
                    <a:pt x="879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1628;p4"/>
            <p:cNvSpPr/>
            <p:nvPr/>
          </p:nvSpPr>
          <p:spPr>
            <a:xfrm>
              <a:off x="132887" y="11392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175" y="0"/>
                    <a:pt x="749" y="0"/>
                    <a:pt x="0" y="21260"/>
                  </a:cubicBezTo>
                  <a:cubicBezTo>
                    <a:pt x="2622" y="21260"/>
                    <a:pt x="5119" y="21600"/>
                    <a:pt x="7491" y="21600"/>
                  </a:cubicBezTo>
                  <a:cubicBezTo>
                    <a:pt x="12735" y="21600"/>
                    <a:pt x="17480" y="20154"/>
                    <a:pt x="21600" y="1114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1629;p4"/>
            <p:cNvSpPr/>
            <p:nvPr/>
          </p:nvSpPr>
          <p:spPr>
            <a:xfrm>
              <a:off x="214246" y="1684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6" h="21600" fill="norm" stroke="1" extrusionOk="0">
                  <a:moveTo>
                    <a:pt x="5621" y="0"/>
                  </a:moveTo>
                  <a:cubicBezTo>
                    <a:pt x="1256" y="0"/>
                    <a:pt x="-1318" y="4081"/>
                    <a:pt x="697" y="9456"/>
                  </a:cubicBezTo>
                  <a:cubicBezTo>
                    <a:pt x="2040" y="14234"/>
                    <a:pt x="7300" y="19012"/>
                    <a:pt x="8643" y="21301"/>
                  </a:cubicBezTo>
                  <a:cubicBezTo>
                    <a:pt x="9650" y="21500"/>
                    <a:pt x="10657" y="21600"/>
                    <a:pt x="11552" y="21600"/>
                  </a:cubicBezTo>
                  <a:cubicBezTo>
                    <a:pt x="17596" y="21600"/>
                    <a:pt x="20282" y="18216"/>
                    <a:pt x="18044" y="13040"/>
                  </a:cubicBezTo>
                  <a:cubicBezTo>
                    <a:pt x="18044" y="8262"/>
                    <a:pt x="14015" y="2389"/>
                    <a:pt x="9986" y="1194"/>
                  </a:cubicBezTo>
                  <a:cubicBezTo>
                    <a:pt x="8419" y="398"/>
                    <a:pt x="6964" y="0"/>
                    <a:pt x="56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1630;p4"/>
            <p:cNvSpPr/>
            <p:nvPr/>
          </p:nvSpPr>
          <p:spPr>
            <a:xfrm>
              <a:off x="205995" y="8814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86" h="21600" fill="norm" stroke="1" extrusionOk="0">
                  <a:moveTo>
                    <a:pt x="5909" y="0"/>
                  </a:moveTo>
                  <a:cubicBezTo>
                    <a:pt x="-2989" y="0"/>
                    <a:pt x="2241" y="14194"/>
                    <a:pt x="0" y="21600"/>
                  </a:cubicBezTo>
                  <a:lnTo>
                    <a:pt x="8083" y="21600"/>
                  </a:lnTo>
                  <a:cubicBezTo>
                    <a:pt x="8898" y="13440"/>
                    <a:pt x="18611" y="2880"/>
                    <a:pt x="8898" y="411"/>
                  </a:cubicBezTo>
                  <a:cubicBezTo>
                    <a:pt x="7743" y="137"/>
                    <a:pt x="6724" y="0"/>
                    <a:pt x="59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1631;p4"/>
            <p:cNvSpPr/>
            <p:nvPr/>
          </p:nvSpPr>
          <p:spPr>
            <a:xfrm>
              <a:off x="151378" y="24832"/>
              <a:ext cx="38562" cy="2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07" y="539"/>
                    <a:pt x="16413" y="539"/>
                    <a:pt x="14255" y="821"/>
                  </a:cubicBezTo>
                  <a:cubicBezTo>
                    <a:pt x="13602" y="12008"/>
                    <a:pt x="7127" y="10038"/>
                    <a:pt x="2376" y="12547"/>
                  </a:cubicBezTo>
                  <a:cubicBezTo>
                    <a:pt x="1088" y="13110"/>
                    <a:pt x="218" y="14236"/>
                    <a:pt x="0" y="16182"/>
                  </a:cubicBezTo>
                  <a:cubicBezTo>
                    <a:pt x="490" y="18739"/>
                    <a:pt x="1487" y="21600"/>
                    <a:pt x="2884" y="21600"/>
                  </a:cubicBezTo>
                  <a:cubicBezTo>
                    <a:pt x="3319" y="21600"/>
                    <a:pt x="3809" y="21319"/>
                    <a:pt x="4316" y="20662"/>
                  </a:cubicBezTo>
                  <a:cubicBezTo>
                    <a:pt x="5840" y="18692"/>
                    <a:pt x="7309" y="18176"/>
                    <a:pt x="8760" y="18176"/>
                  </a:cubicBezTo>
                  <a:cubicBezTo>
                    <a:pt x="10319" y="18176"/>
                    <a:pt x="11861" y="18762"/>
                    <a:pt x="13384" y="18762"/>
                  </a:cubicBezTo>
                  <a:cubicBezTo>
                    <a:pt x="13675" y="18762"/>
                    <a:pt x="13965" y="18762"/>
                    <a:pt x="14255" y="18692"/>
                  </a:cubicBezTo>
                  <a:cubicBezTo>
                    <a:pt x="14690" y="10601"/>
                    <a:pt x="20077" y="6965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1632;p4"/>
            <p:cNvSpPr/>
            <p:nvPr/>
          </p:nvSpPr>
          <p:spPr>
            <a:xfrm>
              <a:off x="174356" y="43805"/>
              <a:ext cx="27143" cy="1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2" h="21600" fill="norm" stroke="1" extrusionOk="0">
                  <a:moveTo>
                    <a:pt x="14651" y="0"/>
                  </a:moveTo>
                  <a:cubicBezTo>
                    <a:pt x="10519" y="0"/>
                    <a:pt x="7214" y="7991"/>
                    <a:pt x="3059" y="7991"/>
                  </a:cubicBezTo>
                  <a:cubicBezTo>
                    <a:pt x="2623" y="7991"/>
                    <a:pt x="2187" y="7881"/>
                    <a:pt x="1751" y="7699"/>
                  </a:cubicBezTo>
                  <a:cubicBezTo>
                    <a:pt x="374" y="13792"/>
                    <a:pt x="-2358" y="20761"/>
                    <a:pt x="4207" y="21600"/>
                  </a:cubicBezTo>
                  <a:cubicBezTo>
                    <a:pt x="6663" y="9450"/>
                    <a:pt x="16786" y="15981"/>
                    <a:pt x="19242" y="3357"/>
                  </a:cubicBezTo>
                  <a:cubicBezTo>
                    <a:pt x="17566" y="912"/>
                    <a:pt x="16074" y="0"/>
                    <a:pt x="146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1633;p4"/>
            <p:cNvSpPr/>
            <p:nvPr/>
          </p:nvSpPr>
          <p:spPr>
            <a:xfrm>
              <a:off x="141141" y="34415"/>
              <a:ext cx="14480" cy="1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6" h="21600" fill="norm" stroke="1" extrusionOk="0">
                  <a:moveTo>
                    <a:pt x="2556" y="0"/>
                  </a:moveTo>
                  <a:cubicBezTo>
                    <a:pt x="1828" y="0"/>
                    <a:pt x="1055" y="0"/>
                    <a:pt x="282" y="55"/>
                  </a:cubicBezTo>
                  <a:cubicBezTo>
                    <a:pt x="-1264" y="14983"/>
                    <a:pt x="3602" y="21600"/>
                    <a:pt x="13469" y="21600"/>
                  </a:cubicBezTo>
                  <a:cubicBezTo>
                    <a:pt x="13970" y="21600"/>
                    <a:pt x="14424" y="21600"/>
                    <a:pt x="14925" y="21545"/>
                  </a:cubicBezTo>
                  <a:cubicBezTo>
                    <a:pt x="16562" y="18975"/>
                    <a:pt x="18699" y="15694"/>
                    <a:pt x="20336" y="13069"/>
                  </a:cubicBezTo>
                  <a:cubicBezTo>
                    <a:pt x="16425" y="3062"/>
                    <a:pt x="9786" y="0"/>
                    <a:pt x="255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1634;p4"/>
            <p:cNvSpPr/>
            <p:nvPr/>
          </p:nvSpPr>
          <p:spPr>
            <a:xfrm>
              <a:off x="105113" y="104117"/>
              <a:ext cx="15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31" y="16578"/>
                    <a:pt x="7834" y="21600"/>
                    <a:pt x="13279" y="21600"/>
                  </a:cubicBezTo>
                  <a:cubicBezTo>
                    <a:pt x="15890" y="21600"/>
                    <a:pt x="18723" y="20431"/>
                    <a:pt x="21600" y="18848"/>
                  </a:cubicBezTo>
                  <a:cubicBezTo>
                    <a:pt x="17395" y="3302"/>
                    <a:pt x="10534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1635;p4"/>
            <p:cNvSpPr/>
            <p:nvPr/>
          </p:nvSpPr>
          <p:spPr>
            <a:xfrm>
              <a:off x="90867" y="79548"/>
              <a:ext cx="13619" cy="16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71" h="21600" fill="norm" stroke="1" extrusionOk="0">
                  <a:moveTo>
                    <a:pt x="9245" y="0"/>
                  </a:moveTo>
                  <a:cubicBezTo>
                    <a:pt x="10282" y="7811"/>
                    <a:pt x="6178" y="13004"/>
                    <a:pt x="0" y="16102"/>
                  </a:cubicBezTo>
                  <a:cubicBezTo>
                    <a:pt x="2462" y="19898"/>
                    <a:pt x="5184" y="21600"/>
                    <a:pt x="7862" y="21600"/>
                  </a:cubicBezTo>
                  <a:cubicBezTo>
                    <a:pt x="10714" y="21600"/>
                    <a:pt x="13522" y="19636"/>
                    <a:pt x="15941" y="16102"/>
                  </a:cubicBezTo>
                  <a:cubicBezTo>
                    <a:pt x="21600" y="7811"/>
                    <a:pt x="15422" y="3665"/>
                    <a:pt x="924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1636;p4"/>
            <p:cNvSpPr/>
            <p:nvPr/>
          </p:nvSpPr>
          <p:spPr>
            <a:xfrm>
              <a:off x="124033" y="9110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90" y="0"/>
                  </a:moveTo>
                  <a:cubicBezTo>
                    <a:pt x="6386" y="0"/>
                    <a:pt x="3443" y="706"/>
                    <a:pt x="0" y="2047"/>
                  </a:cubicBezTo>
                  <a:cubicBezTo>
                    <a:pt x="4758" y="12847"/>
                    <a:pt x="8327" y="21600"/>
                    <a:pt x="16403" y="21600"/>
                  </a:cubicBezTo>
                  <a:cubicBezTo>
                    <a:pt x="17092" y="21600"/>
                    <a:pt x="17843" y="21529"/>
                    <a:pt x="18595" y="21388"/>
                  </a:cubicBezTo>
                  <a:cubicBezTo>
                    <a:pt x="20097" y="21388"/>
                    <a:pt x="21600" y="17153"/>
                    <a:pt x="21600" y="14682"/>
                  </a:cubicBezTo>
                  <a:cubicBezTo>
                    <a:pt x="19409" y="4871"/>
                    <a:pt x="15652" y="0"/>
                    <a:pt x="88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7" name="Google Shape;1637;p4"/>
            <p:cNvSpPr/>
            <p:nvPr/>
          </p:nvSpPr>
          <p:spPr>
            <a:xfrm>
              <a:off x="145611" y="7439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6" y="0"/>
                  </a:moveTo>
                  <a:cubicBezTo>
                    <a:pt x="6016" y="0"/>
                    <a:pt x="2609" y="3600"/>
                    <a:pt x="0" y="5400"/>
                  </a:cubicBezTo>
                  <a:cubicBezTo>
                    <a:pt x="4349" y="11625"/>
                    <a:pt x="7756" y="16950"/>
                    <a:pt x="12974" y="21450"/>
                  </a:cubicBezTo>
                  <a:cubicBezTo>
                    <a:pt x="13047" y="21525"/>
                    <a:pt x="13119" y="21600"/>
                    <a:pt x="13264" y="21600"/>
                  </a:cubicBezTo>
                  <a:cubicBezTo>
                    <a:pt x="14714" y="21600"/>
                    <a:pt x="19208" y="17700"/>
                    <a:pt x="21600" y="16125"/>
                  </a:cubicBezTo>
                  <a:cubicBezTo>
                    <a:pt x="21600" y="4500"/>
                    <a:pt x="16381" y="0"/>
                    <a:pt x="862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8" name="Google Shape;1638;p4"/>
            <p:cNvSpPr/>
            <p:nvPr/>
          </p:nvSpPr>
          <p:spPr>
            <a:xfrm>
              <a:off x="143685" y="10586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5" y="0"/>
                  </a:moveTo>
                  <a:cubicBezTo>
                    <a:pt x="8748" y="0"/>
                    <a:pt x="3432" y="8780"/>
                    <a:pt x="0" y="21512"/>
                  </a:cubicBezTo>
                  <a:cubicBezTo>
                    <a:pt x="807" y="21512"/>
                    <a:pt x="1682" y="21600"/>
                    <a:pt x="2490" y="21600"/>
                  </a:cubicBezTo>
                  <a:cubicBezTo>
                    <a:pt x="11439" y="21600"/>
                    <a:pt x="20860" y="20722"/>
                    <a:pt x="21600" y="615"/>
                  </a:cubicBezTo>
                  <a:cubicBezTo>
                    <a:pt x="20120" y="263"/>
                    <a:pt x="18774" y="0"/>
                    <a:pt x="1749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9" name="Google Shape;1639;p4"/>
            <p:cNvSpPr/>
            <p:nvPr/>
          </p:nvSpPr>
          <p:spPr>
            <a:xfrm>
              <a:off x="105050" y="656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84" h="21600" fill="norm" stroke="1" extrusionOk="0">
                  <a:moveTo>
                    <a:pt x="12169" y="0"/>
                  </a:moveTo>
                  <a:cubicBezTo>
                    <a:pt x="8518" y="0"/>
                    <a:pt x="3651" y="1610"/>
                    <a:pt x="0" y="1610"/>
                  </a:cubicBezTo>
                  <a:cubicBezTo>
                    <a:pt x="1217" y="8586"/>
                    <a:pt x="-1014" y="21600"/>
                    <a:pt x="7707" y="21600"/>
                  </a:cubicBezTo>
                  <a:cubicBezTo>
                    <a:pt x="7910" y="21600"/>
                    <a:pt x="8214" y="21600"/>
                    <a:pt x="8518" y="21600"/>
                  </a:cubicBezTo>
                  <a:cubicBezTo>
                    <a:pt x="19369" y="19990"/>
                    <a:pt x="20586" y="8050"/>
                    <a:pt x="1216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0" name="Google Shape;1640;p4"/>
            <p:cNvSpPr/>
            <p:nvPr/>
          </p:nvSpPr>
          <p:spPr>
            <a:xfrm>
              <a:off x="196867" y="21821"/>
              <a:ext cx="13371" cy="1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8" h="21600" fill="norm" stroke="1" extrusionOk="0">
                  <a:moveTo>
                    <a:pt x="11325" y="0"/>
                  </a:moveTo>
                  <a:cubicBezTo>
                    <a:pt x="10092" y="0"/>
                    <a:pt x="8677" y="161"/>
                    <a:pt x="7078" y="484"/>
                  </a:cubicBezTo>
                  <a:cubicBezTo>
                    <a:pt x="5434" y="1773"/>
                    <a:pt x="0" y="4352"/>
                    <a:pt x="0" y="5642"/>
                  </a:cubicBezTo>
                  <a:cubicBezTo>
                    <a:pt x="1096" y="19075"/>
                    <a:pt x="9773" y="19075"/>
                    <a:pt x="17399" y="21600"/>
                  </a:cubicBezTo>
                  <a:cubicBezTo>
                    <a:pt x="18860" y="11337"/>
                    <a:pt x="21600" y="0"/>
                    <a:pt x="1132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1641;p4"/>
            <p:cNvSpPr/>
            <p:nvPr/>
          </p:nvSpPr>
          <p:spPr>
            <a:xfrm>
              <a:off x="36713" y="12738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75" y="10767"/>
                    <a:pt x="8350" y="21600"/>
                    <a:pt x="20329" y="21600"/>
                  </a:cubicBezTo>
                  <a:cubicBezTo>
                    <a:pt x="20753" y="21600"/>
                    <a:pt x="21176" y="21533"/>
                    <a:pt x="21600" y="21533"/>
                  </a:cubicBezTo>
                  <a:cubicBezTo>
                    <a:pt x="11496" y="7222"/>
                    <a:pt x="11496" y="722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1642;p4"/>
            <p:cNvSpPr/>
            <p:nvPr/>
          </p:nvSpPr>
          <p:spPr>
            <a:xfrm>
              <a:off x="24107" y="18115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2464" y="0"/>
                  </a:moveTo>
                  <a:cubicBezTo>
                    <a:pt x="1738" y="0"/>
                    <a:pt x="1738" y="666"/>
                    <a:pt x="1012" y="1392"/>
                  </a:cubicBezTo>
                  <a:cubicBezTo>
                    <a:pt x="-440" y="3570"/>
                    <a:pt x="-440" y="5022"/>
                    <a:pt x="1738" y="7200"/>
                  </a:cubicBezTo>
                  <a:cubicBezTo>
                    <a:pt x="8212" y="12222"/>
                    <a:pt x="15412" y="17244"/>
                    <a:pt x="21160" y="21600"/>
                  </a:cubicBezTo>
                  <a:lnTo>
                    <a:pt x="2116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1643;p4"/>
            <p:cNvSpPr/>
            <p:nvPr/>
          </p:nvSpPr>
          <p:spPr>
            <a:xfrm>
              <a:off x="7206" y="169004"/>
              <a:ext cx="18910" cy="3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59" y="0"/>
                  </a:moveTo>
                  <a:cubicBezTo>
                    <a:pt x="8803" y="5221"/>
                    <a:pt x="6621" y="10165"/>
                    <a:pt x="0" y="13191"/>
                  </a:cubicBezTo>
                  <a:cubicBezTo>
                    <a:pt x="1332" y="15940"/>
                    <a:pt x="444" y="20075"/>
                    <a:pt x="2663" y="21161"/>
                  </a:cubicBezTo>
                  <a:cubicBezTo>
                    <a:pt x="3403" y="21461"/>
                    <a:pt x="4179" y="21600"/>
                    <a:pt x="4956" y="21600"/>
                  </a:cubicBezTo>
                  <a:cubicBezTo>
                    <a:pt x="7804" y="21600"/>
                    <a:pt x="10689" y="19821"/>
                    <a:pt x="12760" y="17881"/>
                  </a:cubicBezTo>
                  <a:cubicBezTo>
                    <a:pt x="15423" y="15940"/>
                    <a:pt x="18049" y="14300"/>
                    <a:pt x="21156" y="12082"/>
                  </a:cubicBezTo>
                  <a:cubicBezTo>
                    <a:pt x="21156" y="10996"/>
                    <a:pt x="21600" y="10165"/>
                    <a:pt x="21600" y="9079"/>
                  </a:cubicBezTo>
                  <a:cubicBezTo>
                    <a:pt x="17605" y="6053"/>
                    <a:pt x="13204" y="3280"/>
                    <a:pt x="835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1644;p4"/>
            <p:cNvSpPr/>
            <p:nvPr/>
          </p:nvSpPr>
          <p:spPr>
            <a:xfrm>
              <a:off x="69462" y="8882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02" y="0"/>
                  </a:moveTo>
                  <a:cubicBezTo>
                    <a:pt x="6534" y="0"/>
                    <a:pt x="2178" y="6384"/>
                    <a:pt x="0" y="10215"/>
                  </a:cubicBezTo>
                  <a:cubicBezTo>
                    <a:pt x="2178" y="12662"/>
                    <a:pt x="5445" y="19046"/>
                    <a:pt x="9802" y="21600"/>
                  </a:cubicBezTo>
                  <a:cubicBezTo>
                    <a:pt x="11889" y="21600"/>
                    <a:pt x="16245" y="16493"/>
                    <a:pt x="21600" y="11492"/>
                  </a:cubicBezTo>
                  <a:cubicBezTo>
                    <a:pt x="16245" y="6384"/>
                    <a:pt x="11889" y="2554"/>
                    <a:pt x="98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1645;p4"/>
            <p:cNvSpPr/>
            <p:nvPr/>
          </p:nvSpPr>
          <p:spPr>
            <a:xfrm>
              <a:off x="57337" y="11420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2" y="0"/>
                  </a:moveTo>
                  <a:cubicBezTo>
                    <a:pt x="7604" y="0"/>
                    <a:pt x="0" y="3159"/>
                    <a:pt x="0" y="21600"/>
                  </a:cubicBezTo>
                  <a:cubicBezTo>
                    <a:pt x="11170" y="21600"/>
                    <a:pt x="17630" y="14514"/>
                    <a:pt x="21600" y="256"/>
                  </a:cubicBezTo>
                  <a:cubicBezTo>
                    <a:pt x="19783" y="85"/>
                    <a:pt x="17899" y="0"/>
                    <a:pt x="1608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33" name="Google Shape;1646;p4"/>
          <p:cNvGrpSpPr/>
          <p:nvPr/>
        </p:nvGrpSpPr>
        <p:grpSpPr>
          <a:xfrm>
            <a:off x="1190769" y="43805"/>
            <a:ext cx="324492" cy="338110"/>
            <a:chOff x="0" y="0"/>
            <a:chExt cx="324490" cy="338108"/>
          </a:xfrm>
        </p:grpSpPr>
        <p:sp>
          <p:nvSpPr>
            <p:cNvPr id="727" name="Google Shape;1647;p4"/>
            <p:cNvSpPr/>
            <p:nvPr/>
          </p:nvSpPr>
          <p:spPr>
            <a:xfrm>
              <a:off x="79623" y="20365"/>
              <a:ext cx="88748" cy="8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20075" y="0"/>
                  </a:moveTo>
                  <a:cubicBezTo>
                    <a:pt x="19489" y="0"/>
                    <a:pt x="18949" y="291"/>
                    <a:pt x="18550" y="948"/>
                  </a:cubicBezTo>
                  <a:lnTo>
                    <a:pt x="12310" y="5118"/>
                  </a:lnTo>
                  <a:cubicBezTo>
                    <a:pt x="11191" y="6032"/>
                    <a:pt x="9979" y="6237"/>
                    <a:pt x="9236" y="7152"/>
                  </a:cubicBezTo>
                  <a:lnTo>
                    <a:pt x="7281" y="9288"/>
                  </a:lnTo>
                  <a:cubicBezTo>
                    <a:pt x="5607" y="9903"/>
                    <a:pt x="4208" y="11125"/>
                    <a:pt x="3089" y="12646"/>
                  </a:cubicBezTo>
                  <a:lnTo>
                    <a:pt x="2159" y="13662"/>
                  </a:lnTo>
                  <a:cubicBezTo>
                    <a:pt x="1228" y="14679"/>
                    <a:pt x="-164" y="15294"/>
                    <a:pt x="16" y="17328"/>
                  </a:cubicBezTo>
                  <a:cubicBezTo>
                    <a:pt x="673" y="19054"/>
                    <a:pt x="1885" y="19054"/>
                    <a:pt x="3183" y="19361"/>
                  </a:cubicBezTo>
                  <a:cubicBezTo>
                    <a:pt x="4677" y="19361"/>
                    <a:pt x="5975" y="20583"/>
                    <a:pt x="7375" y="21395"/>
                  </a:cubicBezTo>
                  <a:cubicBezTo>
                    <a:pt x="7844" y="21497"/>
                    <a:pt x="8212" y="21600"/>
                    <a:pt x="8587" y="21600"/>
                  </a:cubicBezTo>
                  <a:cubicBezTo>
                    <a:pt x="8869" y="21497"/>
                    <a:pt x="9236" y="21395"/>
                    <a:pt x="9424" y="20985"/>
                  </a:cubicBezTo>
                  <a:cubicBezTo>
                    <a:pt x="9799" y="20481"/>
                    <a:pt x="10073" y="19968"/>
                    <a:pt x="10261" y="19361"/>
                  </a:cubicBezTo>
                  <a:cubicBezTo>
                    <a:pt x="10636" y="18550"/>
                    <a:pt x="11191" y="18242"/>
                    <a:pt x="11754" y="17729"/>
                  </a:cubicBezTo>
                  <a:cubicBezTo>
                    <a:pt x="12028" y="17430"/>
                    <a:pt x="12403" y="17225"/>
                    <a:pt x="12591" y="16918"/>
                  </a:cubicBezTo>
                  <a:cubicBezTo>
                    <a:pt x="13389" y="15833"/>
                    <a:pt x="14374" y="15670"/>
                    <a:pt x="15383" y="15670"/>
                  </a:cubicBezTo>
                  <a:cubicBezTo>
                    <a:pt x="15790" y="15670"/>
                    <a:pt x="16196" y="15696"/>
                    <a:pt x="16595" y="15696"/>
                  </a:cubicBezTo>
                  <a:cubicBezTo>
                    <a:pt x="17893" y="15397"/>
                    <a:pt x="18550" y="14175"/>
                    <a:pt x="19106" y="12748"/>
                  </a:cubicBezTo>
                  <a:cubicBezTo>
                    <a:pt x="19387" y="11936"/>
                    <a:pt x="19481" y="11219"/>
                    <a:pt x="19481" y="10407"/>
                  </a:cubicBezTo>
                  <a:cubicBezTo>
                    <a:pt x="20224" y="8886"/>
                    <a:pt x="17150" y="6647"/>
                    <a:pt x="20036" y="5631"/>
                  </a:cubicBezTo>
                  <a:cubicBezTo>
                    <a:pt x="20787" y="4204"/>
                    <a:pt x="21248" y="2674"/>
                    <a:pt x="21436" y="1153"/>
                  </a:cubicBezTo>
                  <a:cubicBezTo>
                    <a:pt x="21342" y="743"/>
                    <a:pt x="21154" y="333"/>
                    <a:pt x="20787" y="137"/>
                  </a:cubicBezTo>
                  <a:cubicBezTo>
                    <a:pt x="20544" y="51"/>
                    <a:pt x="20310" y="0"/>
                    <a:pt x="2007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1648;p4"/>
            <p:cNvSpPr/>
            <p:nvPr/>
          </p:nvSpPr>
          <p:spPr>
            <a:xfrm>
              <a:off x="183077" y="202353"/>
              <a:ext cx="78513" cy="7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5372" y="0"/>
                  </a:moveTo>
                  <a:cubicBezTo>
                    <a:pt x="4890" y="0"/>
                    <a:pt x="4366" y="309"/>
                    <a:pt x="3772" y="1110"/>
                  </a:cubicBezTo>
                  <a:cubicBezTo>
                    <a:pt x="2027" y="3594"/>
                    <a:pt x="3059" y="5768"/>
                    <a:pt x="4899" y="7388"/>
                  </a:cubicBezTo>
                  <a:cubicBezTo>
                    <a:pt x="6025" y="8362"/>
                    <a:pt x="7358" y="7934"/>
                    <a:pt x="7969" y="8689"/>
                  </a:cubicBezTo>
                  <a:cubicBezTo>
                    <a:pt x="7582" y="8544"/>
                    <a:pt x="7220" y="8480"/>
                    <a:pt x="6902" y="8480"/>
                  </a:cubicBezTo>
                  <a:cubicBezTo>
                    <a:pt x="5260" y="8480"/>
                    <a:pt x="4469" y="10181"/>
                    <a:pt x="4899" y="12265"/>
                  </a:cubicBezTo>
                  <a:cubicBezTo>
                    <a:pt x="5320" y="13930"/>
                    <a:pt x="4985" y="14230"/>
                    <a:pt x="4477" y="14230"/>
                  </a:cubicBezTo>
                  <a:cubicBezTo>
                    <a:pt x="4194" y="14230"/>
                    <a:pt x="3841" y="14130"/>
                    <a:pt x="3549" y="14130"/>
                  </a:cubicBezTo>
                  <a:cubicBezTo>
                    <a:pt x="3351" y="14130"/>
                    <a:pt x="3179" y="14176"/>
                    <a:pt x="3059" y="14321"/>
                  </a:cubicBezTo>
                  <a:cubicBezTo>
                    <a:pt x="2027" y="14540"/>
                    <a:pt x="1210" y="15076"/>
                    <a:pt x="703" y="16168"/>
                  </a:cubicBezTo>
                  <a:cubicBezTo>
                    <a:pt x="187" y="17788"/>
                    <a:pt x="-527" y="19416"/>
                    <a:pt x="599" y="21145"/>
                  </a:cubicBezTo>
                  <a:cubicBezTo>
                    <a:pt x="1012" y="21473"/>
                    <a:pt x="1408" y="21600"/>
                    <a:pt x="1786" y="21600"/>
                  </a:cubicBezTo>
                  <a:cubicBezTo>
                    <a:pt x="2422" y="21600"/>
                    <a:pt x="3024" y="21227"/>
                    <a:pt x="3669" y="20818"/>
                  </a:cubicBezTo>
                  <a:cubicBezTo>
                    <a:pt x="8278" y="17142"/>
                    <a:pt x="13394" y="14649"/>
                    <a:pt x="17591" y="10209"/>
                  </a:cubicBezTo>
                  <a:cubicBezTo>
                    <a:pt x="18106" y="9553"/>
                    <a:pt x="18820" y="8907"/>
                    <a:pt x="19336" y="8143"/>
                  </a:cubicBezTo>
                  <a:cubicBezTo>
                    <a:pt x="20557" y="7606"/>
                    <a:pt x="21073" y="6524"/>
                    <a:pt x="20763" y="5223"/>
                  </a:cubicBezTo>
                  <a:cubicBezTo>
                    <a:pt x="18511" y="2730"/>
                    <a:pt x="15131" y="3275"/>
                    <a:pt x="12887" y="1001"/>
                  </a:cubicBezTo>
                  <a:cubicBezTo>
                    <a:pt x="11348" y="1319"/>
                    <a:pt x="10428" y="2511"/>
                    <a:pt x="9912" y="4249"/>
                  </a:cubicBezTo>
                  <a:cubicBezTo>
                    <a:pt x="10221" y="4677"/>
                    <a:pt x="10221" y="5113"/>
                    <a:pt x="9912" y="5332"/>
                  </a:cubicBezTo>
                  <a:cubicBezTo>
                    <a:pt x="10015" y="4895"/>
                    <a:pt x="9912" y="4577"/>
                    <a:pt x="9705" y="4358"/>
                  </a:cubicBezTo>
                  <a:cubicBezTo>
                    <a:pt x="9198" y="3703"/>
                    <a:pt x="8484" y="3057"/>
                    <a:pt x="7969" y="2402"/>
                  </a:cubicBezTo>
                  <a:cubicBezTo>
                    <a:pt x="7203" y="1374"/>
                    <a:pt x="6395" y="0"/>
                    <a:pt x="537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1649;p4"/>
            <p:cNvSpPr/>
            <p:nvPr/>
          </p:nvSpPr>
          <p:spPr>
            <a:xfrm>
              <a:off x="0" y="160814"/>
              <a:ext cx="67419" cy="7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600" fill="norm" stroke="1" extrusionOk="0">
                  <a:moveTo>
                    <a:pt x="16802" y="0"/>
                  </a:moveTo>
                  <a:cubicBezTo>
                    <a:pt x="13935" y="986"/>
                    <a:pt x="11189" y="2192"/>
                    <a:pt x="8563" y="3942"/>
                  </a:cubicBezTo>
                  <a:cubicBezTo>
                    <a:pt x="5937" y="7341"/>
                    <a:pt x="2479" y="10418"/>
                    <a:pt x="564" y="14360"/>
                  </a:cubicBezTo>
                  <a:cubicBezTo>
                    <a:pt x="-508" y="15456"/>
                    <a:pt x="214" y="16451"/>
                    <a:pt x="564" y="17326"/>
                  </a:cubicBezTo>
                  <a:cubicBezTo>
                    <a:pt x="1477" y="18238"/>
                    <a:pt x="2278" y="19574"/>
                    <a:pt x="3471" y="19574"/>
                  </a:cubicBezTo>
                  <a:cubicBezTo>
                    <a:pt x="4002" y="19574"/>
                    <a:pt x="4614" y="19316"/>
                    <a:pt x="5346" y="18643"/>
                  </a:cubicBezTo>
                  <a:cubicBezTo>
                    <a:pt x="5376" y="18606"/>
                    <a:pt x="5406" y="18597"/>
                    <a:pt x="5446" y="18597"/>
                  </a:cubicBezTo>
                  <a:cubicBezTo>
                    <a:pt x="5937" y="18597"/>
                    <a:pt x="6769" y="21195"/>
                    <a:pt x="8322" y="21600"/>
                  </a:cubicBezTo>
                  <a:cubicBezTo>
                    <a:pt x="13334" y="20062"/>
                    <a:pt x="11309" y="14360"/>
                    <a:pt x="13935" y="11293"/>
                  </a:cubicBezTo>
                  <a:cubicBezTo>
                    <a:pt x="13695" y="9644"/>
                    <a:pt x="11430" y="7452"/>
                    <a:pt x="15008" y="6798"/>
                  </a:cubicBezTo>
                  <a:cubicBezTo>
                    <a:pt x="17153" y="6135"/>
                    <a:pt x="20380" y="7341"/>
                    <a:pt x="20851" y="3832"/>
                  </a:cubicBezTo>
                  <a:cubicBezTo>
                    <a:pt x="21092" y="1308"/>
                    <a:pt x="19067" y="322"/>
                    <a:pt x="168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1650;p4"/>
            <p:cNvSpPr/>
            <p:nvPr/>
          </p:nvSpPr>
          <p:spPr>
            <a:xfrm>
              <a:off x="251251" y="108170"/>
              <a:ext cx="72559" cy="8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3951" y="0"/>
                  </a:moveTo>
                  <a:cubicBezTo>
                    <a:pt x="12099" y="0"/>
                    <a:pt x="10972" y="1492"/>
                    <a:pt x="9998" y="3057"/>
                  </a:cubicBezTo>
                  <a:cubicBezTo>
                    <a:pt x="9091" y="4320"/>
                    <a:pt x="9091" y="5681"/>
                    <a:pt x="11363" y="5681"/>
                  </a:cubicBezTo>
                  <a:cubicBezTo>
                    <a:pt x="11774" y="5616"/>
                    <a:pt x="12108" y="5592"/>
                    <a:pt x="12385" y="5592"/>
                  </a:cubicBezTo>
                  <a:cubicBezTo>
                    <a:pt x="14295" y="5592"/>
                    <a:pt x="13455" y="6936"/>
                    <a:pt x="12958" y="8200"/>
                  </a:cubicBezTo>
                  <a:cubicBezTo>
                    <a:pt x="12500" y="9365"/>
                    <a:pt x="12844" y="10433"/>
                    <a:pt x="12729" y="11403"/>
                  </a:cubicBezTo>
                  <a:cubicBezTo>
                    <a:pt x="11822" y="12862"/>
                    <a:pt x="9549" y="12283"/>
                    <a:pt x="8976" y="14028"/>
                  </a:cubicBezTo>
                  <a:cubicBezTo>
                    <a:pt x="8594" y="14680"/>
                    <a:pt x="8298" y="15259"/>
                    <a:pt x="7544" y="15259"/>
                  </a:cubicBezTo>
                  <a:cubicBezTo>
                    <a:pt x="7391" y="15259"/>
                    <a:pt x="7229" y="15242"/>
                    <a:pt x="7047" y="15193"/>
                  </a:cubicBezTo>
                  <a:cubicBezTo>
                    <a:pt x="5940" y="14533"/>
                    <a:pt x="4765" y="14370"/>
                    <a:pt x="3533" y="14370"/>
                  </a:cubicBezTo>
                  <a:cubicBezTo>
                    <a:pt x="3113" y="14370"/>
                    <a:pt x="2693" y="14395"/>
                    <a:pt x="2273" y="14411"/>
                  </a:cubicBezTo>
                  <a:cubicBezTo>
                    <a:pt x="1136" y="14802"/>
                    <a:pt x="229" y="15479"/>
                    <a:pt x="0" y="16840"/>
                  </a:cubicBezTo>
                  <a:cubicBezTo>
                    <a:pt x="2502" y="20337"/>
                    <a:pt x="7162" y="19269"/>
                    <a:pt x="10112" y="21600"/>
                  </a:cubicBezTo>
                  <a:cubicBezTo>
                    <a:pt x="10571" y="21600"/>
                    <a:pt x="11029" y="21307"/>
                    <a:pt x="11363" y="21111"/>
                  </a:cubicBezTo>
                  <a:cubicBezTo>
                    <a:pt x="11879" y="20239"/>
                    <a:pt x="11841" y="18723"/>
                    <a:pt x="13159" y="18723"/>
                  </a:cubicBezTo>
                  <a:cubicBezTo>
                    <a:pt x="13302" y="18723"/>
                    <a:pt x="13464" y="18747"/>
                    <a:pt x="13636" y="18780"/>
                  </a:cubicBezTo>
                  <a:cubicBezTo>
                    <a:pt x="14438" y="18682"/>
                    <a:pt x="15002" y="18299"/>
                    <a:pt x="15575" y="17810"/>
                  </a:cubicBezTo>
                  <a:cubicBezTo>
                    <a:pt x="16482" y="16457"/>
                    <a:pt x="16367" y="14411"/>
                    <a:pt x="18191" y="13539"/>
                  </a:cubicBezTo>
                  <a:cubicBezTo>
                    <a:pt x="19776" y="12471"/>
                    <a:pt x="19213" y="10148"/>
                    <a:pt x="20807" y="9080"/>
                  </a:cubicBezTo>
                  <a:cubicBezTo>
                    <a:pt x="20693" y="8885"/>
                    <a:pt x="20693" y="8591"/>
                    <a:pt x="20912" y="8493"/>
                  </a:cubicBezTo>
                  <a:cubicBezTo>
                    <a:pt x="21600" y="6651"/>
                    <a:pt x="21485" y="4613"/>
                    <a:pt x="21027" y="2771"/>
                  </a:cubicBezTo>
                  <a:cubicBezTo>
                    <a:pt x="19556" y="929"/>
                    <a:pt x="17055" y="636"/>
                    <a:pt x="15002" y="147"/>
                  </a:cubicBezTo>
                  <a:cubicBezTo>
                    <a:pt x="14629" y="49"/>
                    <a:pt x="14276" y="0"/>
                    <a:pt x="139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1651;p4"/>
            <p:cNvSpPr/>
            <p:nvPr/>
          </p:nvSpPr>
          <p:spPr>
            <a:xfrm>
              <a:off x="27660" y="83207"/>
              <a:ext cx="75181" cy="9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67" y="0"/>
                  </a:moveTo>
                  <a:cubicBezTo>
                    <a:pt x="13842" y="0"/>
                    <a:pt x="13516" y="114"/>
                    <a:pt x="13181" y="297"/>
                  </a:cubicBezTo>
                  <a:cubicBezTo>
                    <a:pt x="12735" y="662"/>
                    <a:pt x="12298" y="1112"/>
                    <a:pt x="11963" y="1477"/>
                  </a:cubicBezTo>
                  <a:cubicBezTo>
                    <a:pt x="11851" y="1751"/>
                    <a:pt x="11628" y="2200"/>
                    <a:pt x="11851" y="2657"/>
                  </a:cubicBezTo>
                  <a:cubicBezTo>
                    <a:pt x="14065" y="6281"/>
                    <a:pt x="9637" y="5284"/>
                    <a:pt x="8642" y="6647"/>
                  </a:cubicBezTo>
                  <a:cubicBezTo>
                    <a:pt x="7647" y="7370"/>
                    <a:pt x="6753" y="8093"/>
                    <a:pt x="6428" y="9273"/>
                  </a:cubicBezTo>
                  <a:cubicBezTo>
                    <a:pt x="5758" y="11086"/>
                    <a:pt x="7423" y="12989"/>
                    <a:pt x="5981" y="14801"/>
                  </a:cubicBezTo>
                  <a:cubicBezTo>
                    <a:pt x="4763" y="15981"/>
                    <a:pt x="3767" y="17344"/>
                    <a:pt x="2772" y="18699"/>
                  </a:cubicBezTo>
                  <a:cubicBezTo>
                    <a:pt x="1991" y="19697"/>
                    <a:pt x="995" y="20603"/>
                    <a:pt x="0" y="21600"/>
                  </a:cubicBezTo>
                  <a:cubicBezTo>
                    <a:pt x="2995" y="21151"/>
                    <a:pt x="5870" y="20785"/>
                    <a:pt x="8084" y="18699"/>
                  </a:cubicBezTo>
                  <a:cubicBezTo>
                    <a:pt x="8298" y="18752"/>
                    <a:pt x="8484" y="18775"/>
                    <a:pt x="8651" y="18775"/>
                  </a:cubicBezTo>
                  <a:cubicBezTo>
                    <a:pt x="9879" y="18775"/>
                    <a:pt x="9972" y="17435"/>
                    <a:pt x="9972" y="16796"/>
                  </a:cubicBezTo>
                  <a:cubicBezTo>
                    <a:pt x="10856" y="12806"/>
                    <a:pt x="14177" y="10271"/>
                    <a:pt x="17060" y="7553"/>
                  </a:cubicBezTo>
                  <a:cubicBezTo>
                    <a:pt x="17386" y="4918"/>
                    <a:pt x="21042" y="6464"/>
                    <a:pt x="21600" y="4286"/>
                  </a:cubicBezTo>
                  <a:cubicBezTo>
                    <a:pt x="21600" y="2657"/>
                    <a:pt x="19935" y="2474"/>
                    <a:pt x="19163" y="1477"/>
                  </a:cubicBezTo>
                  <a:cubicBezTo>
                    <a:pt x="18940" y="1447"/>
                    <a:pt x="18707" y="1439"/>
                    <a:pt x="18474" y="1439"/>
                  </a:cubicBezTo>
                  <a:cubicBezTo>
                    <a:pt x="18130" y="1439"/>
                    <a:pt x="17777" y="1462"/>
                    <a:pt x="17433" y="1462"/>
                  </a:cubicBezTo>
                  <a:cubicBezTo>
                    <a:pt x="16530" y="1462"/>
                    <a:pt x="15674" y="1332"/>
                    <a:pt x="15060" y="388"/>
                  </a:cubicBezTo>
                  <a:cubicBezTo>
                    <a:pt x="14791" y="114"/>
                    <a:pt x="14484" y="0"/>
                    <a:pt x="1416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1652;p4"/>
            <p:cNvSpPr/>
            <p:nvPr/>
          </p:nvSpPr>
          <p:spPr>
            <a:xfrm>
              <a:off x="48027" y="285301"/>
              <a:ext cx="65122" cy="38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2445" y="0"/>
                  </a:moveTo>
                  <a:cubicBezTo>
                    <a:pt x="1355" y="1535"/>
                    <a:pt x="142" y="2613"/>
                    <a:pt x="142" y="5884"/>
                  </a:cubicBezTo>
                  <a:cubicBezTo>
                    <a:pt x="-347" y="10234"/>
                    <a:pt x="509" y="14144"/>
                    <a:pt x="1477" y="17854"/>
                  </a:cubicBezTo>
                  <a:cubicBezTo>
                    <a:pt x="3698" y="20357"/>
                    <a:pt x="5960" y="21600"/>
                    <a:pt x="8211" y="21600"/>
                  </a:cubicBezTo>
                  <a:cubicBezTo>
                    <a:pt x="10259" y="21600"/>
                    <a:pt x="12318" y="20577"/>
                    <a:pt x="14335" y="18493"/>
                  </a:cubicBezTo>
                  <a:cubicBezTo>
                    <a:pt x="21253" y="14802"/>
                    <a:pt x="21253" y="14802"/>
                    <a:pt x="19551" y="5226"/>
                  </a:cubicBezTo>
                  <a:cubicBezTo>
                    <a:pt x="19062" y="5007"/>
                    <a:pt x="18706" y="4349"/>
                    <a:pt x="18095" y="4349"/>
                  </a:cubicBezTo>
                  <a:cubicBezTo>
                    <a:pt x="17911" y="4331"/>
                    <a:pt x="17728" y="4313"/>
                    <a:pt x="17544" y="4313"/>
                  </a:cubicBezTo>
                  <a:cubicBezTo>
                    <a:pt x="14997" y="4313"/>
                    <a:pt x="12929" y="6889"/>
                    <a:pt x="11808" y="9210"/>
                  </a:cubicBezTo>
                  <a:cubicBezTo>
                    <a:pt x="12348" y="7712"/>
                    <a:pt x="12460" y="5098"/>
                    <a:pt x="10453" y="2832"/>
                  </a:cubicBezTo>
                  <a:cubicBezTo>
                    <a:pt x="10137" y="2887"/>
                    <a:pt x="9821" y="2906"/>
                    <a:pt x="9516" y="2906"/>
                  </a:cubicBezTo>
                  <a:cubicBezTo>
                    <a:pt x="7131" y="2906"/>
                    <a:pt x="4696" y="1535"/>
                    <a:pt x="244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1653;p4"/>
            <p:cNvSpPr/>
            <p:nvPr/>
          </p:nvSpPr>
          <p:spPr>
            <a:xfrm>
              <a:off x="17306" y="253313"/>
              <a:ext cx="38567" cy="4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57" h="21600" fill="norm" stroke="1" extrusionOk="0">
                  <a:moveTo>
                    <a:pt x="6338" y="0"/>
                  </a:moveTo>
                  <a:cubicBezTo>
                    <a:pt x="5789" y="0"/>
                    <a:pt x="5240" y="98"/>
                    <a:pt x="4692" y="392"/>
                  </a:cubicBezTo>
                  <a:cubicBezTo>
                    <a:pt x="1978" y="5261"/>
                    <a:pt x="-3296" y="9918"/>
                    <a:pt x="2878" y="16339"/>
                  </a:cubicBezTo>
                  <a:cubicBezTo>
                    <a:pt x="6323" y="17123"/>
                    <a:pt x="9417" y="19067"/>
                    <a:pt x="12862" y="20424"/>
                  </a:cubicBezTo>
                  <a:cubicBezTo>
                    <a:pt x="13594" y="20620"/>
                    <a:pt x="13944" y="21012"/>
                    <a:pt x="14676" y="21600"/>
                  </a:cubicBezTo>
                  <a:cubicBezTo>
                    <a:pt x="15758" y="20424"/>
                    <a:pt x="17039" y="19460"/>
                    <a:pt x="18121" y="18087"/>
                  </a:cubicBezTo>
                  <a:cubicBezTo>
                    <a:pt x="18304" y="9722"/>
                    <a:pt x="18121" y="1552"/>
                    <a:pt x="9051" y="392"/>
                  </a:cubicBezTo>
                  <a:cubicBezTo>
                    <a:pt x="8152" y="261"/>
                    <a:pt x="7237" y="0"/>
                    <a:pt x="633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1654;p4"/>
            <p:cNvSpPr/>
            <p:nvPr/>
          </p:nvSpPr>
          <p:spPr>
            <a:xfrm>
              <a:off x="52719" y="311980"/>
              <a:ext cx="53975" cy="2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30" y="0"/>
                  </a:moveTo>
                  <a:cubicBezTo>
                    <a:pt x="16663" y="0"/>
                    <a:pt x="16119" y="375"/>
                    <a:pt x="15432" y="1204"/>
                  </a:cubicBezTo>
                  <a:cubicBezTo>
                    <a:pt x="13242" y="4871"/>
                    <a:pt x="10923" y="5915"/>
                    <a:pt x="8552" y="5915"/>
                  </a:cubicBezTo>
                  <a:cubicBezTo>
                    <a:pt x="5740" y="5915"/>
                    <a:pt x="2851" y="4443"/>
                    <a:pt x="0" y="4095"/>
                  </a:cubicBezTo>
                  <a:cubicBezTo>
                    <a:pt x="441" y="21306"/>
                    <a:pt x="5494" y="21600"/>
                    <a:pt x="10560" y="21600"/>
                  </a:cubicBezTo>
                  <a:cubicBezTo>
                    <a:pt x="10742" y="21600"/>
                    <a:pt x="10923" y="21600"/>
                    <a:pt x="11104" y="21600"/>
                  </a:cubicBezTo>
                  <a:cubicBezTo>
                    <a:pt x="11739" y="19941"/>
                    <a:pt x="12491" y="19566"/>
                    <a:pt x="13255" y="19566"/>
                  </a:cubicBezTo>
                  <a:cubicBezTo>
                    <a:pt x="13890" y="19566"/>
                    <a:pt x="14538" y="19833"/>
                    <a:pt x="15160" y="19833"/>
                  </a:cubicBezTo>
                  <a:cubicBezTo>
                    <a:pt x="15808" y="19833"/>
                    <a:pt x="16430" y="19539"/>
                    <a:pt x="16974" y="18415"/>
                  </a:cubicBezTo>
                  <a:cubicBezTo>
                    <a:pt x="18205" y="14614"/>
                    <a:pt x="20823" y="18736"/>
                    <a:pt x="21600" y="13008"/>
                  </a:cubicBezTo>
                  <a:cubicBezTo>
                    <a:pt x="21600" y="11402"/>
                    <a:pt x="21289" y="10465"/>
                    <a:pt x="20823" y="9181"/>
                  </a:cubicBezTo>
                  <a:cubicBezTo>
                    <a:pt x="19307" y="7601"/>
                    <a:pt x="19242" y="0"/>
                    <a:pt x="171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1655;p4"/>
            <p:cNvSpPr/>
            <p:nvPr/>
          </p:nvSpPr>
          <p:spPr>
            <a:xfrm>
              <a:off x="104" y="220160"/>
              <a:ext cx="36575" cy="3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600" fill="norm" stroke="1" extrusionOk="0">
                  <a:moveTo>
                    <a:pt x="2512" y="0"/>
                  </a:moveTo>
                  <a:cubicBezTo>
                    <a:pt x="112" y="3677"/>
                    <a:pt x="-767" y="7335"/>
                    <a:pt x="754" y="11917"/>
                  </a:cubicBezTo>
                  <a:cubicBezTo>
                    <a:pt x="1413" y="14207"/>
                    <a:pt x="3373" y="14439"/>
                    <a:pt x="5132" y="14670"/>
                  </a:cubicBezTo>
                  <a:cubicBezTo>
                    <a:pt x="6305" y="15671"/>
                    <a:pt x="7551" y="15882"/>
                    <a:pt x="8796" y="15882"/>
                  </a:cubicBezTo>
                  <a:cubicBezTo>
                    <a:pt x="9749" y="15882"/>
                    <a:pt x="10702" y="15748"/>
                    <a:pt x="11636" y="15748"/>
                  </a:cubicBezTo>
                  <a:cubicBezTo>
                    <a:pt x="12864" y="15748"/>
                    <a:pt x="14054" y="15979"/>
                    <a:pt x="15154" y="16960"/>
                  </a:cubicBezTo>
                  <a:cubicBezTo>
                    <a:pt x="15154" y="17884"/>
                    <a:pt x="15373" y="19020"/>
                    <a:pt x="15373" y="20175"/>
                  </a:cubicBezTo>
                  <a:cubicBezTo>
                    <a:pt x="15960" y="21388"/>
                    <a:pt x="16839" y="21600"/>
                    <a:pt x="17792" y="21600"/>
                  </a:cubicBezTo>
                  <a:cubicBezTo>
                    <a:pt x="18286" y="21600"/>
                    <a:pt x="18799" y="21542"/>
                    <a:pt x="19312" y="21542"/>
                  </a:cubicBezTo>
                  <a:cubicBezTo>
                    <a:pt x="19954" y="20868"/>
                    <a:pt x="20393" y="19944"/>
                    <a:pt x="20613" y="19020"/>
                  </a:cubicBezTo>
                  <a:cubicBezTo>
                    <a:pt x="20833" y="17653"/>
                    <a:pt x="20613" y="15825"/>
                    <a:pt x="19954" y="14439"/>
                  </a:cubicBezTo>
                  <a:cubicBezTo>
                    <a:pt x="18873" y="11917"/>
                    <a:pt x="16693" y="10781"/>
                    <a:pt x="14934" y="9626"/>
                  </a:cubicBezTo>
                  <a:cubicBezTo>
                    <a:pt x="12790" y="7893"/>
                    <a:pt x="13395" y="886"/>
                    <a:pt x="10409" y="886"/>
                  </a:cubicBezTo>
                  <a:cubicBezTo>
                    <a:pt x="9438" y="886"/>
                    <a:pt x="8118" y="1617"/>
                    <a:pt x="6213" y="3446"/>
                  </a:cubicBezTo>
                  <a:cubicBezTo>
                    <a:pt x="6213" y="3484"/>
                    <a:pt x="6195" y="3484"/>
                    <a:pt x="6177" y="3484"/>
                  </a:cubicBezTo>
                  <a:cubicBezTo>
                    <a:pt x="5883" y="3484"/>
                    <a:pt x="3923" y="1059"/>
                    <a:pt x="251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1656;p4"/>
            <p:cNvSpPr/>
            <p:nvPr/>
          </p:nvSpPr>
          <p:spPr>
            <a:xfrm>
              <a:off x="192261" y="0"/>
              <a:ext cx="68339" cy="2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3" h="21600" fill="norm" stroke="1" extrusionOk="0">
                  <a:moveTo>
                    <a:pt x="18236" y="0"/>
                  </a:moveTo>
                  <a:cubicBezTo>
                    <a:pt x="17573" y="0"/>
                    <a:pt x="16919" y="675"/>
                    <a:pt x="16256" y="2391"/>
                  </a:cubicBezTo>
                  <a:lnTo>
                    <a:pt x="15096" y="2391"/>
                  </a:lnTo>
                  <a:cubicBezTo>
                    <a:pt x="13545" y="1688"/>
                    <a:pt x="12024" y="956"/>
                    <a:pt x="10503" y="956"/>
                  </a:cubicBezTo>
                  <a:cubicBezTo>
                    <a:pt x="9176" y="956"/>
                    <a:pt x="7850" y="1491"/>
                    <a:pt x="6504" y="3066"/>
                  </a:cubicBezTo>
                  <a:cubicBezTo>
                    <a:pt x="4642" y="9084"/>
                    <a:pt x="1863" y="4388"/>
                    <a:pt x="0" y="9759"/>
                  </a:cubicBezTo>
                  <a:cubicBezTo>
                    <a:pt x="926" y="14119"/>
                    <a:pt x="2087" y="17466"/>
                    <a:pt x="3023" y="21150"/>
                  </a:cubicBezTo>
                  <a:cubicBezTo>
                    <a:pt x="3364" y="21459"/>
                    <a:pt x="3686" y="21600"/>
                    <a:pt x="3988" y="21600"/>
                  </a:cubicBezTo>
                  <a:cubicBezTo>
                    <a:pt x="5627" y="21600"/>
                    <a:pt x="6699" y="17437"/>
                    <a:pt x="7782" y="13781"/>
                  </a:cubicBezTo>
                  <a:cubicBezTo>
                    <a:pt x="8357" y="11756"/>
                    <a:pt x="9293" y="11109"/>
                    <a:pt x="10103" y="11109"/>
                  </a:cubicBezTo>
                  <a:cubicBezTo>
                    <a:pt x="10844" y="11278"/>
                    <a:pt x="11566" y="11334"/>
                    <a:pt x="12297" y="11334"/>
                  </a:cubicBezTo>
                  <a:cubicBezTo>
                    <a:pt x="13467" y="11334"/>
                    <a:pt x="14628" y="11194"/>
                    <a:pt x="15807" y="11194"/>
                  </a:cubicBezTo>
                  <a:cubicBezTo>
                    <a:pt x="16529" y="11194"/>
                    <a:pt x="17260" y="11250"/>
                    <a:pt x="18002" y="11447"/>
                  </a:cubicBezTo>
                  <a:cubicBezTo>
                    <a:pt x="19279" y="9422"/>
                    <a:pt x="21600" y="9759"/>
                    <a:pt x="20088" y="1378"/>
                  </a:cubicBezTo>
                  <a:cubicBezTo>
                    <a:pt x="19474" y="591"/>
                    <a:pt x="18850" y="0"/>
                    <a:pt x="1823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1657;p4"/>
            <p:cNvSpPr/>
            <p:nvPr/>
          </p:nvSpPr>
          <p:spPr>
            <a:xfrm>
              <a:off x="260340" y="1942"/>
              <a:ext cx="38770" cy="3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0" h="21600" fill="norm" stroke="1" extrusionOk="0">
                  <a:moveTo>
                    <a:pt x="2658" y="0"/>
                  </a:moveTo>
                  <a:cubicBezTo>
                    <a:pt x="2351" y="0"/>
                    <a:pt x="2060" y="162"/>
                    <a:pt x="1722" y="505"/>
                  </a:cubicBezTo>
                  <a:cubicBezTo>
                    <a:pt x="1063" y="5254"/>
                    <a:pt x="-2527" y="12103"/>
                    <a:pt x="3164" y="12103"/>
                  </a:cubicBezTo>
                  <a:cubicBezTo>
                    <a:pt x="3824" y="12103"/>
                    <a:pt x="4622" y="12022"/>
                    <a:pt x="5558" y="11820"/>
                  </a:cubicBezTo>
                  <a:cubicBezTo>
                    <a:pt x="5757" y="11760"/>
                    <a:pt x="5957" y="11740"/>
                    <a:pt x="6156" y="11740"/>
                  </a:cubicBezTo>
                  <a:cubicBezTo>
                    <a:pt x="8549" y="11740"/>
                    <a:pt x="10083" y="15579"/>
                    <a:pt x="11939" y="17579"/>
                  </a:cubicBezTo>
                  <a:cubicBezTo>
                    <a:pt x="13259" y="18791"/>
                    <a:pt x="14379" y="21600"/>
                    <a:pt x="15974" y="21600"/>
                  </a:cubicBezTo>
                  <a:cubicBezTo>
                    <a:pt x="16618" y="21600"/>
                    <a:pt x="17324" y="21155"/>
                    <a:pt x="18153" y="19984"/>
                  </a:cubicBezTo>
                  <a:cubicBezTo>
                    <a:pt x="19073" y="12528"/>
                    <a:pt x="17063" y="7961"/>
                    <a:pt x="12124" y="5799"/>
                  </a:cubicBezTo>
                  <a:cubicBezTo>
                    <a:pt x="9393" y="4122"/>
                    <a:pt x="6463" y="2425"/>
                    <a:pt x="3732" y="748"/>
                  </a:cubicBezTo>
                  <a:cubicBezTo>
                    <a:pt x="3333" y="222"/>
                    <a:pt x="2996" y="0"/>
                    <a:pt x="26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1658;p4"/>
            <p:cNvSpPr/>
            <p:nvPr/>
          </p:nvSpPr>
          <p:spPr>
            <a:xfrm>
              <a:off x="51247" y="92564"/>
              <a:ext cx="26778" cy="2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0" h="21600" fill="norm" stroke="1" extrusionOk="0">
                  <a:moveTo>
                    <a:pt x="13454" y="0"/>
                  </a:moveTo>
                  <a:cubicBezTo>
                    <a:pt x="9641" y="1417"/>
                    <a:pt x="7904" y="7557"/>
                    <a:pt x="4308" y="7557"/>
                  </a:cubicBezTo>
                  <a:cubicBezTo>
                    <a:pt x="4090" y="7557"/>
                    <a:pt x="3897" y="7557"/>
                    <a:pt x="3680" y="7494"/>
                  </a:cubicBezTo>
                  <a:cubicBezTo>
                    <a:pt x="2546" y="9383"/>
                    <a:pt x="1967" y="10863"/>
                    <a:pt x="808" y="12374"/>
                  </a:cubicBezTo>
                  <a:cubicBezTo>
                    <a:pt x="-664" y="18388"/>
                    <a:pt x="-133" y="21600"/>
                    <a:pt x="2473" y="21600"/>
                  </a:cubicBezTo>
                  <a:cubicBezTo>
                    <a:pt x="3439" y="21600"/>
                    <a:pt x="4718" y="21159"/>
                    <a:pt x="6262" y="20246"/>
                  </a:cubicBezTo>
                  <a:cubicBezTo>
                    <a:pt x="7566" y="18168"/>
                    <a:pt x="9328" y="17790"/>
                    <a:pt x="11186" y="17790"/>
                  </a:cubicBezTo>
                  <a:cubicBezTo>
                    <a:pt x="12224" y="17790"/>
                    <a:pt x="13261" y="17916"/>
                    <a:pt x="14275" y="17916"/>
                  </a:cubicBezTo>
                  <a:cubicBezTo>
                    <a:pt x="16688" y="17916"/>
                    <a:pt x="18836" y="17255"/>
                    <a:pt x="19778" y="12752"/>
                  </a:cubicBezTo>
                  <a:cubicBezTo>
                    <a:pt x="20936" y="6770"/>
                    <a:pt x="16326" y="3747"/>
                    <a:pt x="1345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1659;p4"/>
            <p:cNvSpPr/>
            <p:nvPr/>
          </p:nvSpPr>
          <p:spPr>
            <a:xfrm>
              <a:off x="171249" y="14893"/>
              <a:ext cx="25644" cy="2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2803" y="0"/>
                  </a:moveTo>
                  <a:cubicBezTo>
                    <a:pt x="12289" y="0"/>
                    <a:pt x="11721" y="60"/>
                    <a:pt x="11125" y="180"/>
                  </a:cubicBezTo>
                  <a:cubicBezTo>
                    <a:pt x="8554" y="541"/>
                    <a:pt x="6280" y="541"/>
                    <a:pt x="3709" y="1262"/>
                  </a:cubicBezTo>
                  <a:cubicBezTo>
                    <a:pt x="2112" y="1622"/>
                    <a:pt x="812" y="2313"/>
                    <a:pt x="488" y="4837"/>
                  </a:cubicBezTo>
                  <a:cubicBezTo>
                    <a:pt x="-162" y="7691"/>
                    <a:pt x="-162" y="10545"/>
                    <a:pt x="488" y="13759"/>
                  </a:cubicBezTo>
                  <a:cubicBezTo>
                    <a:pt x="3898" y="19197"/>
                    <a:pt x="7173" y="21600"/>
                    <a:pt x="10367" y="21600"/>
                  </a:cubicBezTo>
                  <a:cubicBezTo>
                    <a:pt x="14130" y="21600"/>
                    <a:pt x="17784" y="18295"/>
                    <a:pt x="21438" y="12708"/>
                  </a:cubicBezTo>
                  <a:cubicBezTo>
                    <a:pt x="19652" y="7120"/>
                    <a:pt x="18704" y="0"/>
                    <a:pt x="1280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1660;p4"/>
            <p:cNvSpPr/>
            <p:nvPr/>
          </p:nvSpPr>
          <p:spPr>
            <a:xfrm>
              <a:off x="39789" y="107166"/>
              <a:ext cx="16334" cy="4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69" h="21600" fill="norm" stroke="1" extrusionOk="0">
                  <a:moveTo>
                    <a:pt x="8577" y="0"/>
                  </a:moveTo>
                  <a:cubicBezTo>
                    <a:pt x="4732" y="0"/>
                    <a:pt x="2762" y="1170"/>
                    <a:pt x="2075" y="3163"/>
                  </a:cubicBezTo>
                  <a:cubicBezTo>
                    <a:pt x="-551" y="6310"/>
                    <a:pt x="-551" y="9836"/>
                    <a:pt x="1325" y="13164"/>
                  </a:cubicBezTo>
                  <a:cubicBezTo>
                    <a:pt x="2075" y="13955"/>
                    <a:pt x="2450" y="14746"/>
                    <a:pt x="3169" y="15520"/>
                  </a:cubicBezTo>
                  <a:cubicBezTo>
                    <a:pt x="5044" y="16707"/>
                    <a:pt x="6545" y="17876"/>
                    <a:pt x="6889" y="19442"/>
                  </a:cubicBezTo>
                  <a:cubicBezTo>
                    <a:pt x="8014" y="20628"/>
                    <a:pt x="9514" y="21023"/>
                    <a:pt x="10984" y="21600"/>
                  </a:cubicBezTo>
                  <a:cubicBezTo>
                    <a:pt x="21049" y="16904"/>
                    <a:pt x="12109" y="11995"/>
                    <a:pt x="12109" y="7282"/>
                  </a:cubicBezTo>
                  <a:cubicBezTo>
                    <a:pt x="11734" y="4926"/>
                    <a:pt x="10608" y="2389"/>
                    <a:pt x="9514" y="33"/>
                  </a:cubicBezTo>
                  <a:cubicBezTo>
                    <a:pt x="9171" y="16"/>
                    <a:pt x="8858" y="0"/>
                    <a:pt x="85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1661;p4"/>
            <p:cNvSpPr/>
            <p:nvPr/>
          </p:nvSpPr>
          <p:spPr>
            <a:xfrm>
              <a:off x="104741" y="306961"/>
              <a:ext cx="30087" cy="19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4051" y="0"/>
                  </a:moveTo>
                  <a:cubicBezTo>
                    <a:pt x="6590" y="0"/>
                    <a:pt x="-203" y="8294"/>
                    <a:pt x="4" y="19694"/>
                  </a:cubicBezTo>
                  <a:cubicBezTo>
                    <a:pt x="833" y="20118"/>
                    <a:pt x="1110" y="20506"/>
                    <a:pt x="1386" y="21353"/>
                  </a:cubicBezTo>
                  <a:cubicBezTo>
                    <a:pt x="1962" y="21529"/>
                    <a:pt x="2537" y="21600"/>
                    <a:pt x="3090" y="21600"/>
                  </a:cubicBezTo>
                  <a:cubicBezTo>
                    <a:pt x="6959" y="21600"/>
                    <a:pt x="10136" y="18106"/>
                    <a:pt x="13729" y="15918"/>
                  </a:cubicBezTo>
                  <a:lnTo>
                    <a:pt x="21121" y="11294"/>
                  </a:lnTo>
                  <a:cubicBezTo>
                    <a:pt x="21121" y="8753"/>
                    <a:pt x="21397" y="5400"/>
                    <a:pt x="21397" y="2859"/>
                  </a:cubicBezTo>
                  <a:cubicBezTo>
                    <a:pt x="19025" y="882"/>
                    <a:pt x="16492" y="0"/>
                    <a:pt x="140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1662;p4"/>
            <p:cNvSpPr/>
            <p:nvPr/>
          </p:nvSpPr>
          <p:spPr>
            <a:xfrm>
              <a:off x="20061" y="130736"/>
              <a:ext cx="25130" cy="1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73" h="21600" fill="norm" stroke="1" extrusionOk="0">
                  <a:moveTo>
                    <a:pt x="12706" y="0"/>
                  </a:moveTo>
                  <a:cubicBezTo>
                    <a:pt x="8991" y="0"/>
                    <a:pt x="7111" y="4748"/>
                    <a:pt x="4447" y="7321"/>
                  </a:cubicBezTo>
                  <a:cubicBezTo>
                    <a:pt x="-3544" y="12503"/>
                    <a:pt x="1000" y="16816"/>
                    <a:pt x="4447" y="21564"/>
                  </a:cubicBezTo>
                  <a:cubicBezTo>
                    <a:pt x="4715" y="21600"/>
                    <a:pt x="4962" y="21600"/>
                    <a:pt x="5230" y="21600"/>
                  </a:cubicBezTo>
                  <a:cubicBezTo>
                    <a:pt x="8901" y="21600"/>
                    <a:pt x="12147" y="18773"/>
                    <a:pt x="15392" y="15548"/>
                  </a:cubicBezTo>
                  <a:cubicBezTo>
                    <a:pt x="16713" y="14243"/>
                    <a:pt x="18056" y="11634"/>
                    <a:pt x="16982" y="8191"/>
                  </a:cubicBezTo>
                  <a:lnTo>
                    <a:pt x="16982" y="3443"/>
                  </a:lnTo>
                  <a:cubicBezTo>
                    <a:pt x="15907" y="1740"/>
                    <a:pt x="14318" y="435"/>
                    <a:pt x="127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1663;p4"/>
            <p:cNvSpPr/>
            <p:nvPr/>
          </p:nvSpPr>
          <p:spPr>
            <a:xfrm>
              <a:off x="184944" y="11202"/>
              <a:ext cx="18680" cy="1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1600" fill="norm" stroke="1" extrusionOk="0">
                  <a:moveTo>
                    <a:pt x="9997" y="0"/>
                  </a:moveTo>
                  <a:cubicBezTo>
                    <a:pt x="9497" y="0"/>
                    <a:pt x="8997" y="0"/>
                    <a:pt x="8497" y="42"/>
                  </a:cubicBezTo>
                  <a:cubicBezTo>
                    <a:pt x="4677" y="42"/>
                    <a:pt x="1678" y="42"/>
                    <a:pt x="0" y="5053"/>
                  </a:cubicBezTo>
                  <a:cubicBezTo>
                    <a:pt x="4249" y="10568"/>
                    <a:pt x="8069" y="15579"/>
                    <a:pt x="12317" y="21600"/>
                  </a:cubicBezTo>
                  <a:cubicBezTo>
                    <a:pt x="15709" y="21600"/>
                    <a:pt x="18708" y="20084"/>
                    <a:pt x="20386" y="15579"/>
                  </a:cubicBezTo>
                  <a:cubicBezTo>
                    <a:pt x="21600" y="3789"/>
                    <a:pt x="17530" y="0"/>
                    <a:pt x="999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1664;p4"/>
            <p:cNvSpPr/>
            <p:nvPr/>
          </p:nvSpPr>
          <p:spPr>
            <a:xfrm>
              <a:off x="27271" y="144593"/>
              <a:ext cx="24284" cy="1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58" y="0"/>
                  </a:moveTo>
                  <a:cubicBezTo>
                    <a:pt x="15869" y="0"/>
                    <a:pt x="15350" y="154"/>
                    <a:pt x="14746" y="463"/>
                  </a:cubicBezTo>
                  <a:cubicBezTo>
                    <a:pt x="9619" y="2314"/>
                    <a:pt x="4464" y="4629"/>
                    <a:pt x="0" y="11031"/>
                  </a:cubicBezTo>
                  <a:cubicBezTo>
                    <a:pt x="3427" y="14734"/>
                    <a:pt x="6509" y="17936"/>
                    <a:pt x="9619" y="21600"/>
                  </a:cubicBezTo>
                  <a:cubicBezTo>
                    <a:pt x="15782" y="20674"/>
                    <a:pt x="16819" y="9219"/>
                    <a:pt x="21600" y="5979"/>
                  </a:cubicBezTo>
                  <a:cubicBezTo>
                    <a:pt x="20246" y="4629"/>
                    <a:pt x="19210" y="3240"/>
                    <a:pt x="18518" y="1389"/>
                  </a:cubicBezTo>
                  <a:cubicBezTo>
                    <a:pt x="17856" y="501"/>
                    <a:pt x="17194" y="0"/>
                    <a:pt x="163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1665;p4"/>
            <p:cNvSpPr/>
            <p:nvPr/>
          </p:nvSpPr>
          <p:spPr>
            <a:xfrm>
              <a:off x="31932" y="113382"/>
              <a:ext cx="12701" cy="2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52" h="21600" fill="norm" stroke="1" extrusionOk="0">
                  <a:moveTo>
                    <a:pt x="11741" y="0"/>
                  </a:moveTo>
                  <a:cubicBezTo>
                    <a:pt x="7825" y="1643"/>
                    <a:pt x="3868" y="4074"/>
                    <a:pt x="2920" y="8558"/>
                  </a:cubicBezTo>
                  <a:cubicBezTo>
                    <a:pt x="-2975" y="15507"/>
                    <a:pt x="941" y="18348"/>
                    <a:pt x="6836" y="20368"/>
                  </a:cubicBezTo>
                  <a:cubicBezTo>
                    <a:pt x="10257" y="20778"/>
                    <a:pt x="13225" y="20778"/>
                    <a:pt x="16152" y="21600"/>
                  </a:cubicBezTo>
                  <a:cubicBezTo>
                    <a:pt x="11246" y="15507"/>
                    <a:pt x="18625" y="6538"/>
                    <a:pt x="117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1666;p4"/>
            <p:cNvSpPr/>
            <p:nvPr/>
          </p:nvSpPr>
          <p:spPr>
            <a:xfrm>
              <a:off x="24971" y="122254"/>
              <a:ext cx="12701" cy="17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3103" y="0"/>
                  </a:moveTo>
                  <a:cubicBezTo>
                    <a:pt x="5712" y="3800"/>
                    <a:pt x="-3967" y="7600"/>
                    <a:pt x="1707" y="19520"/>
                  </a:cubicBezTo>
                  <a:cubicBezTo>
                    <a:pt x="3614" y="21000"/>
                    <a:pt x="5188" y="21600"/>
                    <a:pt x="6523" y="21600"/>
                  </a:cubicBezTo>
                  <a:cubicBezTo>
                    <a:pt x="11196" y="21600"/>
                    <a:pt x="13199" y="14440"/>
                    <a:pt x="17633" y="13320"/>
                  </a:cubicBezTo>
                  <a:cubicBezTo>
                    <a:pt x="16489" y="8560"/>
                    <a:pt x="14200" y="4760"/>
                    <a:pt x="1310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1667;p4"/>
            <p:cNvSpPr/>
            <p:nvPr/>
          </p:nvSpPr>
          <p:spPr>
            <a:xfrm>
              <a:off x="26883" y="141723"/>
              <a:ext cx="1813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73" y="0"/>
                  </a:moveTo>
                  <a:cubicBezTo>
                    <a:pt x="10106" y="0"/>
                    <a:pt x="4590" y="4356"/>
                    <a:pt x="0" y="15126"/>
                  </a:cubicBezTo>
                  <a:cubicBezTo>
                    <a:pt x="0" y="17304"/>
                    <a:pt x="0" y="20148"/>
                    <a:pt x="463" y="21600"/>
                  </a:cubicBezTo>
                  <a:cubicBezTo>
                    <a:pt x="7830" y="20148"/>
                    <a:pt x="15621" y="16578"/>
                    <a:pt x="21600" y="7926"/>
                  </a:cubicBezTo>
                  <a:cubicBezTo>
                    <a:pt x="21600" y="2904"/>
                    <a:pt x="18823" y="2904"/>
                    <a:pt x="174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1668;p4"/>
            <p:cNvSpPr/>
            <p:nvPr/>
          </p:nvSpPr>
          <p:spPr>
            <a:xfrm>
              <a:off x="47543" y="105288"/>
              <a:ext cx="12701" cy="1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3" h="21600" fill="norm" stroke="1" extrusionOk="0">
                  <a:moveTo>
                    <a:pt x="5980" y="0"/>
                  </a:moveTo>
                  <a:cubicBezTo>
                    <a:pt x="3939" y="518"/>
                    <a:pt x="2636" y="1037"/>
                    <a:pt x="595" y="2592"/>
                  </a:cubicBezTo>
                  <a:cubicBezTo>
                    <a:pt x="595" y="9763"/>
                    <a:pt x="-2807" y="17496"/>
                    <a:pt x="6661" y="21600"/>
                  </a:cubicBezTo>
                  <a:cubicBezTo>
                    <a:pt x="12727" y="20045"/>
                    <a:pt x="16809" y="15941"/>
                    <a:pt x="18793" y="10800"/>
                  </a:cubicBezTo>
                  <a:cubicBezTo>
                    <a:pt x="10062" y="10800"/>
                    <a:pt x="5980" y="7214"/>
                    <a:pt x="59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1669;p4"/>
            <p:cNvSpPr/>
            <p:nvPr/>
          </p:nvSpPr>
          <p:spPr>
            <a:xfrm>
              <a:off x="27271" y="61353"/>
              <a:ext cx="191288" cy="23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17849" y="0"/>
                  </a:moveTo>
                  <a:cubicBezTo>
                    <a:pt x="17505" y="137"/>
                    <a:pt x="17291" y="383"/>
                    <a:pt x="17030" y="520"/>
                  </a:cubicBezTo>
                  <a:cubicBezTo>
                    <a:pt x="16929" y="555"/>
                    <a:pt x="16831" y="570"/>
                    <a:pt x="16733" y="570"/>
                  </a:cubicBezTo>
                  <a:cubicBezTo>
                    <a:pt x="16342" y="570"/>
                    <a:pt x="15980" y="333"/>
                    <a:pt x="15564" y="278"/>
                  </a:cubicBezTo>
                  <a:cubicBezTo>
                    <a:pt x="15480" y="260"/>
                    <a:pt x="15393" y="251"/>
                    <a:pt x="15310" y="251"/>
                  </a:cubicBezTo>
                  <a:cubicBezTo>
                    <a:pt x="15039" y="251"/>
                    <a:pt x="14771" y="336"/>
                    <a:pt x="14575" y="520"/>
                  </a:cubicBezTo>
                  <a:cubicBezTo>
                    <a:pt x="14166" y="719"/>
                    <a:pt x="13988" y="1256"/>
                    <a:pt x="13427" y="1256"/>
                  </a:cubicBezTo>
                  <a:cubicBezTo>
                    <a:pt x="13391" y="1256"/>
                    <a:pt x="13358" y="1256"/>
                    <a:pt x="13322" y="1250"/>
                  </a:cubicBezTo>
                  <a:cubicBezTo>
                    <a:pt x="12678" y="1531"/>
                    <a:pt x="11856" y="1496"/>
                    <a:pt x="11341" y="2016"/>
                  </a:cubicBezTo>
                  <a:cubicBezTo>
                    <a:pt x="11063" y="2431"/>
                    <a:pt x="10787" y="2755"/>
                    <a:pt x="10248" y="2755"/>
                  </a:cubicBezTo>
                  <a:cubicBezTo>
                    <a:pt x="10197" y="2755"/>
                    <a:pt x="10146" y="2752"/>
                    <a:pt x="10088" y="2746"/>
                  </a:cubicBezTo>
                  <a:lnTo>
                    <a:pt x="10088" y="3476"/>
                  </a:lnTo>
                  <a:lnTo>
                    <a:pt x="9658" y="3476"/>
                  </a:lnTo>
                  <a:cubicBezTo>
                    <a:pt x="9527" y="3476"/>
                    <a:pt x="9487" y="3511"/>
                    <a:pt x="9400" y="3581"/>
                  </a:cubicBezTo>
                  <a:cubicBezTo>
                    <a:pt x="9013" y="3859"/>
                    <a:pt x="8883" y="4277"/>
                    <a:pt x="8883" y="4695"/>
                  </a:cubicBezTo>
                  <a:cubicBezTo>
                    <a:pt x="8970" y="4905"/>
                    <a:pt x="9056" y="5147"/>
                    <a:pt x="9183" y="5355"/>
                  </a:cubicBezTo>
                  <a:cubicBezTo>
                    <a:pt x="9270" y="5425"/>
                    <a:pt x="9400" y="5425"/>
                    <a:pt x="9487" y="5425"/>
                  </a:cubicBezTo>
                  <a:cubicBezTo>
                    <a:pt x="9487" y="5425"/>
                    <a:pt x="9487" y="5530"/>
                    <a:pt x="9444" y="5530"/>
                  </a:cubicBezTo>
                  <a:cubicBezTo>
                    <a:pt x="9397" y="5539"/>
                    <a:pt x="9353" y="5545"/>
                    <a:pt x="9317" y="5545"/>
                  </a:cubicBezTo>
                  <a:cubicBezTo>
                    <a:pt x="9075" y="5545"/>
                    <a:pt x="8995" y="5366"/>
                    <a:pt x="8883" y="5217"/>
                  </a:cubicBezTo>
                  <a:cubicBezTo>
                    <a:pt x="8665" y="5007"/>
                    <a:pt x="8365" y="4835"/>
                    <a:pt x="8021" y="4800"/>
                  </a:cubicBezTo>
                  <a:cubicBezTo>
                    <a:pt x="7905" y="4952"/>
                    <a:pt x="7811" y="5010"/>
                    <a:pt x="7724" y="5010"/>
                  </a:cubicBezTo>
                  <a:cubicBezTo>
                    <a:pt x="7460" y="5010"/>
                    <a:pt x="7289" y="4496"/>
                    <a:pt x="7018" y="4496"/>
                  </a:cubicBezTo>
                  <a:cubicBezTo>
                    <a:pt x="6967" y="4496"/>
                    <a:pt x="6913" y="4513"/>
                    <a:pt x="6855" y="4557"/>
                  </a:cubicBezTo>
                  <a:cubicBezTo>
                    <a:pt x="6511" y="4659"/>
                    <a:pt x="6210" y="4557"/>
                    <a:pt x="5823" y="4905"/>
                  </a:cubicBezTo>
                  <a:cubicBezTo>
                    <a:pt x="4570" y="6085"/>
                    <a:pt x="3494" y="7303"/>
                    <a:pt x="3234" y="9009"/>
                  </a:cubicBezTo>
                  <a:cubicBezTo>
                    <a:pt x="3451" y="9494"/>
                    <a:pt x="4483" y="9529"/>
                    <a:pt x="4226" y="10225"/>
                  </a:cubicBezTo>
                  <a:cubicBezTo>
                    <a:pt x="4088" y="10514"/>
                    <a:pt x="3900" y="10596"/>
                    <a:pt x="3690" y="10596"/>
                  </a:cubicBezTo>
                  <a:cubicBezTo>
                    <a:pt x="3415" y="10596"/>
                    <a:pt x="3107" y="10455"/>
                    <a:pt x="2843" y="10455"/>
                  </a:cubicBezTo>
                  <a:cubicBezTo>
                    <a:pt x="2799" y="10455"/>
                    <a:pt x="2756" y="10461"/>
                    <a:pt x="2716" y="10470"/>
                  </a:cubicBezTo>
                  <a:cubicBezTo>
                    <a:pt x="2589" y="10537"/>
                    <a:pt x="2502" y="10782"/>
                    <a:pt x="2372" y="10920"/>
                  </a:cubicBezTo>
                  <a:cubicBezTo>
                    <a:pt x="2158" y="11130"/>
                    <a:pt x="2158" y="11408"/>
                    <a:pt x="2285" y="11650"/>
                  </a:cubicBezTo>
                  <a:cubicBezTo>
                    <a:pt x="2759" y="12208"/>
                    <a:pt x="3578" y="12173"/>
                    <a:pt x="4313" y="12521"/>
                  </a:cubicBezTo>
                  <a:cubicBezTo>
                    <a:pt x="4153" y="12582"/>
                    <a:pt x="4005" y="12608"/>
                    <a:pt x="3871" y="12608"/>
                  </a:cubicBezTo>
                  <a:cubicBezTo>
                    <a:pt x="3346" y="12608"/>
                    <a:pt x="2984" y="12231"/>
                    <a:pt x="2546" y="12231"/>
                  </a:cubicBezTo>
                  <a:cubicBezTo>
                    <a:pt x="2462" y="12231"/>
                    <a:pt x="2375" y="12246"/>
                    <a:pt x="2285" y="12278"/>
                  </a:cubicBezTo>
                  <a:cubicBezTo>
                    <a:pt x="2198" y="12348"/>
                    <a:pt x="2115" y="12380"/>
                    <a:pt x="2071" y="12451"/>
                  </a:cubicBezTo>
                  <a:cubicBezTo>
                    <a:pt x="648" y="13181"/>
                    <a:pt x="1249" y="14954"/>
                    <a:pt x="0" y="15755"/>
                  </a:cubicBezTo>
                  <a:cubicBezTo>
                    <a:pt x="130" y="16137"/>
                    <a:pt x="431" y="16348"/>
                    <a:pt x="818" y="16485"/>
                  </a:cubicBezTo>
                  <a:cubicBezTo>
                    <a:pt x="1228" y="16716"/>
                    <a:pt x="1209" y="16976"/>
                    <a:pt x="1028" y="16976"/>
                  </a:cubicBezTo>
                  <a:cubicBezTo>
                    <a:pt x="1018" y="16976"/>
                    <a:pt x="1003" y="16976"/>
                    <a:pt x="992" y="16973"/>
                  </a:cubicBezTo>
                  <a:cubicBezTo>
                    <a:pt x="905" y="17078"/>
                    <a:pt x="905" y="17180"/>
                    <a:pt x="905" y="17320"/>
                  </a:cubicBezTo>
                  <a:cubicBezTo>
                    <a:pt x="1724" y="17945"/>
                    <a:pt x="3925" y="17773"/>
                    <a:pt x="2546" y="19687"/>
                  </a:cubicBezTo>
                  <a:cubicBezTo>
                    <a:pt x="2546" y="19757"/>
                    <a:pt x="3063" y="20104"/>
                    <a:pt x="3364" y="20312"/>
                  </a:cubicBezTo>
                  <a:cubicBezTo>
                    <a:pt x="3545" y="20277"/>
                    <a:pt x="3686" y="20262"/>
                    <a:pt x="3799" y="20262"/>
                  </a:cubicBezTo>
                  <a:cubicBezTo>
                    <a:pt x="4802" y="20262"/>
                    <a:pt x="3259" y="21536"/>
                    <a:pt x="4269" y="21600"/>
                  </a:cubicBezTo>
                  <a:cubicBezTo>
                    <a:pt x="4487" y="20981"/>
                    <a:pt x="5015" y="20662"/>
                    <a:pt x="5743" y="20662"/>
                  </a:cubicBezTo>
                  <a:cubicBezTo>
                    <a:pt x="5877" y="20662"/>
                    <a:pt x="6018" y="20674"/>
                    <a:pt x="6167" y="20694"/>
                  </a:cubicBezTo>
                  <a:cubicBezTo>
                    <a:pt x="6427" y="20624"/>
                    <a:pt x="6688" y="20598"/>
                    <a:pt x="6953" y="20598"/>
                  </a:cubicBezTo>
                  <a:cubicBezTo>
                    <a:pt x="7593" y="20598"/>
                    <a:pt x="8238" y="20759"/>
                    <a:pt x="8883" y="20835"/>
                  </a:cubicBezTo>
                  <a:cubicBezTo>
                    <a:pt x="9444" y="20659"/>
                    <a:pt x="9962" y="20452"/>
                    <a:pt x="10519" y="20277"/>
                  </a:cubicBezTo>
                  <a:cubicBezTo>
                    <a:pt x="10758" y="20189"/>
                    <a:pt x="10994" y="20163"/>
                    <a:pt x="11236" y="20163"/>
                  </a:cubicBezTo>
                  <a:cubicBezTo>
                    <a:pt x="11479" y="20163"/>
                    <a:pt x="11729" y="20189"/>
                    <a:pt x="11986" y="20207"/>
                  </a:cubicBezTo>
                  <a:cubicBezTo>
                    <a:pt x="12037" y="20215"/>
                    <a:pt x="12087" y="20218"/>
                    <a:pt x="12134" y="20218"/>
                  </a:cubicBezTo>
                  <a:cubicBezTo>
                    <a:pt x="12938" y="20218"/>
                    <a:pt x="13108" y="19164"/>
                    <a:pt x="13930" y="19164"/>
                  </a:cubicBezTo>
                  <a:cubicBezTo>
                    <a:pt x="13945" y="19164"/>
                    <a:pt x="13956" y="19164"/>
                    <a:pt x="13970" y="19164"/>
                  </a:cubicBezTo>
                  <a:cubicBezTo>
                    <a:pt x="14358" y="19094"/>
                    <a:pt x="14658" y="18956"/>
                    <a:pt x="14702" y="18574"/>
                  </a:cubicBezTo>
                  <a:cubicBezTo>
                    <a:pt x="14282" y="18030"/>
                    <a:pt x="15256" y="16692"/>
                    <a:pt x="13662" y="16692"/>
                  </a:cubicBezTo>
                  <a:cubicBezTo>
                    <a:pt x="13623" y="16692"/>
                    <a:pt x="13583" y="16692"/>
                    <a:pt x="13539" y="16695"/>
                  </a:cubicBezTo>
                  <a:cubicBezTo>
                    <a:pt x="13152" y="16730"/>
                    <a:pt x="12848" y="16832"/>
                    <a:pt x="12504" y="16868"/>
                  </a:cubicBezTo>
                  <a:cubicBezTo>
                    <a:pt x="12460" y="16870"/>
                    <a:pt x="12420" y="16873"/>
                    <a:pt x="12377" y="16873"/>
                  </a:cubicBezTo>
                  <a:cubicBezTo>
                    <a:pt x="11946" y="16873"/>
                    <a:pt x="11508" y="16724"/>
                    <a:pt x="11037" y="16660"/>
                  </a:cubicBezTo>
                  <a:cubicBezTo>
                    <a:pt x="10780" y="16520"/>
                    <a:pt x="10262" y="16660"/>
                    <a:pt x="10349" y="16102"/>
                  </a:cubicBezTo>
                  <a:cubicBezTo>
                    <a:pt x="10476" y="15790"/>
                    <a:pt x="10907" y="15477"/>
                    <a:pt x="10606" y="15059"/>
                  </a:cubicBezTo>
                  <a:cubicBezTo>
                    <a:pt x="10237" y="14820"/>
                    <a:pt x="9936" y="14723"/>
                    <a:pt x="9683" y="14723"/>
                  </a:cubicBezTo>
                  <a:cubicBezTo>
                    <a:pt x="8687" y="14723"/>
                    <a:pt x="8394" y="16193"/>
                    <a:pt x="7503" y="16277"/>
                  </a:cubicBezTo>
                  <a:cubicBezTo>
                    <a:pt x="8148" y="15851"/>
                    <a:pt x="7890" y="14376"/>
                    <a:pt x="9046" y="14376"/>
                  </a:cubicBezTo>
                  <a:cubicBezTo>
                    <a:pt x="9205" y="14376"/>
                    <a:pt x="9393" y="14405"/>
                    <a:pt x="9614" y="14469"/>
                  </a:cubicBezTo>
                  <a:cubicBezTo>
                    <a:pt x="9907" y="14560"/>
                    <a:pt x="10193" y="14595"/>
                    <a:pt x="10480" y="14595"/>
                  </a:cubicBezTo>
                  <a:cubicBezTo>
                    <a:pt x="11164" y="14595"/>
                    <a:pt x="11834" y="14393"/>
                    <a:pt x="12504" y="14294"/>
                  </a:cubicBezTo>
                  <a:cubicBezTo>
                    <a:pt x="12891" y="14259"/>
                    <a:pt x="13195" y="14122"/>
                    <a:pt x="13539" y="13911"/>
                  </a:cubicBezTo>
                  <a:cubicBezTo>
                    <a:pt x="13753" y="13774"/>
                    <a:pt x="13927" y="13599"/>
                    <a:pt x="14057" y="13391"/>
                  </a:cubicBezTo>
                  <a:cubicBezTo>
                    <a:pt x="14340" y="13193"/>
                    <a:pt x="14166" y="12690"/>
                    <a:pt x="14611" y="12690"/>
                  </a:cubicBezTo>
                  <a:cubicBezTo>
                    <a:pt x="14640" y="12690"/>
                    <a:pt x="14669" y="12690"/>
                    <a:pt x="14702" y="12696"/>
                  </a:cubicBezTo>
                  <a:cubicBezTo>
                    <a:pt x="14876" y="12696"/>
                    <a:pt x="15046" y="12661"/>
                    <a:pt x="15133" y="12556"/>
                  </a:cubicBezTo>
                  <a:cubicBezTo>
                    <a:pt x="15263" y="12486"/>
                    <a:pt x="15306" y="12348"/>
                    <a:pt x="15437" y="12208"/>
                  </a:cubicBezTo>
                  <a:cubicBezTo>
                    <a:pt x="15694" y="11790"/>
                    <a:pt x="16125" y="11583"/>
                    <a:pt x="16556" y="11302"/>
                  </a:cubicBezTo>
                  <a:cubicBezTo>
                    <a:pt x="17849" y="10818"/>
                    <a:pt x="18884" y="10225"/>
                    <a:pt x="18453" y="8659"/>
                  </a:cubicBezTo>
                  <a:cubicBezTo>
                    <a:pt x="18337" y="8329"/>
                    <a:pt x="18540" y="8206"/>
                    <a:pt x="18815" y="8206"/>
                  </a:cubicBezTo>
                  <a:cubicBezTo>
                    <a:pt x="18946" y="8206"/>
                    <a:pt x="19091" y="8232"/>
                    <a:pt x="19228" y="8276"/>
                  </a:cubicBezTo>
                  <a:cubicBezTo>
                    <a:pt x="19402" y="8311"/>
                    <a:pt x="19619" y="8311"/>
                    <a:pt x="19789" y="8311"/>
                  </a:cubicBezTo>
                  <a:cubicBezTo>
                    <a:pt x="20264" y="8209"/>
                    <a:pt x="20651" y="7998"/>
                    <a:pt x="20738" y="7514"/>
                  </a:cubicBezTo>
                  <a:cubicBezTo>
                    <a:pt x="20695" y="7408"/>
                    <a:pt x="20651" y="7233"/>
                    <a:pt x="20525" y="7096"/>
                  </a:cubicBezTo>
                  <a:cubicBezTo>
                    <a:pt x="20094" y="6573"/>
                    <a:pt x="19876" y="5878"/>
                    <a:pt x="19015" y="5737"/>
                  </a:cubicBezTo>
                  <a:cubicBezTo>
                    <a:pt x="18797" y="5737"/>
                    <a:pt x="18671" y="5737"/>
                    <a:pt x="18497" y="5843"/>
                  </a:cubicBezTo>
                  <a:cubicBezTo>
                    <a:pt x="18051" y="6146"/>
                    <a:pt x="17635" y="6471"/>
                    <a:pt x="17092" y="6471"/>
                  </a:cubicBezTo>
                  <a:cubicBezTo>
                    <a:pt x="16954" y="6471"/>
                    <a:pt x="16802" y="6450"/>
                    <a:pt x="16643" y="6401"/>
                  </a:cubicBezTo>
                  <a:cubicBezTo>
                    <a:pt x="16425" y="6401"/>
                    <a:pt x="16168" y="6401"/>
                    <a:pt x="15911" y="6433"/>
                  </a:cubicBezTo>
                  <a:cubicBezTo>
                    <a:pt x="15727" y="6488"/>
                    <a:pt x="15542" y="6500"/>
                    <a:pt x="15357" y="6500"/>
                  </a:cubicBezTo>
                  <a:cubicBezTo>
                    <a:pt x="15147" y="6500"/>
                    <a:pt x="14941" y="6482"/>
                    <a:pt x="14738" y="6482"/>
                  </a:cubicBezTo>
                  <a:cubicBezTo>
                    <a:pt x="14535" y="6482"/>
                    <a:pt x="14336" y="6500"/>
                    <a:pt x="14140" y="6573"/>
                  </a:cubicBezTo>
                  <a:cubicBezTo>
                    <a:pt x="13927" y="6713"/>
                    <a:pt x="13753" y="6885"/>
                    <a:pt x="13626" y="7096"/>
                  </a:cubicBezTo>
                  <a:cubicBezTo>
                    <a:pt x="13539" y="7581"/>
                    <a:pt x="14615" y="7616"/>
                    <a:pt x="14057" y="8209"/>
                  </a:cubicBezTo>
                  <a:cubicBezTo>
                    <a:pt x="14445" y="8659"/>
                    <a:pt x="14876" y="9041"/>
                    <a:pt x="15306" y="9389"/>
                  </a:cubicBezTo>
                  <a:cubicBezTo>
                    <a:pt x="15375" y="9430"/>
                    <a:pt x="15440" y="9445"/>
                    <a:pt x="15506" y="9445"/>
                  </a:cubicBezTo>
                  <a:cubicBezTo>
                    <a:pt x="15607" y="9445"/>
                    <a:pt x="15701" y="9412"/>
                    <a:pt x="15781" y="9389"/>
                  </a:cubicBezTo>
                  <a:cubicBezTo>
                    <a:pt x="16038" y="9360"/>
                    <a:pt x="16139" y="9126"/>
                    <a:pt x="16382" y="9126"/>
                  </a:cubicBezTo>
                  <a:cubicBezTo>
                    <a:pt x="16422" y="9126"/>
                    <a:pt x="16465" y="9132"/>
                    <a:pt x="16512" y="9147"/>
                  </a:cubicBezTo>
                  <a:cubicBezTo>
                    <a:pt x="16157" y="9336"/>
                    <a:pt x="15803" y="9500"/>
                    <a:pt x="15383" y="9500"/>
                  </a:cubicBezTo>
                  <a:cubicBezTo>
                    <a:pt x="15343" y="9500"/>
                    <a:pt x="15303" y="9497"/>
                    <a:pt x="15263" y="9494"/>
                  </a:cubicBezTo>
                  <a:cubicBezTo>
                    <a:pt x="14271" y="10225"/>
                    <a:pt x="13152" y="10818"/>
                    <a:pt x="12417" y="11755"/>
                  </a:cubicBezTo>
                  <a:cubicBezTo>
                    <a:pt x="12163" y="12039"/>
                    <a:pt x="11979" y="12471"/>
                    <a:pt x="11642" y="12471"/>
                  </a:cubicBezTo>
                  <a:cubicBezTo>
                    <a:pt x="11522" y="12471"/>
                    <a:pt x="11381" y="12415"/>
                    <a:pt x="11211" y="12278"/>
                  </a:cubicBezTo>
                  <a:cubicBezTo>
                    <a:pt x="10737" y="11825"/>
                    <a:pt x="11211" y="11408"/>
                    <a:pt x="11598" y="11060"/>
                  </a:cubicBezTo>
                  <a:cubicBezTo>
                    <a:pt x="11772" y="10885"/>
                    <a:pt x="12029" y="10747"/>
                    <a:pt x="12203" y="10572"/>
                  </a:cubicBezTo>
                  <a:cubicBezTo>
                    <a:pt x="13195" y="9564"/>
                    <a:pt x="12978" y="9009"/>
                    <a:pt x="11381" y="8486"/>
                  </a:cubicBezTo>
                  <a:cubicBezTo>
                    <a:pt x="10820" y="8811"/>
                    <a:pt x="10447" y="9436"/>
                    <a:pt x="9701" y="9436"/>
                  </a:cubicBezTo>
                  <a:cubicBezTo>
                    <a:pt x="9647" y="9436"/>
                    <a:pt x="9589" y="9433"/>
                    <a:pt x="9527" y="9424"/>
                  </a:cubicBezTo>
                  <a:cubicBezTo>
                    <a:pt x="10693" y="8974"/>
                    <a:pt x="10693" y="8974"/>
                    <a:pt x="10824" y="6783"/>
                  </a:cubicBezTo>
                  <a:cubicBezTo>
                    <a:pt x="11001" y="6649"/>
                    <a:pt x="11197" y="6614"/>
                    <a:pt x="11396" y="6614"/>
                  </a:cubicBezTo>
                  <a:cubicBezTo>
                    <a:pt x="11642" y="6614"/>
                    <a:pt x="11899" y="6669"/>
                    <a:pt x="12142" y="6669"/>
                  </a:cubicBezTo>
                  <a:cubicBezTo>
                    <a:pt x="12265" y="6669"/>
                    <a:pt x="12388" y="6655"/>
                    <a:pt x="12504" y="6608"/>
                  </a:cubicBezTo>
                  <a:cubicBezTo>
                    <a:pt x="12935" y="6433"/>
                    <a:pt x="13279" y="6190"/>
                    <a:pt x="13626" y="5948"/>
                  </a:cubicBezTo>
                  <a:cubicBezTo>
                    <a:pt x="14919" y="5737"/>
                    <a:pt x="15437" y="4624"/>
                    <a:pt x="16386" y="3999"/>
                  </a:cubicBezTo>
                  <a:cubicBezTo>
                    <a:pt x="16418" y="4002"/>
                    <a:pt x="16454" y="4005"/>
                    <a:pt x="16487" y="4005"/>
                  </a:cubicBezTo>
                  <a:cubicBezTo>
                    <a:pt x="17371" y="4005"/>
                    <a:pt x="17758" y="2860"/>
                    <a:pt x="18645" y="2860"/>
                  </a:cubicBezTo>
                  <a:cubicBezTo>
                    <a:pt x="18761" y="2860"/>
                    <a:pt x="18881" y="2880"/>
                    <a:pt x="19015" y="2921"/>
                  </a:cubicBezTo>
                  <a:cubicBezTo>
                    <a:pt x="19141" y="2956"/>
                    <a:pt x="19264" y="2971"/>
                    <a:pt x="19380" y="2971"/>
                  </a:cubicBezTo>
                  <a:cubicBezTo>
                    <a:pt x="19739" y="2971"/>
                    <a:pt x="20047" y="2828"/>
                    <a:pt x="20307" y="2644"/>
                  </a:cubicBezTo>
                  <a:cubicBezTo>
                    <a:pt x="20825" y="2261"/>
                    <a:pt x="21600" y="2051"/>
                    <a:pt x="21343" y="1250"/>
                  </a:cubicBezTo>
                  <a:cubicBezTo>
                    <a:pt x="21126" y="625"/>
                    <a:pt x="20438" y="625"/>
                    <a:pt x="19833" y="625"/>
                  </a:cubicBezTo>
                  <a:cubicBezTo>
                    <a:pt x="19228" y="555"/>
                    <a:pt x="18754" y="453"/>
                    <a:pt x="18323" y="137"/>
                  </a:cubicBezTo>
                  <a:cubicBezTo>
                    <a:pt x="18153" y="35"/>
                    <a:pt x="18022" y="0"/>
                    <a:pt x="1784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1670;p4"/>
            <p:cNvSpPr/>
            <p:nvPr/>
          </p:nvSpPr>
          <p:spPr>
            <a:xfrm>
              <a:off x="145251" y="7640"/>
              <a:ext cx="105228" cy="5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6" y="0"/>
                  </a:moveTo>
                  <a:cubicBezTo>
                    <a:pt x="19015" y="0"/>
                    <a:pt x="18230" y="483"/>
                    <a:pt x="17459" y="483"/>
                  </a:cubicBezTo>
                  <a:cubicBezTo>
                    <a:pt x="17094" y="483"/>
                    <a:pt x="16728" y="369"/>
                    <a:pt x="16376" y="51"/>
                  </a:cubicBezTo>
                  <a:cubicBezTo>
                    <a:pt x="16144" y="1055"/>
                    <a:pt x="15824" y="1640"/>
                    <a:pt x="15386" y="1640"/>
                  </a:cubicBezTo>
                  <a:cubicBezTo>
                    <a:pt x="15233" y="1640"/>
                    <a:pt x="15060" y="1576"/>
                    <a:pt x="14874" y="1411"/>
                  </a:cubicBezTo>
                  <a:cubicBezTo>
                    <a:pt x="13924" y="3077"/>
                    <a:pt x="13292" y="5645"/>
                    <a:pt x="11943" y="6102"/>
                  </a:cubicBezTo>
                  <a:cubicBezTo>
                    <a:pt x="11392" y="6713"/>
                    <a:pt x="10920" y="7310"/>
                    <a:pt x="10441" y="7920"/>
                  </a:cubicBezTo>
                  <a:cubicBezTo>
                    <a:pt x="9477" y="8696"/>
                    <a:pt x="8514" y="10349"/>
                    <a:pt x="7610" y="10349"/>
                  </a:cubicBezTo>
                  <a:cubicBezTo>
                    <a:pt x="7105" y="10349"/>
                    <a:pt x="6620" y="9840"/>
                    <a:pt x="6168" y="8378"/>
                  </a:cubicBezTo>
                  <a:cubicBezTo>
                    <a:pt x="5988" y="8073"/>
                    <a:pt x="5842" y="7959"/>
                    <a:pt x="5716" y="7959"/>
                  </a:cubicBezTo>
                  <a:cubicBezTo>
                    <a:pt x="5450" y="7959"/>
                    <a:pt x="5277" y="8467"/>
                    <a:pt x="5064" y="8976"/>
                  </a:cubicBezTo>
                  <a:cubicBezTo>
                    <a:pt x="4586" y="10196"/>
                    <a:pt x="4426" y="11862"/>
                    <a:pt x="3954" y="12917"/>
                  </a:cubicBezTo>
                  <a:cubicBezTo>
                    <a:pt x="3004" y="13514"/>
                    <a:pt x="1894" y="14125"/>
                    <a:pt x="0" y="15485"/>
                  </a:cubicBezTo>
                  <a:cubicBezTo>
                    <a:pt x="2213" y="15943"/>
                    <a:pt x="2452" y="18218"/>
                    <a:pt x="2373" y="20939"/>
                  </a:cubicBezTo>
                  <a:cubicBezTo>
                    <a:pt x="2552" y="21397"/>
                    <a:pt x="2732" y="21600"/>
                    <a:pt x="2984" y="21600"/>
                  </a:cubicBezTo>
                  <a:cubicBezTo>
                    <a:pt x="3064" y="21600"/>
                    <a:pt x="3150" y="21575"/>
                    <a:pt x="3243" y="21549"/>
                  </a:cubicBezTo>
                  <a:cubicBezTo>
                    <a:pt x="5855" y="18066"/>
                    <a:pt x="9331" y="18511"/>
                    <a:pt x="11392" y="12764"/>
                  </a:cubicBezTo>
                  <a:cubicBezTo>
                    <a:pt x="13372" y="10489"/>
                    <a:pt x="15745" y="12001"/>
                    <a:pt x="17406" y="8378"/>
                  </a:cubicBezTo>
                  <a:cubicBezTo>
                    <a:pt x="17798" y="7920"/>
                    <a:pt x="18277" y="7463"/>
                    <a:pt x="18669" y="6865"/>
                  </a:cubicBezTo>
                  <a:cubicBezTo>
                    <a:pt x="19227" y="4132"/>
                    <a:pt x="21520" y="5200"/>
                    <a:pt x="21600" y="1259"/>
                  </a:cubicBezTo>
                  <a:cubicBezTo>
                    <a:pt x="21008" y="280"/>
                    <a:pt x="20404" y="0"/>
                    <a:pt x="1980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1671;p4"/>
            <p:cNvSpPr/>
            <p:nvPr/>
          </p:nvSpPr>
          <p:spPr>
            <a:xfrm>
              <a:off x="127897" y="73085"/>
              <a:ext cx="1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9" y="0"/>
                  </a:moveTo>
                  <a:cubicBezTo>
                    <a:pt x="6762" y="0"/>
                    <a:pt x="2937" y="9672"/>
                    <a:pt x="0" y="21600"/>
                  </a:cubicBezTo>
                  <a:cubicBezTo>
                    <a:pt x="1391" y="18892"/>
                    <a:pt x="3207" y="18118"/>
                    <a:pt x="5178" y="18118"/>
                  </a:cubicBezTo>
                  <a:cubicBezTo>
                    <a:pt x="8037" y="18118"/>
                    <a:pt x="11283" y="19795"/>
                    <a:pt x="14142" y="19795"/>
                  </a:cubicBezTo>
                  <a:cubicBezTo>
                    <a:pt x="17697" y="19795"/>
                    <a:pt x="20634" y="17216"/>
                    <a:pt x="21600" y="5481"/>
                  </a:cubicBezTo>
                  <a:cubicBezTo>
                    <a:pt x="18238" y="1676"/>
                    <a:pt x="15340" y="0"/>
                    <a:pt x="1282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1672;p4"/>
            <p:cNvSpPr/>
            <p:nvPr/>
          </p:nvSpPr>
          <p:spPr>
            <a:xfrm>
              <a:off x="95061" y="88712"/>
              <a:ext cx="18559" cy="1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734" y="0"/>
                  </a:moveTo>
                  <a:cubicBezTo>
                    <a:pt x="516" y="0"/>
                    <a:pt x="298" y="0"/>
                    <a:pt x="80" y="0"/>
                  </a:cubicBezTo>
                  <a:cubicBezTo>
                    <a:pt x="-791" y="10005"/>
                    <a:pt x="5671" y="12249"/>
                    <a:pt x="8720" y="17813"/>
                  </a:cubicBezTo>
                  <a:cubicBezTo>
                    <a:pt x="10535" y="20431"/>
                    <a:pt x="12387" y="21600"/>
                    <a:pt x="14275" y="21600"/>
                  </a:cubicBezTo>
                  <a:cubicBezTo>
                    <a:pt x="16380" y="21600"/>
                    <a:pt x="18522" y="20151"/>
                    <a:pt x="20809" y="17813"/>
                  </a:cubicBezTo>
                  <a:cubicBezTo>
                    <a:pt x="14492" y="10753"/>
                    <a:pt x="9809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1673;p4"/>
            <p:cNvSpPr/>
            <p:nvPr/>
          </p:nvSpPr>
          <p:spPr>
            <a:xfrm>
              <a:off x="156421" y="57189"/>
              <a:ext cx="15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4" y="0"/>
                  </a:moveTo>
                  <a:cubicBezTo>
                    <a:pt x="10446" y="0"/>
                    <a:pt x="7702" y="1816"/>
                    <a:pt x="4736" y="5071"/>
                  </a:cubicBezTo>
                  <a:lnTo>
                    <a:pt x="0" y="5071"/>
                  </a:lnTo>
                  <a:lnTo>
                    <a:pt x="0" y="19221"/>
                  </a:lnTo>
                  <a:cubicBezTo>
                    <a:pt x="4736" y="19221"/>
                    <a:pt x="10003" y="20723"/>
                    <a:pt x="14739" y="20723"/>
                  </a:cubicBezTo>
                  <a:cubicBezTo>
                    <a:pt x="15580" y="21350"/>
                    <a:pt x="16333" y="21600"/>
                    <a:pt x="17041" y="21600"/>
                  </a:cubicBezTo>
                  <a:cubicBezTo>
                    <a:pt x="19741" y="21600"/>
                    <a:pt x="21157" y="17280"/>
                    <a:pt x="21600" y="12522"/>
                  </a:cubicBezTo>
                  <a:cubicBezTo>
                    <a:pt x="21600" y="8828"/>
                    <a:pt x="20538" y="5071"/>
                    <a:pt x="18457" y="2066"/>
                  </a:cubicBezTo>
                  <a:cubicBezTo>
                    <a:pt x="16643" y="689"/>
                    <a:pt x="14916" y="0"/>
                    <a:pt x="132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1674;p4"/>
            <p:cNvSpPr/>
            <p:nvPr/>
          </p:nvSpPr>
          <p:spPr>
            <a:xfrm>
              <a:off x="160509" y="2764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2" h="21600" fill="norm" stroke="1" extrusionOk="0">
                  <a:moveTo>
                    <a:pt x="10777" y="0"/>
                  </a:moveTo>
                  <a:cubicBezTo>
                    <a:pt x="-935" y="4015"/>
                    <a:pt x="-2548" y="11422"/>
                    <a:pt x="3273" y="21543"/>
                  </a:cubicBezTo>
                  <a:cubicBezTo>
                    <a:pt x="3974" y="21600"/>
                    <a:pt x="4675" y="21600"/>
                    <a:pt x="5377" y="21600"/>
                  </a:cubicBezTo>
                  <a:cubicBezTo>
                    <a:pt x="15475" y="21600"/>
                    <a:pt x="19052" y="16850"/>
                    <a:pt x="18281" y="7407"/>
                  </a:cubicBezTo>
                  <a:cubicBezTo>
                    <a:pt x="14984" y="4015"/>
                    <a:pt x="14984" y="0"/>
                    <a:pt x="107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1675;p4"/>
            <p:cNvSpPr/>
            <p:nvPr/>
          </p:nvSpPr>
          <p:spPr>
            <a:xfrm>
              <a:off x="115692" y="831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9" h="21600" fill="norm" stroke="1" extrusionOk="0">
                  <a:moveTo>
                    <a:pt x="18383" y="0"/>
                  </a:moveTo>
                  <a:cubicBezTo>
                    <a:pt x="9594" y="0"/>
                    <a:pt x="3849" y="7821"/>
                    <a:pt x="0" y="19589"/>
                  </a:cubicBezTo>
                  <a:cubicBezTo>
                    <a:pt x="3964" y="20483"/>
                    <a:pt x="7870" y="21600"/>
                    <a:pt x="11202" y="21600"/>
                  </a:cubicBezTo>
                  <a:cubicBezTo>
                    <a:pt x="17521" y="21600"/>
                    <a:pt x="21600" y="17503"/>
                    <a:pt x="19819" y="74"/>
                  </a:cubicBezTo>
                  <a:cubicBezTo>
                    <a:pt x="19302" y="0"/>
                    <a:pt x="18843" y="0"/>
                    <a:pt x="1838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1676;p4"/>
            <p:cNvSpPr/>
            <p:nvPr/>
          </p:nvSpPr>
          <p:spPr>
            <a:xfrm>
              <a:off x="164899" y="19328"/>
              <a:ext cx="12701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520" y="0"/>
                    <a:pt x="5735" y="1319"/>
                    <a:pt x="0" y="5881"/>
                  </a:cubicBezTo>
                  <a:lnTo>
                    <a:pt x="0" y="14400"/>
                  </a:lnTo>
                  <a:cubicBezTo>
                    <a:pt x="2294" y="16379"/>
                    <a:pt x="6881" y="18962"/>
                    <a:pt x="10227" y="21600"/>
                  </a:cubicBezTo>
                  <a:cubicBezTo>
                    <a:pt x="12520" y="18962"/>
                    <a:pt x="17108" y="16379"/>
                    <a:pt x="21600" y="1506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1677;p4"/>
            <p:cNvSpPr/>
            <p:nvPr/>
          </p:nvSpPr>
          <p:spPr>
            <a:xfrm>
              <a:off x="135602" y="153788"/>
              <a:ext cx="96457" cy="113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11405" y="14711"/>
                  </a:moveTo>
                  <a:cubicBezTo>
                    <a:pt x="11455" y="14711"/>
                    <a:pt x="11497" y="14711"/>
                    <a:pt x="11547" y="14717"/>
                  </a:cubicBezTo>
                  <a:cubicBezTo>
                    <a:pt x="11575" y="14840"/>
                    <a:pt x="11647" y="15019"/>
                    <a:pt x="11746" y="15019"/>
                  </a:cubicBezTo>
                  <a:cubicBezTo>
                    <a:pt x="11782" y="15019"/>
                    <a:pt x="11817" y="15000"/>
                    <a:pt x="11860" y="14939"/>
                  </a:cubicBezTo>
                  <a:cubicBezTo>
                    <a:pt x="11953" y="14840"/>
                    <a:pt x="12024" y="14797"/>
                    <a:pt x="12074" y="14797"/>
                  </a:cubicBezTo>
                  <a:cubicBezTo>
                    <a:pt x="12202" y="14797"/>
                    <a:pt x="12145" y="15074"/>
                    <a:pt x="11775" y="15234"/>
                  </a:cubicBezTo>
                  <a:cubicBezTo>
                    <a:pt x="11262" y="15381"/>
                    <a:pt x="10757" y="15381"/>
                    <a:pt x="10330" y="15670"/>
                  </a:cubicBezTo>
                  <a:cubicBezTo>
                    <a:pt x="10124" y="15910"/>
                    <a:pt x="10032" y="16100"/>
                    <a:pt x="10053" y="16358"/>
                  </a:cubicBezTo>
                  <a:cubicBezTo>
                    <a:pt x="9719" y="16106"/>
                    <a:pt x="8815" y="16033"/>
                    <a:pt x="9655" y="15307"/>
                  </a:cubicBezTo>
                  <a:cubicBezTo>
                    <a:pt x="10117" y="15037"/>
                    <a:pt x="10722" y="14711"/>
                    <a:pt x="11405" y="14711"/>
                  </a:cubicBezTo>
                  <a:close/>
                  <a:moveTo>
                    <a:pt x="12877" y="0"/>
                  </a:moveTo>
                  <a:cubicBezTo>
                    <a:pt x="11618" y="0"/>
                    <a:pt x="11682" y="1358"/>
                    <a:pt x="12031" y="2427"/>
                  </a:cubicBezTo>
                  <a:cubicBezTo>
                    <a:pt x="13219" y="5592"/>
                    <a:pt x="11945" y="6686"/>
                    <a:pt x="9192" y="6686"/>
                  </a:cubicBezTo>
                  <a:cubicBezTo>
                    <a:pt x="9014" y="6686"/>
                    <a:pt x="8829" y="6680"/>
                    <a:pt x="8637" y="6674"/>
                  </a:cubicBezTo>
                  <a:cubicBezTo>
                    <a:pt x="7542" y="7331"/>
                    <a:pt x="6353" y="7915"/>
                    <a:pt x="5336" y="8646"/>
                  </a:cubicBezTo>
                  <a:lnTo>
                    <a:pt x="5336" y="9377"/>
                  </a:lnTo>
                  <a:cubicBezTo>
                    <a:pt x="5251" y="10914"/>
                    <a:pt x="6268" y="12376"/>
                    <a:pt x="5677" y="13845"/>
                  </a:cubicBezTo>
                  <a:cubicBezTo>
                    <a:pt x="5066" y="12843"/>
                    <a:pt x="4375" y="12038"/>
                    <a:pt x="3344" y="12038"/>
                  </a:cubicBezTo>
                  <a:cubicBezTo>
                    <a:pt x="2931" y="12038"/>
                    <a:pt x="2476" y="12161"/>
                    <a:pt x="1949" y="12450"/>
                  </a:cubicBezTo>
                  <a:cubicBezTo>
                    <a:pt x="1523" y="13114"/>
                    <a:pt x="1437" y="13771"/>
                    <a:pt x="1523" y="14502"/>
                  </a:cubicBezTo>
                  <a:cubicBezTo>
                    <a:pt x="1693" y="15086"/>
                    <a:pt x="2284" y="15891"/>
                    <a:pt x="1103" y="16186"/>
                  </a:cubicBezTo>
                  <a:cubicBezTo>
                    <a:pt x="420" y="16622"/>
                    <a:pt x="171" y="17280"/>
                    <a:pt x="0" y="18011"/>
                  </a:cubicBezTo>
                  <a:cubicBezTo>
                    <a:pt x="0" y="18595"/>
                    <a:pt x="256" y="19111"/>
                    <a:pt x="676" y="19474"/>
                  </a:cubicBezTo>
                  <a:lnTo>
                    <a:pt x="2284" y="18669"/>
                  </a:lnTo>
                  <a:cubicBezTo>
                    <a:pt x="2924" y="18282"/>
                    <a:pt x="3508" y="18116"/>
                    <a:pt x="4048" y="18116"/>
                  </a:cubicBezTo>
                  <a:cubicBezTo>
                    <a:pt x="5443" y="18116"/>
                    <a:pt x="6574" y="19216"/>
                    <a:pt x="7791" y="20426"/>
                  </a:cubicBezTo>
                  <a:cubicBezTo>
                    <a:pt x="8217" y="21084"/>
                    <a:pt x="8637" y="21600"/>
                    <a:pt x="9484" y="21600"/>
                  </a:cubicBezTo>
                  <a:cubicBezTo>
                    <a:pt x="10330" y="21526"/>
                    <a:pt x="10587" y="20936"/>
                    <a:pt x="10757" y="20137"/>
                  </a:cubicBezTo>
                  <a:cubicBezTo>
                    <a:pt x="10843" y="19400"/>
                    <a:pt x="9996" y="18669"/>
                    <a:pt x="10587" y="17938"/>
                  </a:cubicBezTo>
                  <a:cubicBezTo>
                    <a:pt x="10587" y="17649"/>
                    <a:pt x="10558" y="17354"/>
                    <a:pt x="10473" y="17090"/>
                  </a:cubicBezTo>
                  <a:cubicBezTo>
                    <a:pt x="11035" y="17827"/>
                    <a:pt x="11647" y="18503"/>
                    <a:pt x="12536" y="19037"/>
                  </a:cubicBezTo>
                  <a:cubicBezTo>
                    <a:pt x="12707" y="19259"/>
                    <a:pt x="13041" y="19400"/>
                    <a:pt x="13297" y="19695"/>
                  </a:cubicBezTo>
                  <a:cubicBezTo>
                    <a:pt x="13667" y="19695"/>
                    <a:pt x="14101" y="19732"/>
                    <a:pt x="14492" y="19732"/>
                  </a:cubicBezTo>
                  <a:cubicBezTo>
                    <a:pt x="15531" y="19732"/>
                    <a:pt x="16307" y="19462"/>
                    <a:pt x="15076" y="17501"/>
                  </a:cubicBezTo>
                  <a:cubicBezTo>
                    <a:pt x="14820" y="17133"/>
                    <a:pt x="15247" y="16186"/>
                    <a:pt x="15674" y="15744"/>
                  </a:cubicBezTo>
                  <a:cubicBezTo>
                    <a:pt x="15802" y="15584"/>
                    <a:pt x="15965" y="15516"/>
                    <a:pt x="16115" y="15516"/>
                  </a:cubicBezTo>
                  <a:cubicBezTo>
                    <a:pt x="16456" y="15516"/>
                    <a:pt x="16769" y="15830"/>
                    <a:pt x="16769" y="16186"/>
                  </a:cubicBezTo>
                  <a:cubicBezTo>
                    <a:pt x="16826" y="16930"/>
                    <a:pt x="17040" y="17403"/>
                    <a:pt x="17438" y="17403"/>
                  </a:cubicBezTo>
                  <a:cubicBezTo>
                    <a:pt x="17623" y="17403"/>
                    <a:pt x="17858" y="17298"/>
                    <a:pt x="18128" y="17059"/>
                  </a:cubicBezTo>
                  <a:cubicBezTo>
                    <a:pt x="18462" y="16696"/>
                    <a:pt x="18548" y="15455"/>
                    <a:pt x="17701" y="15012"/>
                  </a:cubicBezTo>
                  <a:cubicBezTo>
                    <a:pt x="16520" y="14355"/>
                    <a:pt x="15161" y="13986"/>
                    <a:pt x="14144" y="12892"/>
                  </a:cubicBezTo>
                  <a:cubicBezTo>
                    <a:pt x="13041" y="11719"/>
                    <a:pt x="13553" y="10914"/>
                    <a:pt x="14315" y="10256"/>
                  </a:cubicBezTo>
                  <a:cubicBezTo>
                    <a:pt x="14542" y="10066"/>
                    <a:pt x="14727" y="9986"/>
                    <a:pt x="14891" y="9986"/>
                  </a:cubicBezTo>
                  <a:cubicBezTo>
                    <a:pt x="15410" y="9986"/>
                    <a:pt x="15666" y="10766"/>
                    <a:pt x="15923" y="11209"/>
                  </a:cubicBezTo>
                  <a:cubicBezTo>
                    <a:pt x="16477" y="12296"/>
                    <a:pt x="17395" y="12751"/>
                    <a:pt x="18541" y="12751"/>
                  </a:cubicBezTo>
                  <a:cubicBezTo>
                    <a:pt x="18626" y="12751"/>
                    <a:pt x="18711" y="12751"/>
                    <a:pt x="18804" y="12745"/>
                  </a:cubicBezTo>
                  <a:cubicBezTo>
                    <a:pt x="19309" y="11645"/>
                    <a:pt x="20077" y="10914"/>
                    <a:pt x="21095" y="10330"/>
                  </a:cubicBezTo>
                  <a:cubicBezTo>
                    <a:pt x="21600" y="8646"/>
                    <a:pt x="20077" y="8284"/>
                    <a:pt x="19231" y="7405"/>
                  </a:cubicBezTo>
                  <a:cubicBezTo>
                    <a:pt x="16520" y="6305"/>
                    <a:pt x="15417" y="4332"/>
                    <a:pt x="15588" y="1549"/>
                  </a:cubicBezTo>
                  <a:cubicBezTo>
                    <a:pt x="15503" y="1039"/>
                    <a:pt x="15247" y="602"/>
                    <a:pt x="14742" y="234"/>
                  </a:cubicBezTo>
                  <a:lnTo>
                    <a:pt x="13973" y="234"/>
                  </a:lnTo>
                  <a:cubicBezTo>
                    <a:pt x="13532" y="68"/>
                    <a:pt x="13169" y="0"/>
                    <a:pt x="128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1678;p4"/>
            <p:cNvSpPr/>
            <p:nvPr/>
          </p:nvSpPr>
          <p:spPr>
            <a:xfrm>
              <a:off x="220009" y="174736"/>
              <a:ext cx="67086" cy="4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0" fill="norm" stroke="1" extrusionOk="0">
                  <a:moveTo>
                    <a:pt x="10049" y="0"/>
                  </a:moveTo>
                  <a:cubicBezTo>
                    <a:pt x="8256" y="0"/>
                    <a:pt x="7881" y="3922"/>
                    <a:pt x="6088" y="3922"/>
                  </a:cubicBezTo>
                  <a:cubicBezTo>
                    <a:pt x="5713" y="4268"/>
                    <a:pt x="5212" y="4441"/>
                    <a:pt x="4847" y="4787"/>
                  </a:cubicBezTo>
                  <a:cubicBezTo>
                    <a:pt x="4024" y="5926"/>
                    <a:pt x="3200" y="6590"/>
                    <a:pt x="2231" y="6590"/>
                  </a:cubicBezTo>
                  <a:cubicBezTo>
                    <a:pt x="2033" y="6590"/>
                    <a:pt x="1835" y="6561"/>
                    <a:pt x="1616" y="6503"/>
                  </a:cubicBezTo>
                  <a:cubicBezTo>
                    <a:pt x="1115" y="6503"/>
                    <a:pt x="625" y="6835"/>
                    <a:pt x="125" y="7181"/>
                  </a:cubicBezTo>
                  <a:cubicBezTo>
                    <a:pt x="125" y="7181"/>
                    <a:pt x="0" y="7527"/>
                    <a:pt x="0" y="7873"/>
                  </a:cubicBezTo>
                  <a:cubicBezTo>
                    <a:pt x="0" y="8392"/>
                    <a:pt x="125" y="8724"/>
                    <a:pt x="500" y="9243"/>
                  </a:cubicBezTo>
                  <a:cubicBezTo>
                    <a:pt x="1616" y="10959"/>
                    <a:pt x="2856" y="12848"/>
                    <a:pt x="3847" y="14563"/>
                  </a:cubicBezTo>
                  <a:cubicBezTo>
                    <a:pt x="5713" y="21600"/>
                    <a:pt x="10060" y="18687"/>
                    <a:pt x="13281" y="20230"/>
                  </a:cubicBezTo>
                  <a:lnTo>
                    <a:pt x="13781" y="18341"/>
                  </a:lnTo>
                  <a:cubicBezTo>
                    <a:pt x="13781" y="16452"/>
                    <a:pt x="14157" y="14909"/>
                    <a:pt x="15022" y="13713"/>
                  </a:cubicBezTo>
                  <a:cubicBezTo>
                    <a:pt x="16888" y="11997"/>
                    <a:pt x="19859" y="13194"/>
                    <a:pt x="21100" y="9070"/>
                  </a:cubicBezTo>
                  <a:cubicBezTo>
                    <a:pt x="21225" y="8724"/>
                    <a:pt x="21475" y="8219"/>
                    <a:pt x="21600" y="7700"/>
                  </a:cubicBezTo>
                  <a:cubicBezTo>
                    <a:pt x="18493" y="3403"/>
                    <a:pt x="14772" y="1009"/>
                    <a:pt x="10675" y="144"/>
                  </a:cubicBezTo>
                  <a:cubicBezTo>
                    <a:pt x="10446" y="43"/>
                    <a:pt x="10237" y="0"/>
                    <a:pt x="1004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1679;p4"/>
            <p:cNvSpPr/>
            <p:nvPr/>
          </p:nvSpPr>
          <p:spPr>
            <a:xfrm>
              <a:off x="175486" y="255612"/>
              <a:ext cx="13313" cy="2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3" h="21600" fill="norm" stroke="1" extrusionOk="0">
                  <a:moveTo>
                    <a:pt x="11493" y="0"/>
                  </a:moveTo>
                  <a:cubicBezTo>
                    <a:pt x="10689" y="0"/>
                    <a:pt x="9744" y="124"/>
                    <a:pt x="8751" y="373"/>
                  </a:cubicBezTo>
                  <a:cubicBezTo>
                    <a:pt x="8751" y="4102"/>
                    <a:pt x="8184" y="7055"/>
                    <a:pt x="3127" y="8889"/>
                  </a:cubicBezTo>
                  <a:cubicBezTo>
                    <a:pt x="-1033" y="15881"/>
                    <a:pt x="-2167" y="21600"/>
                    <a:pt x="6861" y="21600"/>
                  </a:cubicBezTo>
                  <a:cubicBezTo>
                    <a:pt x="8846" y="21600"/>
                    <a:pt x="11351" y="21351"/>
                    <a:pt x="14376" y="20730"/>
                  </a:cubicBezTo>
                  <a:lnTo>
                    <a:pt x="13808" y="20357"/>
                  </a:lnTo>
                  <a:cubicBezTo>
                    <a:pt x="16030" y="15198"/>
                    <a:pt x="17164" y="10007"/>
                    <a:pt x="19433" y="5190"/>
                  </a:cubicBezTo>
                  <a:cubicBezTo>
                    <a:pt x="17117" y="2486"/>
                    <a:pt x="15179" y="0"/>
                    <a:pt x="1149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1680;p4"/>
            <p:cNvSpPr/>
            <p:nvPr/>
          </p:nvSpPr>
          <p:spPr>
            <a:xfrm>
              <a:off x="179393" y="246482"/>
              <a:ext cx="15945" cy="14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9" h="21600" fill="norm" stroke="1" extrusionOk="0">
                  <a:moveTo>
                    <a:pt x="6973" y="0"/>
                  </a:moveTo>
                  <a:cubicBezTo>
                    <a:pt x="5466" y="0"/>
                    <a:pt x="3805" y="577"/>
                    <a:pt x="2027" y="2117"/>
                  </a:cubicBezTo>
                  <a:cubicBezTo>
                    <a:pt x="-2571" y="6158"/>
                    <a:pt x="2027" y="10151"/>
                    <a:pt x="2491" y="14143"/>
                  </a:cubicBezTo>
                  <a:cubicBezTo>
                    <a:pt x="5234" y="17030"/>
                    <a:pt x="8442" y="19339"/>
                    <a:pt x="11224" y="21600"/>
                  </a:cubicBezTo>
                  <a:cubicBezTo>
                    <a:pt x="13078" y="16453"/>
                    <a:pt x="16286" y="14721"/>
                    <a:pt x="19029" y="14143"/>
                  </a:cubicBezTo>
                  <a:lnTo>
                    <a:pt x="19029" y="8419"/>
                  </a:lnTo>
                  <a:cubicBezTo>
                    <a:pt x="15204" y="5821"/>
                    <a:pt x="11649" y="0"/>
                    <a:pt x="69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1681;p4"/>
            <p:cNvSpPr/>
            <p:nvPr/>
          </p:nvSpPr>
          <p:spPr>
            <a:xfrm>
              <a:off x="219300" y="21831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0" y="0"/>
                  </a:moveTo>
                  <a:cubicBezTo>
                    <a:pt x="4784" y="7868"/>
                    <a:pt x="5146" y="21600"/>
                    <a:pt x="16744" y="21600"/>
                  </a:cubicBezTo>
                  <a:cubicBezTo>
                    <a:pt x="17758" y="21600"/>
                    <a:pt x="18773" y="21528"/>
                    <a:pt x="19860" y="21314"/>
                  </a:cubicBezTo>
                  <a:cubicBezTo>
                    <a:pt x="21600" y="3433"/>
                    <a:pt x="10365" y="171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2" name="Google Shape;1682;p4"/>
            <p:cNvSpPr/>
            <p:nvPr/>
          </p:nvSpPr>
          <p:spPr>
            <a:xfrm>
              <a:off x="35901" y="180985"/>
              <a:ext cx="13110" cy="1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34" h="21600" fill="norm" stroke="1" extrusionOk="0">
                  <a:moveTo>
                    <a:pt x="8804" y="0"/>
                  </a:moveTo>
                  <a:cubicBezTo>
                    <a:pt x="4548" y="0"/>
                    <a:pt x="1015" y="2052"/>
                    <a:pt x="336" y="5633"/>
                  </a:cubicBezTo>
                  <a:cubicBezTo>
                    <a:pt x="-1294" y="11378"/>
                    <a:pt x="3053" y="19847"/>
                    <a:pt x="12200" y="21600"/>
                  </a:cubicBezTo>
                  <a:cubicBezTo>
                    <a:pt x="14917" y="18056"/>
                    <a:pt x="20306" y="17161"/>
                    <a:pt x="17589" y="11378"/>
                  </a:cubicBezTo>
                  <a:cubicBezTo>
                    <a:pt x="17589" y="8730"/>
                    <a:pt x="17046" y="5633"/>
                    <a:pt x="17046" y="2499"/>
                  </a:cubicBezTo>
                  <a:cubicBezTo>
                    <a:pt x="14374" y="821"/>
                    <a:pt x="11431" y="0"/>
                    <a:pt x="880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1683;p4"/>
            <p:cNvSpPr/>
            <p:nvPr/>
          </p:nvSpPr>
          <p:spPr>
            <a:xfrm>
              <a:off x="206355" y="2233"/>
              <a:ext cx="118136" cy="18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600" fill="norm" stroke="1" extrusionOk="0">
                  <a:moveTo>
                    <a:pt x="5258" y="17159"/>
                  </a:moveTo>
                  <a:cubicBezTo>
                    <a:pt x="5213" y="17197"/>
                    <a:pt x="5167" y="17231"/>
                    <a:pt x="5121" y="17265"/>
                  </a:cubicBezTo>
                  <a:cubicBezTo>
                    <a:pt x="5161" y="17223"/>
                    <a:pt x="5196" y="17182"/>
                    <a:pt x="5258" y="17159"/>
                  </a:cubicBezTo>
                  <a:close/>
                  <a:moveTo>
                    <a:pt x="9623" y="0"/>
                  </a:moveTo>
                  <a:cubicBezTo>
                    <a:pt x="9572" y="0"/>
                    <a:pt x="9520" y="4"/>
                    <a:pt x="9475" y="15"/>
                  </a:cubicBezTo>
                  <a:cubicBezTo>
                    <a:pt x="8995" y="556"/>
                    <a:pt x="8248" y="692"/>
                    <a:pt x="7569" y="869"/>
                  </a:cubicBezTo>
                  <a:cubicBezTo>
                    <a:pt x="6622" y="1277"/>
                    <a:pt x="4922" y="869"/>
                    <a:pt x="5059" y="2355"/>
                  </a:cubicBezTo>
                  <a:cubicBezTo>
                    <a:pt x="5738" y="3795"/>
                    <a:pt x="7774" y="3254"/>
                    <a:pt x="8927" y="3976"/>
                  </a:cubicBezTo>
                  <a:cubicBezTo>
                    <a:pt x="9338" y="4517"/>
                    <a:pt x="10222" y="4471"/>
                    <a:pt x="10969" y="4830"/>
                  </a:cubicBezTo>
                  <a:cubicBezTo>
                    <a:pt x="9674" y="4517"/>
                    <a:pt x="8921" y="4350"/>
                    <a:pt x="8482" y="4350"/>
                  </a:cubicBezTo>
                  <a:cubicBezTo>
                    <a:pt x="7974" y="4350"/>
                    <a:pt x="7877" y="4573"/>
                    <a:pt x="7843" y="5057"/>
                  </a:cubicBezTo>
                  <a:cubicBezTo>
                    <a:pt x="7637" y="6497"/>
                    <a:pt x="7980" y="7982"/>
                    <a:pt x="8522" y="9422"/>
                  </a:cubicBezTo>
                  <a:cubicBezTo>
                    <a:pt x="9201" y="11399"/>
                    <a:pt x="10901" y="11490"/>
                    <a:pt x="13548" y="11490"/>
                  </a:cubicBezTo>
                  <a:cubicBezTo>
                    <a:pt x="11916" y="12030"/>
                    <a:pt x="10695" y="11940"/>
                    <a:pt x="9880" y="12480"/>
                  </a:cubicBezTo>
                  <a:cubicBezTo>
                    <a:pt x="9674" y="12571"/>
                    <a:pt x="9537" y="12752"/>
                    <a:pt x="9338" y="12930"/>
                  </a:cubicBezTo>
                  <a:cubicBezTo>
                    <a:pt x="9184" y="13179"/>
                    <a:pt x="8984" y="13255"/>
                    <a:pt x="8773" y="13255"/>
                  </a:cubicBezTo>
                  <a:cubicBezTo>
                    <a:pt x="8408" y="13255"/>
                    <a:pt x="7991" y="13028"/>
                    <a:pt x="7649" y="13028"/>
                  </a:cubicBezTo>
                  <a:cubicBezTo>
                    <a:pt x="7575" y="13028"/>
                    <a:pt x="7501" y="13039"/>
                    <a:pt x="7432" y="13066"/>
                  </a:cubicBezTo>
                  <a:cubicBezTo>
                    <a:pt x="5395" y="13742"/>
                    <a:pt x="3085" y="13470"/>
                    <a:pt x="1116" y="14324"/>
                  </a:cubicBezTo>
                  <a:cubicBezTo>
                    <a:pt x="643" y="15092"/>
                    <a:pt x="-173" y="15855"/>
                    <a:pt x="32" y="16755"/>
                  </a:cubicBezTo>
                  <a:lnTo>
                    <a:pt x="711" y="16755"/>
                  </a:lnTo>
                  <a:cubicBezTo>
                    <a:pt x="1784" y="17216"/>
                    <a:pt x="2851" y="17371"/>
                    <a:pt x="3992" y="17371"/>
                  </a:cubicBezTo>
                  <a:cubicBezTo>
                    <a:pt x="4294" y="17371"/>
                    <a:pt x="4608" y="17359"/>
                    <a:pt x="4922" y="17340"/>
                  </a:cubicBezTo>
                  <a:cubicBezTo>
                    <a:pt x="4956" y="17340"/>
                    <a:pt x="4985" y="17337"/>
                    <a:pt x="5007" y="17329"/>
                  </a:cubicBezTo>
                  <a:cubicBezTo>
                    <a:pt x="4711" y="17492"/>
                    <a:pt x="4380" y="17548"/>
                    <a:pt x="4026" y="17548"/>
                  </a:cubicBezTo>
                  <a:cubicBezTo>
                    <a:pt x="3256" y="17548"/>
                    <a:pt x="2400" y="17280"/>
                    <a:pt x="1613" y="17280"/>
                  </a:cubicBezTo>
                  <a:cubicBezTo>
                    <a:pt x="1019" y="17280"/>
                    <a:pt x="466" y="17435"/>
                    <a:pt x="32" y="17972"/>
                  </a:cubicBezTo>
                  <a:cubicBezTo>
                    <a:pt x="711" y="19007"/>
                    <a:pt x="2680" y="18780"/>
                    <a:pt x="3359" y="19861"/>
                  </a:cubicBezTo>
                  <a:cubicBezTo>
                    <a:pt x="4106" y="20534"/>
                    <a:pt x="5127" y="20897"/>
                    <a:pt x="5806" y="21524"/>
                  </a:cubicBezTo>
                  <a:cubicBezTo>
                    <a:pt x="5994" y="21577"/>
                    <a:pt x="6160" y="21600"/>
                    <a:pt x="6308" y="21600"/>
                  </a:cubicBezTo>
                  <a:cubicBezTo>
                    <a:pt x="7443" y="21600"/>
                    <a:pt x="7301" y="20209"/>
                    <a:pt x="8385" y="20130"/>
                  </a:cubicBezTo>
                  <a:cubicBezTo>
                    <a:pt x="8796" y="19861"/>
                    <a:pt x="9201" y="19502"/>
                    <a:pt x="9537" y="19049"/>
                  </a:cubicBezTo>
                  <a:cubicBezTo>
                    <a:pt x="10490" y="18644"/>
                    <a:pt x="11779" y="19230"/>
                    <a:pt x="12458" y="18376"/>
                  </a:cubicBezTo>
                  <a:cubicBezTo>
                    <a:pt x="13120" y="18297"/>
                    <a:pt x="11928" y="17235"/>
                    <a:pt x="12852" y="17235"/>
                  </a:cubicBezTo>
                  <a:cubicBezTo>
                    <a:pt x="12978" y="17235"/>
                    <a:pt x="13137" y="17254"/>
                    <a:pt x="13343" y="17295"/>
                  </a:cubicBezTo>
                  <a:cubicBezTo>
                    <a:pt x="14044" y="17545"/>
                    <a:pt x="14718" y="17983"/>
                    <a:pt x="15442" y="17983"/>
                  </a:cubicBezTo>
                  <a:cubicBezTo>
                    <a:pt x="15767" y="17983"/>
                    <a:pt x="16110" y="17892"/>
                    <a:pt x="16469" y="17654"/>
                  </a:cubicBezTo>
                  <a:cubicBezTo>
                    <a:pt x="16264" y="17204"/>
                    <a:pt x="16058" y="16709"/>
                    <a:pt x="15859" y="16260"/>
                  </a:cubicBezTo>
                  <a:cubicBezTo>
                    <a:pt x="15722" y="15587"/>
                    <a:pt x="15927" y="14820"/>
                    <a:pt x="15180" y="14324"/>
                  </a:cubicBezTo>
                  <a:cubicBezTo>
                    <a:pt x="14963" y="14355"/>
                    <a:pt x="14695" y="14525"/>
                    <a:pt x="14495" y="14525"/>
                  </a:cubicBezTo>
                  <a:cubicBezTo>
                    <a:pt x="14375" y="14525"/>
                    <a:pt x="14278" y="14464"/>
                    <a:pt x="14227" y="14279"/>
                  </a:cubicBezTo>
                  <a:cubicBezTo>
                    <a:pt x="14159" y="14056"/>
                    <a:pt x="14569" y="13784"/>
                    <a:pt x="14837" y="13561"/>
                  </a:cubicBezTo>
                  <a:cubicBezTo>
                    <a:pt x="15362" y="13047"/>
                    <a:pt x="15904" y="12881"/>
                    <a:pt x="16458" y="12881"/>
                  </a:cubicBezTo>
                  <a:cubicBezTo>
                    <a:pt x="17496" y="12881"/>
                    <a:pt x="18580" y="13463"/>
                    <a:pt x="19675" y="13463"/>
                  </a:cubicBezTo>
                  <a:cubicBezTo>
                    <a:pt x="19898" y="13463"/>
                    <a:pt x="20121" y="13440"/>
                    <a:pt x="20343" y="13380"/>
                  </a:cubicBezTo>
                  <a:cubicBezTo>
                    <a:pt x="20474" y="13380"/>
                    <a:pt x="20680" y="13289"/>
                    <a:pt x="20817" y="13289"/>
                  </a:cubicBezTo>
                  <a:cubicBezTo>
                    <a:pt x="19727" y="12030"/>
                    <a:pt x="21427" y="9827"/>
                    <a:pt x="18574" y="9014"/>
                  </a:cubicBezTo>
                  <a:cubicBezTo>
                    <a:pt x="18169" y="7574"/>
                    <a:pt x="16606" y="6406"/>
                    <a:pt x="17080" y="4740"/>
                  </a:cubicBezTo>
                  <a:cubicBezTo>
                    <a:pt x="16675" y="4471"/>
                    <a:pt x="16332" y="4157"/>
                    <a:pt x="15927" y="3795"/>
                  </a:cubicBezTo>
                  <a:cubicBezTo>
                    <a:pt x="14284" y="3432"/>
                    <a:pt x="13611" y="1349"/>
                    <a:pt x="11677" y="1349"/>
                  </a:cubicBezTo>
                  <a:cubicBezTo>
                    <a:pt x="11209" y="1349"/>
                    <a:pt x="10667" y="1474"/>
                    <a:pt x="10017" y="1769"/>
                  </a:cubicBezTo>
                  <a:cubicBezTo>
                    <a:pt x="9811" y="1232"/>
                    <a:pt x="10832" y="692"/>
                    <a:pt x="10017" y="151"/>
                  </a:cubicBezTo>
                  <a:cubicBezTo>
                    <a:pt x="9914" y="49"/>
                    <a:pt x="9771" y="0"/>
                    <a:pt x="96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1684;p4"/>
            <p:cNvSpPr/>
            <p:nvPr/>
          </p:nvSpPr>
          <p:spPr>
            <a:xfrm>
              <a:off x="260478" y="146147"/>
              <a:ext cx="39728" cy="25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42" y="0"/>
                  </a:moveTo>
                  <a:cubicBezTo>
                    <a:pt x="9013" y="1655"/>
                    <a:pt x="9436" y="6897"/>
                    <a:pt x="7975" y="10841"/>
                  </a:cubicBezTo>
                  <a:cubicBezTo>
                    <a:pt x="6302" y="16414"/>
                    <a:pt x="1690" y="11834"/>
                    <a:pt x="0" y="17738"/>
                  </a:cubicBezTo>
                  <a:cubicBezTo>
                    <a:pt x="2729" y="18400"/>
                    <a:pt x="5246" y="19724"/>
                    <a:pt x="7975" y="21021"/>
                  </a:cubicBezTo>
                  <a:cubicBezTo>
                    <a:pt x="8379" y="21434"/>
                    <a:pt x="8767" y="21600"/>
                    <a:pt x="9101" y="21600"/>
                  </a:cubicBezTo>
                  <a:cubicBezTo>
                    <a:pt x="10686" y="21600"/>
                    <a:pt x="11707" y="18069"/>
                    <a:pt x="13414" y="18069"/>
                  </a:cubicBezTo>
                  <a:cubicBezTo>
                    <a:pt x="13590" y="14952"/>
                    <a:pt x="14154" y="12634"/>
                    <a:pt x="15632" y="12634"/>
                  </a:cubicBezTo>
                  <a:cubicBezTo>
                    <a:pt x="16020" y="12634"/>
                    <a:pt x="16460" y="12800"/>
                    <a:pt x="16988" y="13131"/>
                  </a:cubicBezTo>
                  <a:cubicBezTo>
                    <a:pt x="17533" y="13462"/>
                    <a:pt x="18026" y="13600"/>
                    <a:pt x="18467" y="13600"/>
                  </a:cubicBezTo>
                  <a:cubicBezTo>
                    <a:pt x="20368" y="13600"/>
                    <a:pt x="21248" y="10897"/>
                    <a:pt x="21600" y="6897"/>
                  </a:cubicBezTo>
                  <a:cubicBezTo>
                    <a:pt x="21125" y="7145"/>
                    <a:pt x="20702" y="7283"/>
                    <a:pt x="20280" y="7283"/>
                  </a:cubicBezTo>
                  <a:cubicBezTo>
                    <a:pt x="16970" y="7283"/>
                    <a:pt x="15104" y="0"/>
                    <a:pt x="1174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1685;p4"/>
            <p:cNvSpPr/>
            <p:nvPr/>
          </p:nvSpPr>
          <p:spPr>
            <a:xfrm>
              <a:off x="291764" y="121767"/>
              <a:ext cx="12701" cy="2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54" h="21600" fill="norm" stroke="1" extrusionOk="0">
                  <a:moveTo>
                    <a:pt x="8720" y="0"/>
                  </a:moveTo>
                  <a:cubicBezTo>
                    <a:pt x="6378" y="0"/>
                    <a:pt x="3632" y="1840"/>
                    <a:pt x="1210" y="4565"/>
                  </a:cubicBezTo>
                  <a:cubicBezTo>
                    <a:pt x="1694" y="10664"/>
                    <a:pt x="-4079" y="17955"/>
                    <a:pt x="6014" y="21600"/>
                  </a:cubicBezTo>
                  <a:cubicBezTo>
                    <a:pt x="17521" y="19181"/>
                    <a:pt x="16592" y="10664"/>
                    <a:pt x="13201" y="3748"/>
                  </a:cubicBezTo>
                  <a:cubicBezTo>
                    <a:pt x="12151" y="1090"/>
                    <a:pt x="1057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1686;p4"/>
            <p:cNvSpPr/>
            <p:nvPr/>
          </p:nvSpPr>
          <p:spPr>
            <a:xfrm>
              <a:off x="273798" y="1642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1" y="0"/>
                  </a:moveTo>
                  <a:cubicBezTo>
                    <a:pt x="7899" y="0"/>
                    <a:pt x="4823" y="8544"/>
                    <a:pt x="0" y="11131"/>
                  </a:cubicBezTo>
                  <a:cubicBezTo>
                    <a:pt x="4753" y="18832"/>
                    <a:pt x="7969" y="21600"/>
                    <a:pt x="10416" y="21600"/>
                  </a:cubicBezTo>
                  <a:cubicBezTo>
                    <a:pt x="15658" y="21600"/>
                    <a:pt x="17056" y="8604"/>
                    <a:pt x="21600" y="4693"/>
                  </a:cubicBezTo>
                  <a:cubicBezTo>
                    <a:pt x="18384" y="1324"/>
                    <a:pt x="15798" y="0"/>
                    <a:pt x="1356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1687;p4"/>
            <p:cNvSpPr/>
            <p:nvPr/>
          </p:nvSpPr>
          <p:spPr>
            <a:xfrm>
              <a:off x="286853" y="1777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21600" fill="norm" stroke="1" extrusionOk="0">
                  <a:moveTo>
                    <a:pt x="8035" y="0"/>
                  </a:moveTo>
                  <a:cubicBezTo>
                    <a:pt x="-1323" y="0"/>
                    <a:pt x="-1794" y="8121"/>
                    <a:pt x="2973" y="21600"/>
                  </a:cubicBezTo>
                  <a:cubicBezTo>
                    <a:pt x="12802" y="19004"/>
                    <a:pt x="16334" y="11104"/>
                    <a:pt x="19806" y="2541"/>
                  </a:cubicBezTo>
                  <a:cubicBezTo>
                    <a:pt x="14921" y="829"/>
                    <a:pt x="11037" y="0"/>
                    <a:pt x="803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1688;p4"/>
            <p:cNvSpPr/>
            <p:nvPr/>
          </p:nvSpPr>
          <p:spPr>
            <a:xfrm>
              <a:off x="92024" y="267203"/>
              <a:ext cx="82537" cy="5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1600" fill="norm" stroke="1" extrusionOk="0">
                  <a:moveTo>
                    <a:pt x="16866" y="0"/>
                  </a:moveTo>
                  <a:cubicBezTo>
                    <a:pt x="16580" y="0"/>
                    <a:pt x="16198" y="140"/>
                    <a:pt x="15824" y="690"/>
                  </a:cubicBezTo>
                  <a:cubicBezTo>
                    <a:pt x="15442" y="1942"/>
                    <a:pt x="14782" y="2083"/>
                    <a:pt x="14026" y="2223"/>
                  </a:cubicBezTo>
                  <a:cubicBezTo>
                    <a:pt x="12674" y="5792"/>
                    <a:pt x="12284" y="6822"/>
                    <a:pt x="11289" y="6822"/>
                  </a:cubicBezTo>
                  <a:cubicBezTo>
                    <a:pt x="10884" y="6822"/>
                    <a:pt x="10382" y="6646"/>
                    <a:pt x="9666" y="6400"/>
                  </a:cubicBezTo>
                  <a:cubicBezTo>
                    <a:pt x="9189" y="5499"/>
                    <a:pt x="8720" y="5008"/>
                    <a:pt x="8258" y="5008"/>
                  </a:cubicBezTo>
                  <a:cubicBezTo>
                    <a:pt x="7797" y="5008"/>
                    <a:pt x="7343" y="5499"/>
                    <a:pt x="6922" y="6541"/>
                  </a:cubicBezTo>
                  <a:cubicBezTo>
                    <a:pt x="6253" y="8214"/>
                    <a:pt x="3986" y="7243"/>
                    <a:pt x="4360" y="11139"/>
                  </a:cubicBezTo>
                  <a:cubicBezTo>
                    <a:pt x="4169" y="14626"/>
                    <a:pt x="4169" y="14626"/>
                    <a:pt x="0" y="16990"/>
                  </a:cubicBezTo>
                  <a:cubicBezTo>
                    <a:pt x="111" y="16943"/>
                    <a:pt x="207" y="16931"/>
                    <a:pt x="294" y="16931"/>
                  </a:cubicBezTo>
                  <a:cubicBezTo>
                    <a:pt x="1583" y="16931"/>
                    <a:pt x="804" y="21600"/>
                    <a:pt x="2124" y="21600"/>
                  </a:cubicBezTo>
                  <a:cubicBezTo>
                    <a:pt x="2379" y="21600"/>
                    <a:pt x="2697" y="21436"/>
                    <a:pt x="3127" y="21038"/>
                  </a:cubicBezTo>
                  <a:cubicBezTo>
                    <a:pt x="4646" y="17388"/>
                    <a:pt x="6500" y="15235"/>
                    <a:pt x="9038" y="15235"/>
                  </a:cubicBezTo>
                  <a:cubicBezTo>
                    <a:pt x="9507" y="15235"/>
                    <a:pt x="10000" y="15305"/>
                    <a:pt x="10518" y="15457"/>
                  </a:cubicBezTo>
                  <a:cubicBezTo>
                    <a:pt x="13453" y="12532"/>
                    <a:pt x="16389" y="9747"/>
                    <a:pt x="19420" y="6822"/>
                  </a:cubicBezTo>
                  <a:cubicBezTo>
                    <a:pt x="21600" y="1392"/>
                    <a:pt x="19229" y="690"/>
                    <a:pt x="168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1689;p4"/>
            <p:cNvSpPr/>
            <p:nvPr/>
          </p:nvSpPr>
          <p:spPr>
            <a:xfrm>
              <a:off x="158226" y="254188"/>
              <a:ext cx="26720" cy="3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1600" fill="norm" stroke="1" extrusionOk="0">
                  <a:moveTo>
                    <a:pt x="4134" y="0"/>
                  </a:moveTo>
                  <a:cubicBezTo>
                    <a:pt x="743" y="0"/>
                    <a:pt x="-1321" y="2028"/>
                    <a:pt x="964" y="10009"/>
                  </a:cubicBezTo>
                  <a:cubicBezTo>
                    <a:pt x="5658" y="12149"/>
                    <a:pt x="14136" y="11881"/>
                    <a:pt x="9737" y="21422"/>
                  </a:cubicBezTo>
                  <a:cubicBezTo>
                    <a:pt x="10401" y="21533"/>
                    <a:pt x="11015" y="21600"/>
                    <a:pt x="11605" y="21600"/>
                  </a:cubicBezTo>
                  <a:cubicBezTo>
                    <a:pt x="15364" y="21600"/>
                    <a:pt x="18264" y="19482"/>
                    <a:pt x="20279" y="15581"/>
                  </a:cubicBezTo>
                  <a:cubicBezTo>
                    <a:pt x="14725" y="15314"/>
                    <a:pt x="14725" y="10811"/>
                    <a:pt x="14431" y="6821"/>
                  </a:cubicBezTo>
                  <a:cubicBezTo>
                    <a:pt x="12071" y="6041"/>
                    <a:pt x="11801" y="3923"/>
                    <a:pt x="11801" y="1516"/>
                  </a:cubicBezTo>
                  <a:cubicBezTo>
                    <a:pt x="9221" y="892"/>
                    <a:pt x="6395" y="0"/>
                    <a:pt x="413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1690;p4"/>
            <p:cNvSpPr/>
            <p:nvPr/>
          </p:nvSpPr>
          <p:spPr>
            <a:xfrm>
              <a:off x="86110" y="100626"/>
              <a:ext cx="26734" cy="1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600" fill="norm" stroke="1" extrusionOk="0">
                  <a:moveTo>
                    <a:pt x="1953" y="0"/>
                  </a:moveTo>
                  <a:cubicBezTo>
                    <a:pt x="-1357" y="0"/>
                    <a:pt x="188" y="7730"/>
                    <a:pt x="1855" y="15016"/>
                  </a:cubicBezTo>
                  <a:cubicBezTo>
                    <a:pt x="3350" y="17273"/>
                    <a:pt x="4674" y="21600"/>
                    <a:pt x="6856" y="21600"/>
                  </a:cubicBezTo>
                  <a:cubicBezTo>
                    <a:pt x="7690" y="21600"/>
                    <a:pt x="8622" y="20971"/>
                    <a:pt x="9749" y="19418"/>
                  </a:cubicBezTo>
                  <a:cubicBezTo>
                    <a:pt x="12667" y="19418"/>
                    <a:pt x="15585" y="18974"/>
                    <a:pt x="17914" y="14573"/>
                  </a:cubicBezTo>
                  <a:cubicBezTo>
                    <a:pt x="18502" y="9727"/>
                    <a:pt x="19679" y="5326"/>
                    <a:pt x="20243" y="481"/>
                  </a:cubicBezTo>
                  <a:lnTo>
                    <a:pt x="12667" y="481"/>
                  </a:lnTo>
                  <a:cubicBezTo>
                    <a:pt x="10902" y="1368"/>
                    <a:pt x="8867" y="3995"/>
                    <a:pt x="8278" y="3995"/>
                  </a:cubicBezTo>
                  <a:cubicBezTo>
                    <a:pt x="5263" y="1184"/>
                    <a:pt x="3228" y="0"/>
                    <a:pt x="195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1691;p4"/>
            <p:cNvSpPr/>
            <p:nvPr/>
          </p:nvSpPr>
          <p:spPr>
            <a:xfrm>
              <a:off x="77354" y="286532"/>
              <a:ext cx="30115" cy="23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9318" y="0"/>
                  </a:moveTo>
                  <a:cubicBezTo>
                    <a:pt x="7006" y="0"/>
                    <a:pt x="4739" y="1551"/>
                    <a:pt x="2450" y="5967"/>
                  </a:cubicBezTo>
                  <a:cubicBezTo>
                    <a:pt x="8116" y="13783"/>
                    <a:pt x="-519" y="14857"/>
                    <a:pt x="25" y="21600"/>
                  </a:cubicBezTo>
                  <a:cubicBezTo>
                    <a:pt x="7233" y="19243"/>
                    <a:pt x="11970" y="9457"/>
                    <a:pt x="19177" y="9457"/>
                  </a:cubicBezTo>
                  <a:cubicBezTo>
                    <a:pt x="19540" y="9457"/>
                    <a:pt x="19902" y="9487"/>
                    <a:pt x="20265" y="9547"/>
                  </a:cubicBezTo>
                  <a:cubicBezTo>
                    <a:pt x="20537" y="9547"/>
                    <a:pt x="21081" y="9189"/>
                    <a:pt x="21081" y="8473"/>
                  </a:cubicBezTo>
                  <a:cubicBezTo>
                    <a:pt x="21081" y="7399"/>
                    <a:pt x="20537" y="7041"/>
                    <a:pt x="19993" y="5967"/>
                  </a:cubicBezTo>
                  <a:cubicBezTo>
                    <a:pt x="16276" y="3431"/>
                    <a:pt x="12763" y="0"/>
                    <a:pt x="931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1692;p4"/>
            <p:cNvSpPr/>
            <p:nvPr/>
          </p:nvSpPr>
          <p:spPr>
            <a:xfrm>
              <a:off x="105913" y="285038"/>
              <a:ext cx="142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29" y="0"/>
                  </a:moveTo>
                  <a:cubicBezTo>
                    <a:pt x="10090" y="0"/>
                    <a:pt x="3527" y="3861"/>
                    <a:pt x="0" y="13598"/>
                  </a:cubicBezTo>
                  <a:cubicBezTo>
                    <a:pt x="0" y="16284"/>
                    <a:pt x="588" y="18298"/>
                    <a:pt x="588" y="20313"/>
                  </a:cubicBezTo>
                  <a:cubicBezTo>
                    <a:pt x="2351" y="20313"/>
                    <a:pt x="3527" y="21600"/>
                    <a:pt x="5241" y="21600"/>
                  </a:cubicBezTo>
                  <a:cubicBezTo>
                    <a:pt x="9894" y="12982"/>
                    <a:pt x="19837" y="11639"/>
                    <a:pt x="21600" y="280"/>
                  </a:cubicBezTo>
                  <a:cubicBezTo>
                    <a:pt x="20327" y="112"/>
                    <a:pt x="19053" y="0"/>
                    <a:pt x="1782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1693;p4"/>
            <p:cNvSpPr/>
            <p:nvPr/>
          </p:nvSpPr>
          <p:spPr>
            <a:xfrm>
              <a:off x="34366" y="24066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7" h="21600" fill="norm" stroke="1" extrusionOk="0">
                  <a:moveTo>
                    <a:pt x="15608" y="0"/>
                  </a:moveTo>
                  <a:cubicBezTo>
                    <a:pt x="12185" y="0"/>
                    <a:pt x="6545" y="5448"/>
                    <a:pt x="1964" y="5448"/>
                  </a:cubicBezTo>
                  <a:cubicBezTo>
                    <a:pt x="1309" y="5448"/>
                    <a:pt x="655" y="5321"/>
                    <a:pt x="0" y="5004"/>
                  </a:cubicBezTo>
                  <a:lnTo>
                    <a:pt x="0" y="21600"/>
                  </a:lnTo>
                  <a:cubicBezTo>
                    <a:pt x="8408" y="20080"/>
                    <a:pt x="21600" y="21600"/>
                    <a:pt x="18629" y="4244"/>
                  </a:cubicBezTo>
                  <a:cubicBezTo>
                    <a:pt x="18277" y="1077"/>
                    <a:pt x="17169" y="0"/>
                    <a:pt x="156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1694;p4"/>
            <p:cNvSpPr/>
            <p:nvPr/>
          </p:nvSpPr>
          <p:spPr>
            <a:xfrm>
              <a:off x="260212" y="195489"/>
              <a:ext cx="25328" cy="2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716" y="0"/>
                  </a:moveTo>
                  <a:cubicBezTo>
                    <a:pt x="18431" y="2260"/>
                    <a:pt x="16717" y="2847"/>
                    <a:pt x="14877" y="2847"/>
                  </a:cubicBezTo>
                  <a:cubicBezTo>
                    <a:pt x="12961" y="2847"/>
                    <a:pt x="10920" y="2233"/>
                    <a:pt x="9004" y="2233"/>
                  </a:cubicBezTo>
                  <a:cubicBezTo>
                    <a:pt x="6736" y="2233"/>
                    <a:pt x="4669" y="3070"/>
                    <a:pt x="3232" y="6642"/>
                  </a:cubicBezTo>
                  <a:cubicBezTo>
                    <a:pt x="5022" y="10967"/>
                    <a:pt x="-1884" y="12307"/>
                    <a:pt x="510" y="17274"/>
                  </a:cubicBezTo>
                  <a:cubicBezTo>
                    <a:pt x="510" y="18614"/>
                    <a:pt x="1115" y="20260"/>
                    <a:pt x="1115" y="21600"/>
                  </a:cubicBezTo>
                  <a:cubicBezTo>
                    <a:pt x="10718" y="19284"/>
                    <a:pt x="16414" y="10967"/>
                    <a:pt x="1971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1695;p4"/>
            <p:cNvSpPr/>
            <p:nvPr/>
          </p:nvSpPr>
          <p:spPr>
            <a:xfrm>
              <a:off x="216191" y="69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2" h="21600" fill="norm" stroke="1" extrusionOk="0">
                  <a:moveTo>
                    <a:pt x="10420" y="0"/>
                  </a:moveTo>
                  <a:cubicBezTo>
                    <a:pt x="6205" y="0"/>
                    <a:pt x="2868" y="2692"/>
                    <a:pt x="0" y="6914"/>
                  </a:cubicBezTo>
                  <a:cubicBezTo>
                    <a:pt x="527" y="14930"/>
                    <a:pt x="2810" y="21600"/>
                    <a:pt x="8488" y="21600"/>
                  </a:cubicBezTo>
                  <a:cubicBezTo>
                    <a:pt x="10068" y="21600"/>
                    <a:pt x="11824" y="21110"/>
                    <a:pt x="13932" y="20009"/>
                  </a:cubicBezTo>
                  <a:cubicBezTo>
                    <a:pt x="21600" y="14196"/>
                    <a:pt x="14634" y="6914"/>
                    <a:pt x="13229" y="367"/>
                  </a:cubicBezTo>
                  <a:cubicBezTo>
                    <a:pt x="12234" y="122"/>
                    <a:pt x="11356" y="0"/>
                    <a:pt x="1042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1696;p4"/>
            <p:cNvSpPr/>
            <p:nvPr/>
          </p:nvSpPr>
          <p:spPr>
            <a:xfrm>
              <a:off x="294428" y="43999"/>
              <a:ext cx="18638" cy="36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98" h="21600" fill="norm" stroke="1" extrusionOk="0">
                  <a:moveTo>
                    <a:pt x="6665" y="0"/>
                  </a:moveTo>
                  <a:cubicBezTo>
                    <a:pt x="7472" y="3189"/>
                    <a:pt x="-6667" y="1356"/>
                    <a:pt x="3999" y="8862"/>
                  </a:cubicBezTo>
                  <a:cubicBezTo>
                    <a:pt x="6665" y="10466"/>
                    <a:pt x="10922" y="16596"/>
                    <a:pt x="12267" y="21600"/>
                  </a:cubicBezTo>
                  <a:cubicBezTo>
                    <a:pt x="14933" y="13865"/>
                    <a:pt x="8256" y="7506"/>
                    <a:pt x="87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1697;p4"/>
            <p:cNvSpPr/>
            <p:nvPr/>
          </p:nvSpPr>
          <p:spPr>
            <a:xfrm>
              <a:off x="39973" y="1348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4" h="21600" fill="norm" stroke="1" extrusionOk="0">
                  <a:moveTo>
                    <a:pt x="16957" y="0"/>
                  </a:moveTo>
                  <a:cubicBezTo>
                    <a:pt x="14265" y="0"/>
                    <a:pt x="10093" y="3874"/>
                    <a:pt x="7200" y="4399"/>
                  </a:cubicBezTo>
                  <a:cubicBezTo>
                    <a:pt x="5585" y="7550"/>
                    <a:pt x="2355" y="9848"/>
                    <a:pt x="0" y="12999"/>
                  </a:cubicBezTo>
                  <a:cubicBezTo>
                    <a:pt x="2355" y="16151"/>
                    <a:pt x="5585" y="19236"/>
                    <a:pt x="7200" y="21600"/>
                  </a:cubicBezTo>
                  <a:cubicBezTo>
                    <a:pt x="9622" y="20812"/>
                    <a:pt x="11170" y="20024"/>
                    <a:pt x="14400" y="20024"/>
                  </a:cubicBezTo>
                  <a:cubicBezTo>
                    <a:pt x="16822" y="13787"/>
                    <a:pt x="21600" y="5974"/>
                    <a:pt x="19178" y="2035"/>
                  </a:cubicBezTo>
                  <a:cubicBezTo>
                    <a:pt x="18774" y="525"/>
                    <a:pt x="17966" y="0"/>
                    <a:pt x="1695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1698;p4"/>
            <p:cNvSpPr/>
            <p:nvPr/>
          </p:nvSpPr>
          <p:spPr>
            <a:xfrm>
              <a:off x="188359" y="31664"/>
              <a:ext cx="98289" cy="9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327" fill="norm" stroke="1" extrusionOk="0">
                  <a:moveTo>
                    <a:pt x="15294" y="0"/>
                  </a:moveTo>
                  <a:cubicBezTo>
                    <a:pt x="13255" y="273"/>
                    <a:pt x="11044" y="-273"/>
                    <a:pt x="9170" y="1624"/>
                  </a:cubicBezTo>
                  <a:cubicBezTo>
                    <a:pt x="8003" y="2535"/>
                    <a:pt x="7062" y="4273"/>
                    <a:pt x="5586" y="4273"/>
                  </a:cubicBezTo>
                  <a:cubicBezTo>
                    <a:pt x="5304" y="4273"/>
                    <a:pt x="4995" y="4212"/>
                    <a:pt x="4673" y="4068"/>
                  </a:cubicBezTo>
                  <a:cubicBezTo>
                    <a:pt x="4453" y="4068"/>
                    <a:pt x="4199" y="3985"/>
                    <a:pt x="3979" y="3985"/>
                  </a:cubicBezTo>
                  <a:cubicBezTo>
                    <a:pt x="3869" y="3985"/>
                    <a:pt x="3773" y="4008"/>
                    <a:pt x="3691" y="4068"/>
                  </a:cubicBezTo>
                  <a:cubicBezTo>
                    <a:pt x="2462" y="5154"/>
                    <a:pt x="93" y="4607"/>
                    <a:pt x="11" y="7499"/>
                  </a:cubicBezTo>
                  <a:cubicBezTo>
                    <a:pt x="-154" y="10390"/>
                    <a:pt x="1645" y="9578"/>
                    <a:pt x="2874" y="9943"/>
                  </a:cubicBezTo>
                  <a:cubicBezTo>
                    <a:pt x="2936" y="9950"/>
                    <a:pt x="2997" y="9958"/>
                    <a:pt x="3066" y="9958"/>
                  </a:cubicBezTo>
                  <a:cubicBezTo>
                    <a:pt x="3547" y="9958"/>
                    <a:pt x="4096" y="9662"/>
                    <a:pt x="4570" y="9662"/>
                  </a:cubicBezTo>
                  <a:cubicBezTo>
                    <a:pt x="4954" y="9662"/>
                    <a:pt x="5284" y="9859"/>
                    <a:pt x="5490" y="10573"/>
                  </a:cubicBezTo>
                  <a:cubicBezTo>
                    <a:pt x="5977" y="12379"/>
                    <a:pt x="4014" y="12197"/>
                    <a:pt x="3773" y="13282"/>
                  </a:cubicBezTo>
                  <a:cubicBezTo>
                    <a:pt x="4343" y="14641"/>
                    <a:pt x="5977" y="13737"/>
                    <a:pt x="6389" y="15179"/>
                  </a:cubicBezTo>
                  <a:cubicBezTo>
                    <a:pt x="8593" y="16811"/>
                    <a:pt x="10886" y="18071"/>
                    <a:pt x="12925" y="20060"/>
                  </a:cubicBezTo>
                  <a:cubicBezTo>
                    <a:pt x="13743" y="20515"/>
                    <a:pt x="14477" y="21327"/>
                    <a:pt x="15219" y="21327"/>
                  </a:cubicBezTo>
                  <a:cubicBezTo>
                    <a:pt x="16441" y="21236"/>
                    <a:pt x="15706" y="20515"/>
                    <a:pt x="15294" y="20060"/>
                  </a:cubicBezTo>
                  <a:cubicBezTo>
                    <a:pt x="15219" y="19877"/>
                    <a:pt x="14477" y="19430"/>
                    <a:pt x="15294" y="19156"/>
                  </a:cubicBezTo>
                  <a:cubicBezTo>
                    <a:pt x="16214" y="18822"/>
                    <a:pt x="17203" y="18246"/>
                    <a:pt x="18061" y="18246"/>
                  </a:cubicBezTo>
                  <a:cubicBezTo>
                    <a:pt x="18123" y="18246"/>
                    <a:pt x="18185" y="18246"/>
                    <a:pt x="18240" y="18253"/>
                  </a:cubicBezTo>
                  <a:cubicBezTo>
                    <a:pt x="18487" y="18284"/>
                    <a:pt x="18720" y="18291"/>
                    <a:pt x="18926" y="18291"/>
                  </a:cubicBezTo>
                  <a:cubicBezTo>
                    <a:pt x="21446" y="18291"/>
                    <a:pt x="21034" y="16333"/>
                    <a:pt x="20203" y="13828"/>
                  </a:cubicBezTo>
                  <a:cubicBezTo>
                    <a:pt x="19153" y="14056"/>
                    <a:pt x="17862" y="15453"/>
                    <a:pt x="16880" y="15453"/>
                  </a:cubicBezTo>
                  <a:cubicBezTo>
                    <a:pt x="16338" y="15453"/>
                    <a:pt x="15885" y="15028"/>
                    <a:pt x="15624" y="13737"/>
                  </a:cubicBezTo>
                  <a:cubicBezTo>
                    <a:pt x="14971" y="10125"/>
                    <a:pt x="13090" y="6505"/>
                    <a:pt x="14319" y="2436"/>
                  </a:cubicBezTo>
                  <a:cubicBezTo>
                    <a:pt x="15136" y="2710"/>
                    <a:pt x="16118" y="2436"/>
                    <a:pt x="16606" y="3613"/>
                  </a:cubicBezTo>
                  <a:cubicBezTo>
                    <a:pt x="16798" y="4106"/>
                    <a:pt x="16441" y="5313"/>
                    <a:pt x="16969" y="5313"/>
                  </a:cubicBezTo>
                  <a:cubicBezTo>
                    <a:pt x="17121" y="5313"/>
                    <a:pt x="17340" y="5214"/>
                    <a:pt x="17670" y="4971"/>
                  </a:cubicBezTo>
                  <a:cubicBezTo>
                    <a:pt x="18404" y="4341"/>
                    <a:pt x="18404" y="3347"/>
                    <a:pt x="17670" y="2528"/>
                  </a:cubicBezTo>
                  <a:cubicBezTo>
                    <a:pt x="16853" y="1624"/>
                    <a:pt x="15294" y="1989"/>
                    <a:pt x="1529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1699;p4"/>
            <p:cNvSpPr/>
            <p:nvPr/>
          </p:nvSpPr>
          <p:spPr>
            <a:xfrm>
              <a:off x="118329" y="130218"/>
              <a:ext cx="47111" cy="7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720" y="0"/>
                  </a:moveTo>
                  <a:cubicBezTo>
                    <a:pt x="2885" y="0"/>
                    <a:pt x="2036" y="246"/>
                    <a:pt x="1158" y="975"/>
                  </a:cubicBezTo>
                  <a:cubicBezTo>
                    <a:pt x="1331" y="1291"/>
                    <a:pt x="1677" y="1607"/>
                    <a:pt x="2195" y="1809"/>
                  </a:cubicBezTo>
                  <a:cubicBezTo>
                    <a:pt x="3044" y="2336"/>
                    <a:pt x="4080" y="2652"/>
                    <a:pt x="4929" y="3170"/>
                  </a:cubicBezTo>
                  <a:cubicBezTo>
                    <a:pt x="5619" y="3697"/>
                    <a:pt x="5274" y="4215"/>
                    <a:pt x="5101" y="4741"/>
                  </a:cubicBezTo>
                  <a:cubicBezTo>
                    <a:pt x="4756" y="5260"/>
                    <a:pt x="4080" y="5786"/>
                    <a:pt x="3907" y="6410"/>
                  </a:cubicBezTo>
                  <a:cubicBezTo>
                    <a:pt x="3734" y="6937"/>
                    <a:pt x="3907" y="7349"/>
                    <a:pt x="4252" y="7771"/>
                  </a:cubicBezTo>
                  <a:cubicBezTo>
                    <a:pt x="8699" y="9026"/>
                    <a:pt x="10411" y="10598"/>
                    <a:pt x="5619" y="12995"/>
                  </a:cubicBezTo>
                  <a:cubicBezTo>
                    <a:pt x="3216" y="14145"/>
                    <a:pt x="1158" y="15296"/>
                    <a:pt x="137" y="17491"/>
                  </a:cubicBezTo>
                  <a:cubicBezTo>
                    <a:pt x="-554" y="19580"/>
                    <a:pt x="1504" y="20002"/>
                    <a:pt x="3216" y="20634"/>
                  </a:cubicBezTo>
                  <a:cubicBezTo>
                    <a:pt x="4209" y="20968"/>
                    <a:pt x="5763" y="21600"/>
                    <a:pt x="6843" y="21600"/>
                  </a:cubicBezTo>
                  <a:cubicBezTo>
                    <a:pt x="7447" y="21600"/>
                    <a:pt x="7893" y="21398"/>
                    <a:pt x="8023" y="20836"/>
                  </a:cubicBezTo>
                  <a:cubicBezTo>
                    <a:pt x="8526" y="15296"/>
                    <a:pt x="18815" y="16139"/>
                    <a:pt x="20183" y="11116"/>
                  </a:cubicBezTo>
                  <a:cubicBezTo>
                    <a:pt x="20355" y="11116"/>
                    <a:pt x="20528" y="11011"/>
                    <a:pt x="20873" y="10695"/>
                  </a:cubicBezTo>
                  <a:cubicBezTo>
                    <a:pt x="21046" y="10493"/>
                    <a:pt x="20873" y="10177"/>
                    <a:pt x="20355" y="9966"/>
                  </a:cubicBezTo>
                  <a:cubicBezTo>
                    <a:pt x="19161" y="8500"/>
                    <a:pt x="17103" y="7771"/>
                    <a:pt x="15391" y="6515"/>
                  </a:cubicBezTo>
                  <a:cubicBezTo>
                    <a:pt x="17103" y="4847"/>
                    <a:pt x="14527" y="4215"/>
                    <a:pt x="13678" y="3170"/>
                  </a:cubicBezTo>
                  <a:cubicBezTo>
                    <a:pt x="12153" y="2704"/>
                    <a:pt x="11707" y="1001"/>
                    <a:pt x="9821" y="1001"/>
                  </a:cubicBezTo>
                  <a:cubicBezTo>
                    <a:pt x="9577" y="1001"/>
                    <a:pt x="9332" y="1027"/>
                    <a:pt x="9044" y="1080"/>
                  </a:cubicBezTo>
                  <a:cubicBezTo>
                    <a:pt x="8987" y="1080"/>
                    <a:pt x="8944" y="1080"/>
                    <a:pt x="8886" y="1080"/>
                  </a:cubicBezTo>
                  <a:cubicBezTo>
                    <a:pt x="7188" y="1080"/>
                    <a:pt x="5476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1700;p4"/>
            <p:cNvSpPr/>
            <p:nvPr/>
          </p:nvSpPr>
          <p:spPr>
            <a:xfrm>
              <a:off x="82408" y="217797"/>
              <a:ext cx="60221" cy="3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6727" y="0"/>
                  </a:moveTo>
                  <a:cubicBezTo>
                    <a:pt x="5837" y="0"/>
                    <a:pt x="3797" y="1040"/>
                    <a:pt x="4158" y="3496"/>
                  </a:cubicBezTo>
                  <a:cubicBezTo>
                    <a:pt x="5363" y="12173"/>
                    <a:pt x="1070" y="14899"/>
                    <a:pt x="0" y="21600"/>
                  </a:cubicBezTo>
                  <a:cubicBezTo>
                    <a:pt x="4023" y="20851"/>
                    <a:pt x="6839" y="17875"/>
                    <a:pt x="8721" y="11674"/>
                  </a:cubicBezTo>
                  <a:cubicBezTo>
                    <a:pt x="9521" y="8865"/>
                    <a:pt x="10321" y="7658"/>
                    <a:pt x="11211" y="7658"/>
                  </a:cubicBezTo>
                  <a:cubicBezTo>
                    <a:pt x="11808" y="7658"/>
                    <a:pt x="12439" y="8199"/>
                    <a:pt x="13149" y="9198"/>
                  </a:cubicBezTo>
                  <a:cubicBezTo>
                    <a:pt x="14558" y="13547"/>
                    <a:pt x="15042" y="19998"/>
                    <a:pt x="18039" y="19998"/>
                  </a:cubicBezTo>
                  <a:cubicBezTo>
                    <a:pt x="18456" y="19998"/>
                    <a:pt x="18930" y="19873"/>
                    <a:pt x="19448" y="19602"/>
                  </a:cubicBezTo>
                  <a:cubicBezTo>
                    <a:pt x="19854" y="17875"/>
                    <a:pt x="20259" y="16148"/>
                    <a:pt x="20789" y="14400"/>
                  </a:cubicBezTo>
                  <a:cubicBezTo>
                    <a:pt x="21600" y="10696"/>
                    <a:pt x="19177" y="7970"/>
                    <a:pt x="19854" y="3746"/>
                  </a:cubicBezTo>
                  <a:cubicBezTo>
                    <a:pt x="20124" y="2518"/>
                    <a:pt x="19718" y="1769"/>
                    <a:pt x="19448" y="1020"/>
                  </a:cubicBezTo>
                  <a:cubicBezTo>
                    <a:pt x="19020" y="978"/>
                    <a:pt x="18580" y="957"/>
                    <a:pt x="18152" y="957"/>
                  </a:cubicBezTo>
                  <a:cubicBezTo>
                    <a:pt x="16124" y="957"/>
                    <a:pt x="14051" y="1415"/>
                    <a:pt x="11966" y="1415"/>
                  </a:cubicBezTo>
                  <a:cubicBezTo>
                    <a:pt x="10299" y="1415"/>
                    <a:pt x="8631" y="1124"/>
                    <a:pt x="6975" y="42"/>
                  </a:cubicBezTo>
                  <a:cubicBezTo>
                    <a:pt x="6907" y="21"/>
                    <a:pt x="6828" y="0"/>
                    <a:pt x="672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1701;p4"/>
            <p:cNvSpPr/>
            <p:nvPr/>
          </p:nvSpPr>
          <p:spPr>
            <a:xfrm>
              <a:off x="171055" y="146147"/>
              <a:ext cx="28137" cy="4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77" y="0"/>
                  </a:moveTo>
                  <a:cubicBezTo>
                    <a:pt x="13025" y="531"/>
                    <a:pt x="10067" y="2639"/>
                    <a:pt x="11260" y="4394"/>
                  </a:cubicBezTo>
                  <a:cubicBezTo>
                    <a:pt x="17176" y="12989"/>
                    <a:pt x="6811" y="15098"/>
                    <a:pt x="0" y="18430"/>
                  </a:cubicBezTo>
                  <a:cubicBezTo>
                    <a:pt x="298" y="19492"/>
                    <a:pt x="895" y="20185"/>
                    <a:pt x="2660" y="20362"/>
                  </a:cubicBezTo>
                  <a:cubicBezTo>
                    <a:pt x="7109" y="21172"/>
                    <a:pt x="10539" y="21600"/>
                    <a:pt x="13074" y="21600"/>
                  </a:cubicBezTo>
                  <a:cubicBezTo>
                    <a:pt x="20034" y="21600"/>
                    <a:pt x="20407" y="18371"/>
                    <a:pt x="17176" y="10542"/>
                  </a:cubicBezTo>
                  <a:cubicBezTo>
                    <a:pt x="15684" y="7549"/>
                    <a:pt x="15088" y="4394"/>
                    <a:pt x="21600" y="3686"/>
                  </a:cubicBezTo>
                  <a:cubicBezTo>
                    <a:pt x="21600" y="1755"/>
                    <a:pt x="20730" y="0"/>
                    <a:pt x="168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1702;p4"/>
            <p:cNvSpPr/>
            <p:nvPr/>
          </p:nvSpPr>
          <p:spPr>
            <a:xfrm>
              <a:off x="160273" y="33963"/>
              <a:ext cx="46930" cy="3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8842" y="0"/>
                  </a:moveTo>
                  <a:cubicBezTo>
                    <a:pt x="18595" y="0"/>
                    <a:pt x="18319" y="177"/>
                    <a:pt x="17971" y="530"/>
                  </a:cubicBezTo>
                  <a:cubicBezTo>
                    <a:pt x="17666" y="419"/>
                    <a:pt x="17390" y="375"/>
                    <a:pt x="17129" y="375"/>
                  </a:cubicBezTo>
                  <a:cubicBezTo>
                    <a:pt x="13965" y="375"/>
                    <a:pt x="14110" y="8428"/>
                    <a:pt x="11468" y="8428"/>
                  </a:cubicBezTo>
                  <a:cubicBezTo>
                    <a:pt x="11395" y="8428"/>
                    <a:pt x="11308" y="8428"/>
                    <a:pt x="11235" y="8406"/>
                  </a:cubicBezTo>
                  <a:cubicBezTo>
                    <a:pt x="11090" y="8406"/>
                    <a:pt x="10945" y="8406"/>
                    <a:pt x="10800" y="8406"/>
                  </a:cubicBezTo>
                  <a:cubicBezTo>
                    <a:pt x="6344" y="8406"/>
                    <a:pt x="3005" y="12267"/>
                    <a:pt x="0" y="17342"/>
                  </a:cubicBezTo>
                  <a:cubicBezTo>
                    <a:pt x="1727" y="17607"/>
                    <a:pt x="3281" y="17607"/>
                    <a:pt x="5008" y="17607"/>
                  </a:cubicBezTo>
                  <a:cubicBezTo>
                    <a:pt x="6256" y="19879"/>
                    <a:pt x="7592" y="21600"/>
                    <a:pt x="9218" y="21600"/>
                  </a:cubicBezTo>
                  <a:cubicBezTo>
                    <a:pt x="9842" y="21600"/>
                    <a:pt x="10510" y="21357"/>
                    <a:pt x="11235" y="20762"/>
                  </a:cubicBezTo>
                  <a:lnTo>
                    <a:pt x="12789" y="20762"/>
                  </a:lnTo>
                  <a:cubicBezTo>
                    <a:pt x="14342" y="13679"/>
                    <a:pt x="19016" y="17342"/>
                    <a:pt x="20918" y="12091"/>
                  </a:cubicBezTo>
                  <a:cubicBezTo>
                    <a:pt x="21600" y="8936"/>
                    <a:pt x="19176" y="6575"/>
                    <a:pt x="20047" y="2383"/>
                  </a:cubicBezTo>
                  <a:cubicBezTo>
                    <a:pt x="19800" y="1059"/>
                    <a:pt x="19466" y="0"/>
                    <a:pt x="1884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1703;p4"/>
            <p:cNvSpPr/>
            <p:nvPr/>
          </p:nvSpPr>
          <p:spPr>
            <a:xfrm>
              <a:off x="203043" y="145370"/>
              <a:ext cx="38342" cy="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0" h="21600" fill="norm" stroke="1" extrusionOk="0">
                  <a:moveTo>
                    <a:pt x="5408" y="0"/>
                  </a:moveTo>
                  <a:cubicBezTo>
                    <a:pt x="4871" y="0"/>
                    <a:pt x="4333" y="72"/>
                    <a:pt x="3813" y="287"/>
                  </a:cubicBezTo>
                  <a:cubicBezTo>
                    <a:pt x="2603" y="2296"/>
                    <a:pt x="1411" y="4282"/>
                    <a:pt x="0" y="6267"/>
                  </a:cubicBezTo>
                  <a:lnTo>
                    <a:pt x="0" y="12247"/>
                  </a:lnTo>
                  <a:cubicBezTo>
                    <a:pt x="1612" y="16242"/>
                    <a:pt x="3007" y="20524"/>
                    <a:pt x="6399" y="21361"/>
                  </a:cubicBezTo>
                  <a:cubicBezTo>
                    <a:pt x="7021" y="21504"/>
                    <a:pt x="7626" y="21600"/>
                    <a:pt x="8213" y="21600"/>
                  </a:cubicBezTo>
                  <a:cubicBezTo>
                    <a:pt x="9927" y="21600"/>
                    <a:pt x="11522" y="20858"/>
                    <a:pt x="13000" y="18514"/>
                  </a:cubicBezTo>
                  <a:cubicBezTo>
                    <a:pt x="12614" y="9114"/>
                    <a:pt x="6802" y="11410"/>
                    <a:pt x="3410" y="7415"/>
                  </a:cubicBezTo>
                  <a:cubicBezTo>
                    <a:pt x="4367" y="6889"/>
                    <a:pt x="5324" y="6698"/>
                    <a:pt x="6282" y="6698"/>
                  </a:cubicBezTo>
                  <a:cubicBezTo>
                    <a:pt x="8952" y="6698"/>
                    <a:pt x="11556" y="8252"/>
                    <a:pt x="14025" y="8252"/>
                  </a:cubicBezTo>
                  <a:cubicBezTo>
                    <a:pt x="15402" y="8252"/>
                    <a:pt x="16729" y="7774"/>
                    <a:pt x="18006" y="6267"/>
                  </a:cubicBezTo>
                  <a:cubicBezTo>
                    <a:pt x="21600" y="2296"/>
                    <a:pt x="19400" y="1435"/>
                    <a:pt x="16813" y="574"/>
                  </a:cubicBezTo>
                  <a:cubicBezTo>
                    <a:pt x="15705" y="1698"/>
                    <a:pt x="14562" y="2105"/>
                    <a:pt x="13420" y="2105"/>
                  </a:cubicBezTo>
                  <a:cubicBezTo>
                    <a:pt x="10750" y="2105"/>
                    <a:pt x="8029" y="0"/>
                    <a:pt x="54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1704;p4"/>
            <p:cNvSpPr/>
            <p:nvPr/>
          </p:nvSpPr>
          <p:spPr>
            <a:xfrm>
              <a:off x="144118" y="101435"/>
              <a:ext cx="29560" cy="3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53" h="21600" fill="norm" stroke="1" extrusionOk="0">
                  <a:moveTo>
                    <a:pt x="15723" y="0"/>
                  </a:moveTo>
                  <a:cubicBezTo>
                    <a:pt x="10772" y="4586"/>
                    <a:pt x="7862" y="11255"/>
                    <a:pt x="1096" y="13338"/>
                  </a:cubicBezTo>
                  <a:cubicBezTo>
                    <a:pt x="-1814" y="18134"/>
                    <a:pt x="1550" y="19167"/>
                    <a:pt x="5594" y="20007"/>
                  </a:cubicBezTo>
                  <a:cubicBezTo>
                    <a:pt x="5802" y="19937"/>
                    <a:pt x="6010" y="19902"/>
                    <a:pt x="6217" y="19902"/>
                  </a:cubicBezTo>
                  <a:cubicBezTo>
                    <a:pt x="7767" y="19902"/>
                    <a:pt x="9411" y="21600"/>
                    <a:pt x="11131" y="21600"/>
                  </a:cubicBezTo>
                  <a:cubicBezTo>
                    <a:pt x="11962" y="21600"/>
                    <a:pt x="12832" y="21197"/>
                    <a:pt x="13701" y="20007"/>
                  </a:cubicBezTo>
                  <a:cubicBezTo>
                    <a:pt x="19786" y="15421"/>
                    <a:pt x="15950" y="8332"/>
                    <a:pt x="17084" y="2503"/>
                  </a:cubicBezTo>
                  <a:cubicBezTo>
                    <a:pt x="16857" y="1453"/>
                    <a:pt x="16177" y="840"/>
                    <a:pt x="1572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1705;p4"/>
            <p:cNvSpPr/>
            <p:nvPr/>
          </p:nvSpPr>
          <p:spPr>
            <a:xfrm>
              <a:off x="100118" y="134201"/>
              <a:ext cx="27608" cy="3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15095" y="0"/>
                  </a:moveTo>
                  <a:cubicBezTo>
                    <a:pt x="11843" y="7345"/>
                    <a:pt x="15393" y="18354"/>
                    <a:pt x="0" y="19224"/>
                  </a:cubicBezTo>
                  <a:lnTo>
                    <a:pt x="0" y="21382"/>
                  </a:lnTo>
                  <a:cubicBezTo>
                    <a:pt x="1465" y="21527"/>
                    <a:pt x="2880" y="21600"/>
                    <a:pt x="4270" y="21600"/>
                  </a:cubicBezTo>
                  <a:cubicBezTo>
                    <a:pt x="11247" y="21600"/>
                    <a:pt x="17057" y="19587"/>
                    <a:pt x="21004" y="13820"/>
                  </a:cubicBezTo>
                  <a:lnTo>
                    <a:pt x="21004" y="11226"/>
                  </a:lnTo>
                  <a:cubicBezTo>
                    <a:pt x="21302" y="7345"/>
                    <a:pt x="21600" y="3246"/>
                    <a:pt x="1805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1706;p4"/>
            <p:cNvSpPr/>
            <p:nvPr/>
          </p:nvSpPr>
          <p:spPr>
            <a:xfrm>
              <a:off x="167202" y="104576"/>
              <a:ext cx="31245" cy="3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9" h="21600" fill="norm" stroke="1" extrusionOk="0">
                  <a:moveTo>
                    <a:pt x="3607" y="0"/>
                  </a:moveTo>
                  <a:cubicBezTo>
                    <a:pt x="3248" y="0"/>
                    <a:pt x="2830" y="146"/>
                    <a:pt x="2371" y="460"/>
                  </a:cubicBezTo>
                  <a:cubicBezTo>
                    <a:pt x="-2371" y="6935"/>
                    <a:pt x="3089" y="15145"/>
                    <a:pt x="0" y="21600"/>
                  </a:cubicBezTo>
                  <a:cubicBezTo>
                    <a:pt x="1435" y="21600"/>
                    <a:pt x="2850" y="21600"/>
                    <a:pt x="4264" y="20848"/>
                  </a:cubicBezTo>
                  <a:cubicBezTo>
                    <a:pt x="8549" y="20117"/>
                    <a:pt x="11856" y="16879"/>
                    <a:pt x="15662" y="15876"/>
                  </a:cubicBezTo>
                  <a:cubicBezTo>
                    <a:pt x="16140" y="15876"/>
                    <a:pt x="17077" y="15626"/>
                    <a:pt x="17794" y="15626"/>
                  </a:cubicBezTo>
                  <a:cubicBezTo>
                    <a:pt x="18273" y="15145"/>
                    <a:pt x="18990" y="14142"/>
                    <a:pt x="19229" y="12889"/>
                  </a:cubicBezTo>
                  <a:cubicBezTo>
                    <a:pt x="19229" y="6685"/>
                    <a:pt x="15184" y="7186"/>
                    <a:pt x="12095" y="6935"/>
                  </a:cubicBezTo>
                  <a:cubicBezTo>
                    <a:pt x="9724" y="6685"/>
                    <a:pt x="7831" y="5431"/>
                    <a:pt x="6656" y="2945"/>
                  </a:cubicBezTo>
                  <a:cubicBezTo>
                    <a:pt x="5719" y="1776"/>
                    <a:pt x="4942" y="0"/>
                    <a:pt x="360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1707;p4"/>
            <p:cNvSpPr/>
            <p:nvPr/>
          </p:nvSpPr>
          <p:spPr>
            <a:xfrm>
              <a:off x="144322" y="203195"/>
              <a:ext cx="20487" cy="36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600" fill="norm" stroke="1" extrusionOk="0">
                  <a:moveTo>
                    <a:pt x="15567" y="0"/>
                  </a:moveTo>
                  <a:cubicBezTo>
                    <a:pt x="12491" y="2273"/>
                    <a:pt x="8249" y="3419"/>
                    <a:pt x="4395" y="4775"/>
                  </a:cubicBezTo>
                  <a:cubicBezTo>
                    <a:pt x="3229" y="5462"/>
                    <a:pt x="2063" y="6379"/>
                    <a:pt x="930" y="7276"/>
                  </a:cubicBezTo>
                  <a:cubicBezTo>
                    <a:pt x="930" y="7276"/>
                    <a:pt x="541" y="7506"/>
                    <a:pt x="153" y="8193"/>
                  </a:cubicBezTo>
                  <a:cubicBezTo>
                    <a:pt x="-236" y="8651"/>
                    <a:pt x="153" y="9320"/>
                    <a:pt x="930" y="9778"/>
                  </a:cubicBezTo>
                  <a:cubicBezTo>
                    <a:pt x="1707" y="9702"/>
                    <a:pt x="2419" y="9664"/>
                    <a:pt x="3100" y="9664"/>
                  </a:cubicBezTo>
                  <a:cubicBezTo>
                    <a:pt x="13948" y="9664"/>
                    <a:pt x="10677" y="19461"/>
                    <a:pt x="19032" y="21600"/>
                  </a:cubicBezTo>
                  <a:cubicBezTo>
                    <a:pt x="21364" y="5691"/>
                    <a:pt x="21364" y="5691"/>
                    <a:pt x="1556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1708;p4"/>
            <p:cNvSpPr/>
            <p:nvPr/>
          </p:nvSpPr>
          <p:spPr>
            <a:xfrm>
              <a:off x="145995" y="245446"/>
              <a:ext cx="28137" cy="2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00" y="0"/>
                  </a:moveTo>
                  <a:cubicBezTo>
                    <a:pt x="5891" y="0"/>
                    <a:pt x="3057" y="1743"/>
                    <a:pt x="0" y="6117"/>
                  </a:cubicBezTo>
                  <a:cubicBezTo>
                    <a:pt x="199" y="6412"/>
                    <a:pt x="547" y="6530"/>
                    <a:pt x="969" y="6530"/>
                  </a:cubicBezTo>
                  <a:cubicBezTo>
                    <a:pt x="1814" y="6530"/>
                    <a:pt x="2958" y="6117"/>
                    <a:pt x="3828" y="6117"/>
                  </a:cubicBezTo>
                  <a:cubicBezTo>
                    <a:pt x="5120" y="6117"/>
                    <a:pt x="5767" y="7003"/>
                    <a:pt x="3853" y="11406"/>
                  </a:cubicBezTo>
                  <a:cubicBezTo>
                    <a:pt x="1193" y="18084"/>
                    <a:pt x="3554" y="20566"/>
                    <a:pt x="8004" y="21600"/>
                  </a:cubicBezTo>
                  <a:lnTo>
                    <a:pt x="10663" y="21600"/>
                  </a:lnTo>
                  <a:cubicBezTo>
                    <a:pt x="8600" y="7889"/>
                    <a:pt x="18642" y="15277"/>
                    <a:pt x="21600" y="10697"/>
                  </a:cubicBezTo>
                  <a:cubicBezTo>
                    <a:pt x="17499" y="5141"/>
                    <a:pt x="13248" y="0"/>
                    <a:pt x="8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1709;p4"/>
            <p:cNvSpPr/>
            <p:nvPr/>
          </p:nvSpPr>
          <p:spPr>
            <a:xfrm>
              <a:off x="196114" y="110986"/>
              <a:ext cx="18762" cy="3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9" h="21600" fill="norm" stroke="1" extrusionOk="0">
                  <a:moveTo>
                    <a:pt x="8113" y="0"/>
                  </a:moveTo>
                  <a:cubicBezTo>
                    <a:pt x="7188" y="0"/>
                    <a:pt x="6192" y="81"/>
                    <a:pt x="5089" y="305"/>
                  </a:cubicBezTo>
                  <a:cubicBezTo>
                    <a:pt x="427" y="2481"/>
                    <a:pt x="5089" y="7078"/>
                    <a:pt x="427" y="9010"/>
                  </a:cubicBezTo>
                  <a:cubicBezTo>
                    <a:pt x="0" y="9986"/>
                    <a:pt x="0" y="10719"/>
                    <a:pt x="0" y="11431"/>
                  </a:cubicBezTo>
                  <a:cubicBezTo>
                    <a:pt x="7615" y="13139"/>
                    <a:pt x="6370" y="19424"/>
                    <a:pt x="11885" y="21600"/>
                  </a:cubicBezTo>
                  <a:cubicBezTo>
                    <a:pt x="18646" y="18468"/>
                    <a:pt x="21173" y="13851"/>
                    <a:pt x="19928" y="8766"/>
                  </a:cubicBezTo>
                  <a:cubicBezTo>
                    <a:pt x="21600" y="7078"/>
                    <a:pt x="19928" y="5858"/>
                    <a:pt x="18219" y="4169"/>
                  </a:cubicBezTo>
                  <a:cubicBezTo>
                    <a:pt x="15408" y="2176"/>
                    <a:pt x="12597" y="0"/>
                    <a:pt x="811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1710;p4"/>
            <p:cNvSpPr/>
            <p:nvPr/>
          </p:nvSpPr>
          <p:spPr>
            <a:xfrm>
              <a:off x="45013" y="190859"/>
              <a:ext cx="27055" cy="17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600" fill="norm" stroke="1" extrusionOk="0">
                  <a:moveTo>
                    <a:pt x="2958" y="0"/>
                  </a:moveTo>
                  <a:cubicBezTo>
                    <a:pt x="2063" y="3757"/>
                    <a:pt x="1193" y="7004"/>
                    <a:pt x="0" y="10722"/>
                  </a:cubicBezTo>
                  <a:cubicBezTo>
                    <a:pt x="323" y="10604"/>
                    <a:pt x="621" y="10565"/>
                    <a:pt x="895" y="10565"/>
                  </a:cubicBezTo>
                  <a:cubicBezTo>
                    <a:pt x="4375" y="10565"/>
                    <a:pt x="5866" y="17883"/>
                    <a:pt x="8874" y="20035"/>
                  </a:cubicBezTo>
                  <a:cubicBezTo>
                    <a:pt x="10415" y="20974"/>
                    <a:pt x="11881" y="21600"/>
                    <a:pt x="13223" y="21600"/>
                  </a:cubicBezTo>
                  <a:cubicBezTo>
                    <a:pt x="15237" y="21600"/>
                    <a:pt x="17051" y="20230"/>
                    <a:pt x="18642" y="16317"/>
                  </a:cubicBezTo>
                  <a:cubicBezTo>
                    <a:pt x="19537" y="13539"/>
                    <a:pt x="21600" y="11191"/>
                    <a:pt x="20407" y="8413"/>
                  </a:cubicBezTo>
                  <a:cubicBezTo>
                    <a:pt x="18816" y="4461"/>
                    <a:pt x="16529" y="3561"/>
                    <a:pt x="14093" y="3561"/>
                  </a:cubicBezTo>
                  <a:cubicBezTo>
                    <a:pt x="13348" y="3561"/>
                    <a:pt x="12577" y="3639"/>
                    <a:pt x="11832" y="3757"/>
                  </a:cubicBezTo>
                  <a:cubicBezTo>
                    <a:pt x="11658" y="3757"/>
                    <a:pt x="11459" y="3796"/>
                    <a:pt x="11285" y="3796"/>
                  </a:cubicBezTo>
                  <a:cubicBezTo>
                    <a:pt x="8923" y="3796"/>
                    <a:pt x="5692" y="1291"/>
                    <a:pt x="29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1711;p4"/>
            <p:cNvSpPr/>
            <p:nvPr/>
          </p:nvSpPr>
          <p:spPr>
            <a:xfrm>
              <a:off x="183779" y="87837"/>
              <a:ext cx="39711" cy="2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7502" y="0"/>
                  </a:moveTo>
                  <a:cubicBezTo>
                    <a:pt x="15621" y="0"/>
                    <a:pt x="13588" y="618"/>
                    <a:pt x="11808" y="927"/>
                  </a:cubicBezTo>
                  <a:cubicBezTo>
                    <a:pt x="9994" y="2163"/>
                    <a:pt x="8398" y="3777"/>
                    <a:pt x="5996" y="5014"/>
                  </a:cubicBezTo>
                  <a:cubicBezTo>
                    <a:pt x="2603" y="6250"/>
                    <a:pt x="202" y="9100"/>
                    <a:pt x="0" y="18509"/>
                  </a:cubicBezTo>
                  <a:cubicBezTo>
                    <a:pt x="1461" y="20741"/>
                    <a:pt x="2805" y="21600"/>
                    <a:pt x="4081" y="21600"/>
                  </a:cubicBezTo>
                  <a:cubicBezTo>
                    <a:pt x="7743" y="21600"/>
                    <a:pt x="10850" y="14698"/>
                    <a:pt x="14394" y="13187"/>
                  </a:cubicBezTo>
                  <a:cubicBezTo>
                    <a:pt x="16595" y="13187"/>
                    <a:pt x="18006" y="9924"/>
                    <a:pt x="19400" y="6250"/>
                  </a:cubicBezTo>
                  <a:cubicBezTo>
                    <a:pt x="20592" y="3777"/>
                    <a:pt x="21600" y="515"/>
                    <a:pt x="18795" y="103"/>
                  </a:cubicBezTo>
                  <a:cubicBezTo>
                    <a:pt x="18375" y="34"/>
                    <a:pt x="17938" y="0"/>
                    <a:pt x="175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1712;p4"/>
            <p:cNvSpPr/>
            <p:nvPr/>
          </p:nvSpPr>
          <p:spPr>
            <a:xfrm>
              <a:off x="113231" y="232106"/>
              <a:ext cx="25450" cy="2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08" y="0"/>
                  </a:moveTo>
                  <a:cubicBezTo>
                    <a:pt x="3930" y="2419"/>
                    <a:pt x="1979" y="4464"/>
                    <a:pt x="0" y="7200"/>
                  </a:cubicBezTo>
                  <a:cubicBezTo>
                    <a:pt x="1649" y="12355"/>
                    <a:pt x="5908" y="14400"/>
                    <a:pt x="8849" y="18173"/>
                  </a:cubicBezTo>
                  <a:cubicBezTo>
                    <a:pt x="13411" y="19210"/>
                    <a:pt x="17340" y="20592"/>
                    <a:pt x="21600" y="21600"/>
                  </a:cubicBezTo>
                  <a:cubicBezTo>
                    <a:pt x="21270" y="19210"/>
                    <a:pt x="21270" y="17165"/>
                    <a:pt x="21270" y="14400"/>
                  </a:cubicBezTo>
                  <a:cubicBezTo>
                    <a:pt x="13411" y="14054"/>
                    <a:pt x="13740" y="691"/>
                    <a:pt x="59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1713;p4"/>
            <p:cNvSpPr/>
            <p:nvPr/>
          </p:nvSpPr>
          <p:spPr>
            <a:xfrm>
              <a:off x="130584" y="269631"/>
              <a:ext cx="18735" cy="21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fill="norm" stroke="1" extrusionOk="0">
                  <a:moveTo>
                    <a:pt x="12567" y="0"/>
                  </a:moveTo>
                  <a:cubicBezTo>
                    <a:pt x="11175" y="0"/>
                    <a:pt x="10318" y="1356"/>
                    <a:pt x="10639" y="5789"/>
                  </a:cubicBezTo>
                  <a:cubicBezTo>
                    <a:pt x="10639" y="14058"/>
                    <a:pt x="6391" y="14852"/>
                    <a:pt x="857" y="15249"/>
                  </a:cubicBezTo>
                  <a:cubicBezTo>
                    <a:pt x="428" y="15613"/>
                    <a:pt x="0" y="16010"/>
                    <a:pt x="0" y="16804"/>
                  </a:cubicBezTo>
                  <a:cubicBezTo>
                    <a:pt x="0" y="17201"/>
                    <a:pt x="0" y="18788"/>
                    <a:pt x="428" y="18788"/>
                  </a:cubicBezTo>
                  <a:cubicBezTo>
                    <a:pt x="4677" y="20608"/>
                    <a:pt x="8283" y="21600"/>
                    <a:pt x="11211" y="21600"/>
                  </a:cubicBezTo>
                  <a:cubicBezTo>
                    <a:pt x="18351" y="21600"/>
                    <a:pt x="21600" y="15944"/>
                    <a:pt x="20422" y="3407"/>
                  </a:cubicBezTo>
                  <a:cubicBezTo>
                    <a:pt x="18315" y="3407"/>
                    <a:pt x="14781" y="0"/>
                    <a:pt x="1256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1714;p4"/>
            <p:cNvSpPr/>
            <p:nvPr/>
          </p:nvSpPr>
          <p:spPr>
            <a:xfrm>
              <a:off x="171055" y="86154"/>
              <a:ext cx="25061" cy="2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33" y="0"/>
                  </a:moveTo>
                  <a:cubicBezTo>
                    <a:pt x="14902" y="0"/>
                    <a:pt x="13312" y="1665"/>
                    <a:pt x="12307" y="4693"/>
                  </a:cubicBezTo>
                  <a:cubicBezTo>
                    <a:pt x="9321" y="11607"/>
                    <a:pt x="5330" y="11910"/>
                    <a:pt x="0" y="11910"/>
                  </a:cubicBezTo>
                  <a:lnTo>
                    <a:pt x="0" y="15216"/>
                  </a:lnTo>
                  <a:cubicBezTo>
                    <a:pt x="2344" y="16427"/>
                    <a:pt x="2651" y="19127"/>
                    <a:pt x="2986" y="21524"/>
                  </a:cubicBezTo>
                  <a:cubicBezTo>
                    <a:pt x="3516" y="21575"/>
                    <a:pt x="4019" y="21600"/>
                    <a:pt x="4493" y="21600"/>
                  </a:cubicBezTo>
                  <a:cubicBezTo>
                    <a:pt x="9126" y="21600"/>
                    <a:pt x="11386" y="18976"/>
                    <a:pt x="12307" y="14610"/>
                  </a:cubicBezTo>
                  <a:cubicBezTo>
                    <a:pt x="15293" y="11607"/>
                    <a:pt x="18614" y="7999"/>
                    <a:pt x="21600" y="4996"/>
                  </a:cubicBezTo>
                  <a:cubicBezTo>
                    <a:pt x="20121" y="1590"/>
                    <a:pt x="18335" y="0"/>
                    <a:pt x="1663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1715;p4"/>
            <p:cNvSpPr/>
            <p:nvPr/>
          </p:nvSpPr>
          <p:spPr>
            <a:xfrm>
              <a:off x="139067" y="93729"/>
              <a:ext cx="17457" cy="15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0" y="0"/>
                  </a:moveTo>
                  <a:cubicBezTo>
                    <a:pt x="4397" y="11032"/>
                    <a:pt x="5824" y="21600"/>
                    <a:pt x="14310" y="21600"/>
                  </a:cubicBezTo>
                  <a:cubicBezTo>
                    <a:pt x="14734" y="21600"/>
                    <a:pt x="15159" y="21554"/>
                    <a:pt x="15621" y="21507"/>
                  </a:cubicBezTo>
                  <a:cubicBezTo>
                    <a:pt x="20674" y="20395"/>
                    <a:pt x="21600" y="13257"/>
                    <a:pt x="20211" y="7741"/>
                  </a:cubicBezTo>
                  <a:cubicBezTo>
                    <a:pt x="18360" y="2086"/>
                    <a:pt x="15891" y="927"/>
                    <a:pt x="12960" y="927"/>
                  </a:cubicBezTo>
                  <a:cubicBezTo>
                    <a:pt x="10839" y="927"/>
                    <a:pt x="8524" y="1530"/>
                    <a:pt x="5979" y="1530"/>
                  </a:cubicBezTo>
                  <a:cubicBezTo>
                    <a:pt x="4089" y="1530"/>
                    <a:pt x="2083" y="115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1716;p4"/>
            <p:cNvSpPr/>
            <p:nvPr/>
          </p:nvSpPr>
          <p:spPr>
            <a:xfrm>
              <a:off x="163738" y="151166"/>
              <a:ext cx="15681" cy="1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3" h="21600" fill="norm" stroke="1" extrusionOk="0">
                  <a:moveTo>
                    <a:pt x="11041" y="0"/>
                  </a:moveTo>
                  <a:cubicBezTo>
                    <a:pt x="7077" y="5516"/>
                    <a:pt x="7077" y="13985"/>
                    <a:pt x="0" y="16938"/>
                  </a:cubicBezTo>
                  <a:lnTo>
                    <a:pt x="0" y="21600"/>
                  </a:lnTo>
                  <a:cubicBezTo>
                    <a:pt x="21600" y="18219"/>
                    <a:pt x="21600" y="18219"/>
                    <a:pt x="110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1717;p4"/>
            <p:cNvSpPr/>
            <p:nvPr/>
          </p:nvSpPr>
          <p:spPr>
            <a:xfrm>
              <a:off x="174130" y="127271"/>
              <a:ext cx="18521" cy="1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10" y="0"/>
                  </a:moveTo>
                  <a:cubicBezTo>
                    <a:pt x="7892" y="0"/>
                    <a:pt x="4343" y="9391"/>
                    <a:pt x="0" y="15866"/>
                  </a:cubicBezTo>
                  <a:cubicBezTo>
                    <a:pt x="3625" y="19821"/>
                    <a:pt x="6759" y="21600"/>
                    <a:pt x="9478" y="21600"/>
                  </a:cubicBezTo>
                  <a:cubicBezTo>
                    <a:pt x="14841" y="21600"/>
                    <a:pt x="18617" y="14680"/>
                    <a:pt x="21600" y="4103"/>
                  </a:cubicBezTo>
                  <a:cubicBezTo>
                    <a:pt x="18655" y="1186"/>
                    <a:pt x="16162" y="0"/>
                    <a:pt x="1401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1718;p4"/>
            <p:cNvSpPr/>
            <p:nvPr/>
          </p:nvSpPr>
          <p:spPr>
            <a:xfrm>
              <a:off x="89080" y="191992"/>
              <a:ext cx="12701" cy="1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600" fill="norm" stroke="1" extrusionOk="0">
                  <a:moveTo>
                    <a:pt x="11608" y="0"/>
                  </a:moveTo>
                  <a:cubicBezTo>
                    <a:pt x="5955" y="0"/>
                    <a:pt x="2008" y="3600"/>
                    <a:pt x="248" y="9874"/>
                  </a:cubicBezTo>
                  <a:cubicBezTo>
                    <a:pt x="-1032" y="15994"/>
                    <a:pt x="2808" y="20880"/>
                    <a:pt x="7875" y="21497"/>
                  </a:cubicBezTo>
                  <a:cubicBezTo>
                    <a:pt x="8461" y="21600"/>
                    <a:pt x="8995" y="21600"/>
                    <a:pt x="9475" y="21600"/>
                  </a:cubicBezTo>
                  <a:cubicBezTo>
                    <a:pt x="15608" y="21600"/>
                    <a:pt x="16461" y="14863"/>
                    <a:pt x="20568" y="8640"/>
                  </a:cubicBezTo>
                  <a:cubicBezTo>
                    <a:pt x="20568" y="4320"/>
                    <a:pt x="19288" y="51"/>
                    <a:pt x="12941" y="51"/>
                  </a:cubicBezTo>
                  <a:cubicBezTo>
                    <a:pt x="12515" y="0"/>
                    <a:pt x="12035" y="0"/>
                    <a:pt x="1160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1719;p4"/>
            <p:cNvSpPr/>
            <p:nvPr/>
          </p:nvSpPr>
          <p:spPr>
            <a:xfrm>
              <a:off x="105913" y="117069"/>
              <a:ext cx="1619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41" y="0"/>
                  </a:moveTo>
                  <a:cubicBezTo>
                    <a:pt x="12096" y="0"/>
                    <a:pt x="8640" y="5400"/>
                    <a:pt x="5141" y="6943"/>
                  </a:cubicBezTo>
                  <a:cubicBezTo>
                    <a:pt x="4104" y="5786"/>
                    <a:pt x="3326" y="5207"/>
                    <a:pt x="2592" y="5207"/>
                  </a:cubicBezTo>
                  <a:cubicBezTo>
                    <a:pt x="1814" y="5207"/>
                    <a:pt x="1037" y="5786"/>
                    <a:pt x="0" y="6943"/>
                  </a:cubicBezTo>
                  <a:cubicBezTo>
                    <a:pt x="1771" y="16650"/>
                    <a:pt x="3240" y="21600"/>
                    <a:pt x="6134" y="21600"/>
                  </a:cubicBezTo>
                  <a:cubicBezTo>
                    <a:pt x="9158" y="21600"/>
                    <a:pt x="13694" y="16071"/>
                    <a:pt x="21600" y="4629"/>
                  </a:cubicBezTo>
                  <a:cubicBezTo>
                    <a:pt x="19613" y="1221"/>
                    <a:pt x="17712" y="0"/>
                    <a:pt x="1594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1720;p4"/>
            <p:cNvSpPr/>
            <p:nvPr/>
          </p:nvSpPr>
          <p:spPr>
            <a:xfrm>
              <a:off x="117083" y="100379"/>
              <a:ext cx="1968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4994"/>
                    <a:pt x="5968" y="21600"/>
                    <a:pt x="9841" y="21600"/>
                  </a:cubicBezTo>
                  <a:cubicBezTo>
                    <a:pt x="13287" y="21600"/>
                    <a:pt x="17195" y="16316"/>
                    <a:pt x="21600" y="7068"/>
                  </a:cubicBezTo>
                  <a:cubicBezTo>
                    <a:pt x="18403" y="7068"/>
                    <a:pt x="15312" y="7794"/>
                    <a:pt x="12292" y="7794"/>
                  </a:cubicBezTo>
                  <a:cubicBezTo>
                    <a:pt x="8064" y="7794"/>
                    <a:pt x="3943" y="640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1721;p4"/>
            <p:cNvSpPr/>
            <p:nvPr/>
          </p:nvSpPr>
          <p:spPr>
            <a:xfrm>
              <a:off x="111449" y="24001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06" h="20320" fill="norm" stroke="1" extrusionOk="0">
                  <a:moveTo>
                    <a:pt x="1849" y="0"/>
                  </a:moveTo>
                  <a:cubicBezTo>
                    <a:pt x="-4794" y="21600"/>
                    <a:pt x="7934" y="19040"/>
                    <a:pt x="16806" y="20320"/>
                  </a:cubicBezTo>
                  <a:cubicBezTo>
                    <a:pt x="16806" y="6987"/>
                    <a:pt x="11278" y="640"/>
                    <a:pt x="184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1722;p4"/>
            <p:cNvSpPr/>
            <p:nvPr/>
          </p:nvSpPr>
          <p:spPr>
            <a:xfrm>
              <a:off x="138290" y="126106"/>
              <a:ext cx="14668" cy="17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48" y="0"/>
                  </a:moveTo>
                  <a:cubicBezTo>
                    <a:pt x="5674" y="1409"/>
                    <a:pt x="1717" y="4657"/>
                    <a:pt x="0" y="9783"/>
                  </a:cubicBezTo>
                  <a:cubicBezTo>
                    <a:pt x="5531" y="11309"/>
                    <a:pt x="4339" y="21600"/>
                    <a:pt x="10252" y="21600"/>
                  </a:cubicBezTo>
                  <a:cubicBezTo>
                    <a:pt x="11682" y="21600"/>
                    <a:pt x="13494" y="21013"/>
                    <a:pt x="15926" y="19565"/>
                  </a:cubicBezTo>
                  <a:lnTo>
                    <a:pt x="21600" y="14909"/>
                  </a:lnTo>
                  <a:cubicBezTo>
                    <a:pt x="18167" y="9783"/>
                    <a:pt x="10252" y="7474"/>
                    <a:pt x="1134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1723;p4"/>
            <p:cNvSpPr/>
            <p:nvPr/>
          </p:nvSpPr>
          <p:spPr>
            <a:xfrm>
              <a:off x="146736" y="196590"/>
              <a:ext cx="13151" cy="15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7" h="21600" fill="norm" stroke="1" extrusionOk="0">
                  <a:moveTo>
                    <a:pt x="4680" y="0"/>
                  </a:moveTo>
                  <a:cubicBezTo>
                    <a:pt x="3834" y="0"/>
                    <a:pt x="2948" y="371"/>
                    <a:pt x="1980" y="1205"/>
                  </a:cubicBezTo>
                  <a:cubicBezTo>
                    <a:pt x="-5233" y="6721"/>
                    <a:pt x="10121" y="13906"/>
                    <a:pt x="2948" y="21600"/>
                  </a:cubicBezTo>
                  <a:cubicBezTo>
                    <a:pt x="9637" y="21600"/>
                    <a:pt x="15883" y="21600"/>
                    <a:pt x="16367" y="10012"/>
                  </a:cubicBezTo>
                  <a:cubicBezTo>
                    <a:pt x="11974" y="8621"/>
                    <a:pt x="8912" y="0"/>
                    <a:pt x="468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1724;p4"/>
            <p:cNvSpPr/>
            <p:nvPr/>
          </p:nvSpPr>
          <p:spPr>
            <a:xfrm>
              <a:off x="83783" y="1735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21600" fill="norm" stroke="1" extrusionOk="0">
                  <a:moveTo>
                    <a:pt x="6236" y="0"/>
                  </a:moveTo>
                  <a:cubicBezTo>
                    <a:pt x="2268" y="0"/>
                    <a:pt x="0" y="6608"/>
                    <a:pt x="0" y="12605"/>
                  </a:cubicBezTo>
                  <a:cubicBezTo>
                    <a:pt x="0" y="18173"/>
                    <a:pt x="1984" y="21600"/>
                    <a:pt x="5953" y="21600"/>
                  </a:cubicBezTo>
                  <a:cubicBezTo>
                    <a:pt x="7143" y="21600"/>
                    <a:pt x="8561" y="21294"/>
                    <a:pt x="10148" y="20621"/>
                  </a:cubicBezTo>
                  <a:cubicBezTo>
                    <a:pt x="12813" y="16950"/>
                    <a:pt x="21600" y="19887"/>
                    <a:pt x="18255" y="11137"/>
                  </a:cubicBezTo>
                  <a:cubicBezTo>
                    <a:pt x="16894" y="6058"/>
                    <a:pt x="11509" y="918"/>
                    <a:pt x="7427" y="184"/>
                  </a:cubicBezTo>
                  <a:cubicBezTo>
                    <a:pt x="7030" y="61"/>
                    <a:pt x="66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1725;p4"/>
            <p:cNvSpPr/>
            <p:nvPr/>
          </p:nvSpPr>
          <p:spPr>
            <a:xfrm>
              <a:off x="159870" y="186922"/>
              <a:ext cx="1504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600" fill="norm" stroke="1" extrusionOk="0">
                  <a:moveTo>
                    <a:pt x="15677" y="0"/>
                  </a:moveTo>
                  <a:cubicBezTo>
                    <a:pt x="9188" y="5972"/>
                    <a:pt x="-523" y="5972"/>
                    <a:pt x="22" y="21265"/>
                  </a:cubicBezTo>
                  <a:cubicBezTo>
                    <a:pt x="1428" y="21488"/>
                    <a:pt x="2744" y="21600"/>
                    <a:pt x="4060" y="21600"/>
                  </a:cubicBezTo>
                  <a:cubicBezTo>
                    <a:pt x="11411" y="21600"/>
                    <a:pt x="17401" y="18140"/>
                    <a:pt x="21077" y="7981"/>
                  </a:cubicBezTo>
                  <a:cubicBezTo>
                    <a:pt x="19489" y="5302"/>
                    <a:pt x="17311" y="2679"/>
                    <a:pt x="156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6" name="Google Shape;1726;p4"/>
            <p:cNvSpPr/>
            <p:nvPr/>
          </p:nvSpPr>
          <p:spPr>
            <a:xfrm>
              <a:off x="81893" y="1505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fill="norm" stroke="1" extrusionOk="0">
                  <a:moveTo>
                    <a:pt x="6322" y="0"/>
                  </a:moveTo>
                  <a:cubicBezTo>
                    <a:pt x="2693" y="0"/>
                    <a:pt x="585" y="4188"/>
                    <a:pt x="0" y="10947"/>
                  </a:cubicBezTo>
                  <a:cubicBezTo>
                    <a:pt x="2459" y="18588"/>
                    <a:pt x="5971" y="21600"/>
                    <a:pt x="10595" y="21600"/>
                  </a:cubicBezTo>
                  <a:cubicBezTo>
                    <a:pt x="11239" y="21600"/>
                    <a:pt x="11883" y="21527"/>
                    <a:pt x="12527" y="21380"/>
                  </a:cubicBezTo>
                  <a:cubicBezTo>
                    <a:pt x="17385" y="21380"/>
                    <a:pt x="21600" y="17045"/>
                    <a:pt x="18790" y="10947"/>
                  </a:cubicBezTo>
                  <a:cubicBezTo>
                    <a:pt x="17385" y="6539"/>
                    <a:pt x="11824" y="3012"/>
                    <a:pt x="8371" y="441"/>
                  </a:cubicBezTo>
                  <a:cubicBezTo>
                    <a:pt x="7610" y="147"/>
                    <a:pt x="6966" y="0"/>
                    <a:pt x="632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7" name="Google Shape;1727;p4"/>
            <p:cNvSpPr/>
            <p:nvPr/>
          </p:nvSpPr>
          <p:spPr>
            <a:xfrm>
              <a:off x="171055" y="60296"/>
              <a:ext cx="1389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27" y="0"/>
                  </a:moveTo>
                  <a:cubicBezTo>
                    <a:pt x="2618" y="0"/>
                    <a:pt x="1309" y="112"/>
                    <a:pt x="0" y="335"/>
                  </a:cubicBezTo>
                  <a:lnTo>
                    <a:pt x="0" y="7647"/>
                  </a:lnTo>
                  <a:cubicBezTo>
                    <a:pt x="3021" y="16298"/>
                    <a:pt x="9013" y="21600"/>
                    <a:pt x="16213" y="21600"/>
                  </a:cubicBezTo>
                  <a:cubicBezTo>
                    <a:pt x="20996" y="18251"/>
                    <a:pt x="21600" y="12949"/>
                    <a:pt x="21600" y="7647"/>
                  </a:cubicBezTo>
                  <a:cubicBezTo>
                    <a:pt x="16112" y="2679"/>
                    <a:pt x="10221" y="0"/>
                    <a:pt x="392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8" name="Google Shape;1728;p4"/>
            <p:cNvSpPr/>
            <p:nvPr/>
          </p:nvSpPr>
          <p:spPr>
            <a:xfrm>
              <a:off x="167590" y="63696"/>
              <a:ext cx="142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9" y="0"/>
                  </a:moveTo>
                  <a:cubicBezTo>
                    <a:pt x="3527" y="2241"/>
                    <a:pt x="1176" y="5167"/>
                    <a:pt x="0" y="8154"/>
                  </a:cubicBezTo>
                  <a:cubicBezTo>
                    <a:pt x="4457" y="13259"/>
                    <a:pt x="8327" y="21600"/>
                    <a:pt x="13567" y="21600"/>
                  </a:cubicBezTo>
                  <a:cubicBezTo>
                    <a:pt x="15918" y="21600"/>
                    <a:pt x="18514" y="19919"/>
                    <a:pt x="21600" y="15562"/>
                  </a:cubicBezTo>
                  <a:cubicBezTo>
                    <a:pt x="15771" y="11142"/>
                    <a:pt x="11069" y="5167"/>
                    <a:pt x="582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1729;p4"/>
            <p:cNvSpPr/>
            <p:nvPr/>
          </p:nvSpPr>
          <p:spPr>
            <a:xfrm>
              <a:off x="98026" y="1110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1" fill="norm" stroke="1" extrusionOk="0">
                  <a:moveTo>
                    <a:pt x="21600" y="0"/>
                  </a:moveTo>
                  <a:cubicBezTo>
                    <a:pt x="13881" y="990"/>
                    <a:pt x="5384" y="-989"/>
                    <a:pt x="0" y="10800"/>
                  </a:cubicBezTo>
                  <a:cubicBezTo>
                    <a:pt x="3049" y="18632"/>
                    <a:pt x="9276" y="20611"/>
                    <a:pt x="14659" y="20611"/>
                  </a:cubicBezTo>
                  <a:lnTo>
                    <a:pt x="21600" y="206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1730;p4"/>
            <p:cNvSpPr/>
            <p:nvPr/>
          </p:nvSpPr>
          <p:spPr>
            <a:xfrm>
              <a:off x="151803" y="153853"/>
              <a:ext cx="12701" cy="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5060"/>
                    <a:pt x="11896" y="16379"/>
                    <a:pt x="21600" y="21600"/>
                  </a:cubicBezTo>
                  <a:cubicBezTo>
                    <a:pt x="20849" y="8519"/>
                    <a:pt x="14150" y="197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1731;p4"/>
            <p:cNvSpPr/>
            <p:nvPr/>
          </p:nvSpPr>
          <p:spPr>
            <a:xfrm>
              <a:off x="135830" y="215530"/>
              <a:ext cx="12701" cy="1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5" h="21600" fill="norm" stroke="1" extrusionOk="0">
                  <a:moveTo>
                    <a:pt x="19965" y="0"/>
                  </a:moveTo>
                  <a:cubicBezTo>
                    <a:pt x="12934" y="2069"/>
                    <a:pt x="6920" y="4139"/>
                    <a:pt x="821" y="4613"/>
                  </a:cubicBezTo>
                  <a:lnTo>
                    <a:pt x="821" y="10261"/>
                  </a:lnTo>
                  <a:cubicBezTo>
                    <a:pt x="-1635" y="17849"/>
                    <a:pt x="1245" y="21600"/>
                    <a:pt x="11833" y="21600"/>
                  </a:cubicBezTo>
                  <a:cubicBezTo>
                    <a:pt x="14120" y="21600"/>
                    <a:pt x="16916" y="21428"/>
                    <a:pt x="19965" y="21040"/>
                  </a:cubicBezTo>
                  <a:lnTo>
                    <a:pt x="19965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1732;p4"/>
            <p:cNvSpPr/>
            <p:nvPr/>
          </p:nvSpPr>
          <p:spPr>
            <a:xfrm>
              <a:off x="199967" y="23958"/>
              <a:ext cx="34366" cy="3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16876" y="0"/>
                  </a:moveTo>
                  <a:cubicBezTo>
                    <a:pt x="11924" y="5619"/>
                    <a:pt x="4724" y="2135"/>
                    <a:pt x="0" y="8294"/>
                  </a:cubicBezTo>
                  <a:cubicBezTo>
                    <a:pt x="454" y="9373"/>
                    <a:pt x="1361" y="9890"/>
                    <a:pt x="1795" y="10969"/>
                  </a:cubicBezTo>
                  <a:cubicBezTo>
                    <a:pt x="2929" y="13913"/>
                    <a:pt x="4724" y="16588"/>
                    <a:pt x="6085" y="19532"/>
                  </a:cubicBezTo>
                  <a:cubicBezTo>
                    <a:pt x="7597" y="21016"/>
                    <a:pt x="8863" y="21600"/>
                    <a:pt x="9997" y="21600"/>
                  </a:cubicBezTo>
                  <a:cubicBezTo>
                    <a:pt x="13569" y="21600"/>
                    <a:pt x="15609" y="15734"/>
                    <a:pt x="18671" y="13913"/>
                  </a:cubicBezTo>
                  <a:cubicBezTo>
                    <a:pt x="21600" y="8294"/>
                    <a:pt x="19351" y="4271"/>
                    <a:pt x="1687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1733;p4"/>
            <p:cNvSpPr/>
            <p:nvPr/>
          </p:nvSpPr>
          <p:spPr>
            <a:xfrm>
              <a:off x="228880" y="23182"/>
              <a:ext cx="31990" cy="2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79" y="0"/>
                  </a:moveTo>
                  <a:cubicBezTo>
                    <a:pt x="3126" y="806"/>
                    <a:pt x="1574" y="806"/>
                    <a:pt x="0" y="806"/>
                  </a:cubicBezTo>
                  <a:cubicBezTo>
                    <a:pt x="525" y="7592"/>
                    <a:pt x="1574" y="14814"/>
                    <a:pt x="2077" y="21600"/>
                  </a:cubicBezTo>
                  <a:cubicBezTo>
                    <a:pt x="8067" y="14008"/>
                    <a:pt x="15107" y="13202"/>
                    <a:pt x="21600" y="8801"/>
                  </a:cubicBezTo>
                  <a:cubicBezTo>
                    <a:pt x="16134" y="4804"/>
                    <a:pt x="9641" y="6786"/>
                    <a:pt x="467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1734;p4"/>
            <p:cNvSpPr/>
            <p:nvPr/>
          </p:nvSpPr>
          <p:spPr>
            <a:xfrm>
              <a:off x="203043" y="162724"/>
              <a:ext cx="18737" cy="3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3" h="21600" fill="norm" stroke="1" extrusionOk="0">
                  <a:moveTo>
                    <a:pt x="0" y="0"/>
                  </a:moveTo>
                  <a:cubicBezTo>
                    <a:pt x="0" y="10282"/>
                    <a:pt x="0" y="20066"/>
                    <a:pt x="18467" y="21600"/>
                  </a:cubicBezTo>
                  <a:lnTo>
                    <a:pt x="18467" y="18770"/>
                  </a:lnTo>
                  <a:cubicBezTo>
                    <a:pt x="21600" y="12852"/>
                    <a:pt x="11806" y="10282"/>
                    <a:pt x="11014" y="5400"/>
                  </a:cubicBezTo>
                  <a:cubicBezTo>
                    <a:pt x="7486" y="3348"/>
                    <a:pt x="3562" y="179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1735;p4"/>
            <p:cNvSpPr/>
            <p:nvPr/>
          </p:nvSpPr>
          <p:spPr>
            <a:xfrm>
              <a:off x="133268" y="223624"/>
              <a:ext cx="18663" cy="1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1" h="21600" fill="norm" stroke="1" extrusionOk="0">
                  <a:moveTo>
                    <a:pt x="4207" y="0"/>
                  </a:moveTo>
                  <a:cubicBezTo>
                    <a:pt x="-6291" y="12499"/>
                    <a:pt x="6019" y="14512"/>
                    <a:pt x="7203" y="21474"/>
                  </a:cubicBezTo>
                  <a:cubicBezTo>
                    <a:pt x="7480" y="21432"/>
                    <a:pt x="7782" y="21432"/>
                    <a:pt x="8059" y="21432"/>
                  </a:cubicBezTo>
                  <a:cubicBezTo>
                    <a:pt x="8940" y="21432"/>
                    <a:pt x="9846" y="21600"/>
                    <a:pt x="10702" y="21600"/>
                  </a:cubicBezTo>
                  <a:cubicBezTo>
                    <a:pt x="12288" y="21600"/>
                    <a:pt x="13698" y="20971"/>
                    <a:pt x="14403" y="17490"/>
                  </a:cubicBezTo>
                  <a:cubicBezTo>
                    <a:pt x="15309" y="11492"/>
                    <a:pt x="10199" y="15980"/>
                    <a:pt x="9896" y="10989"/>
                  </a:cubicBezTo>
                  <a:cubicBezTo>
                    <a:pt x="7203" y="9017"/>
                    <a:pt x="5415" y="4991"/>
                    <a:pt x="420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1736;p4"/>
            <p:cNvSpPr/>
            <p:nvPr/>
          </p:nvSpPr>
          <p:spPr>
            <a:xfrm>
              <a:off x="180703" y="224462"/>
              <a:ext cx="1818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5" h="21600" fill="norm" stroke="1" extrusionOk="0">
                  <a:moveTo>
                    <a:pt x="16735" y="0"/>
                  </a:moveTo>
                  <a:cubicBezTo>
                    <a:pt x="14448" y="0"/>
                    <a:pt x="11798" y="4128"/>
                    <a:pt x="9511" y="4976"/>
                  </a:cubicBezTo>
                  <a:cubicBezTo>
                    <a:pt x="4756" y="6333"/>
                    <a:pt x="871" y="8369"/>
                    <a:pt x="0" y="16454"/>
                  </a:cubicBezTo>
                  <a:cubicBezTo>
                    <a:pt x="436" y="17133"/>
                    <a:pt x="871" y="18490"/>
                    <a:pt x="1307" y="19791"/>
                  </a:cubicBezTo>
                  <a:cubicBezTo>
                    <a:pt x="4574" y="20299"/>
                    <a:pt x="8350" y="21600"/>
                    <a:pt x="11871" y="21600"/>
                  </a:cubicBezTo>
                  <a:cubicBezTo>
                    <a:pt x="12996" y="21600"/>
                    <a:pt x="14085" y="21487"/>
                    <a:pt x="15138" y="21148"/>
                  </a:cubicBezTo>
                  <a:cubicBezTo>
                    <a:pt x="18587" y="19791"/>
                    <a:pt x="21600" y="10404"/>
                    <a:pt x="19894" y="4297"/>
                  </a:cubicBezTo>
                  <a:cubicBezTo>
                    <a:pt x="18986" y="1131"/>
                    <a:pt x="17897" y="0"/>
                    <a:pt x="1673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1737;p4"/>
            <p:cNvSpPr/>
            <p:nvPr/>
          </p:nvSpPr>
          <p:spPr>
            <a:xfrm>
              <a:off x="169717" y="22829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3373" y="0"/>
                  </a:moveTo>
                  <a:cubicBezTo>
                    <a:pt x="1788" y="0"/>
                    <a:pt x="497" y="1494"/>
                    <a:pt x="27" y="5914"/>
                  </a:cubicBezTo>
                  <a:cubicBezTo>
                    <a:pt x="-560" y="18052"/>
                    <a:pt x="8597" y="21600"/>
                    <a:pt x="18105" y="21600"/>
                  </a:cubicBezTo>
                  <a:cubicBezTo>
                    <a:pt x="19103" y="21600"/>
                    <a:pt x="20042" y="21538"/>
                    <a:pt x="21040" y="21476"/>
                  </a:cubicBezTo>
                  <a:lnTo>
                    <a:pt x="21040" y="14068"/>
                  </a:lnTo>
                  <a:cubicBezTo>
                    <a:pt x="18927" y="10395"/>
                    <a:pt x="17518" y="5914"/>
                    <a:pt x="14055" y="5914"/>
                  </a:cubicBezTo>
                  <a:cubicBezTo>
                    <a:pt x="11238" y="5914"/>
                    <a:pt x="6601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1738;p4"/>
            <p:cNvSpPr/>
            <p:nvPr/>
          </p:nvSpPr>
          <p:spPr>
            <a:xfrm>
              <a:off x="181481" y="240213"/>
              <a:ext cx="1463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3932"/>
                  </a:lnTo>
                  <a:lnTo>
                    <a:pt x="21600" y="21600"/>
                  </a:lnTo>
                  <a:cubicBezTo>
                    <a:pt x="17634" y="7668"/>
                    <a:pt x="7933" y="556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1739;p4"/>
            <p:cNvSpPr/>
            <p:nvPr/>
          </p:nvSpPr>
          <p:spPr>
            <a:xfrm>
              <a:off x="176863" y="22418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0" y="0"/>
                  </a:moveTo>
                  <a:cubicBezTo>
                    <a:pt x="7200" y="0"/>
                    <a:pt x="4132" y="7762"/>
                    <a:pt x="0" y="13718"/>
                  </a:cubicBezTo>
                  <a:cubicBezTo>
                    <a:pt x="2943" y="15884"/>
                    <a:pt x="4445" y="18772"/>
                    <a:pt x="7450" y="21600"/>
                  </a:cubicBezTo>
                  <a:lnTo>
                    <a:pt x="21600" y="5114"/>
                  </a:lnTo>
                  <a:cubicBezTo>
                    <a:pt x="17969" y="1444"/>
                    <a:pt x="15151" y="0"/>
                    <a:pt x="1271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1740;p4"/>
            <p:cNvSpPr/>
            <p:nvPr/>
          </p:nvSpPr>
          <p:spPr>
            <a:xfrm>
              <a:off x="213415" y="170818"/>
              <a:ext cx="26280" cy="2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86" h="21600" fill="norm" stroke="1" extrusionOk="0">
                  <a:moveTo>
                    <a:pt x="574" y="0"/>
                  </a:moveTo>
                  <a:cubicBezTo>
                    <a:pt x="-2092" y="10011"/>
                    <a:pt x="5369" y="12799"/>
                    <a:pt x="5638" y="20794"/>
                  </a:cubicBezTo>
                  <a:cubicBezTo>
                    <a:pt x="6176" y="20794"/>
                    <a:pt x="6960" y="20794"/>
                    <a:pt x="8036" y="21600"/>
                  </a:cubicBezTo>
                  <a:cubicBezTo>
                    <a:pt x="10702" y="20391"/>
                    <a:pt x="12831" y="19618"/>
                    <a:pt x="15251" y="16796"/>
                  </a:cubicBezTo>
                  <a:lnTo>
                    <a:pt x="17917" y="16796"/>
                  </a:lnTo>
                  <a:cubicBezTo>
                    <a:pt x="19508" y="6013"/>
                    <a:pt x="13637" y="4804"/>
                    <a:pt x="1070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1741;p4"/>
            <p:cNvSpPr/>
            <p:nvPr/>
          </p:nvSpPr>
          <p:spPr>
            <a:xfrm>
              <a:off x="240222" y="19061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5" h="21600" fill="norm" stroke="1" extrusionOk="0">
                  <a:moveTo>
                    <a:pt x="14086" y="0"/>
                  </a:moveTo>
                  <a:cubicBezTo>
                    <a:pt x="13188" y="0"/>
                    <a:pt x="12290" y="261"/>
                    <a:pt x="11505" y="848"/>
                  </a:cubicBezTo>
                  <a:cubicBezTo>
                    <a:pt x="7466" y="2415"/>
                    <a:pt x="3482" y="7831"/>
                    <a:pt x="789" y="12529"/>
                  </a:cubicBezTo>
                  <a:cubicBezTo>
                    <a:pt x="-1455" y="17032"/>
                    <a:pt x="1462" y="21600"/>
                    <a:pt x="4829" y="21600"/>
                  </a:cubicBezTo>
                  <a:cubicBezTo>
                    <a:pt x="5502" y="21600"/>
                    <a:pt x="6175" y="21404"/>
                    <a:pt x="6792" y="21078"/>
                  </a:cubicBezTo>
                  <a:cubicBezTo>
                    <a:pt x="11505" y="17946"/>
                    <a:pt x="18181" y="17946"/>
                    <a:pt x="20145" y="8614"/>
                  </a:cubicBezTo>
                  <a:cubicBezTo>
                    <a:pt x="19640" y="2741"/>
                    <a:pt x="16891" y="0"/>
                    <a:pt x="1408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1742;p4"/>
            <p:cNvSpPr/>
            <p:nvPr/>
          </p:nvSpPr>
          <p:spPr>
            <a:xfrm>
              <a:off x="223889" y="18370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39" y="0"/>
                  </a:moveTo>
                  <a:cubicBezTo>
                    <a:pt x="6641" y="0"/>
                    <a:pt x="2549" y="3647"/>
                    <a:pt x="0" y="12553"/>
                  </a:cubicBezTo>
                  <a:cubicBezTo>
                    <a:pt x="4897" y="18655"/>
                    <a:pt x="8788" y="21600"/>
                    <a:pt x="12007" y="21600"/>
                  </a:cubicBezTo>
                  <a:cubicBezTo>
                    <a:pt x="16636" y="21600"/>
                    <a:pt x="19655" y="15288"/>
                    <a:pt x="21600" y="3366"/>
                  </a:cubicBezTo>
                  <a:cubicBezTo>
                    <a:pt x="18045" y="1262"/>
                    <a:pt x="14691" y="0"/>
                    <a:pt x="1173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1743;p4"/>
            <p:cNvSpPr/>
            <p:nvPr/>
          </p:nvSpPr>
          <p:spPr>
            <a:xfrm>
              <a:off x="256853" y="20301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638" h="21600" fill="norm" stroke="1" extrusionOk="0">
                  <a:moveTo>
                    <a:pt x="6525" y="0"/>
                  </a:moveTo>
                  <a:cubicBezTo>
                    <a:pt x="2897" y="5443"/>
                    <a:pt x="-3889" y="8787"/>
                    <a:pt x="2897" y="21600"/>
                  </a:cubicBezTo>
                  <a:cubicBezTo>
                    <a:pt x="2494" y="13493"/>
                    <a:pt x="17711" y="14173"/>
                    <a:pt x="652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1744;p4"/>
            <p:cNvSpPr/>
            <p:nvPr/>
          </p:nvSpPr>
          <p:spPr>
            <a:xfrm>
              <a:off x="208061" y="93341"/>
              <a:ext cx="42028" cy="32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6466" y="0"/>
                  </a:moveTo>
                  <a:cubicBezTo>
                    <a:pt x="4621" y="774"/>
                    <a:pt x="2962" y="1526"/>
                    <a:pt x="1117" y="2558"/>
                  </a:cubicBezTo>
                  <a:cubicBezTo>
                    <a:pt x="-1473" y="7931"/>
                    <a:pt x="1303" y="13304"/>
                    <a:pt x="930" y="18419"/>
                  </a:cubicBezTo>
                  <a:cubicBezTo>
                    <a:pt x="1659" y="19451"/>
                    <a:pt x="2031" y="20482"/>
                    <a:pt x="2776" y="21235"/>
                  </a:cubicBezTo>
                  <a:cubicBezTo>
                    <a:pt x="4171" y="21471"/>
                    <a:pt x="5536" y="21600"/>
                    <a:pt x="6885" y="21600"/>
                  </a:cubicBezTo>
                  <a:cubicBezTo>
                    <a:pt x="11568" y="21600"/>
                    <a:pt x="15956" y="20053"/>
                    <a:pt x="20127" y="15861"/>
                  </a:cubicBezTo>
                  <a:cubicBezTo>
                    <a:pt x="17910" y="5631"/>
                    <a:pt x="11273" y="4599"/>
                    <a:pt x="64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1745;p4"/>
            <p:cNvSpPr/>
            <p:nvPr/>
          </p:nvSpPr>
          <p:spPr>
            <a:xfrm>
              <a:off x="253550" y="103151"/>
              <a:ext cx="12701" cy="1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46" h="21600" fill="norm" stroke="1" extrusionOk="0">
                  <a:moveTo>
                    <a:pt x="14890" y="0"/>
                  </a:moveTo>
                  <a:cubicBezTo>
                    <a:pt x="11723" y="0"/>
                    <a:pt x="6973" y="1353"/>
                    <a:pt x="4372" y="3189"/>
                  </a:cubicBezTo>
                  <a:cubicBezTo>
                    <a:pt x="-2413" y="10099"/>
                    <a:pt x="-2413" y="17009"/>
                    <a:pt x="12402" y="21600"/>
                  </a:cubicBezTo>
                  <a:lnTo>
                    <a:pt x="12402" y="15850"/>
                  </a:lnTo>
                  <a:cubicBezTo>
                    <a:pt x="13759" y="11259"/>
                    <a:pt x="19187" y="6089"/>
                    <a:pt x="17830" y="1450"/>
                  </a:cubicBezTo>
                  <a:cubicBezTo>
                    <a:pt x="17830" y="435"/>
                    <a:pt x="16586" y="0"/>
                    <a:pt x="1489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1746;p4"/>
            <p:cNvSpPr/>
            <p:nvPr/>
          </p:nvSpPr>
          <p:spPr>
            <a:xfrm>
              <a:off x="226212" y="1347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61" h="21600" fill="norm" stroke="1" extrusionOk="0">
                  <a:moveTo>
                    <a:pt x="5892" y="0"/>
                  </a:moveTo>
                  <a:cubicBezTo>
                    <a:pt x="4077" y="0"/>
                    <a:pt x="84" y="2077"/>
                    <a:pt x="84" y="3462"/>
                  </a:cubicBezTo>
                  <a:cubicBezTo>
                    <a:pt x="-1005" y="13362"/>
                    <a:pt x="8706" y="17515"/>
                    <a:pt x="16329" y="21600"/>
                  </a:cubicBezTo>
                  <a:cubicBezTo>
                    <a:pt x="15240" y="13362"/>
                    <a:pt x="20595" y="4292"/>
                    <a:pt x="6528" y="208"/>
                  </a:cubicBezTo>
                  <a:cubicBezTo>
                    <a:pt x="6437" y="69"/>
                    <a:pt x="6165" y="0"/>
                    <a:pt x="589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1747;p4"/>
            <p:cNvSpPr/>
            <p:nvPr/>
          </p:nvSpPr>
          <p:spPr>
            <a:xfrm>
              <a:off x="272032" y="145273"/>
              <a:ext cx="12701" cy="1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8" h="21600" fill="norm" stroke="1" extrusionOk="0">
                  <a:moveTo>
                    <a:pt x="6325" y="0"/>
                  </a:moveTo>
                  <a:cubicBezTo>
                    <a:pt x="-6582" y="0"/>
                    <a:pt x="4942" y="16036"/>
                    <a:pt x="925" y="21600"/>
                  </a:cubicBezTo>
                  <a:cubicBezTo>
                    <a:pt x="5601" y="15109"/>
                    <a:pt x="10342" y="7964"/>
                    <a:pt x="15018" y="1473"/>
                  </a:cubicBezTo>
                  <a:cubicBezTo>
                    <a:pt x="11330" y="436"/>
                    <a:pt x="8498" y="0"/>
                    <a:pt x="632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1748;p4"/>
            <p:cNvSpPr/>
            <p:nvPr/>
          </p:nvSpPr>
          <p:spPr>
            <a:xfrm>
              <a:off x="197408" y="39576"/>
              <a:ext cx="1308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10" h="21600" fill="norm" stroke="1" extrusionOk="0">
                  <a:moveTo>
                    <a:pt x="5172" y="0"/>
                  </a:moveTo>
                  <a:cubicBezTo>
                    <a:pt x="-9327" y="18255"/>
                    <a:pt x="11560" y="11452"/>
                    <a:pt x="8737" y="21600"/>
                  </a:cubicBezTo>
                  <a:lnTo>
                    <a:pt x="11916" y="21600"/>
                  </a:lnTo>
                  <a:cubicBezTo>
                    <a:pt x="12273" y="10828"/>
                    <a:pt x="11916" y="680"/>
                    <a:pt x="517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1749;p4"/>
            <p:cNvSpPr/>
            <p:nvPr/>
          </p:nvSpPr>
          <p:spPr>
            <a:xfrm>
              <a:off x="121901" y="134201"/>
              <a:ext cx="12701" cy="2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5" h="21600" fill="norm" stroke="1" extrusionOk="0">
                  <a:moveTo>
                    <a:pt x="0" y="0"/>
                  </a:moveTo>
                  <a:cubicBezTo>
                    <a:pt x="2049" y="7049"/>
                    <a:pt x="-3512" y="15389"/>
                    <a:pt x="6966" y="21600"/>
                  </a:cubicBezTo>
                  <a:cubicBezTo>
                    <a:pt x="9717" y="20344"/>
                    <a:pt x="11122" y="18704"/>
                    <a:pt x="13229" y="17029"/>
                  </a:cubicBezTo>
                  <a:cubicBezTo>
                    <a:pt x="17386" y="12876"/>
                    <a:pt x="18088" y="8724"/>
                    <a:pt x="13229" y="45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1750;p4"/>
            <p:cNvSpPr/>
            <p:nvPr/>
          </p:nvSpPr>
          <p:spPr>
            <a:xfrm>
              <a:off x="127999" y="13748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1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5955" y="18030"/>
                    <a:pt x="16856" y="14400"/>
                    <a:pt x="17966" y="8652"/>
                  </a:cubicBezTo>
                  <a:cubicBezTo>
                    <a:pt x="21600" y="1452"/>
                    <a:pt x="9589" y="72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1751;p4"/>
            <p:cNvSpPr/>
            <p:nvPr/>
          </p:nvSpPr>
          <p:spPr>
            <a:xfrm>
              <a:off x="174908" y="97194"/>
              <a:ext cx="38491" cy="2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600" fill="norm" stroke="1" extrusionOk="0">
                  <a:moveTo>
                    <a:pt x="18409" y="0"/>
                  </a:moveTo>
                  <a:cubicBezTo>
                    <a:pt x="14478" y="317"/>
                    <a:pt x="11186" y="7171"/>
                    <a:pt x="6970" y="7171"/>
                  </a:cubicBezTo>
                  <a:cubicBezTo>
                    <a:pt x="6450" y="7171"/>
                    <a:pt x="5946" y="7085"/>
                    <a:pt x="5408" y="6854"/>
                  </a:cubicBezTo>
                  <a:cubicBezTo>
                    <a:pt x="3611" y="9274"/>
                    <a:pt x="1612" y="12355"/>
                    <a:pt x="0" y="14746"/>
                  </a:cubicBezTo>
                  <a:cubicBezTo>
                    <a:pt x="1612" y="17482"/>
                    <a:pt x="3208" y="19555"/>
                    <a:pt x="5005" y="21600"/>
                  </a:cubicBezTo>
                  <a:cubicBezTo>
                    <a:pt x="7407" y="19210"/>
                    <a:pt x="9607" y="15782"/>
                    <a:pt x="12597" y="14746"/>
                  </a:cubicBezTo>
                  <a:cubicBezTo>
                    <a:pt x="12782" y="14717"/>
                    <a:pt x="12967" y="14688"/>
                    <a:pt x="13135" y="14688"/>
                  </a:cubicBezTo>
                  <a:cubicBezTo>
                    <a:pt x="15721" y="14688"/>
                    <a:pt x="16712" y="19354"/>
                    <a:pt x="18409" y="21600"/>
                  </a:cubicBezTo>
                  <a:cubicBezTo>
                    <a:pt x="21600" y="14400"/>
                    <a:pt x="18997" y="7200"/>
                    <a:pt x="184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1752;p4"/>
            <p:cNvSpPr/>
            <p:nvPr/>
          </p:nvSpPr>
          <p:spPr>
            <a:xfrm>
              <a:off x="184556" y="111731"/>
              <a:ext cx="17334" cy="1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5" h="21600" fill="norm" stroke="1" extrusionOk="0">
                  <a:moveTo>
                    <a:pt x="10637" y="0"/>
                  </a:moveTo>
                  <a:cubicBezTo>
                    <a:pt x="5736" y="0"/>
                    <a:pt x="3231" y="8350"/>
                    <a:pt x="0" y="15050"/>
                  </a:cubicBezTo>
                  <a:cubicBezTo>
                    <a:pt x="472" y="15400"/>
                    <a:pt x="980" y="15500"/>
                    <a:pt x="1525" y="15500"/>
                  </a:cubicBezTo>
                  <a:cubicBezTo>
                    <a:pt x="3884" y="15500"/>
                    <a:pt x="6680" y="12950"/>
                    <a:pt x="8967" y="12950"/>
                  </a:cubicBezTo>
                  <a:cubicBezTo>
                    <a:pt x="10891" y="12950"/>
                    <a:pt x="12452" y="14800"/>
                    <a:pt x="12960" y="21600"/>
                  </a:cubicBezTo>
                  <a:cubicBezTo>
                    <a:pt x="19894" y="19250"/>
                    <a:pt x="21600" y="13250"/>
                    <a:pt x="16409" y="3150"/>
                  </a:cubicBezTo>
                  <a:cubicBezTo>
                    <a:pt x="14158" y="900"/>
                    <a:pt x="12270" y="0"/>
                    <a:pt x="1063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34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Gochi Hand"/>
          <a:ea typeface="Gochi Hand"/>
          <a:cs typeface="Gochi Hand"/>
          <a:sym typeface="Gochi Hand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Gochi Hand"/>
          <a:ea typeface="Gochi Hand"/>
          <a:cs typeface="Gochi Hand"/>
          <a:sym typeface="Gochi Hand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Gochi Hand"/>
          <a:ea typeface="Gochi Hand"/>
          <a:cs typeface="Gochi Hand"/>
          <a:sym typeface="Gochi Hand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Gochi Hand"/>
          <a:ea typeface="Gochi Hand"/>
          <a:cs typeface="Gochi Hand"/>
          <a:sym typeface="Gochi Hand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Gochi Hand"/>
          <a:ea typeface="Gochi Hand"/>
          <a:cs typeface="Gochi Hand"/>
          <a:sym typeface="Gochi Hand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Gochi Hand"/>
          <a:ea typeface="Gochi Hand"/>
          <a:cs typeface="Gochi Hand"/>
          <a:sym typeface="Gochi Hand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Gochi Hand"/>
          <a:ea typeface="Gochi Hand"/>
          <a:cs typeface="Gochi Hand"/>
          <a:sym typeface="Gochi Hand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Gochi Hand"/>
          <a:ea typeface="Gochi Hand"/>
          <a:cs typeface="Gochi Hand"/>
          <a:sym typeface="Gochi Hand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Gochi Hand"/>
          <a:ea typeface="Gochi Hand"/>
          <a:cs typeface="Gochi Hand"/>
          <a:sym typeface="Gochi Hand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6A6A6A"/>
        </a:buClr>
        <a:buSzPts val="1200"/>
        <a:buFont typeface="Helvetica"/>
        <a:buChar char="●"/>
        <a:tabLst/>
        <a:defRPr b="0" baseline="0" cap="none" i="0" spc="0" strike="noStrike" sz="1200" u="none">
          <a:solidFill>
            <a:srgbClr val="6A6A6A"/>
          </a:solidFill>
          <a:uFillTx/>
          <a:latin typeface="Chilanka"/>
          <a:ea typeface="Chilanka"/>
          <a:cs typeface="Chilanka"/>
          <a:sym typeface="Chilanka"/>
        </a:defRPr>
      </a:lvl1pPr>
      <a:lvl2pPr marL="9144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6A6A6A"/>
        </a:buClr>
        <a:buSzPts val="1200"/>
        <a:buFont typeface="Helvetica"/>
        <a:buChar char="○"/>
        <a:tabLst/>
        <a:defRPr b="0" baseline="0" cap="none" i="0" spc="0" strike="noStrike" sz="1200" u="none">
          <a:solidFill>
            <a:srgbClr val="6A6A6A"/>
          </a:solidFill>
          <a:uFillTx/>
          <a:latin typeface="Chilanka"/>
          <a:ea typeface="Chilanka"/>
          <a:cs typeface="Chilanka"/>
          <a:sym typeface="Chilanka"/>
        </a:defRPr>
      </a:lvl2pPr>
      <a:lvl3pPr marL="13716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6A6A6A"/>
        </a:buClr>
        <a:buSzPts val="1200"/>
        <a:buFont typeface="Helvetica"/>
        <a:buChar char="■"/>
        <a:tabLst/>
        <a:defRPr b="0" baseline="0" cap="none" i="0" spc="0" strike="noStrike" sz="1200" u="none">
          <a:solidFill>
            <a:srgbClr val="6A6A6A"/>
          </a:solidFill>
          <a:uFillTx/>
          <a:latin typeface="Chilanka"/>
          <a:ea typeface="Chilanka"/>
          <a:cs typeface="Chilanka"/>
          <a:sym typeface="Chilanka"/>
        </a:defRPr>
      </a:lvl3pPr>
      <a:lvl4pPr marL="18288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6A6A6A"/>
        </a:buClr>
        <a:buSzPts val="1200"/>
        <a:buFont typeface="Helvetica"/>
        <a:buChar char="●"/>
        <a:tabLst/>
        <a:defRPr b="0" baseline="0" cap="none" i="0" spc="0" strike="noStrike" sz="1200" u="none">
          <a:solidFill>
            <a:srgbClr val="6A6A6A"/>
          </a:solidFill>
          <a:uFillTx/>
          <a:latin typeface="Chilanka"/>
          <a:ea typeface="Chilanka"/>
          <a:cs typeface="Chilanka"/>
          <a:sym typeface="Chilanka"/>
        </a:defRPr>
      </a:lvl4pPr>
      <a:lvl5pPr marL="22860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6A6A6A"/>
        </a:buClr>
        <a:buSzPts val="1200"/>
        <a:buFont typeface="Helvetica"/>
        <a:buChar char="○"/>
        <a:tabLst/>
        <a:defRPr b="0" baseline="0" cap="none" i="0" spc="0" strike="noStrike" sz="1200" u="none">
          <a:solidFill>
            <a:srgbClr val="6A6A6A"/>
          </a:solidFill>
          <a:uFillTx/>
          <a:latin typeface="Chilanka"/>
          <a:ea typeface="Chilanka"/>
          <a:cs typeface="Chilanka"/>
          <a:sym typeface="Chilanka"/>
        </a:defRPr>
      </a:lvl5pPr>
      <a:lvl6pPr marL="2743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6A6A6A"/>
        </a:buClr>
        <a:buSzPts val="1200"/>
        <a:buFont typeface="Helvetica"/>
        <a:buChar char="■"/>
        <a:tabLst/>
        <a:defRPr b="0" baseline="0" cap="none" i="0" spc="0" strike="noStrike" sz="1200" u="none">
          <a:solidFill>
            <a:srgbClr val="6A6A6A"/>
          </a:solidFill>
          <a:uFillTx/>
          <a:latin typeface="Chilanka"/>
          <a:ea typeface="Chilanka"/>
          <a:cs typeface="Chilanka"/>
          <a:sym typeface="Chilanka"/>
        </a:defRPr>
      </a:lvl6pPr>
      <a:lvl7pPr marL="32004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6A6A6A"/>
        </a:buClr>
        <a:buSzPts val="1200"/>
        <a:buFont typeface="Helvetica"/>
        <a:buChar char="●"/>
        <a:tabLst/>
        <a:defRPr b="0" baseline="0" cap="none" i="0" spc="0" strike="noStrike" sz="1200" u="none">
          <a:solidFill>
            <a:srgbClr val="6A6A6A"/>
          </a:solidFill>
          <a:uFillTx/>
          <a:latin typeface="Chilanka"/>
          <a:ea typeface="Chilanka"/>
          <a:cs typeface="Chilanka"/>
          <a:sym typeface="Chilanka"/>
        </a:defRPr>
      </a:lvl7pPr>
      <a:lvl8pPr marL="36576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6A6A6A"/>
        </a:buClr>
        <a:buSzPts val="1200"/>
        <a:buFont typeface="Helvetica"/>
        <a:buChar char="○"/>
        <a:tabLst/>
        <a:defRPr b="0" baseline="0" cap="none" i="0" spc="0" strike="noStrike" sz="1200" u="none">
          <a:solidFill>
            <a:srgbClr val="6A6A6A"/>
          </a:solidFill>
          <a:uFillTx/>
          <a:latin typeface="Chilanka"/>
          <a:ea typeface="Chilanka"/>
          <a:cs typeface="Chilanka"/>
          <a:sym typeface="Chilanka"/>
        </a:defRPr>
      </a:lvl8pPr>
      <a:lvl9pPr marL="41148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6A6A6A"/>
        </a:buClr>
        <a:buSzPts val="1200"/>
        <a:buFont typeface="Helvetica"/>
        <a:buChar char="■"/>
        <a:tabLst/>
        <a:defRPr b="0" baseline="0" cap="none" i="0" spc="0" strike="noStrike" sz="1200" u="none">
          <a:solidFill>
            <a:srgbClr val="6A6A6A"/>
          </a:solidFill>
          <a:uFillTx/>
          <a:latin typeface="Chilanka"/>
          <a:ea typeface="Chilanka"/>
          <a:cs typeface="Chilanka"/>
          <a:sym typeface="Chilank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Relationship Id="rId4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0908;p66"/>
          <p:cNvSpPr txBox="1"/>
          <p:nvPr>
            <p:ph type="title"/>
          </p:nvPr>
        </p:nvSpPr>
        <p:spPr>
          <a:xfrm>
            <a:off x="1279049" y="1622705"/>
            <a:ext cx="6210901" cy="1040110"/>
          </a:xfrm>
          <a:prstGeom prst="rect">
            <a:avLst/>
          </a:prstGeom>
        </p:spPr>
        <p:txBody>
          <a:bodyPr/>
          <a:lstStyle>
            <a:lvl1pPr>
              <a:defRPr sz="4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1"/>
                </a:solidFill>
              </a:rPr>
              <a:t>مساحة متوازي الأضلاع</a:t>
            </a:r>
          </a:p>
        </p:txBody>
      </p:sp>
      <p:grpSp>
        <p:nvGrpSpPr>
          <p:cNvPr id="1136" name="Google Shape;10909;p66"/>
          <p:cNvGrpSpPr/>
          <p:nvPr/>
        </p:nvGrpSpPr>
        <p:grpSpPr>
          <a:xfrm>
            <a:off x="1143244" y="244768"/>
            <a:ext cx="1151212" cy="1686852"/>
            <a:chOff x="0" y="0"/>
            <a:chExt cx="1151210" cy="1686850"/>
          </a:xfrm>
        </p:grpSpPr>
        <p:sp>
          <p:nvSpPr>
            <p:cNvPr id="1127" name="Google Shape;10910;p66"/>
            <p:cNvSpPr/>
            <p:nvPr/>
          </p:nvSpPr>
          <p:spPr>
            <a:xfrm>
              <a:off x="120129" y="0"/>
              <a:ext cx="1031082" cy="168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7129" y="5936"/>
                  </a:moveTo>
                  <a:cubicBezTo>
                    <a:pt x="17271" y="5936"/>
                    <a:pt x="17410" y="6009"/>
                    <a:pt x="17399" y="6114"/>
                  </a:cubicBezTo>
                  <a:lnTo>
                    <a:pt x="16287" y="17709"/>
                  </a:lnTo>
                  <a:cubicBezTo>
                    <a:pt x="16281" y="17800"/>
                    <a:pt x="16155" y="17864"/>
                    <a:pt x="16020" y="17864"/>
                  </a:cubicBezTo>
                  <a:cubicBezTo>
                    <a:pt x="15975" y="17864"/>
                    <a:pt x="15930" y="17857"/>
                    <a:pt x="15887" y="17841"/>
                  </a:cubicBezTo>
                  <a:lnTo>
                    <a:pt x="5537" y="14032"/>
                  </a:lnTo>
                  <a:cubicBezTo>
                    <a:pt x="5385" y="13978"/>
                    <a:pt x="5361" y="13855"/>
                    <a:pt x="5481" y="13777"/>
                  </a:cubicBezTo>
                  <a:lnTo>
                    <a:pt x="16935" y="5992"/>
                  </a:lnTo>
                  <a:cubicBezTo>
                    <a:pt x="16990" y="5953"/>
                    <a:pt x="17060" y="5936"/>
                    <a:pt x="17129" y="5936"/>
                  </a:cubicBezTo>
                  <a:close/>
                  <a:moveTo>
                    <a:pt x="21270" y="0"/>
                  </a:moveTo>
                  <a:cubicBezTo>
                    <a:pt x="21200" y="0"/>
                    <a:pt x="21128" y="17"/>
                    <a:pt x="21071" y="55"/>
                  </a:cubicBezTo>
                  <a:lnTo>
                    <a:pt x="73" y="14331"/>
                  </a:lnTo>
                  <a:cubicBezTo>
                    <a:pt x="-47" y="14409"/>
                    <a:pt x="-15" y="14532"/>
                    <a:pt x="137" y="14586"/>
                  </a:cubicBezTo>
                  <a:lnTo>
                    <a:pt x="19111" y="21577"/>
                  </a:lnTo>
                  <a:cubicBezTo>
                    <a:pt x="19153" y="21593"/>
                    <a:pt x="19199" y="21600"/>
                    <a:pt x="19245" y="21600"/>
                  </a:cubicBezTo>
                  <a:cubicBezTo>
                    <a:pt x="19378" y="21600"/>
                    <a:pt x="19507" y="21536"/>
                    <a:pt x="19519" y="21444"/>
                  </a:cubicBezTo>
                  <a:lnTo>
                    <a:pt x="20015" y="16189"/>
                  </a:lnTo>
                  <a:cubicBezTo>
                    <a:pt x="20047" y="16174"/>
                    <a:pt x="20078" y="16154"/>
                    <a:pt x="20086" y="16130"/>
                  </a:cubicBezTo>
                  <a:cubicBezTo>
                    <a:pt x="20103" y="16086"/>
                    <a:pt x="20086" y="16041"/>
                    <a:pt x="20031" y="16012"/>
                  </a:cubicBezTo>
                  <a:lnTo>
                    <a:pt x="20254" y="13664"/>
                  </a:lnTo>
                  <a:cubicBezTo>
                    <a:pt x="20254" y="13659"/>
                    <a:pt x="20262" y="13659"/>
                    <a:pt x="20262" y="13654"/>
                  </a:cubicBezTo>
                  <a:cubicBezTo>
                    <a:pt x="20270" y="13635"/>
                    <a:pt x="20270" y="13620"/>
                    <a:pt x="20262" y="13600"/>
                  </a:cubicBezTo>
                  <a:lnTo>
                    <a:pt x="21159" y="4217"/>
                  </a:lnTo>
                  <a:cubicBezTo>
                    <a:pt x="21159" y="4217"/>
                    <a:pt x="21159" y="4213"/>
                    <a:pt x="21159" y="4213"/>
                  </a:cubicBezTo>
                  <a:cubicBezTo>
                    <a:pt x="21167" y="4193"/>
                    <a:pt x="21167" y="4178"/>
                    <a:pt x="21159" y="4159"/>
                  </a:cubicBezTo>
                  <a:lnTo>
                    <a:pt x="21542" y="178"/>
                  </a:lnTo>
                  <a:cubicBezTo>
                    <a:pt x="21553" y="72"/>
                    <a:pt x="21415" y="0"/>
                    <a:pt x="21270" y="0"/>
                  </a:cubicBez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0911;p66"/>
            <p:cNvSpPr/>
            <p:nvPr/>
          </p:nvSpPr>
          <p:spPr>
            <a:xfrm>
              <a:off x="-1" y="130173"/>
              <a:ext cx="1044934" cy="149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6596" y="5669"/>
                  </a:moveTo>
                  <a:cubicBezTo>
                    <a:pt x="16733" y="5669"/>
                    <a:pt x="16864" y="5757"/>
                    <a:pt x="16835" y="5868"/>
                  </a:cubicBezTo>
                  <a:lnTo>
                    <a:pt x="13820" y="17462"/>
                  </a:lnTo>
                  <a:cubicBezTo>
                    <a:pt x="13793" y="17545"/>
                    <a:pt x="13689" y="17598"/>
                    <a:pt x="13580" y="17598"/>
                  </a:cubicBezTo>
                  <a:cubicBezTo>
                    <a:pt x="13530" y="17598"/>
                    <a:pt x="13478" y="17587"/>
                    <a:pt x="13434" y="17562"/>
                  </a:cubicBezTo>
                  <a:lnTo>
                    <a:pt x="4964" y="12953"/>
                  </a:lnTo>
                  <a:cubicBezTo>
                    <a:pt x="4846" y="12886"/>
                    <a:pt x="4838" y="12765"/>
                    <a:pt x="4956" y="12694"/>
                  </a:cubicBezTo>
                  <a:lnTo>
                    <a:pt x="16441" y="5713"/>
                  </a:lnTo>
                  <a:cubicBezTo>
                    <a:pt x="16487" y="5682"/>
                    <a:pt x="16542" y="5669"/>
                    <a:pt x="16596" y="5669"/>
                  </a:cubicBezTo>
                  <a:close/>
                  <a:moveTo>
                    <a:pt x="21303" y="0"/>
                  </a:moveTo>
                  <a:cubicBezTo>
                    <a:pt x="21248" y="0"/>
                    <a:pt x="21193" y="14"/>
                    <a:pt x="21145" y="46"/>
                  </a:cubicBezTo>
                  <a:lnTo>
                    <a:pt x="78" y="12848"/>
                  </a:lnTo>
                  <a:cubicBezTo>
                    <a:pt x="-32" y="12920"/>
                    <a:pt x="-25" y="13041"/>
                    <a:pt x="94" y="13107"/>
                  </a:cubicBezTo>
                  <a:lnTo>
                    <a:pt x="15628" y="21565"/>
                  </a:lnTo>
                  <a:cubicBezTo>
                    <a:pt x="15672" y="21589"/>
                    <a:pt x="15723" y="21600"/>
                    <a:pt x="15773" y="21600"/>
                  </a:cubicBezTo>
                  <a:cubicBezTo>
                    <a:pt x="15882" y="21600"/>
                    <a:pt x="15985" y="21547"/>
                    <a:pt x="16007" y="21460"/>
                  </a:cubicBezTo>
                  <a:lnTo>
                    <a:pt x="21539" y="200"/>
                  </a:lnTo>
                  <a:cubicBezTo>
                    <a:pt x="21568" y="86"/>
                    <a:pt x="21439" y="0"/>
                    <a:pt x="2130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0912;p66"/>
            <p:cNvSpPr/>
            <p:nvPr/>
          </p:nvSpPr>
          <p:spPr>
            <a:xfrm>
              <a:off x="695671" y="1377343"/>
              <a:ext cx="117878" cy="4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1418" y="0"/>
                  </a:moveTo>
                  <a:cubicBezTo>
                    <a:pt x="875" y="0"/>
                    <a:pt x="338" y="874"/>
                    <a:pt x="136" y="2362"/>
                  </a:cubicBezTo>
                  <a:cubicBezTo>
                    <a:pt x="-211" y="4188"/>
                    <a:pt x="136" y="6382"/>
                    <a:pt x="823" y="7287"/>
                  </a:cubicBezTo>
                  <a:lnTo>
                    <a:pt x="16848" y="19529"/>
                  </a:lnTo>
                  <a:lnTo>
                    <a:pt x="19188" y="21355"/>
                  </a:lnTo>
                  <a:cubicBezTo>
                    <a:pt x="19350" y="21523"/>
                    <a:pt x="19517" y="21600"/>
                    <a:pt x="19685" y="21600"/>
                  </a:cubicBezTo>
                  <a:cubicBezTo>
                    <a:pt x="20234" y="21600"/>
                    <a:pt x="20782" y="20741"/>
                    <a:pt x="21042" y="19345"/>
                  </a:cubicBezTo>
                  <a:cubicBezTo>
                    <a:pt x="21389" y="17335"/>
                    <a:pt x="21042" y="15141"/>
                    <a:pt x="20286" y="14420"/>
                  </a:cubicBezTo>
                  <a:lnTo>
                    <a:pt x="4260" y="1994"/>
                  </a:lnTo>
                  <a:lnTo>
                    <a:pt x="1990" y="353"/>
                  </a:lnTo>
                  <a:cubicBezTo>
                    <a:pt x="1811" y="107"/>
                    <a:pt x="1615" y="0"/>
                    <a:pt x="141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0913;p66"/>
            <p:cNvSpPr/>
            <p:nvPr/>
          </p:nvSpPr>
          <p:spPr>
            <a:xfrm>
              <a:off x="728975" y="1211312"/>
              <a:ext cx="118058" cy="4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1478" y="0"/>
                  </a:moveTo>
                  <a:cubicBezTo>
                    <a:pt x="918" y="0"/>
                    <a:pt x="392" y="799"/>
                    <a:pt x="132" y="2289"/>
                  </a:cubicBezTo>
                  <a:cubicBezTo>
                    <a:pt x="-209" y="4133"/>
                    <a:pt x="132" y="6498"/>
                    <a:pt x="889" y="7236"/>
                  </a:cubicBezTo>
                  <a:lnTo>
                    <a:pt x="16920" y="19680"/>
                  </a:lnTo>
                  <a:lnTo>
                    <a:pt x="19190" y="21323"/>
                  </a:lnTo>
                  <a:cubicBezTo>
                    <a:pt x="19381" y="21508"/>
                    <a:pt x="19577" y="21600"/>
                    <a:pt x="19768" y="21600"/>
                  </a:cubicBezTo>
                  <a:cubicBezTo>
                    <a:pt x="20334" y="21600"/>
                    <a:pt x="20854" y="20801"/>
                    <a:pt x="21114" y="19311"/>
                  </a:cubicBezTo>
                  <a:cubicBezTo>
                    <a:pt x="21391" y="17483"/>
                    <a:pt x="21044" y="15286"/>
                    <a:pt x="20357" y="14364"/>
                  </a:cubicBezTo>
                  <a:lnTo>
                    <a:pt x="4332" y="2120"/>
                  </a:lnTo>
                  <a:lnTo>
                    <a:pt x="2061" y="292"/>
                  </a:lnTo>
                  <a:cubicBezTo>
                    <a:pt x="1871" y="92"/>
                    <a:pt x="1674" y="0"/>
                    <a:pt x="147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0914;p66"/>
            <p:cNvSpPr/>
            <p:nvPr/>
          </p:nvSpPr>
          <p:spPr>
            <a:xfrm>
              <a:off x="757692" y="1039431"/>
              <a:ext cx="117883" cy="4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1449" y="0"/>
                  </a:moveTo>
                  <a:cubicBezTo>
                    <a:pt x="918" y="0"/>
                    <a:pt x="392" y="785"/>
                    <a:pt x="132" y="2294"/>
                  </a:cubicBezTo>
                  <a:cubicBezTo>
                    <a:pt x="-209" y="4126"/>
                    <a:pt x="132" y="6328"/>
                    <a:pt x="889" y="7236"/>
                  </a:cubicBezTo>
                  <a:lnTo>
                    <a:pt x="16924" y="19522"/>
                  </a:lnTo>
                  <a:lnTo>
                    <a:pt x="19189" y="21354"/>
                  </a:lnTo>
                  <a:cubicBezTo>
                    <a:pt x="19351" y="21523"/>
                    <a:pt x="19525" y="21600"/>
                    <a:pt x="19698" y="21600"/>
                  </a:cubicBezTo>
                  <a:cubicBezTo>
                    <a:pt x="20264" y="21600"/>
                    <a:pt x="20836" y="20738"/>
                    <a:pt x="21050" y="19337"/>
                  </a:cubicBezTo>
                  <a:cubicBezTo>
                    <a:pt x="21391" y="17505"/>
                    <a:pt x="21050" y="15118"/>
                    <a:pt x="20362" y="14379"/>
                  </a:cubicBezTo>
                  <a:lnTo>
                    <a:pt x="4333" y="1924"/>
                  </a:lnTo>
                  <a:lnTo>
                    <a:pt x="1993" y="277"/>
                  </a:lnTo>
                  <a:cubicBezTo>
                    <a:pt x="1819" y="92"/>
                    <a:pt x="1634" y="0"/>
                    <a:pt x="14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0915;p66"/>
            <p:cNvSpPr/>
            <p:nvPr/>
          </p:nvSpPr>
          <p:spPr>
            <a:xfrm>
              <a:off x="818192" y="701164"/>
              <a:ext cx="117878" cy="4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1389" y="0"/>
                  </a:moveTo>
                  <a:cubicBezTo>
                    <a:pt x="835" y="0"/>
                    <a:pt x="338" y="889"/>
                    <a:pt x="136" y="2361"/>
                  </a:cubicBezTo>
                  <a:cubicBezTo>
                    <a:pt x="-211" y="4185"/>
                    <a:pt x="136" y="6377"/>
                    <a:pt x="823" y="7297"/>
                  </a:cubicBezTo>
                  <a:lnTo>
                    <a:pt x="16848" y="19530"/>
                  </a:lnTo>
                  <a:lnTo>
                    <a:pt x="19119" y="21355"/>
                  </a:lnTo>
                  <a:cubicBezTo>
                    <a:pt x="19292" y="21523"/>
                    <a:pt x="19477" y="21600"/>
                    <a:pt x="19656" y="21600"/>
                  </a:cubicBezTo>
                  <a:cubicBezTo>
                    <a:pt x="20234" y="21600"/>
                    <a:pt x="20782" y="20742"/>
                    <a:pt x="21042" y="19346"/>
                  </a:cubicBezTo>
                  <a:cubicBezTo>
                    <a:pt x="21389" y="17338"/>
                    <a:pt x="21042" y="15146"/>
                    <a:pt x="20286" y="14410"/>
                  </a:cubicBezTo>
                  <a:lnTo>
                    <a:pt x="4260" y="2008"/>
                  </a:lnTo>
                  <a:lnTo>
                    <a:pt x="1990" y="353"/>
                  </a:lnTo>
                  <a:cubicBezTo>
                    <a:pt x="1794" y="123"/>
                    <a:pt x="1586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0916;p66"/>
            <p:cNvSpPr/>
            <p:nvPr/>
          </p:nvSpPr>
          <p:spPr>
            <a:xfrm>
              <a:off x="786409" y="864428"/>
              <a:ext cx="117883" cy="4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1449" y="0"/>
                  </a:moveTo>
                  <a:cubicBezTo>
                    <a:pt x="918" y="0"/>
                    <a:pt x="392" y="800"/>
                    <a:pt x="132" y="2292"/>
                  </a:cubicBezTo>
                  <a:cubicBezTo>
                    <a:pt x="-209" y="4138"/>
                    <a:pt x="132" y="6323"/>
                    <a:pt x="889" y="7246"/>
                  </a:cubicBezTo>
                  <a:lnTo>
                    <a:pt x="16924" y="19523"/>
                  </a:lnTo>
                  <a:lnTo>
                    <a:pt x="19189" y="21354"/>
                  </a:lnTo>
                  <a:cubicBezTo>
                    <a:pt x="19351" y="21523"/>
                    <a:pt x="19525" y="21600"/>
                    <a:pt x="19698" y="21600"/>
                  </a:cubicBezTo>
                  <a:cubicBezTo>
                    <a:pt x="20264" y="21600"/>
                    <a:pt x="20836" y="20738"/>
                    <a:pt x="21050" y="19338"/>
                  </a:cubicBezTo>
                  <a:cubicBezTo>
                    <a:pt x="21391" y="17508"/>
                    <a:pt x="21050" y="15123"/>
                    <a:pt x="20362" y="14385"/>
                  </a:cubicBezTo>
                  <a:lnTo>
                    <a:pt x="4333" y="1938"/>
                  </a:lnTo>
                  <a:lnTo>
                    <a:pt x="1993" y="277"/>
                  </a:lnTo>
                  <a:cubicBezTo>
                    <a:pt x="1819" y="92"/>
                    <a:pt x="1634" y="0"/>
                    <a:pt x="14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0917;p66"/>
            <p:cNvSpPr/>
            <p:nvPr/>
          </p:nvSpPr>
          <p:spPr>
            <a:xfrm>
              <a:off x="876765" y="383929"/>
              <a:ext cx="117883" cy="4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1440" y="0"/>
                  </a:moveTo>
                  <a:cubicBezTo>
                    <a:pt x="891" y="0"/>
                    <a:pt x="342" y="785"/>
                    <a:pt x="134" y="2292"/>
                  </a:cubicBezTo>
                  <a:cubicBezTo>
                    <a:pt x="-207" y="4123"/>
                    <a:pt x="134" y="6323"/>
                    <a:pt x="822" y="7246"/>
                  </a:cubicBezTo>
                  <a:lnTo>
                    <a:pt x="16857" y="19508"/>
                  </a:lnTo>
                  <a:lnTo>
                    <a:pt x="19191" y="21338"/>
                  </a:lnTo>
                  <a:cubicBezTo>
                    <a:pt x="19353" y="21523"/>
                    <a:pt x="19521" y="21600"/>
                    <a:pt x="19694" y="21600"/>
                  </a:cubicBezTo>
                  <a:cubicBezTo>
                    <a:pt x="20243" y="21600"/>
                    <a:pt x="20786" y="20738"/>
                    <a:pt x="21052" y="19323"/>
                  </a:cubicBezTo>
                  <a:cubicBezTo>
                    <a:pt x="21393" y="17492"/>
                    <a:pt x="21052" y="15123"/>
                    <a:pt x="20295" y="14385"/>
                  </a:cubicBezTo>
                  <a:lnTo>
                    <a:pt x="4266" y="1923"/>
                  </a:lnTo>
                  <a:lnTo>
                    <a:pt x="1995" y="277"/>
                  </a:lnTo>
                  <a:cubicBezTo>
                    <a:pt x="1821" y="92"/>
                    <a:pt x="1631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0918;p66"/>
            <p:cNvSpPr/>
            <p:nvPr/>
          </p:nvSpPr>
          <p:spPr>
            <a:xfrm>
              <a:off x="845204" y="547032"/>
              <a:ext cx="117875" cy="4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47" y="0"/>
                  </a:moveTo>
                  <a:cubicBezTo>
                    <a:pt x="879" y="0"/>
                    <a:pt x="351" y="784"/>
                    <a:pt x="96" y="2291"/>
                  </a:cubicBezTo>
                  <a:cubicBezTo>
                    <a:pt x="-182" y="4120"/>
                    <a:pt x="166" y="6503"/>
                    <a:pt x="855" y="7241"/>
                  </a:cubicBezTo>
                  <a:lnTo>
                    <a:pt x="16932" y="19678"/>
                  </a:lnTo>
                  <a:lnTo>
                    <a:pt x="19210" y="21323"/>
                  </a:lnTo>
                  <a:cubicBezTo>
                    <a:pt x="19401" y="21523"/>
                    <a:pt x="19598" y="21600"/>
                    <a:pt x="19795" y="21600"/>
                  </a:cubicBezTo>
                  <a:cubicBezTo>
                    <a:pt x="20357" y="21600"/>
                    <a:pt x="20885" y="20816"/>
                    <a:pt x="21140" y="19309"/>
                  </a:cubicBezTo>
                  <a:cubicBezTo>
                    <a:pt x="21418" y="17480"/>
                    <a:pt x="21140" y="15112"/>
                    <a:pt x="20386" y="14374"/>
                  </a:cubicBezTo>
                  <a:lnTo>
                    <a:pt x="4304" y="1922"/>
                  </a:lnTo>
                  <a:lnTo>
                    <a:pt x="2026" y="277"/>
                  </a:lnTo>
                  <a:cubicBezTo>
                    <a:pt x="1835" y="92"/>
                    <a:pt x="1638" y="0"/>
                    <a:pt x="14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51" name="Google Shape;10919;p66"/>
          <p:cNvGrpSpPr/>
          <p:nvPr/>
        </p:nvGrpSpPr>
        <p:grpSpPr>
          <a:xfrm>
            <a:off x="3817313" y="4228263"/>
            <a:ext cx="1134372" cy="1246216"/>
            <a:chOff x="0" y="0"/>
            <a:chExt cx="1134371" cy="1246214"/>
          </a:xfrm>
        </p:grpSpPr>
        <p:sp>
          <p:nvSpPr>
            <p:cNvPr id="1137" name="Google Shape;10920;p66"/>
            <p:cNvSpPr/>
            <p:nvPr/>
          </p:nvSpPr>
          <p:spPr>
            <a:xfrm>
              <a:off x="0" y="193170"/>
              <a:ext cx="1134372" cy="105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941" y="0"/>
                  </a:moveTo>
                  <a:cubicBezTo>
                    <a:pt x="1834" y="0"/>
                    <a:pt x="1726" y="47"/>
                    <a:pt x="1650" y="139"/>
                  </a:cubicBezTo>
                  <a:lnTo>
                    <a:pt x="103" y="1969"/>
                  </a:lnTo>
                  <a:cubicBezTo>
                    <a:pt x="-42" y="2142"/>
                    <a:pt x="-35" y="2417"/>
                    <a:pt x="132" y="2574"/>
                  </a:cubicBezTo>
                  <a:lnTo>
                    <a:pt x="19307" y="21491"/>
                  </a:lnTo>
                  <a:cubicBezTo>
                    <a:pt x="19381" y="21564"/>
                    <a:pt x="19476" y="21600"/>
                    <a:pt x="19570" y="21600"/>
                  </a:cubicBezTo>
                  <a:cubicBezTo>
                    <a:pt x="19679" y="21600"/>
                    <a:pt x="19788" y="21553"/>
                    <a:pt x="19866" y="21460"/>
                  </a:cubicBezTo>
                  <a:lnTo>
                    <a:pt x="21413" y="19638"/>
                  </a:lnTo>
                  <a:cubicBezTo>
                    <a:pt x="21558" y="19457"/>
                    <a:pt x="21543" y="19190"/>
                    <a:pt x="21384" y="19025"/>
                  </a:cubicBezTo>
                  <a:lnTo>
                    <a:pt x="20788" y="18436"/>
                  </a:lnTo>
                  <a:lnTo>
                    <a:pt x="20534" y="18185"/>
                  </a:lnTo>
                  <a:lnTo>
                    <a:pt x="19518" y="17180"/>
                  </a:lnTo>
                  <a:lnTo>
                    <a:pt x="19358" y="17023"/>
                  </a:lnTo>
                  <a:lnTo>
                    <a:pt x="18240" y="15916"/>
                  </a:lnTo>
                  <a:lnTo>
                    <a:pt x="18051" y="15735"/>
                  </a:lnTo>
                  <a:lnTo>
                    <a:pt x="15691" y="13403"/>
                  </a:lnTo>
                  <a:lnTo>
                    <a:pt x="15437" y="13160"/>
                  </a:lnTo>
                  <a:lnTo>
                    <a:pt x="14413" y="12146"/>
                  </a:lnTo>
                  <a:lnTo>
                    <a:pt x="14159" y="11895"/>
                  </a:lnTo>
                  <a:lnTo>
                    <a:pt x="13027" y="10772"/>
                  </a:lnTo>
                  <a:lnTo>
                    <a:pt x="12889" y="10639"/>
                  </a:lnTo>
                  <a:lnTo>
                    <a:pt x="9317" y="7121"/>
                  </a:lnTo>
                  <a:lnTo>
                    <a:pt x="9062" y="6869"/>
                  </a:lnTo>
                  <a:lnTo>
                    <a:pt x="7937" y="5762"/>
                  </a:lnTo>
                  <a:lnTo>
                    <a:pt x="7792" y="5613"/>
                  </a:lnTo>
                  <a:lnTo>
                    <a:pt x="6630" y="4466"/>
                  </a:lnTo>
                  <a:lnTo>
                    <a:pt x="6514" y="4356"/>
                  </a:lnTo>
                  <a:lnTo>
                    <a:pt x="2209" y="115"/>
                  </a:lnTo>
                  <a:cubicBezTo>
                    <a:pt x="2133" y="38"/>
                    <a:pt x="2037" y="0"/>
                    <a:pt x="1941" y="0"/>
                  </a:cubicBez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0921;p66"/>
            <p:cNvSpPr/>
            <p:nvPr/>
          </p:nvSpPr>
          <p:spPr>
            <a:xfrm>
              <a:off x="143" y="0"/>
              <a:ext cx="1107544" cy="102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2014" y="0"/>
                  </a:moveTo>
                  <a:cubicBezTo>
                    <a:pt x="1979" y="0"/>
                    <a:pt x="1942" y="16"/>
                    <a:pt x="1914" y="50"/>
                  </a:cubicBezTo>
                  <a:lnTo>
                    <a:pt x="36" y="2268"/>
                  </a:lnTo>
                  <a:cubicBezTo>
                    <a:pt x="-17" y="2325"/>
                    <a:pt x="-9" y="2421"/>
                    <a:pt x="43" y="2469"/>
                  </a:cubicBezTo>
                  <a:lnTo>
                    <a:pt x="19465" y="21558"/>
                  </a:lnTo>
                  <a:cubicBezTo>
                    <a:pt x="19491" y="21586"/>
                    <a:pt x="19525" y="21600"/>
                    <a:pt x="19558" y="21600"/>
                  </a:cubicBezTo>
                  <a:cubicBezTo>
                    <a:pt x="19595" y="21600"/>
                    <a:pt x="19632" y="21584"/>
                    <a:pt x="19659" y="21551"/>
                  </a:cubicBezTo>
                  <a:lnTo>
                    <a:pt x="21530" y="19332"/>
                  </a:lnTo>
                  <a:cubicBezTo>
                    <a:pt x="21583" y="19276"/>
                    <a:pt x="21583" y="19179"/>
                    <a:pt x="21523" y="19131"/>
                  </a:cubicBezTo>
                  <a:lnTo>
                    <a:pt x="2101" y="34"/>
                  </a:lnTo>
                  <a:cubicBezTo>
                    <a:pt x="2076" y="11"/>
                    <a:pt x="2046" y="0"/>
                    <a:pt x="20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0922;p66"/>
            <p:cNvSpPr/>
            <p:nvPr/>
          </p:nvSpPr>
          <p:spPr>
            <a:xfrm>
              <a:off x="69356" y="33025"/>
              <a:ext cx="86144" cy="9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5" y="0"/>
                  </a:moveTo>
                  <a:lnTo>
                    <a:pt x="0" y="18810"/>
                  </a:lnTo>
                  <a:lnTo>
                    <a:pt x="3265" y="21600"/>
                  </a:lnTo>
                  <a:lnTo>
                    <a:pt x="21600" y="279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0923;p66"/>
            <p:cNvSpPr/>
            <p:nvPr/>
          </p:nvSpPr>
          <p:spPr>
            <a:xfrm>
              <a:off x="134443" y="92356"/>
              <a:ext cx="85759" cy="9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17" y="0"/>
                  </a:moveTo>
                  <a:lnTo>
                    <a:pt x="0" y="18891"/>
                  </a:lnTo>
                  <a:lnTo>
                    <a:pt x="3280" y="21600"/>
                  </a:lnTo>
                  <a:lnTo>
                    <a:pt x="21600" y="2717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0924;p66"/>
            <p:cNvSpPr/>
            <p:nvPr/>
          </p:nvSpPr>
          <p:spPr>
            <a:xfrm>
              <a:off x="199530" y="151332"/>
              <a:ext cx="85759" cy="9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20" y="0"/>
                  </a:moveTo>
                  <a:lnTo>
                    <a:pt x="0" y="18901"/>
                  </a:lnTo>
                  <a:lnTo>
                    <a:pt x="3183" y="21600"/>
                  </a:lnTo>
                  <a:lnTo>
                    <a:pt x="21600" y="2790"/>
                  </a:lnTo>
                  <a:lnTo>
                    <a:pt x="1832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0925;p66"/>
            <p:cNvSpPr/>
            <p:nvPr/>
          </p:nvSpPr>
          <p:spPr>
            <a:xfrm>
              <a:off x="264232" y="210663"/>
              <a:ext cx="86144" cy="9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5" y="0"/>
                  </a:moveTo>
                  <a:lnTo>
                    <a:pt x="0" y="18811"/>
                  </a:lnTo>
                  <a:lnTo>
                    <a:pt x="3265" y="21600"/>
                  </a:lnTo>
                  <a:lnTo>
                    <a:pt x="21600" y="2789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0926;p66"/>
            <p:cNvSpPr/>
            <p:nvPr/>
          </p:nvSpPr>
          <p:spPr>
            <a:xfrm>
              <a:off x="329319" y="270027"/>
              <a:ext cx="85759" cy="9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25" y="0"/>
                  </a:moveTo>
                  <a:lnTo>
                    <a:pt x="0" y="18810"/>
                  </a:lnTo>
                  <a:lnTo>
                    <a:pt x="3280" y="21600"/>
                  </a:lnTo>
                  <a:lnTo>
                    <a:pt x="21600" y="2790"/>
                  </a:lnTo>
                  <a:lnTo>
                    <a:pt x="1842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4" name="Google Shape;10927;p66"/>
            <p:cNvSpPr/>
            <p:nvPr/>
          </p:nvSpPr>
          <p:spPr>
            <a:xfrm>
              <a:off x="394438" y="329357"/>
              <a:ext cx="85759" cy="9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20" y="0"/>
                  </a:moveTo>
                  <a:lnTo>
                    <a:pt x="0" y="18811"/>
                  </a:lnTo>
                  <a:lnTo>
                    <a:pt x="3175" y="21600"/>
                  </a:lnTo>
                  <a:lnTo>
                    <a:pt x="21600" y="2698"/>
                  </a:lnTo>
                  <a:lnTo>
                    <a:pt x="1832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0928;p66"/>
            <p:cNvSpPr/>
            <p:nvPr/>
          </p:nvSpPr>
          <p:spPr>
            <a:xfrm>
              <a:off x="459525" y="388720"/>
              <a:ext cx="85759" cy="9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20" y="0"/>
                  </a:moveTo>
                  <a:lnTo>
                    <a:pt x="0" y="18890"/>
                  </a:lnTo>
                  <a:lnTo>
                    <a:pt x="3175" y="21600"/>
                  </a:lnTo>
                  <a:lnTo>
                    <a:pt x="21600" y="2710"/>
                  </a:lnTo>
                  <a:lnTo>
                    <a:pt x="1832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0929;p66"/>
            <p:cNvSpPr/>
            <p:nvPr/>
          </p:nvSpPr>
          <p:spPr>
            <a:xfrm>
              <a:off x="524226" y="447665"/>
              <a:ext cx="86144" cy="9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5" y="0"/>
                  </a:moveTo>
                  <a:lnTo>
                    <a:pt x="0" y="18811"/>
                  </a:lnTo>
                  <a:lnTo>
                    <a:pt x="3265" y="21600"/>
                  </a:lnTo>
                  <a:lnTo>
                    <a:pt x="21600" y="2789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0930;p66"/>
            <p:cNvSpPr/>
            <p:nvPr/>
          </p:nvSpPr>
          <p:spPr>
            <a:xfrm>
              <a:off x="589313" y="507028"/>
              <a:ext cx="85759" cy="9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17" y="0"/>
                  </a:moveTo>
                  <a:lnTo>
                    <a:pt x="0" y="18810"/>
                  </a:lnTo>
                  <a:lnTo>
                    <a:pt x="3280" y="21600"/>
                  </a:lnTo>
                  <a:lnTo>
                    <a:pt x="21600" y="2790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10931;p66"/>
            <p:cNvSpPr/>
            <p:nvPr/>
          </p:nvSpPr>
          <p:spPr>
            <a:xfrm>
              <a:off x="654400" y="566359"/>
              <a:ext cx="85759" cy="9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20" y="0"/>
                  </a:moveTo>
                  <a:lnTo>
                    <a:pt x="0" y="18811"/>
                  </a:lnTo>
                  <a:lnTo>
                    <a:pt x="3183" y="21600"/>
                  </a:lnTo>
                  <a:lnTo>
                    <a:pt x="21600" y="2698"/>
                  </a:lnTo>
                  <a:lnTo>
                    <a:pt x="1832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10932;p66"/>
            <p:cNvSpPr/>
            <p:nvPr/>
          </p:nvSpPr>
          <p:spPr>
            <a:xfrm>
              <a:off x="719102" y="625337"/>
              <a:ext cx="86144" cy="9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5" y="0"/>
                  </a:moveTo>
                  <a:lnTo>
                    <a:pt x="0" y="18901"/>
                  </a:lnTo>
                  <a:lnTo>
                    <a:pt x="3265" y="21600"/>
                  </a:lnTo>
                  <a:lnTo>
                    <a:pt x="21600" y="279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10933;p66"/>
            <p:cNvSpPr/>
            <p:nvPr/>
          </p:nvSpPr>
          <p:spPr>
            <a:xfrm>
              <a:off x="784189" y="684667"/>
              <a:ext cx="85759" cy="9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17" y="0"/>
                  </a:moveTo>
                  <a:lnTo>
                    <a:pt x="0" y="18811"/>
                  </a:lnTo>
                  <a:lnTo>
                    <a:pt x="3280" y="21600"/>
                  </a:lnTo>
                  <a:lnTo>
                    <a:pt x="21600" y="278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59" name="Google Shape;10934;p66"/>
          <p:cNvGrpSpPr/>
          <p:nvPr/>
        </p:nvGrpSpPr>
        <p:grpSpPr>
          <a:xfrm>
            <a:off x="6870576" y="2243371"/>
            <a:ext cx="1193935" cy="1276992"/>
            <a:chOff x="0" y="0"/>
            <a:chExt cx="1193934" cy="1276990"/>
          </a:xfrm>
        </p:grpSpPr>
        <p:sp>
          <p:nvSpPr>
            <p:cNvPr id="1152" name="Google Shape;10935;p66"/>
            <p:cNvSpPr/>
            <p:nvPr/>
          </p:nvSpPr>
          <p:spPr>
            <a:xfrm>
              <a:off x="384291" y="341048"/>
              <a:ext cx="809644" cy="93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13376" y="0"/>
                  </a:moveTo>
                  <a:cubicBezTo>
                    <a:pt x="12069" y="0"/>
                    <a:pt x="10737" y="262"/>
                    <a:pt x="9490" y="827"/>
                  </a:cubicBezTo>
                  <a:cubicBezTo>
                    <a:pt x="4800" y="2963"/>
                    <a:pt x="4035" y="8143"/>
                    <a:pt x="7961" y="11080"/>
                  </a:cubicBezTo>
                  <a:lnTo>
                    <a:pt x="4978" y="14657"/>
                  </a:lnTo>
                  <a:lnTo>
                    <a:pt x="4749" y="14534"/>
                  </a:lnTo>
                  <a:cubicBezTo>
                    <a:pt x="4646" y="14479"/>
                    <a:pt x="4545" y="14451"/>
                    <a:pt x="4481" y="14451"/>
                  </a:cubicBezTo>
                  <a:cubicBezTo>
                    <a:pt x="4449" y="14451"/>
                    <a:pt x="4425" y="14458"/>
                    <a:pt x="4417" y="14472"/>
                  </a:cubicBezTo>
                  <a:lnTo>
                    <a:pt x="259" y="19177"/>
                  </a:lnTo>
                  <a:lnTo>
                    <a:pt x="56" y="19444"/>
                  </a:lnTo>
                  <a:cubicBezTo>
                    <a:pt x="-199" y="19753"/>
                    <a:pt x="439" y="20471"/>
                    <a:pt x="1510" y="21027"/>
                  </a:cubicBezTo>
                  <a:cubicBezTo>
                    <a:pt x="2204" y="21395"/>
                    <a:pt x="2911" y="21600"/>
                    <a:pt x="3380" y="21600"/>
                  </a:cubicBezTo>
                  <a:cubicBezTo>
                    <a:pt x="3618" y="21600"/>
                    <a:pt x="3795" y="21548"/>
                    <a:pt x="3881" y="21438"/>
                  </a:cubicBezTo>
                  <a:lnTo>
                    <a:pt x="4085" y="21191"/>
                  </a:lnTo>
                  <a:lnTo>
                    <a:pt x="7758" y="16219"/>
                  </a:lnTo>
                  <a:cubicBezTo>
                    <a:pt x="7783" y="16177"/>
                    <a:pt x="7706" y="16074"/>
                    <a:pt x="7554" y="15992"/>
                  </a:cubicBezTo>
                  <a:lnTo>
                    <a:pt x="7323" y="15868"/>
                  </a:lnTo>
                  <a:lnTo>
                    <a:pt x="10129" y="12252"/>
                  </a:lnTo>
                  <a:cubicBezTo>
                    <a:pt x="11178" y="12632"/>
                    <a:pt x="12283" y="12815"/>
                    <a:pt x="13374" y="12815"/>
                  </a:cubicBezTo>
                  <a:cubicBezTo>
                    <a:pt x="15995" y="12815"/>
                    <a:pt x="18537" y="11767"/>
                    <a:pt x="20050" y="9910"/>
                  </a:cubicBezTo>
                  <a:cubicBezTo>
                    <a:pt x="20941" y="8801"/>
                    <a:pt x="21401" y="7485"/>
                    <a:pt x="21324" y="6170"/>
                  </a:cubicBezTo>
                  <a:cubicBezTo>
                    <a:pt x="21298" y="5799"/>
                    <a:pt x="21247" y="5450"/>
                    <a:pt x="21172" y="5081"/>
                  </a:cubicBezTo>
                  <a:cubicBezTo>
                    <a:pt x="20347" y="1976"/>
                    <a:pt x="16963" y="0"/>
                    <a:pt x="13376" y="0"/>
                  </a:cubicBez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10936;p66"/>
            <p:cNvSpPr/>
            <p:nvPr/>
          </p:nvSpPr>
          <p:spPr>
            <a:xfrm>
              <a:off x="219245" y="17125"/>
              <a:ext cx="542728" cy="49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506" y="0"/>
                  </a:moveTo>
                  <a:cubicBezTo>
                    <a:pt x="6397" y="0"/>
                    <a:pt x="3354" y="1726"/>
                    <a:pt x="1545" y="4896"/>
                  </a:cubicBezTo>
                  <a:cubicBezTo>
                    <a:pt x="-1328" y="9908"/>
                    <a:pt x="-76" y="16617"/>
                    <a:pt x="4316" y="19855"/>
                  </a:cubicBezTo>
                  <a:cubicBezTo>
                    <a:pt x="5917" y="21033"/>
                    <a:pt x="7712" y="21600"/>
                    <a:pt x="9486" y="21600"/>
                  </a:cubicBezTo>
                  <a:cubicBezTo>
                    <a:pt x="12578" y="21600"/>
                    <a:pt x="15607" y="19877"/>
                    <a:pt x="17433" y="16691"/>
                  </a:cubicBezTo>
                  <a:cubicBezTo>
                    <a:pt x="20272" y="11682"/>
                    <a:pt x="19023" y="5012"/>
                    <a:pt x="14662" y="1736"/>
                  </a:cubicBezTo>
                  <a:cubicBezTo>
                    <a:pt x="13066" y="560"/>
                    <a:pt x="11275" y="0"/>
                    <a:pt x="95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10937;p66"/>
            <p:cNvSpPr/>
            <p:nvPr/>
          </p:nvSpPr>
          <p:spPr>
            <a:xfrm>
              <a:off x="219245" y="14434"/>
              <a:ext cx="542728" cy="499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506" y="0"/>
                  </a:moveTo>
                  <a:cubicBezTo>
                    <a:pt x="6397" y="0"/>
                    <a:pt x="3354" y="1728"/>
                    <a:pt x="1545" y="4892"/>
                  </a:cubicBezTo>
                  <a:cubicBezTo>
                    <a:pt x="-1328" y="9901"/>
                    <a:pt x="-76" y="16604"/>
                    <a:pt x="4316" y="19840"/>
                  </a:cubicBezTo>
                  <a:cubicBezTo>
                    <a:pt x="5917" y="21031"/>
                    <a:pt x="7709" y="21600"/>
                    <a:pt x="9481" y="21600"/>
                  </a:cubicBezTo>
                  <a:cubicBezTo>
                    <a:pt x="12575" y="21600"/>
                    <a:pt x="15604" y="19866"/>
                    <a:pt x="17433" y="16682"/>
                  </a:cubicBezTo>
                  <a:cubicBezTo>
                    <a:pt x="20272" y="11674"/>
                    <a:pt x="19023" y="5009"/>
                    <a:pt x="14662" y="1734"/>
                  </a:cubicBezTo>
                  <a:cubicBezTo>
                    <a:pt x="13066" y="560"/>
                    <a:pt x="11275" y="0"/>
                    <a:pt x="95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10938;p66"/>
            <p:cNvSpPr/>
            <p:nvPr/>
          </p:nvSpPr>
          <p:spPr>
            <a:xfrm>
              <a:off x="219873" y="21388"/>
              <a:ext cx="542088" cy="25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0826" y="0"/>
                  </a:moveTo>
                  <a:cubicBezTo>
                    <a:pt x="10684" y="0"/>
                    <a:pt x="10542" y="6"/>
                    <a:pt x="10401" y="13"/>
                  </a:cubicBezTo>
                  <a:cubicBezTo>
                    <a:pt x="4529" y="394"/>
                    <a:pt x="-111" y="10011"/>
                    <a:pt x="2" y="21600"/>
                  </a:cubicBezTo>
                  <a:lnTo>
                    <a:pt x="21489" y="20163"/>
                  </a:lnTo>
                  <a:cubicBezTo>
                    <a:pt x="21225" y="8854"/>
                    <a:pt x="16507" y="0"/>
                    <a:pt x="10826" y="0"/>
                  </a:cubicBezTo>
                  <a:close/>
                </a:path>
              </a:pathLst>
            </a:cu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10939;p66"/>
            <p:cNvSpPr/>
            <p:nvPr/>
          </p:nvSpPr>
          <p:spPr>
            <a:xfrm>
              <a:off x="47530" y="451816"/>
              <a:ext cx="330947" cy="40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600" fill="norm" stroke="1" extrusionOk="0">
                  <a:moveTo>
                    <a:pt x="15935" y="0"/>
                  </a:moveTo>
                  <a:cubicBezTo>
                    <a:pt x="15798" y="0"/>
                    <a:pt x="15672" y="51"/>
                    <a:pt x="15601" y="134"/>
                  </a:cubicBezTo>
                  <a:lnTo>
                    <a:pt x="1150" y="16794"/>
                  </a:lnTo>
                  <a:lnTo>
                    <a:pt x="427" y="17687"/>
                  </a:lnTo>
                  <a:cubicBezTo>
                    <a:pt x="-943" y="19727"/>
                    <a:pt x="1221" y="21600"/>
                    <a:pt x="3511" y="21600"/>
                  </a:cubicBezTo>
                  <a:cubicBezTo>
                    <a:pt x="4447" y="21600"/>
                    <a:pt x="5397" y="21292"/>
                    <a:pt x="6146" y="20557"/>
                  </a:cubicBezTo>
                  <a:lnTo>
                    <a:pt x="6869" y="19711"/>
                  </a:lnTo>
                  <a:lnTo>
                    <a:pt x="20536" y="2628"/>
                  </a:lnTo>
                  <a:cubicBezTo>
                    <a:pt x="20657" y="2486"/>
                    <a:pt x="20536" y="2300"/>
                    <a:pt x="20354" y="2205"/>
                  </a:cubicBezTo>
                  <a:lnTo>
                    <a:pt x="16203" y="87"/>
                  </a:lnTo>
                  <a:cubicBezTo>
                    <a:pt x="16127" y="28"/>
                    <a:pt x="16031" y="0"/>
                    <a:pt x="15935" y="0"/>
                  </a:cubicBezTo>
                  <a:close/>
                </a:path>
              </a:pathLst>
            </a:custGeom>
            <a:solidFill>
              <a:srgbClr val="5BA1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10940;p66"/>
            <p:cNvSpPr/>
            <p:nvPr/>
          </p:nvSpPr>
          <p:spPr>
            <a:xfrm>
              <a:off x="0" y="603941"/>
              <a:ext cx="283831" cy="29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12130" y="0"/>
                  </a:moveTo>
                  <a:cubicBezTo>
                    <a:pt x="12040" y="0"/>
                    <a:pt x="11968" y="22"/>
                    <a:pt x="11920" y="65"/>
                  </a:cubicBezTo>
                  <a:lnTo>
                    <a:pt x="731" y="14294"/>
                  </a:lnTo>
                  <a:lnTo>
                    <a:pt x="156" y="15002"/>
                  </a:lnTo>
                  <a:cubicBezTo>
                    <a:pt x="-556" y="15970"/>
                    <a:pt x="1228" y="18160"/>
                    <a:pt x="4078" y="19832"/>
                  </a:cubicBezTo>
                  <a:cubicBezTo>
                    <a:pt x="5969" y="20989"/>
                    <a:pt x="7867" y="21600"/>
                    <a:pt x="9130" y="21600"/>
                  </a:cubicBezTo>
                  <a:cubicBezTo>
                    <a:pt x="9771" y="21600"/>
                    <a:pt x="10256" y="21443"/>
                    <a:pt x="10495" y="21119"/>
                  </a:cubicBezTo>
                  <a:lnTo>
                    <a:pt x="11064" y="20410"/>
                  </a:lnTo>
                  <a:lnTo>
                    <a:pt x="20828" y="5343"/>
                  </a:lnTo>
                  <a:cubicBezTo>
                    <a:pt x="21044" y="5219"/>
                    <a:pt x="20757" y="4894"/>
                    <a:pt x="20403" y="4700"/>
                  </a:cubicBezTo>
                  <a:lnTo>
                    <a:pt x="12848" y="260"/>
                  </a:lnTo>
                  <a:cubicBezTo>
                    <a:pt x="12561" y="87"/>
                    <a:pt x="12309" y="0"/>
                    <a:pt x="12130" y="0"/>
                  </a:cubicBezTo>
                  <a:close/>
                </a:path>
              </a:pathLst>
            </a:custGeom>
            <a:solidFill>
              <a:srgbClr val="5391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10941;p66"/>
            <p:cNvSpPr/>
            <p:nvPr/>
          </p:nvSpPr>
          <p:spPr>
            <a:xfrm>
              <a:off x="202342" y="0"/>
              <a:ext cx="580267" cy="534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5" h="21600" fill="norm" stroke="1" extrusionOk="0">
                  <a:moveTo>
                    <a:pt x="9739" y="1449"/>
                  </a:moveTo>
                  <a:cubicBezTo>
                    <a:pt x="16096" y="1449"/>
                    <a:pt x="20409" y="9527"/>
                    <a:pt x="16682" y="15887"/>
                  </a:cubicBezTo>
                  <a:cubicBezTo>
                    <a:pt x="15081" y="18654"/>
                    <a:pt x="12397" y="20160"/>
                    <a:pt x="9658" y="20160"/>
                  </a:cubicBezTo>
                  <a:cubicBezTo>
                    <a:pt x="8086" y="20160"/>
                    <a:pt x="6496" y="19661"/>
                    <a:pt x="5079" y="18624"/>
                  </a:cubicBezTo>
                  <a:cubicBezTo>
                    <a:pt x="-1191" y="14087"/>
                    <a:pt x="619" y="3393"/>
                    <a:pt x="7923" y="1663"/>
                  </a:cubicBezTo>
                  <a:cubicBezTo>
                    <a:pt x="8542" y="1518"/>
                    <a:pt x="9150" y="1449"/>
                    <a:pt x="9739" y="1449"/>
                  </a:cubicBezTo>
                  <a:close/>
                  <a:moveTo>
                    <a:pt x="9658" y="0"/>
                  </a:moveTo>
                  <a:cubicBezTo>
                    <a:pt x="5364" y="0"/>
                    <a:pt x="1518" y="3206"/>
                    <a:pt x="362" y="7894"/>
                  </a:cubicBezTo>
                  <a:cubicBezTo>
                    <a:pt x="-930" y="13044"/>
                    <a:pt x="1331" y="18446"/>
                    <a:pt x="5692" y="20641"/>
                  </a:cubicBezTo>
                  <a:cubicBezTo>
                    <a:pt x="6982" y="21288"/>
                    <a:pt x="8339" y="21600"/>
                    <a:pt x="9677" y="21600"/>
                  </a:cubicBezTo>
                  <a:cubicBezTo>
                    <a:pt x="12872" y="21600"/>
                    <a:pt x="15968" y="19837"/>
                    <a:pt x="17811" y="16716"/>
                  </a:cubicBezTo>
                  <a:cubicBezTo>
                    <a:pt x="18911" y="14844"/>
                    <a:pt x="19462" y="12612"/>
                    <a:pt x="19364" y="10416"/>
                  </a:cubicBezTo>
                  <a:cubicBezTo>
                    <a:pt x="19201" y="5087"/>
                    <a:pt x="15583" y="693"/>
                    <a:pt x="10833" y="82"/>
                  </a:cubicBezTo>
                  <a:cubicBezTo>
                    <a:pt x="10437" y="27"/>
                    <a:pt x="10046" y="0"/>
                    <a:pt x="965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68" name="Google Shape;10942;p66"/>
          <p:cNvGrpSpPr/>
          <p:nvPr/>
        </p:nvGrpSpPr>
        <p:grpSpPr>
          <a:xfrm>
            <a:off x="6697679" y="496370"/>
            <a:ext cx="1458198" cy="1315967"/>
            <a:chOff x="0" y="0"/>
            <a:chExt cx="1458196" cy="1315965"/>
          </a:xfrm>
        </p:grpSpPr>
        <p:sp>
          <p:nvSpPr>
            <p:cNvPr id="1160" name="Google Shape;10943;p66"/>
            <p:cNvSpPr/>
            <p:nvPr/>
          </p:nvSpPr>
          <p:spPr>
            <a:xfrm>
              <a:off x="163963" y="95861"/>
              <a:ext cx="1294234" cy="122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0" y="0"/>
                  </a:moveTo>
                  <a:lnTo>
                    <a:pt x="1169" y="2915"/>
                  </a:lnTo>
                  <a:lnTo>
                    <a:pt x="2183" y="5441"/>
                  </a:lnTo>
                  <a:cubicBezTo>
                    <a:pt x="2222" y="5558"/>
                    <a:pt x="2284" y="5658"/>
                    <a:pt x="2361" y="5748"/>
                  </a:cubicBezTo>
                  <a:cubicBezTo>
                    <a:pt x="2377" y="5766"/>
                    <a:pt x="2384" y="5784"/>
                    <a:pt x="2400" y="5802"/>
                  </a:cubicBezTo>
                  <a:lnTo>
                    <a:pt x="15925" y="18805"/>
                  </a:lnTo>
                  <a:lnTo>
                    <a:pt x="16150" y="19022"/>
                  </a:lnTo>
                  <a:lnTo>
                    <a:pt x="17102" y="19942"/>
                  </a:lnTo>
                  <a:lnTo>
                    <a:pt x="17435" y="20258"/>
                  </a:lnTo>
                  <a:lnTo>
                    <a:pt x="18627" y="21404"/>
                  </a:lnTo>
                  <a:cubicBezTo>
                    <a:pt x="18764" y="21536"/>
                    <a:pt x="18931" y="21600"/>
                    <a:pt x="19097" y="21600"/>
                  </a:cubicBezTo>
                  <a:cubicBezTo>
                    <a:pt x="19307" y="21600"/>
                    <a:pt x="19515" y="21497"/>
                    <a:pt x="19657" y="21295"/>
                  </a:cubicBezTo>
                  <a:lnTo>
                    <a:pt x="21344" y="18904"/>
                  </a:lnTo>
                  <a:cubicBezTo>
                    <a:pt x="21600" y="18543"/>
                    <a:pt x="21562" y="18011"/>
                    <a:pt x="21252" y="17714"/>
                  </a:cubicBezTo>
                  <a:lnTo>
                    <a:pt x="20052" y="16558"/>
                  </a:lnTo>
                  <a:lnTo>
                    <a:pt x="19727" y="16242"/>
                  </a:lnTo>
                  <a:lnTo>
                    <a:pt x="18767" y="15322"/>
                  </a:lnTo>
                  <a:lnTo>
                    <a:pt x="18442" y="15006"/>
                  </a:lnTo>
                  <a:lnTo>
                    <a:pt x="5024" y="2102"/>
                  </a:lnTo>
                  <a:lnTo>
                    <a:pt x="5017" y="2093"/>
                  </a:lnTo>
                  <a:cubicBezTo>
                    <a:pt x="4939" y="2021"/>
                    <a:pt x="4846" y="1967"/>
                    <a:pt x="4753" y="1940"/>
                  </a:cubicBezTo>
                  <a:lnTo>
                    <a:pt x="2524" y="1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10944;p66"/>
            <p:cNvSpPr/>
            <p:nvPr/>
          </p:nvSpPr>
          <p:spPr>
            <a:xfrm>
              <a:off x="0" y="0"/>
              <a:ext cx="146699" cy="15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011" y="21600"/>
                  </a:lnTo>
                  <a:cubicBezTo>
                    <a:pt x="13306" y="20499"/>
                    <a:pt x="19135" y="17184"/>
                    <a:pt x="21600" y="76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10945;p66"/>
            <p:cNvSpPr/>
            <p:nvPr/>
          </p:nvSpPr>
          <p:spPr>
            <a:xfrm>
              <a:off x="67994" y="56601"/>
              <a:ext cx="223569" cy="25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04" y="0"/>
                  </a:moveTo>
                  <a:cubicBezTo>
                    <a:pt x="5987" y="5859"/>
                    <a:pt x="2162" y="7957"/>
                    <a:pt x="0" y="8639"/>
                  </a:cubicBezTo>
                  <a:lnTo>
                    <a:pt x="5715" y="20188"/>
                  </a:lnTo>
                  <a:cubicBezTo>
                    <a:pt x="5941" y="20745"/>
                    <a:pt x="6255" y="21216"/>
                    <a:pt x="6705" y="21600"/>
                  </a:cubicBezTo>
                  <a:cubicBezTo>
                    <a:pt x="10757" y="20314"/>
                    <a:pt x="17597" y="16424"/>
                    <a:pt x="21600" y="4875"/>
                  </a:cubicBezTo>
                  <a:cubicBezTo>
                    <a:pt x="21150" y="4533"/>
                    <a:pt x="20655" y="4321"/>
                    <a:pt x="20115" y="4149"/>
                  </a:cubicBezTo>
                  <a:lnTo>
                    <a:pt x="7604" y="0"/>
                  </a:lnTo>
                  <a:close/>
                </a:path>
              </a:pathLst>
            </a:custGeom>
            <a:solidFill>
              <a:srgbClr val="F4D6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10946;p66"/>
            <p:cNvSpPr/>
            <p:nvPr/>
          </p:nvSpPr>
          <p:spPr>
            <a:xfrm>
              <a:off x="139745" y="64778"/>
              <a:ext cx="151824" cy="24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1" y="0"/>
                  </a:moveTo>
                  <a:cubicBezTo>
                    <a:pt x="8744" y="3937"/>
                    <a:pt x="8677" y="10090"/>
                    <a:pt x="5566" y="14960"/>
                  </a:cubicBezTo>
                  <a:cubicBezTo>
                    <a:pt x="4107" y="17306"/>
                    <a:pt x="2254" y="19518"/>
                    <a:pt x="0" y="21600"/>
                  </a:cubicBezTo>
                  <a:cubicBezTo>
                    <a:pt x="6028" y="20184"/>
                    <a:pt x="15834" y="16064"/>
                    <a:pt x="21600" y="4379"/>
                  </a:cubicBezTo>
                  <a:cubicBezTo>
                    <a:pt x="20938" y="4026"/>
                    <a:pt x="20209" y="3762"/>
                    <a:pt x="19413" y="3629"/>
                  </a:cubicBezTo>
                  <a:lnTo>
                    <a:pt x="4041" y="0"/>
                  </a:lnTo>
                  <a:close/>
                </a:path>
              </a:pathLst>
            </a:custGeom>
            <a:solidFill>
              <a:srgbClr val="E1BC5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10947;p66"/>
            <p:cNvSpPr/>
            <p:nvPr/>
          </p:nvSpPr>
          <p:spPr>
            <a:xfrm>
              <a:off x="137398" y="115212"/>
              <a:ext cx="1113471" cy="106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2977" y="0"/>
                  </a:moveTo>
                  <a:cubicBezTo>
                    <a:pt x="2177" y="2782"/>
                    <a:pt x="810" y="3722"/>
                    <a:pt x="0" y="4043"/>
                  </a:cubicBezTo>
                  <a:cubicBezTo>
                    <a:pt x="9" y="4053"/>
                    <a:pt x="27" y="4084"/>
                    <a:pt x="45" y="4095"/>
                  </a:cubicBezTo>
                  <a:lnTo>
                    <a:pt x="18264" y="21383"/>
                  </a:lnTo>
                  <a:cubicBezTo>
                    <a:pt x="18414" y="21529"/>
                    <a:pt x="18599" y="21600"/>
                    <a:pt x="18784" y="21600"/>
                  </a:cubicBezTo>
                  <a:cubicBezTo>
                    <a:pt x="19019" y="21600"/>
                    <a:pt x="19254" y="21484"/>
                    <a:pt x="19415" y="21259"/>
                  </a:cubicBezTo>
                  <a:lnTo>
                    <a:pt x="21312" y="18612"/>
                  </a:lnTo>
                  <a:cubicBezTo>
                    <a:pt x="21600" y="18209"/>
                    <a:pt x="21546" y="17619"/>
                    <a:pt x="21195" y="17288"/>
                  </a:cubicBezTo>
                  <a:lnTo>
                    <a:pt x="2986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10948;p66"/>
            <p:cNvSpPr/>
            <p:nvPr/>
          </p:nvSpPr>
          <p:spPr>
            <a:xfrm>
              <a:off x="290172" y="115212"/>
              <a:ext cx="960888" cy="106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31" y="0"/>
                  </a:moveTo>
                  <a:cubicBezTo>
                    <a:pt x="21" y="31"/>
                    <a:pt x="10" y="63"/>
                    <a:pt x="0" y="93"/>
                  </a:cubicBezTo>
                  <a:cubicBezTo>
                    <a:pt x="1010" y="2048"/>
                    <a:pt x="2614" y="3661"/>
                    <a:pt x="3885" y="5450"/>
                  </a:cubicBezTo>
                  <a:cubicBezTo>
                    <a:pt x="5249" y="7383"/>
                    <a:pt x="6676" y="9224"/>
                    <a:pt x="8227" y="11022"/>
                  </a:cubicBezTo>
                  <a:cubicBezTo>
                    <a:pt x="11227" y="14507"/>
                    <a:pt x="14487" y="17774"/>
                    <a:pt x="17539" y="21228"/>
                  </a:cubicBezTo>
                  <a:lnTo>
                    <a:pt x="17736" y="21383"/>
                  </a:lnTo>
                  <a:cubicBezTo>
                    <a:pt x="17915" y="21529"/>
                    <a:pt x="18130" y="21600"/>
                    <a:pt x="18343" y="21600"/>
                  </a:cubicBezTo>
                  <a:cubicBezTo>
                    <a:pt x="18615" y="21600"/>
                    <a:pt x="18883" y="21484"/>
                    <a:pt x="19069" y="21259"/>
                  </a:cubicBezTo>
                  <a:lnTo>
                    <a:pt x="21267" y="18612"/>
                  </a:lnTo>
                  <a:cubicBezTo>
                    <a:pt x="21600" y="18219"/>
                    <a:pt x="21548" y="17619"/>
                    <a:pt x="21142" y="17288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10949;p66"/>
            <p:cNvSpPr/>
            <p:nvPr/>
          </p:nvSpPr>
          <p:spPr>
            <a:xfrm>
              <a:off x="995435" y="887494"/>
              <a:ext cx="171383" cy="21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94" y="0"/>
                  </a:moveTo>
                  <a:lnTo>
                    <a:pt x="0" y="19938"/>
                  </a:lnTo>
                  <a:lnTo>
                    <a:pt x="2406" y="21600"/>
                  </a:lnTo>
                  <a:lnTo>
                    <a:pt x="21600" y="1662"/>
                  </a:lnTo>
                  <a:lnTo>
                    <a:pt x="1919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10950;p66"/>
            <p:cNvSpPr/>
            <p:nvPr/>
          </p:nvSpPr>
          <p:spPr>
            <a:xfrm>
              <a:off x="920436" y="819720"/>
              <a:ext cx="171383" cy="21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94" y="0"/>
                  </a:moveTo>
                  <a:lnTo>
                    <a:pt x="0" y="19895"/>
                  </a:lnTo>
                  <a:lnTo>
                    <a:pt x="2406" y="21600"/>
                  </a:lnTo>
                  <a:lnTo>
                    <a:pt x="21600" y="1705"/>
                  </a:lnTo>
                  <a:lnTo>
                    <a:pt x="1919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69" name="Google Shape;10973;p66"/>
          <p:cNvSpPr/>
          <p:nvPr/>
        </p:nvSpPr>
        <p:spPr>
          <a:xfrm>
            <a:off x="616314" y="1134831"/>
            <a:ext cx="134763" cy="134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7" y="0"/>
                </a:moveTo>
                <a:cubicBezTo>
                  <a:pt x="4845" y="0"/>
                  <a:pt x="0" y="4788"/>
                  <a:pt x="0" y="10803"/>
                </a:cubicBezTo>
                <a:cubicBezTo>
                  <a:pt x="0" y="16755"/>
                  <a:pt x="4845" y="21600"/>
                  <a:pt x="10797" y="21600"/>
                </a:cubicBezTo>
                <a:cubicBezTo>
                  <a:pt x="16750" y="21600"/>
                  <a:pt x="21600" y="16755"/>
                  <a:pt x="21600" y="10803"/>
                </a:cubicBezTo>
                <a:cubicBezTo>
                  <a:pt x="21600" y="4788"/>
                  <a:pt x="16750" y="0"/>
                  <a:pt x="1079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0" name="Google Shape;10974;p66"/>
          <p:cNvSpPr/>
          <p:nvPr/>
        </p:nvSpPr>
        <p:spPr>
          <a:xfrm>
            <a:off x="1420352" y="800970"/>
            <a:ext cx="59712" cy="59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6" y="0"/>
                </a:moveTo>
                <a:cubicBezTo>
                  <a:pt x="4850" y="0"/>
                  <a:pt x="0" y="4848"/>
                  <a:pt x="0" y="10800"/>
                </a:cubicBezTo>
                <a:cubicBezTo>
                  <a:pt x="0" y="16752"/>
                  <a:pt x="4850" y="21600"/>
                  <a:pt x="10806" y="21600"/>
                </a:cubicBezTo>
                <a:cubicBezTo>
                  <a:pt x="16750" y="21600"/>
                  <a:pt x="21600" y="16752"/>
                  <a:pt x="21600" y="10800"/>
                </a:cubicBezTo>
                <a:cubicBezTo>
                  <a:pt x="21600" y="4848"/>
                  <a:pt x="16750" y="0"/>
                  <a:pt x="1080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1" name="Google Shape;10975;p66"/>
          <p:cNvSpPr/>
          <p:nvPr/>
        </p:nvSpPr>
        <p:spPr>
          <a:xfrm>
            <a:off x="7915458" y="3556525"/>
            <a:ext cx="134763" cy="134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4850" y="0"/>
                  <a:pt x="0" y="4850"/>
                  <a:pt x="0" y="10803"/>
                </a:cubicBezTo>
                <a:cubicBezTo>
                  <a:pt x="0" y="16817"/>
                  <a:pt x="4850" y="21600"/>
                  <a:pt x="10803" y="21600"/>
                </a:cubicBezTo>
                <a:cubicBezTo>
                  <a:pt x="16755" y="21600"/>
                  <a:pt x="21600" y="16817"/>
                  <a:pt x="21600" y="10803"/>
                </a:cubicBezTo>
                <a:cubicBezTo>
                  <a:pt x="21600" y="4850"/>
                  <a:pt x="16755" y="0"/>
                  <a:pt x="10803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2" name="Google Shape;10976;p66"/>
          <p:cNvSpPr/>
          <p:nvPr/>
        </p:nvSpPr>
        <p:spPr>
          <a:xfrm>
            <a:off x="7378682" y="376360"/>
            <a:ext cx="134763" cy="134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7" y="0"/>
                </a:moveTo>
                <a:cubicBezTo>
                  <a:pt x="4845" y="0"/>
                  <a:pt x="0" y="4850"/>
                  <a:pt x="0" y="10803"/>
                </a:cubicBezTo>
                <a:cubicBezTo>
                  <a:pt x="0" y="16755"/>
                  <a:pt x="4845" y="21600"/>
                  <a:pt x="10797" y="21600"/>
                </a:cubicBezTo>
                <a:cubicBezTo>
                  <a:pt x="16750" y="21600"/>
                  <a:pt x="21600" y="16755"/>
                  <a:pt x="21600" y="10803"/>
                </a:cubicBezTo>
                <a:cubicBezTo>
                  <a:pt x="21600" y="4850"/>
                  <a:pt x="16750" y="0"/>
                  <a:pt x="1079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3" name="Google Shape;10977;p66"/>
          <p:cNvSpPr/>
          <p:nvPr/>
        </p:nvSpPr>
        <p:spPr>
          <a:xfrm>
            <a:off x="1535990" y="4036670"/>
            <a:ext cx="134763" cy="134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7" y="0"/>
                </a:moveTo>
                <a:cubicBezTo>
                  <a:pt x="4845" y="0"/>
                  <a:pt x="0" y="4845"/>
                  <a:pt x="0" y="10797"/>
                </a:cubicBezTo>
                <a:cubicBezTo>
                  <a:pt x="0" y="16750"/>
                  <a:pt x="4845" y="21600"/>
                  <a:pt x="10797" y="21600"/>
                </a:cubicBezTo>
                <a:cubicBezTo>
                  <a:pt x="16812" y="21600"/>
                  <a:pt x="21600" y="16750"/>
                  <a:pt x="21600" y="10797"/>
                </a:cubicBezTo>
                <a:cubicBezTo>
                  <a:pt x="21600" y="4845"/>
                  <a:pt x="16812" y="0"/>
                  <a:pt x="1079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4" name="Google Shape;10978;p66"/>
          <p:cNvSpPr/>
          <p:nvPr/>
        </p:nvSpPr>
        <p:spPr>
          <a:xfrm>
            <a:off x="8176224" y="3578745"/>
            <a:ext cx="32928" cy="32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5020" y="0"/>
                  <a:pt x="0" y="4767"/>
                  <a:pt x="0" y="10800"/>
                </a:cubicBezTo>
                <a:cubicBezTo>
                  <a:pt x="0" y="16833"/>
                  <a:pt x="5020" y="21600"/>
                  <a:pt x="10800" y="21600"/>
                </a:cubicBezTo>
                <a:cubicBezTo>
                  <a:pt x="16812" y="21600"/>
                  <a:pt x="21600" y="16833"/>
                  <a:pt x="21600" y="10800"/>
                </a:cubicBezTo>
                <a:cubicBezTo>
                  <a:pt x="21600" y="4767"/>
                  <a:pt x="16812" y="0"/>
                  <a:pt x="1080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5" name="Google Shape;10979;p66"/>
          <p:cNvSpPr/>
          <p:nvPr/>
        </p:nvSpPr>
        <p:spPr>
          <a:xfrm>
            <a:off x="1425722" y="321983"/>
            <a:ext cx="108331" cy="108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35" y="0"/>
                </a:moveTo>
                <a:cubicBezTo>
                  <a:pt x="4809" y="0"/>
                  <a:pt x="0" y="4867"/>
                  <a:pt x="0" y="10800"/>
                </a:cubicBezTo>
                <a:cubicBezTo>
                  <a:pt x="0" y="16733"/>
                  <a:pt x="4809" y="21600"/>
                  <a:pt x="10835" y="21600"/>
                </a:cubicBezTo>
                <a:cubicBezTo>
                  <a:pt x="16791" y="21600"/>
                  <a:pt x="21600" y="16733"/>
                  <a:pt x="21600" y="10800"/>
                </a:cubicBezTo>
                <a:cubicBezTo>
                  <a:pt x="21600" y="4867"/>
                  <a:pt x="16791" y="0"/>
                  <a:pt x="1083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6" name="Google Shape;10980;p66"/>
          <p:cNvSpPr/>
          <p:nvPr/>
        </p:nvSpPr>
        <p:spPr>
          <a:xfrm>
            <a:off x="8152461" y="3163686"/>
            <a:ext cx="47880" cy="48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20" y="0"/>
                </a:moveTo>
                <a:cubicBezTo>
                  <a:pt x="4845" y="0"/>
                  <a:pt x="0" y="4806"/>
                  <a:pt x="0" y="10807"/>
                </a:cubicBezTo>
                <a:cubicBezTo>
                  <a:pt x="0" y="16794"/>
                  <a:pt x="4845" y="21600"/>
                  <a:pt x="10720" y="21600"/>
                </a:cubicBezTo>
                <a:cubicBezTo>
                  <a:pt x="16755" y="21600"/>
                  <a:pt x="21600" y="16794"/>
                  <a:pt x="21600" y="10807"/>
                </a:cubicBezTo>
                <a:cubicBezTo>
                  <a:pt x="21600" y="4806"/>
                  <a:pt x="16755" y="0"/>
                  <a:pt x="1072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7" name="Google Shape;10983;p66"/>
          <p:cNvSpPr/>
          <p:nvPr/>
        </p:nvSpPr>
        <p:spPr>
          <a:xfrm>
            <a:off x="3008824" y="4725904"/>
            <a:ext cx="73134" cy="73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64" h="21600" fill="norm" stroke="1" extrusionOk="0">
                <a:moveTo>
                  <a:pt x="9735" y="0"/>
                </a:moveTo>
                <a:cubicBezTo>
                  <a:pt x="7117" y="0"/>
                  <a:pt x="4498" y="1158"/>
                  <a:pt x="2572" y="3484"/>
                </a:cubicBezTo>
                <a:cubicBezTo>
                  <a:pt x="-1099" y="7890"/>
                  <a:pt x="-791" y="14679"/>
                  <a:pt x="3180" y="18742"/>
                </a:cubicBezTo>
                <a:cubicBezTo>
                  <a:pt x="5046" y="20660"/>
                  <a:pt x="7390" y="21600"/>
                  <a:pt x="9727" y="21600"/>
                </a:cubicBezTo>
                <a:cubicBezTo>
                  <a:pt x="12362" y="21600"/>
                  <a:pt x="14990" y="20404"/>
                  <a:pt x="16932" y="18068"/>
                </a:cubicBezTo>
                <a:cubicBezTo>
                  <a:pt x="20501" y="13663"/>
                  <a:pt x="20296" y="6874"/>
                  <a:pt x="16325" y="2810"/>
                </a:cubicBezTo>
                <a:cubicBezTo>
                  <a:pt x="14442" y="930"/>
                  <a:pt x="12089" y="0"/>
                  <a:pt x="973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8" name="Google Shape;10984;p66"/>
          <p:cNvSpPr/>
          <p:nvPr/>
        </p:nvSpPr>
        <p:spPr>
          <a:xfrm>
            <a:off x="995232" y="3357694"/>
            <a:ext cx="72982" cy="72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23" h="21600" fill="norm" stroke="1" extrusionOk="0">
                <a:moveTo>
                  <a:pt x="9712" y="0"/>
                </a:moveTo>
                <a:cubicBezTo>
                  <a:pt x="7076" y="0"/>
                  <a:pt x="4457" y="1170"/>
                  <a:pt x="2583" y="3435"/>
                </a:cubicBezTo>
                <a:cubicBezTo>
                  <a:pt x="-1088" y="7850"/>
                  <a:pt x="-780" y="14768"/>
                  <a:pt x="3088" y="18726"/>
                </a:cubicBezTo>
                <a:cubicBezTo>
                  <a:pt x="4971" y="20658"/>
                  <a:pt x="7324" y="21600"/>
                  <a:pt x="9678" y="21600"/>
                </a:cubicBezTo>
                <a:cubicBezTo>
                  <a:pt x="12296" y="21600"/>
                  <a:pt x="14915" y="20430"/>
                  <a:pt x="16841" y="18165"/>
                </a:cubicBezTo>
                <a:cubicBezTo>
                  <a:pt x="20512" y="13750"/>
                  <a:pt x="20204" y="6946"/>
                  <a:pt x="16336" y="2874"/>
                </a:cubicBezTo>
                <a:cubicBezTo>
                  <a:pt x="14453" y="942"/>
                  <a:pt x="12074" y="0"/>
                  <a:pt x="971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9" name="Google Shape;10985;p66"/>
          <p:cNvSpPr/>
          <p:nvPr/>
        </p:nvSpPr>
        <p:spPr>
          <a:xfrm>
            <a:off x="2160183" y="4689534"/>
            <a:ext cx="73094" cy="72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53" h="21600" fill="norm" stroke="1" extrusionOk="0">
                <a:moveTo>
                  <a:pt x="9736" y="0"/>
                </a:moveTo>
                <a:cubicBezTo>
                  <a:pt x="7109" y="0"/>
                  <a:pt x="4498" y="1161"/>
                  <a:pt x="2616" y="3492"/>
                </a:cubicBezTo>
                <a:cubicBezTo>
                  <a:pt x="-1047" y="7907"/>
                  <a:pt x="-850" y="14711"/>
                  <a:pt x="3129" y="18783"/>
                </a:cubicBezTo>
                <a:cubicBezTo>
                  <a:pt x="5003" y="20658"/>
                  <a:pt x="7365" y="21600"/>
                  <a:pt x="9719" y="21600"/>
                </a:cubicBezTo>
                <a:cubicBezTo>
                  <a:pt x="12337" y="21600"/>
                  <a:pt x="14948" y="20430"/>
                  <a:pt x="16882" y="18108"/>
                </a:cubicBezTo>
                <a:cubicBezTo>
                  <a:pt x="20553" y="13683"/>
                  <a:pt x="20245" y="6889"/>
                  <a:pt x="16274" y="2807"/>
                </a:cubicBezTo>
                <a:cubicBezTo>
                  <a:pt x="14443" y="933"/>
                  <a:pt x="12081" y="0"/>
                  <a:pt x="973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0" name="Google Shape;10986;p66"/>
          <p:cNvSpPr/>
          <p:nvPr/>
        </p:nvSpPr>
        <p:spPr>
          <a:xfrm>
            <a:off x="989214" y="2100460"/>
            <a:ext cx="84633" cy="8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49" y="0"/>
                </a:moveTo>
                <a:cubicBezTo>
                  <a:pt x="4891" y="0"/>
                  <a:pt x="0" y="4885"/>
                  <a:pt x="0" y="10845"/>
                </a:cubicBezTo>
                <a:cubicBezTo>
                  <a:pt x="0" y="16814"/>
                  <a:pt x="4891" y="21600"/>
                  <a:pt x="10849" y="21600"/>
                </a:cubicBezTo>
                <a:cubicBezTo>
                  <a:pt x="16807" y="21600"/>
                  <a:pt x="21600" y="16814"/>
                  <a:pt x="21600" y="10845"/>
                </a:cubicBezTo>
                <a:cubicBezTo>
                  <a:pt x="21600" y="4885"/>
                  <a:pt x="16807" y="0"/>
                  <a:pt x="1084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187" name="Google Shape;10987;p66"/>
          <p:cNvGrpSpPr/>
          <p:nvPr/>
        </p:nvGrpSpPr>
        <p:grpSpPr>
          <a:xfrm>
            <a:off x="701228" y="3127562"/>
            <a:ext cx="1612222" cy="2026037"/>
            <a:chOff x="0" y="0"/>
            <a:chExt cx="1612221" cy="2026036"/>
          </a:xfrm>
        </p:grpSpPr>
        <p:sp>
          <p:nvSpPr>
            <p:cNvPr id="1181" name="Google Shape;10988;p66"/>
            <p:cNvSpPr/>
            <p:nvPr/>
          </p:nvSpPr>
          <p:spPr>
            <a:xfrm>
              <a:off x="-1" y="161978"/>
              <a:ext cx="1606870" cy="186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2929" y="0"/>
                  </a:moveTo>
                  <a:lnTo>
                    <a:pt x="237" y="3850"/>
                  </a:lnTo>
                  <a:lnTo>
                    <a:pt x="216" y="3859"/>
                  </a:lnTo>
                  <a:cubicBezTo>
                    <a:pt x="67" y="3904"/>
                    <a:pt x="-25" y="4037"/>
                    <a:pt x="6" y="4174"/>
                  </a:cubicBezTo>
                  <a:cubicBezTo>
                    <a:pt x="11" y="4197"/>
                    <a:pt x="16" y="4219"/>
                    <a:pt x="26" y="4236"/>
                  </a:cubicBezTo>
                  <a:lnTo>
                    <a:pt x="6765" y="20779"/>
                  </a:lnTo>
                  <a:lnTo>
                    <a:pt x="8390" y="21600"/>
                  </a:lnTo>
                  <a:lnTo>
                    <a:pt x="9104" y="21396"/>
                  </a:lnTo>
                  <a:lnTo>
                    <a:pt x="9094" y="21391"/>
                  </a:lnTo>
                  <a:lnTo>
                    <a:pt x="21575" y="17612"/>
                  </a:lnTo>
                  <a:lnTo>
                    <a:pt x="14769" y="914"/>
                  </a:lnTo>
                  <a:lnTo>
                    <a:pt x="14327" y="714"/>
                  </a:lnTo>
                  <a:lnTo>
                    <a:pt x="14301" y="652"/>
                  </a:lnTo>
                  <a:lnTo>
                    <a:pt x="12929" y="0"/>
                  </a:ln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0989;p66"/>
            <p:cNvSpPr/>
            <p:nvPr/>
          </p:nvSpPr>
          <p:spPr>
            <a:xfrm>
              <a:off x="181162" y="21063"/>
              <a:ext cx="1431060" cy="1779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14" y="0"/>
                  </a:moveTo>
                  <a:lnTo>
                    <a:pt x="12274" y="1060"/>
                  </a:lnTo>
                  <a:lnTo>
                    <a:pt x="0" y="4532"/>
                  </a:lnTo>
                  <a:lnTo>
                    <a:pt x="6466" y="19322"/>
                  </a:lnTo>
                  <a:lnTo>
                    <a:pt x="5830" y="20931"/>
                  </a:lnTo>
                  <a:lnTo>
                    <a:pt x="7339" y="21600"/>
                  </a:lnTo>
                  <a:lnTo>
                    <a:pt x="21600" y="17579"/>
                  </a:lnTo>
                  <a:lnTo>
                    <a:pt x="14203" y="665"/>
                  </a:lnTo>
                  <a:lnTo>
                    <a:pt x="12614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0990;p66"/>
            <p:cNvSpPr/>
            <p:nvPr/>
          </p:nvSpPr>
          <p:spPr>
            <a:xfrm>
              <a:off x="151673" y="0"/>
              <a:ext cx="1430706" cy="178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53" y="0"/>
                  </a:moveTo>
                  <a:lnTo>
                    <a:pt x="12277" y="1180"/>
                  </a:lnTo>
                  <a:lnTo>
                    <a:pt x="0" y="4636"/>
                  </a:lnTo>
                  <a:lnTo>
                    <a:pt x="6462" y="19352"/>
                  </a:lnTo>
                  <a:lnTo>
                    <a:pt x="5953" y="20943"/>
                  </a:lnTo>
                  <a:lnTo>
                    <a:pt x="7450" y="21600"/>
                  </a:lnTo>
                  <a:lnTo>
                    <a:pt x="21600" y="17617"/>
                  </a:lnTo>
                  <a:lnTo>
                    <a:pt x="14150" y="652"/>
                  </a:lnTo>
                  <a:lnTo>
                    <a:pt x="1265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0991;p66"/>
            <p:cNvSpPr/>
            <p:nvPr/>
          </p:nvSpPr>
          <p:spPr>
            <a:xfrm>
              <a:off x="59500" y="0"/>
              <a:ext cx="1424091" cy="180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14078" y="0"/>
                  </a:moveTo>
                  <a:lnTo>
                    <a:pt x="253" y="3851"/>
                  </a:lnTo>
                  <a:cubicBezTo>
                    <a:pt x="57" y="3906"/>
                    <a:pt x="-48" y="4076"/>
                    <a:pt x="22" y="4232"/>
                  </a:cubicBezTo>
                  <a:lnTo>
                    <a:pt x="7362" y="20778"/>
                  </a:lnTo>
                  <a:lnTo>
                    <a:pt x="9136" y="21600"/>
                  </a:lnTo>
                  <a:lnTo>
                    <a:pt x="9912" y="21393"/>
                  </a:lnTo>
                  <a:lnTo>
                    <a:pt x="8006" y="20599"/>
                  </a:lnTo>
                  <a:lnTo>
                    <a:pt x="21552" y="16831"/>
                  </a:lnTo>
                  <a:lnTo>
                    <a:pt x="14078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0992;p66"/>
            <p:cNvSpPr/>
            <p:nvPr/>
          </p:nvSpPr>
          <p:spPr>
            <a:xfrm>
              <a:off x="328861" y="298165"/>
              <a:ext cx="595121" cy="321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19742" y="0"/>
                  </a:moveTo>
                  <a:cubicBezTo>
                    <a:pt x="19707" y="0"/>
                    <a:pt x="19671" y="11"/>
                    <a:pt x="19637" y="32"/>
                  </a:cubicBezTo>
                  <a:lnTo>
                    <a:pt x="197" y="12703"/>
                  </a:lnTo>
                  <a:cubicBezTo>
                    <a:pt x="45" y="12804"/>
                    <a:pt x="-38" y="13139"/>
                    <a:pt x="18" y="13421"/>
                  </a:cubicBezTo>
                  <a:lnTo>
                    <a:pt x="1485" y="21209"/>
                  </a:lnTo>
                  <a:cubicBezTo>
                    <a:pt x="1528" y="21453"/>
                    <a:pt x="1651" y="21600"/>
                    <a:pt x="1775" y="21600"/>
                  </a:cubicBezTo>
                  <a:cubicBezTo>
                    <a:pt x="1808" y="21600"/>
                    <a:pt x="1841" y="21589"/>
                    <a:pt x="1873" y="21568"/>
                  </a:cubicBezTo>
                  <a:lnTo>
                    <a:pt x="21312" y="8899"/>
                  </a:lnTo>
                  <a:cubicBezTo>
                    <a:pt x="21478" y="8796"/>
                    <a:pt x="21562" y="8461"/>
                    <a:pt x="21506" y="8179"/>
                  </a:cubicBezTo>
                  <a:lnTo>
                    <a:pt x="20039" y="393"/>
                  </a:lnTo>
                  <a:cubicBezTo>
                    <a:pt x="19994" y="149"/>
                    <a:pt x="19872" y="0"/>
                    <a:pt x="1974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0993;p66"/>
            <p:cNvSpPr/>
            <p:nvPr/>
          </p:nvSpPr>
          <p:spPr>
            <a:xfrm>
              <a:off x="59215" y="303632"/>
              <a:ext cx="576738" cy="1429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503" y="0"/>
                  </a:moveTo>
                  <a:lnTo>
                    <a:pt x="577" y="272"/>
                  </a:lnTo>
                  <a:cubicBezTo>
                    <a:pt x="121" y="335"/>
                    <a:pt x="-108" y="538"/>
                    <a:pt x="49" y="723"/>
                  </a:cubicBezTo>
                  <a:lnTo>
                    <a:pt x="18139" y="21600"/>
                  </a:lnTo>
                  <a:lnTo>
                    <a:pt x="21492" y="21125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12" name="Google Shape;10994;p66"/>
          <p:cNvGrpSpPr/>
          <p:nvPr/>
        </p:nvGrpSpPr>
        <p:grpSpPr>
          <a:xfrm>
            <a:off x="7083393" y="3382648"/>
            <a:ext cx="1192687" cy="1507247"/>
            <a:chOff x="0" y="0"/>
            <a:chExt cx="1192686" cy="1507245"/>
          </a:xfrm>
        </p:grpSpPr>
        <p:sp>
          <p:nvSpPr>
            <p:cNvPr id="1188" name="Google Shape;10995;p66"/>
            <p:cNvSpPr/>
            <p:nvPr/>
          </p:nvSpPr>
          <p:spPr>
            <a:xfrm>
              <a:off x="-1" y="155192"/>
              <a:ext cx="1138925" cy="135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6585" y="0"/>
                  </a:moveTo>
                  <a:cubicBezTo>
                    <a:pt x="16528" y="0"/>
                    <a:pt x="16471" y="5"/>
                    <a:pt x="16414" y="14"/>
                  </a:cubicBezTo>
                  <a:lnTo>
                    <a:pt x="1682" y="2412"/>
                  </a:lnTo>
                  <a:cubicBezTo>
                    <a:pt x="1197" y="2485"/>
                    <a:pt x="880" y="2882"/>
                    <a:pt x="973" y="3292"/>
                  </a:cubicBezTo>
                  <a:lnTo>
                    <a:pt x="1075" y="3739"/>
                  </a:lnTo>
                  <a:lnTo>
                    <a:pt x="128" y="3892"/>
                  </a:lnTo>
                  <a:cubicBezTo>
                    <a:pt x="41" y="3904"/>
                    <a:pt x="-17" y="3971"/>
                    <a:pt x="5" y="4045"/>
                  </a:cubicBezTo>
                  <a:lnTo>
                    <a:pt x="19" y="4124"/>
                  </a:lnTo>
                  <a:cubicBezTo>
                    <a:pt x="32" y="4187"/>
                    <a:pt x="97" y="4232"/>
                    <a:pt x="170" y="4232"/>
                  </a:cubicBezTo>
                  <a:cubicBezTo>
                    <a:pt x="182" y="4232"/>
                    <a:pt x="195" y="4231"/>
                    <a:pt x="207" y="4228"/>
                  </a:cubicBezTo>
                  <a:lnTo>
                    <a:pt x="1154" y="4075"/>
                  </a:lnTo>
                  <a:lnTo>
                    <a:pt x="1487" y="5549"/>
                  </a:lnTo>
                  <a:lnTo>
                    <a:pt x="540" y="5702"/>
                  </a:lnTo>
                  <a:cubicBezTo>
                    <a:pt x="453" y="5714"/>
                    <a:pt x="395" y="5782"/>
                    <a:pt x="410" y="5855"/>
                  </a:cubicBezTo>
                  <a:lnTo>
                    <a:pt x="431" y="5935"/>
                  </a:lnTo>
                  <a:cubicBezTo>
                    <a:pt x="444" y="5997"/>
                    <a:pt x="509" y="6043"/>
                    <a:pt x="582" y="6043"/>
                  </a:cubicBezTo>
                  <a:cubicBezTo>
                    <a:pt x="594" y="6043"/>
                    <a:pt x="607" y="6041"/>
                    <a:pt x="619" y="6039"/>
                  </a:cubicBezTo>
                  <a:lnTo>
                    <a:pt x="1566" y="5885"/>
                  </a:lnTo>
                  <a:lnTo>
                    <a:pt x="1899" y="7360"/>
                  </a:lnTo>
                  <a:lnTo>
                    <a:pt x="959" y="7507"/>
                  </a:lnTo>
                  <a:cubicBezTo>
                    <a:pt x="872" y="7518"/>
                    <a:pt x="814" y="7592"/>
                    <a:pt x="829" y="7665"/>
                  </a:cubicBezTo>
                  <a:lnTo>
                    <a:pt x="843" y="7739"/>
                  </a:lnTo>
                  <a:cubicBezTo>
                    <a:pt x="862" y="7802"/>
                    <a:pt x="923" y="7847"/>
                    <a:pt x="995" y="7847"/>
                  </a:cubicBezTo>
                  <a:cubicBezTo>
                    <a:pt x="1007" y="7847"/>
                    <a:pt x="1019" y="7846"/>
                    <a:pt x="1032" y="7843"/>
                  </a:cubicBezTo>
                  <a:lnTo>
                    <a:pt x="1978" y="7690"/>
                  </a:lnTo>
                  <a:lnTo>
                    <a:pt x="2318" y="9158"/>
                  </a:lnTo>
                  <a:lnTo>
                    <a:pt x="1364" y="9311"/>
                  </a:lnTo>
                  <a:cubicBezTo>
                    <a:pt x="1277" y="9329"/>
                    <a:pt x="1226" y="9397"/>
                    <a:pt x="1241" y="9470"/>
                  </a:cubicBezTo>
                  <a:lnTo>
                    <a:pt x="1256" y="9543"/>
                  </a:lnTo>
                  <a:cubicBezTo>
                    <a:pt x="1268" y="9609"/>
                    <a:pt x="1339" y="9655"/>
                    <a:pt x="1416" y="9655"/>
                  </a:cubicBezTo>
                  <a:cubicBezTo>
                    <a:pt x="1426" y="9655"/>
                    <a:pt x="1434" y="9654"/>
                    <a:pt x="1443" y="9653"/>
                  </a:cubicBezTo>
                  <a:lnTo>
                    <a:pt x="2390" y="9500"/>
                  </a:lnTo>
                  <a:lnTo>
                    <a:pt x="2723" y="10968"/>
                  </a:lnTo>
                  <a:lnTo>
                    <a:pt x="1776" y="11121"/>
                  </a:lnTo>
                  <a:cubicBezTo>
                    <a:pt x="1689" y="11133"/>
                    <a:pt x="1631" y="11207"/>
                    <a:pt x="1653" y="11280"/>
                  </a:cubicBezTo>
                  <a:lnTo>
                    <a:pt x="1667" y="11354"/>
                  </a:lnTo>
                  <a:cubicBezTo>
                    <a:pt x="1681" y="11420"/>
                    <a:pt x="1752" y="11466"/>
                    <a:pt x="1829" y="11466"/>
                  </a:cubicBezTo>
                  <a:cubicBezTo>
                    <a:pt x="1837" y="11466"/>
                    <a:pt x="1846" y="11465"/>
                    <a:pt x="1855" y="11464"/>
                  </a:cubicBezTo>
                  <a:lnTo>
                    <a:pt x="2803" y="11311"/>
                  </a:lnTo>
                  <a:lnTo>
                    <a:pt x="3135" y="12779"/>
                  </a:lnTo>
                  <a:lnTo>
                    <a:pt x="2188" y="12931"/>
                  </a:lnTo>
                  <a:cubicBezTo>
                    <a:pt x="2101" y="12944"/>
                    <a:pt x="2043" y="13017"/>
                    <a:pt x="2065" y="13091"/>
                  </a:cubicBezTo>
                  <a:lnTo>
                    <a:pt x="2079" y="13164"/>
                  </a:lnTo>
                  <a:cubicBezTo>
                    <a:pt x="2092" y="13224"/>
                    <a:pt x="2163" y="13270"/>
                    <a:pt x="2240" y="13270"/>
                  </a:cubicBezTo>
                  <a:cubicBezTo>
                    <a:pt x="2249" y="13270"/>
                    <a:pt x="2259" y="13269"/>
                    <a:pt x="2268" y="13268"/>
                  </a:cubicBezTo>
                  <a:lnTo>
                    <a:pt x="3214" y="13115"/>
                  </a:lnTo>
                  <a:lnTo>
                    <a:pt x="3547" y="14583"/>
                  </a:lnTo>
                  <a:lnTo>
                    <a:pt x="2600" y="14736"/>
                  </a:lnTo>
                  <a:cubicBezTo>
                    <a:pt x="2513" y="14748"/>
                    <a:pt x="2455" y="14821"/>
                    <a:pt x="2470" y="14895"/>
                  </a:cubicBezTo>
                  <a:lnTo>
                    <a:pt x="2492" y="14974"/>
                  </a:lnTo>
                  <a:cubicBezTo>
                    <a:pt x="2504" y="15034"/>
                    <a:pt x="2576" y="15080"/>
                    <a:pt x="2653" y="15080"/>
                  </a:cubicBezTo>
                  <a:cubicBezTo>
                    <a:pt x="2662" y="15080"/>
                    <a:pt x="2670" y="15080"/>
                    <a:pt x="2679" y="15078"/>
                  </a:cubicBezTo>
                  <a:lnTo>
                    <a:pt x="3627" y="14926"/>
                  </a:lnTo>
                  <a:lnTo>
                    <a:pt x="3959" y="16393"/>
                  </a:lnTo>
                  <a:lnTo>
                    <a:pt x="3012" y="16546"/>
                  </a:lnTo>
                  <a:cubicBezTo>
                    <a:pt x="2925" y="16559"/>
                    <a:pt x="2868" y="16632"/>
                    <a:pt x="2882" y="16705"/>
                  </a:cubicBezTo>
                  <a:lnTo>
                    <a:pt x="2903" y="16785"/>
                  </a:lnTo>
                  <a:cubicBezTo>
                    <a:pt x="2917" y="16845"/>
                    <a:pt x="2988" y="16890"/>
                    <a:pt x="3059" y="16890"/>
                  </a:cubicBezTo>
                  <a:cubicBezTo>
                    <a:pt x="3068" y="16890"/>
                    <a:pt x="3076" y="16890"/>
                    <a:pt x="3084" y="16889"/>
                  </a:cubicBezTo>
                  <a:lnTo>
                    <a:pt x="4039" y="16736"/>
                  </a:lnTo>
                  <a:lnTo>
                    <a:pt x="4371" y="18204"/>
                  </a:lnTo>
                  <a:lnTo>
                    <a:pt x="3424" y="18357"/>
                  </a:lnTo>
                  <a:cubicBezTo>
                    <a:pt x="3338" y="18369"/>
                    <a:pt x="3279" y="18442"/>
                    <a:pt x="3294" y="18516"/>
                  </a:cubicBezTo>
                  <a:lnTo>
                    <a:pt x="3308" y="18595"/>
                  </a:lnTo>
                  <a:cubicBezTo>
                    <a:pt x="3328" y="18655"/>
                    <a:pt x="3394" y="18701"/>
                    <a:pt x="3470" y="18701"/>
                  </a:cubicBezTo>
                  <a:cubicBezTo>
                    <a:pt x="3478" y="18701"/>
                    <a:pt x="3487" y="18700"/>
                    <a:pt x="3497" y="18699"/>
                  </a:cubicBezTo>
                  <a:lnTo>
                    <a:pt x="4443" y="18546"/>
                  </a:lnTo>
                  <a:lnTo>
                    <a:pt x="4783" y="20014"/>
                  </a:lnTo>
                  <a:lnTo>
                    <a:pt x="3836" y="20167"/>
                  </a:lnTo>
                  <a:cubicBezTo>
                    <a:pt x="3749" y="20179"/>
                    <a:pt x="3691" y="20253"/>
                    <a:pt x="3706" y="20326"/>
                  </a:cubicBezTo>
                  <a:lnTo>
                    <a:pt x="3721" y="20406"/>
                  </a:lnTo>
                  <a:cubicBezTo>
                    <a:pt x="3740" y="20466"/>
                    <a:pt x="3806" y="20511"/>
                    <a:pt x="3882" y="20511"/>
                  </a:cubicBezTo>
                  <a:cubicBezTo>
                    <a:pt x="3891" y="20511"/>
                    <a:pt x="3899" y="20511"/>
                    <a:pt x="3908" y="20509"/>
                  </a:cubicBezTo>
                  <a:lnTo>
                    <a:pt x="4855" y="20357"/>
                  </a:lnTo>
                  <a:lnTo>
                    <a:pt x="5000" y="20987"/>
                  </a:lnTo>
                  <a:cubicBezTo>
                    <a:pt x="5083" y="21348"/>
                    <a:pt x="5458" y="21600"/>
                    <a:pt x="5878" y="21600"/>
                  </a:cubicBezTo>
                  <a:cubicBezTo>
                    <a:pt x="5934" y="21600"/>
                    <a:pt x="5991" y="21595"/>
                    <a:pt x="6048" y="21586"/>
                  </a:cubicBezTo>
                  <a:lnTo>
                    <a:pt x="20774" y="19188"/>
                  </a:lnTo>
                  <a:cubicBezTo>
                    <a:pt x="21265" y="19109"/>
                    <a:pt x="21583" y="18711"/>
                    <a:pt x="21489" y="18302"/>
                  </a:cubicBezTo>
                  <a:lnTo>
                    <a:pt x="17462" y="613"/>
                  </a:lnTo>
                  <a:cubicBezTo>
                    <a:pt x="17380" y="252"/>
                    <a:pt x="17004" y="0"/>
                    <a:pt x="16585" y="0"/>
                  </a:cubicBez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0996;p66"/>
            <p:cNvSpPr/>
            <p:nvPr/>
          </p:nvSpPr>
          <p:spPr>
            <a:xfrm>
              <a:off x="496928" y="859508"/>
              <a:ext cx="65646" cy="6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3" h="21600" fill="norm" stroke="1" extrusionOk="0">
                  <a:moveTo>
                    <a:pt x="9852" y="0"/>
                  </a:moveTo>
                  <a:cubicBezTo>
                    <a:pt x="7323" y="0"/>
                    <a:pt x="4795" y="1037"/>
                    <a:pt x="2845" y="3120"/>
                  </a:cubicBezTo>
                  <a:cubicBezTo>
                    <a:pt x="-948" y="7405"/>
                    <a:pt x="-948" y="14206"/>
                    <a:pt x="2845" y="18480"/>
                  </a:cubicBezTo>
                  <a:cubicBezTo>
                    <a:pt x="4795" y="20563"/>
                    <a:pt x="7323" y="21600"/>
                    <a:pt x="9852" y="21600"/>
                  </a:cubicBezTo>
                  <a:cubicBezTo>
                    <a:pt x="12381" y="21600"/>
                    <a:pt x="14909" y="20563"/>
                    <a:pt x="16859" y="18480"/>
                  </a:cubicBezTo>
                  <a:cubicBezTo>
                    <a:pt x="20652" y="14206"/>
                    <a:pt x="20652" y="7405"/>
                    <a:pt x="16859" y="3120"/>
                  </a:cubicBezTo>
                  <a:cubicBezTo>
                    <a:pt x="14909" y="1037"/>
                    <a:pt x="12381" y="0"/>
                    <a:pt x="9852" y="0"/>
                  </a:cubicBezTo>
                  <a:close/>
                </a:path>
              </a:pathLst>
            </a:custGeom>
            <a:solidFill>
              <a:srgbClr val="5BA1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0997;p66"/>
            <p:cNvSpPr/>
            <p:nvPr/>
          </p:nvSpPr>
          <p:spPr>
            <a:xfrm>
              <a:off x="131314" y="0"/>
              <a:ext cx="1061373" cy="131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16818" y="0"/>
                  </a:moveTo>
                  <a:cubicBezTo>
                    <a:pt x="16800" y="0"/>
                    <a:pt x="16781" y="1"/>
                    <a:pt x="16763" y="4"/>
                  </a:cubicBezTo>
                  <a:lnTo>
                    <a:pt x="262" y="2574"/>
                  </a:lnTo>
                  <a:cubicBezTo>
                    <a:pt x="83" y="2599"/>
                    <a:pt x="-26" y="2738"/>
                    <a:pt x="5" y="2876"/>
                  </a:cubicBezTo>
                  <a:lnTo>
                    <a:pt x="4412" y="21388"/>
                  </a:lnTo>
                  <a:cubicBezTo>
                    <a:pt x="4440" y="21512"/>
                    <a:pt x="4579" y="21600"/>
                    <a:pt x="4730" y="21600"/>
                  </a:cubicBezTo>
                  <a:cubicBezTo>
                    <a:pt x="4748" y="21600"/>
                    <a:pt x="4766" y="21599"/>
                    <a:pt x="4785" y="21596"/>
                  </a:cubicBezTo>
                  <a:lnTo>
                    <a:pt x="21286" y="19026"/>
                  </a:lnTo>
                  <a:cubicBezTo>
                    <a:pt x="21457" y="19001"/>
                    <a:pt x="21574" y="18862"/>
                    <a:pt x="21543" y="18724"/>
                  </a:cubicBezTo>
                  <a:lnTo>
                    <a:pt x="17136" y="212"/>
                  </a:lnTo>
                  <a:cubicBezTo>
                    <a:pt x="17108" y="88"/>
                    <a:pt x="16969" y="0"/>
                    <a:pt x="168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0998;p66"/>
            <p:cNvSpPr/>
            <p:nvPr/>
          </p:nvSpPr>
          <p:spPr>
            <a:xfrm>
              <a:off x="165943" y="208059"/>
              <a:ext cx="51856" cy="52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5" h="21600" fill="norm" stroke="1" extrusionOk="0">
                  <a:moveTo>
                    <a:pt x="9867" y="0"/>
                  </a:moveTo>
                  <a:cubicBezTo>
                    <a:pt x="9237" y="0"/>
                    <a:pt x="8608" y="67"/>
                    <a:pt x="7966" y="200"/>
                  </a:cubicBezTo>
                  <a:cubicBezTo>
                    <a:pt x="2683" y="1463"/>
                    <a:pt x="-847" y="7009"/>
                    <a:pt x="177" y="12862"/>
                  </a:cubicBezTo>
                  <a:cubicBezTo>
                    <a:pt x="1091" y="18035"/>
                    <a:pt x="5201" y="21600"/>
                    <a:pt x="9904" y="21600"/>
                  </a:cubicBezTo>
                  <a:cubicBezTo>
                    <a:pt x="10521" y="21600"/>
                    <a:pt x="11150" y="21547"/>
                    <a:pt x="11792" y="21414"/>
                  </a:cubicBezTo>
                  <a:cubicBezTo>
                    <a:pt x="17223" y="20150"/>
                    <a:pt x="20753" y="14604"/>
                    <a:pt x="19729" y="8752"/>
                  </a:cubicBezTo>
                  <a:cubicBezTo>
                    <a:pt x="18815" y="3565"/>
                    <a:pt x="14582" y="0"/>
                    <a:pt x="9867" y="0"/>
                  </a:cubicBezTo>
                  <a:close/>
                </a:path>
              </a:pathLst>
            </a:custGeom>
            <a:solidFill>
              <a:srgbClr val="D29D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0999;p66"/>
            <p:cNvSpPr/>
            <p:nvPr/>
          </p:nvSpPr>
          <p:spPr>
            <a:xfrm>
              <a:off x="86321" y="223076"/>
              <a:ext cx="105351" cy="3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20280" y="0"/>
                  </a:moveTo>
                  <a:lnTo>
                    <a:pt x="482" y="10347"/>
                  </a:lnTo>
                  <a:cubicBezTo>
                    <a:pt x="173" y="10560"/>
                    <a:pt x="-64" y="11412"/>
                    <a:pt x="15" y="12264"/>
                  </a:cubicBezTo>
                  <a:lnTo>
                    <a:pt x="639" y="20287"/>
                  </a:lnTo>
                  <a:cubicBezTo>
                    <a:pt x="639" y="21174"/>
                    <a:pt x="856" y="21600"/>
                    <a:pt x="1113" y="21600"/>
                  </a:cubicBezTo>
                  <a:cubicBezTo>
                    <a:pt x="1159" y="21600"/>
                    <a:pt x="1211" y="21582"/>
                    <a:pt x="1264" y="21547"/>
                  </a:cubicBezTo>
                  <a:lnTo>
                    <a:pt x="21069" y="11412"/>
                  </a:lnTo>
                  <a:cubicBezTo>
                    <a:pt x="21378" y="11199"/>
                    <a:pt x="21536" y="10347"/>
                    <a:pt x="21536" y="9513"/>
                  </a:cubicBezTo>
                  <a:lnTo>
                    <a:pt x="20912" y="1260"/>
                  </a:lnTo>
                  <a:cubicBezTo>
                    <a:pt x="20833" y="426"/>
                    <a:pt x="20596" y="0"/>
                    <a:pt x="202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1000;p66"/>
            <p:cNvSpPr/>
            <p:nvPr/>
          </p:nvSpPr>
          <p:spPr>
            <a:xfrm>
              <a:off x="187006" y="317555"/>
              <a:ext cx="51857" cy="5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5" h="21600" fill="norm" stroke="1" extrusionOk="0">
                  <a:moveTo>
                    <a:pt x="9854" y="0"/>
                  </a:moveTo>
                  <a:cubicBezTo>
                    <a:pt x="9237" y="0"/>
                    <a:pt x="8608" y="67"/>
                    <a:pt x="7966" y="201"/>
                  </a:cubicBezTo>
                  <a:cubicBezTo>
                    <a:pt x="2671" y="1312"/>
                    <a:pt x="-847" y="6896"/>
                    <a:pt x="177" y="12789"/>
                  </a:cubicBezTo>
                  <a:cubicBezTo>
                    <a:pt x="1091" y="17998"/>
                    <a:pt x="5201" y="21600"/>
                    <a:pt x="9904" y="21600"/>
                  </a:cubicBezTo>
                  <a:cubicBezTo>
                    <a:pt x="10521" y="21600"/>
                    <a:pt x="11150" y="21533"/>
                    <a:pt x="11792" y="21399"/>
                  </a:cubicBezTo>
                  <a:cubicBezTo>
                    <a:pt x="17223" y="20288"/>
                    <a:pt x="20753" y="14543"/>
                    <a:pt x="19729" y="8811"/>
                  </a:cubicBezTo>
                  <a:cubicBezTo>
                    <a:pt x="18815" y="3602"/>
                    <a:pt x="14582" y="0"/>
                    <a:pt x="9854" y="0"/>
                  </a:cubicBezTo>
                  <a:close/>
                </a:path>
              </a:pathLst>
            </a:custGeom>
            <a:solidFill>
              <a:srgbClr val="D29D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1001;p66"/>
            <p:cNvSpPr/>
            <p:nvPr/>
          </p:nvSpPr>
          <p:spPr>
            <a:xfrm>
              <a:off x="107383" y="332477"/>
              <a:ext cx="105064" cy="3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20367" y="0"/>
                  </a:moveTo>
                  <a:cubicBezTo>
                    <a:pt x="20314" y="0"/>
                    <a:pt x="20262" y="18"/>
                    <a:pt x="20203" y="53"/>
                  </a:cubicBezTo>
                  <a:lnTo>
                    <a:pt x="483" y="10197"/>
                  </a:lnTo>
                  <a:cubicBezTo>
                    <a:pt x="167" y="10410"/>
                    <a:pt x="-63" y="11243"/>
                    <a:pt x="16" y="12095"/>
                  </a:cubicBezTo>
                  <a:lnTo>
                    <a:pt x="561" y="20323"/>
                  </a:lnTo>
                  <a:cubicBezTo>
                    <a:pt x="640" y="21174"/>
                    <a:pt x="949" y="21600"/>
                    <a:pt x="1265" y="21600"/>
                  </a:cubicBezTo>
                  <a:lnTo>
                    <a:pt x="21064" y="11243"/>
                  </a:lnTo>
                  <a:cubicBezTo>
                    <a:pt x="21379" y="11031"/>
                    <a:pt x="21537" y="10197"/>
                    <a:pt x="21458" y="9346"/>
                  </a:cubicBezTo>
                  <a:lnTo>
                    <a:pt x="20913" y="1117"/>
                  </a:lnTo>
                  <a:cubicBezTo>
                    <a:pt x="20847" y="408"/>
                    <a:pt x="20617" y="0"/>
                    <a:pt x="2036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1002;p66"/>
            <p:cNvSpPr/>
            <p:nvPr/>
          </p:nvSpPr>
          <p:spPr>
            <a:xfrm>
              <a:off x="207683" y="427085"/>
              <a:ext cx="51961" cy="5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9" h="21600" fill="norm" stroke="1" extrusionOk="0">
                  <a:moveTo>
                    <a:pt x="9934" y="0"/>
                  </a:moveTo>
                  <a:cubicBezTo>
                    <a:pt x="9322" y="0"/>
                    <a:pt x="8684" y="54"/>
                    <a:pt x="8059" y="188"/>
                  </a:cubicBezTo>
                  <a:cubicBezTo>
                    <a:pt x="2653" y="1300"/>
                    <a:pt x="-841" y="6887"/>
                    <a:pt x="176" y="12797"/>
                  </a:cubicBezTo>
                  <a:cubicBezTo>
                    <a:pt x="1206" y="18009"/>
                    <a:pt x="5313" y="21600"/>
                    <a:pt x="9971" y="21600"/>
                  </a:cubicBezTo>
                  <a:cubicBezTo>
                    <a:pt x="10596" y="21600"/>
                    <a:pt x="11222" y="21533"/>
                    <a:pt x="11847" y="21399"/>
                  </a:cubicBezTo>
                  <a:cubicBezTo>
                    <a:pt x="17253" y="20287"/>
                    <a:pt x="20759" y="14552"/>
                    <a:pt x="19582" y="8803"/>
                  </a:cubicBezTo>
                  <a:cubicBezTo>
                    <a:pt x="18687" y="3591"/>
                    <a:pt x="14593" y="0"/>
                    <a:pt x="9934" y="0"/>
                  </a:cubicBezTo>
                  <a:close/>
                </a:path>
              </a:pathLst>
            </a:custGeom>
            <a:solidFill>
              <a:srgbClr val="D29D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1003;p66"/>
            <p:cNvSpPr/>
            <p:nvPr/>
          </p:nvSpPr>
          <p:spPr>
            <a:xfrm>
              <a:off x="128425" y="441684"/>
              <a:ext cx="105086" cy="3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0207" y="0"/>
                  </a:moveTo>
                  <a:lnTo>
                    <a:pt x="487" y="10365"/>
                  </a:lnTo>
                  <a:cubicBezTo>
                    <a:pt x="171" y="10578"/>
                    <a:pt x="-59" y="11412"/>
                    <a:pt x="13" y="12264"/>
                  </a:cubicBezTo>
                  <a:lnTo>
                    <a:pt x="565" y="20287"/>
                  </a:lnTo>
                  <a:cubicBezTo>
                    <a:pt x="631" y="21032"/>
                    <a:pt x="874" y="21600"/>
                    <a:pt x="1144" y="21600"/>
                  </a:cubicBezTo>
                  <a:cubicBezTo>
                    <a:pt x="1183" y="21600"/>
                    <a:pt x="1229" y="21582"/>
                    <a:pt x="1269" y="21565"/>
                  </a:cubicBezTo>
                  <a:lnTo>
                    <a:pt x="21068" y="11412"/>
                  </a:lnTo>
                  <a:cubicBezTo>
                    <a:pt x="21383" y="11217"/>
                    <a:pt x="21541" y="10365"/>
                    <a:pt x="21462" y="9513"/>
                  </a:cubicBezTo>
                  <a:lnTo>
                    <a:pt x="20910" y="1278"/>
                  </a:lnTo>
                  <a:cubicBezTo>
                    <a:pt x="20838" y="426"/>
                    <a:pt x="20522" y="0"/>
                    <a:pt x="202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1004;p66"/>
            <p:cNvSpPr/>
            <p:nvPr/>
          </p:nvSpPr>
          <p:spPr>
            <a:xfrm>
              <a:off x="228997" y="536196"/>
              <a:ext cx="51969" cy="5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1" h="21600" fill="norm" stroke="1" extrusionOk="0">
                  <a:moveTo>
                    <a:pt x="9833" y="0"/>
                  </a:moveTo>
                  <a:cubicBezTo>
                    <a:pt x="9208" y="0"/>
                    <a:pt x="8583" y="54"/>
                    <a:pt x="7958" y="188"/>
                  </a:cubicBezTo>
                  <a:cubicBezTo>
                    <a:pt x="2555" y="1313"/>
                    <a:pt x="-949" y="6887"/>
                    <a:pt x="227" y="12797"/>
                  </a:cubicBezTo>
                  <a:cubicBezTo>
                    <a:pt x="1122" y="18009"/>
                    <a:pt x="5214" y="21600"/>
                    <a:pt x="9869" y="21600"/>
                  </a:cubicBezTo>
                  <a:cubicBezTo>
                    <a:pt x="10494" y="21600"/>
                    <a:pt x="11119" y="21533"/>
                    <a:pt x="11744" y="21412"/>
                  </a:cubicBezTo>
                  <a:cubicBezTo>
                    <a:pt x="17147" y="20287"/>
                    <a:pt x="20651" y="14552"/>
                    <a:pt x="19622" y="8803"/>
                  </a:cubicBezTo>
                  <a:cubicBezTo>
                    <a:pt x="18593" y="3591"/>
                    <a:pt x="14488" y="0"/>
                    <a:pt x="9833" y="0"/>
                  </a:cubicBezTo>
                  <a:close/>
                </a:path>
              </a:pathLst>
            </a:custGeom>
            <a:solidFill>
              <a:srgbClr val="D29D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1005;p66"/>
            <p:cNvSpPr/>
            <p:nvPr/>
          </p:nvSpPr>
          <p:spPr>
            <a:xfrm>
              <a:off x="137999" y="533527"/>
              <a:ext cx="105041" cy="3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0333" y="0"/>
                  </a:moveTo>
                  <a:cubicBezTo>
                    <a:pt x="20287" y="0"/>
                    <a:pt x="20248" y="0"/>
                    <a:pt x="20208" y="35"/>
                  </a:cubicBezTo>
                  <a:lnTo>
                    <a:pt x="488" y="10366"/>
                  </a:lnTo>
                  <a:cubicBezTo>
                    <a:pt x="173" y="10579"/>
                    <a:pt x="-64" y="11429"/>
                    <a:pt x="15" y="12280"/>
                  </a:cubicBezTo>
                  <a:lnTo>
                    <a:pt x="639" y="20289"/>
                  </a:lnTo>
                  <a:cubicBezTo>
                    <a:pt x="639" y="21015"/>
                    <a:pt x="876" y="21600"/>
                    <a:pt x="1145" y="21600"/>
                  </a:cubicBezTo>
                  <a:cubicBezTo>
                    <a:pt x="1185" y="21600"/>
                    <a:pt x="1224" y="21582"/>
                    <a:pt x="1270" y="21547"/>
                  </a:cubicBezTo>
                  <a:lnTo>
                    <a:pt x="20990" y="11216"/>
                  </a:lnTo>
                  <a:cubicBezTo>
                    <a:pt x="21306" y="11216"/>
                    <a:pt x="21536" y="10366"/>
                    <a:pt x="21457" y="9533"/>
                  </a:cubicBezTo>
                  <a:lnTo>
                    <a:pt x="20912" y="1294"/>
                  </a:lnTo>
                  <a:cubicBezTo>
                    <a:pt x="20846" y="567"/>
                    <a:pt x="20596" y="0"/>
                    <a:pt x="203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1006;p66"/>
            <p:cNvSpPr/>
            <p:nvPr/>
          </p:nvSpPr>
          <p:spPr>
            <a:xfrm>
              <a:off x="249800" y="645306"/>
              <a:ext cx="52221" cy="5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8" h="21600" fill="norm" stroke="1" extrusionOk="0">
                  <a:moveTo>
                    <a:pt x="9938" y="0"/>
                  </a:moveTo>
                  <a:cubicBezTo>
                    <a:pt x="9313" y="0"/>
                    <a:pt x="8687" y="67"/>
                    <a:pt x="8062" y="187"/>
                  </a:cubicBezTo>
                  <a:cubicBezTo>
                    <a:pt x="2656" y="1310"/>
                    <a:pt x="-850" y="7031"/>
                    <a:pt x="180" y="12925"/>
                  </a:cubicBezTo>
                  <a:cubicBezTo>
                    <a:pt x="1197" y="17924"/>
                    <a:pt x="5218" y="21600"/>
                    <a:pt x="9827" y="21600"/>
                  </a:cubicBezTo>
                  <a:cubicBezTo>
                    <a:pt x="10489" y="21600"/>
                    <a:pt x="11164" y="21520"/>
                    <a:pt x="11850" y="21359"/>
                  </a:cubicBezTo>
                  <a:cubicBezTo>
                    <a:pt x="17256" y="20250"/>
                    <a:pt x="20750" y="14676"/>
                    <a:pt x="19733" y="8782"/>
                  </a:cubicBezTo>
                  <a:cubicBezTo>
                    <a:pt x="18703" y="3582"/>
                    <a:pt x="14596" y="0"/>
                    <a:pt x="9938" y="0"/>
                  </a:cubicBezTo>
                  <a:close/>
                </a:path>
              </a:pathLst>
            </a:custGeom>
            <a:solidFill>
              <a:srgbClr val="D29D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1007;p66"/>
            <p:cNvSpPr/>
            <p:nvPr/>
          </p:nvSpPr>
          <p:spPr>
            <a:xfrm>
              <a:off x="170542" y="660324"/>
              <a:ext cx="105041" cy="3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0208" y="0"/>
                  </a:moveTo>
                  <a:lnTo>
                    <a:pt x="488" y="10347"/>
                  </a:lnTo>
                  <a:cubicBezTo>
                    <a:pt x="173" y="10560"/>
                    <a:pt x="-64" y="11412"/>
                    <a:pt x="15" y="12247"/>
                  </a:cubicBezTo>
                  <a:lnTo>
                    <a:pt x="560" y="20500"/>
                  </a:lnTo>
                  <a:cubicBezTo>
                    <a:pt x="626" y="21192"/>
                    <a:pt x="856" y="21600"/>
                    <a:pt x="1106" y="21600"/>
                  </a:cubicBezTo>
                  <a:cubicBezTo>
                    <a:pt x="1159" y="21600"/>
                    <a:pt x="1211" y="21582"/>
                    <a:pt x="1270" y="21547"/>
                  </a:cubicBezTo>
                  <a:lnTo>
                    <a:pt x="20990" y="11412"/>
                  </a:lnTo>
                  <a:cubicBezTo>
                    <a:pt x="21306" y="11199"/>
                    <a:pt x="21536" y="10347"/>
                    <a:pt x="21457" y="9513"/>
                  </a:cubicBezTo>
                  <a:lnTo>
                    <a:pt x="20912" y="1260"/>
                  </a:lnTo>
                  <a:cubicBezTo>
                    <a:pt x="20833" y="426"/>
                    <a:pt x="20524" y="0"/>
                    <a:pt x="2020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1" name="Google Shape;11008;p66"/>
            <p:cNvSpPr/>
            <p:nvPr/>
          </p:nvSpPr>
          <p:spPr>
            <a:xfrm>
              <a:off x="270842" y="754803"/>
              <a:ext cx="51857" cy="5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5" h="21600" fill="norm" stroke="1" extrusionOk="0">
                  <a:moveTo>
                    <a:pt x="10001" y="0"/>
                  </a:moveTo>
                  <a:cubicBezTo>
                    <a:pt x="9384" y="0"/>
                    <a:pt x="8755" y="67"/>
                    <a:pt x="8113" y="201"/>
                  </a:cubicBezTo>
                  <a:cubicBezTo>
                    <a:pt x="2682" y="1312"/>
                    <a:pt x="-848" y="7057"/>
                    <a:pt x="176" y="12789"/>
                  </a:cubicBezTo>
                  <a:cubicBezTo>
                    <a:pt x="1090" y="17998"/>
                    <a:pt x="5323" y="21600"/>
                    <a:pt x="10051" y="21600"/>
                  </a:cubicBezTo>
                  <a:cubicBezTo>
                    <a:pt x="10668" y="21600"/>
                    <a:pt x="11310" y="21533"/>
                    <a:pt x="11939" y="21399"/>
                  </a:cubicBezTo>
                  <a:cubicBezTo>
                    <a:pt x="17234" y="20288"/>
                    <a:pt x="20752" y="14543"/>
                    <a:pt x="19728" y="8811"/>
                  </a:cubicBezTo>
                  <a:cubicBezTo>
                    <a:pt x="18814" y="3602"/>
                    <a:pt x="14704" y="0"/>
                    <a:pt x="10001" y="0"/>
                  </a:cubicBezTo>
                  <a:close/>
                </a:path>
              </a:pathLst>
            </a:custGeom>
            <a:solidFill>
              <a:srgbClr val="D29D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11009;p66"/>
            <p:cNvSpPr/>
            <p:nvPr/>
          </p:nvSpPr>
          <p:spPr>
            <a:xfrm>
              <a:off x="191606" y="769757"/>
              <a:ext cx="105040" cy="3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0333" y="0"/>
                  </a:moveTo>
                  <a:cubicBezTo>
                    <a:pt x="20287" y="0"/>
                    <a:pt x="20248" y="18"/>
                    <a:pt x="20208" y="35"/>
                  </a:cubicBezTo>
                  <a:lnTo>
                    <a:pt x="482" y="10171"/>
                  </a:lnTo>
                  <a:cubicBezTo>
                    <a:pt x="173" y="10384"/>
                    <a:pt x="-64" y="11216"/>
                    <a:pt x="15" y="12067"/>
                  </a:cubicBezTo>
                  <a:lnTo>
                    <a:pt x="560" y="20289"/>
                  </a:lnTo>
                  <a:cubicBezTo>
                    <a:pt x="633" y="21015"/>
                    <a:pt x="876" y="21600"/>
                    <a:pt x="1145" y="21600"/>
                  </a:cubicBezTo>
                  <a:cubicBezTo>
                    <a:pt x="1185" y="21600"/>
                    <a:pt x="1224" y="21582"/>
                    <a:pt x="1264" y="21565"/>
                  </a:cubicBezTo>
                  <a:lnTo>
                    <a:pt x="20990" y="11216"/>
                  </a:lnTo>
                  <a:cubicBezTo>
                    <a:pt x="21299" y="11004"/>
                    <a:pt x="21536" y="10384"/>
                    <a:pt x="21457" y="9533"/>
                  </a:cubicBezTo>
                  <a:lnTo>
                    <a:pt x="20912" y="1311"/>
                  </a:lnTo>
                  <a:cubicBezTo>
                    <a:pt x="20846" y="567"/>
                    <a:pt x="20596" y="0"/>
                    <a:pt x="203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11010;p66"/>
            <p:cNvSpPr/>
            <p:nvPr/>
          </p:nvSpPr>
          <p:spPr>
            <a:xfrm>
              <a:off x="291905" y="864299"/>
              <a:ext cx="51857" cy="5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5" h="21600" fill="norm" stroke="1" extrusionOk="0">
                  <a:moveTo>
                    <a:pt x="10001" y="0"/>
                  </a:moveTo>
                  <a:cubicBezTo>
                    <a:pt x="9384" y="0"/>
                    <a:pt x="8755" y="67"/>
                    <a:pt x="8113" y="201"/>
                  </a:cubicBezTo>
                  <a:cubicBezTo>
                    <a:pt x="2682" y="1312"/>
                    <a:pt x="-848" y="6896"/>
                    <a:pt x="176" y="12789"/>
                  </a:cubicBezTo>
                  <a:cubicBezTo>
                    <a:pt x="1090" y="17998"/>
                    <a:pt x="5323" y="21600"/>
                    <a:pt x="10038" y="21600"/>
                  </a:cubicBezTo>
                  <a:cubicBezTo>
                    <a:pt x="10668" y="21600"/>
                    <a:pt x="11297" y="21533"/>
                    <a:pt x="11939" y="21399"/>
                  </a:cubicBezTo>
                  <a:cubicBezTo>
                    <a:pt x="17222" y="20288"/>
                    <a:pt x="20752" y="14543"/>
                    <a:pt x="19728" y="8811"/>
                  </a:cubicBezTo>
                  <a:cubicBezTo>
                    <a:pt x="18814" y="3602"/>
                    <a:pt x="14704" y="0"/>
                    <a:pt x="10001" y="0"/>
                  </a:cubicBezTo>
                  <a:close/>
                </a:path>
              </a:pathLst>
            </a:custGeom>
            <a:solidFill>
              <a:srgbClr val="D29D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1011;p66"/>
            <p:cNvSpPr/>
            <p:nvPr/>
          </p:nvSpPr>
          <p:spPr>
            <a:xfrm>
              <a:off x="212645" y="878931"/>
              <a:ext cx="105065" cy="3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20213" y="0"/>
                  </a:moveTo>
                  <a:lnTo>
                    <a:pt x="408" y="10357"/>
                  </a:lnTo>
                  <a:cubicBezTo>
                    <a:pt x="99" y="10569"/>
                    <a:pt x="-59" y="11403"/>
                    <a:pt x="20" y="12254"/>
                  </a:cubicBezTo>
                  <a:lnTo>
                    <a:pt x="565" y="20483"/>
                  </a:lnTo>
                  <a:cubicBezTo>
                    <a:pt x="631" y="21192"/>
                    <a:pt x="855" y="21600"/>
                    <a:pt x="1111" y="21600"/>
                  </a:cubicBezTo>
                  <a:cubicBezTo>
                    <a:pt x="1164" y="21600"/>
                    <a:pt x="1216" y="21582"/>
                    <a:pt x="1269" y="21547"/>
                  </a:cubicBezTo>
                  <a:lnTo>
                    <a:pt x="20995" y="11403"/>
                  </a:lnTo>
                  <a:cubicBezTo>
                    <a:pt x="21304" y="11190"/>
                    <a:pt x="21541" y="10357"/>
                    <a:pt x="21462" y="9505"/>
                  </a:cubicBezTo>
                  <a:lnTo>
                    <a:pt x="20917" y="1277"/>
                  </a:lnTo>
                  <a:cubicBezTo>
                    <a:pt x="20838" y="426"/>
                    <a:pt x="20522" y="0"/>
                    <a:pt x="202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1012;p66"/>
            <p:cNvSpPr/>
            <p:nvPr/>
          </p:nvSpPr>
          <p:spPr>
            <a:xfrm>
              <a:off x="312968" y="973443"/>
              <a:ext cx="51857" cy="5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5" h="21600" fill="norm" stroke="1" extrusionOk="0">
                  <a:moveTo>
                    <a:pt x="10001" y="0"/>
                  </a:moveTo>
                  <a:cubicBezTo>
                    <a:pt x="9384" y="0"/>
                    <a:pt x="8755" y="54"/>
                    <a:pt x="8113" y="188"/>
                  </a:cubicBezTo>
                  <a:cubicBezTo>
                    <a:pt x="2682" y="1300"/>
                    <a:pt x="-848" y="7048"/>
                    <a:pt x="176" y="12797"/>
                  </a:cubicBezTo>
                  <a:cubicBezTo>
                    <a:pt x="1090" y="18009"/>
                    <a:pt x="5323" y="21600"/>
                    <a:pt x="10038" y="21600"/>
                  </a:cubicBezTo>
                  <a:cubicBezTo>
                    <a:pt x="10668" y="21600"/>
                    <a:pt x="11297" y="21533"/>
                    <a:pt x="11939" y="21412"/>
                  </a:cubicBezTo>
                  <a:cubicBezTo>
                    <a:pt x="17222" y="20287"/>
                    <a:pt x="20752" y="14552"/>
                    <a:pt x="19728" y="8803"/>
                  </a:cubicBezTo>
                  <a:cubicBezTo>
                    <a:pt x="18814" y="3591"/>
                    <a:pt x="14692" y="0"/>
                    <a:pt x="10001" y="0"/>
                  </a:cubicBezTo>
                  <a:close/>
                </a:path>
              </a:pathLst>
            </a:custGeom>
            <a:solidFill>
              <a:srgbClr val="D29D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1013;p66"/>
            <p:cNvSpPr/>
            <p:nvPr/>
          </p:nvSpPr>
          <p:spPr>
            <a:xfrm>
              <a:off x="233708" y="988363"/>
              <a:ext cx="105064" cy="3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20332" y="0"/>
                  </a:moveTo>
                  <a:cubicBezTo>
                    <a:pt x="20292" y="0"/>
                    <a:pt x="20253" y="18"/>
                    <a:pt x="20207" y="53"/>
                  </a:cubicBezTo>
                  <a:lnTo>
                    <a:pt x="408" y="10171"/>
                  </a:lnTo>
                  <a:cubicBezTo>
                    <a:pt x="99" y="10384"/>
                    <a:pt x="-59" y="11234"/>
                    <a:pt x="20" y="12067"/>
                  </a:cubicBezTo>
                  <a:lnTo>
                    <a:pt x="565" y="20306"/>
                  </a:lnTo>
                  <a:cubicBezTo>
                    <a:pt x="631" y="21033"/>
                    <a:pt x="881" y="21600"/>
                    <a:pt x="1144" y="21600"/>
                  </a:cubicBezTo>
                  <a:cubicBezTo>
                    <a:pt x="1190" y="21600"/>
                    <a:pt x="1229" y="21600"/>
                    <a:pt x="1269" y="21565"/>
                  </a:cubicBezTo>
                  <a:lnTo>
                    <a:pt x="20995" y="11234"/>
                  </a:lnTo>
                  <a:cubicBezTo>
                    <a:pt x="21304" y="11021"/>
                    <a:pt x="21541" y="10384"/>
                    <a:pt x="21462" y="9533"/>
                  </a:cubicBezTo>
                  <a:lnTo>
                    <a:pt x="20917" y="1311"/>
                  </a:lnTo>
                  <a:cubicBezTo>
                    <a:pt x="20844" y="585"/>
                    <a:pt x="20601" y="0"/>
                    <a:pt x="2033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1014;p66"/>
            <p:cNvSpPr/>
            <p:nvPr/>
          </p:nvSpPr>
          <p:spPr>
            <a:xfrm>
              <a:off x="334030" y="1082554"/>
              <a:ext cx="51857" cy="52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5" h="21600" fill="norm" stroke="1" extrusionOk="0">
                  <a:moveTo>
                    <a:pt x="10002" y="0"/>
                  </a:moveTo>
                  <a:cubicBezTo>
                    <a:pt x="9385" y="0"/>
                    <a:pt x="8743" y="67"/>
                    <a:pt x="8114" y="186"/>
                  </a:cubicBezTo>
                  <a:cubicBezTo>
                    <a:pt x="2671" y="1463"/>
                    <a:pt x="-847" y="6996"/>
                    <a:pt x="177" y="12862"/>
                  </a:cubicBezTo>
                  <a:cubicBezTo>
                    <a:pt x="1091" y="18035"/>
                    <a:pt x="5324" y="21600"/>
                    <a:pt x="9941" y="21600"/>
                  </a:cubicBezTo>
                  <a:cubicBezTo>
                    <a:pt x="10545" y="21600"/>
                    <a:pt x="11175" y="21547"/>
                    <a:pt x="11792" y="21414"/>
                  </a:cubicBezTo>
                  <a:cubicBezTo>
                    <a:pt x="17223" y="20150"/>
                    <a:pt x="20753" y="14604"/>
                    <a:pt x="19729" y="8738"/>
                  </a:cubicBezTo>
                  <a:cubicBezTo>
                    <a:pt x="18815" y="3565"/>
                    <a:pt x="14693" y="0"/>
                    <a:pt x="10002" y="0"/>
                  </a:cubicBezTo>
                  <a:close/>
                </a:path>
              </a:pathLst>
            </a:custGeom>
            <a:solidFill>
              <a:srgbClr val="D29D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1015;p66"/>
            <p:cNvSpPr/>
            <p:nvPr/>
          </p:nvSpPr>
          <p:spPr>
            <a:xfrm>
              <a:off x="254484" y="1097570"/>
              <a:ext cx="105351" cy="3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20266" y="0"/>
                  </a:moveTo>
                  <a:lnTo>
                    <a:pt x="467" y="10347"/>
                  </a:lnTo>
                  <a:cubicBezTo>
                    <a:pt x="151" y="10560"/>
                    <a:pt x="0" y="11412"/>
                    <a:pt x="0" y="12247"/>
                  </a:cubicBezTo>
                  <a:lnTo>
                    <a:pt x="624" y="20287"/>
                  </a:lnTo>
                  <a:cubicBezTo>
                    <a:pt x="690" y="21014"/>
                    <a:pt x="933" y="21600"/>
                    <a:pt x="1203" y="21600"/>
                  </a:cubicBezTo>
                  <a:cubicBezTo>
                    <a:pt x="1242" y="21600"/>
                    <a:pt x="1288" y="21582"/>
                    <a:pt x="1328" y="21547"/>
                  </a:cubicBezTo>
                  <a:lnTo>
                    <a:pt x="21048" y="11412"/>
                  </a:lnTo>
                  <a:cubicBezTo>
                    <a:pt x="21363" y="11199"/>
                    <a:pt x="21600" y="10347"/>
                    <a:pt x="21521" y="9513"/>
                  </a:cubicBezTo>
                  <a:lnTo>
                    <a:pt x="20969" y="1260"/>
                  </a:lnTo>
                  <a:cubicBezTo>
                    <a:pt x="20897" y="426"/>
                    <a:pt x="20581" y="0"/>
                    <a:pt x="2026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1016;p66"/>
            <p:cNvSpPr/>
            <p:nvPr/>
          </p:nvSpPr>
          <p:spPr>
            <a:xfrm>
              <a:off x="355094" y="1192050"/>
              <a:ext cx="51835" cy="5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7" h="21600" fill="norm" stroke="1" extrusionOk="0">
                  <a:moveTo>
                    <a:pt x="10002" y="0"/>
                  </a:moveTo>
                  <a:cubicBezTo>
                    <a:pt x="9373" y="0"/>
                    <a:pt x="8743" y="67"/>
                    <a:pt x="8114" y="201"/>
                  </a:cubicBezTo>
                  <a:cubicBezTo>
                    <a:pt x="2671" y="1312"/>
                    <a:pt x="-847" y="7057"/>
                    <a:pt x="177" y="12789"/>
                  </a:cubicBezTo>
                  <a:cubicBezTo>
                    <a:pt x="1078" y="17998"/>
                    <a:pt x="5312" y="21600"/>
                    <a:pt x="10039" y="21600"/>
                  </a:cubicBezTo>
                  <a:cubicBezTo>
                    <a:pt x="10669" y="21600"/>
                    <a:pt x="11298" y="21533"/>
                    <a:pt x="11928" y="21399"/>
                  </a:cubicBezTo>
                  <a:cubicBezTo>
                    <a:pt x="17223" y="20288"/>
                    <a:pt x="20753" y="14543"/>
                    <a:pt x="19716" y="8811"/>
                  </a:cubicBezTo>
                  <a:cubicBezTo>
                    <a:pt x="18815" y="3589"/>
                    <a:pt x="14693" y="0"/>
                    <a:pt x="10002" y="0"/>
                  </a:cubicBezTo>
                  <a:close/>
                </a:path>
              </a:pathLst>
            </a:custGeom>
            <a:solidFill>
              <a:srgbClr val="D29D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1017;p66"/>
            <p:cNvSpPr/>
            <p:nvPr/>
          </p:nvSpPr>
          <p:spPr>
            <a:xfrm>
              <a:off x="275515" y="1207004"/>
              <a:ext cx="105383" cy="3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20391" y="0"/>
                  </a:moveTo>
                  <a:cubicBezTo>
                    <a:pt x="20351" y="0"/>
                    <a:pt x="20305" y="0"/>
                    <a:pt x="20266" y="35"/>
                  </a:cubicBezTo>
                  <a:lnTo>
                    <a:pt x="473" y="10171"/>
                  </a:lnTo>
                  <a:cubicBezTo>
                    <a:pt x="158" y="10366"/>
                    <a:pt x="0" y="11216"/>
                    <a:pt x="0" y="12067"/>
                  </a:cubicBezTo>
                  <a:lnTo>
                    <a:pt x="631" y="20289"/>
                  </a:lnTo>
                  <a:cubicBezTo>
                    <a:pt x="697" y="21015"/>
                    <a:pt x="940" y="21600"/>
                    <a:pt x="1209" y="21600"/>
                  </a:cubicBezTo>
                  <a:cubicBezTo>
                    <a:pt x="1249" y="21600"/>
                    <a:pt x="1295" y="21582"/>
                    <a:pt x="1334" y="21547"/>
                  </a:cubicBezTo>
                  <a:lnTo>
                    <a:pt x="21048" y="11216"/>
                  </a:lnTo>
                  <a:cubicBezTo>
                    <a:pt x="21363" y="11004"/>
                    <a:pt x="21600" y="10366"/>
                    <a:pt x="21521" y="9533"/>
                  </a:cubicBezTo>
                  <a:lnTo>
                    <a:pt x="20969" y="1294"/>
                  </a:lnTo>
                  <a:cubicBezTo>
                    <a:pt x="20903" y="567"/>
                    <a:pt x="20660" y="0"/>
                    <a:pt x="2039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1018;p66"/>
            <p:cNvSpPr/>
            <p:nvPr/>
          </p:nvSpPr>
          <p:spPr>
            <a:xfrm>
              <a:off x="374135" y="186159"/>
              <a:ext cx="447875" cy="27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9512" y="0"/>
                  </a:moveTo>
                  <a:cubicBezTo>
                    <a:pt x="19492" y="0"/>
                    <a:pt x="19474" y="5"/>
                    <a:pt x="19454" y="12"/>
                  </a:cubicBezTo>
                  <a:lnTo>
                    <a:pt x="229" y="5978"/>
                  </a:lnTo>
                  <a:cubicBezTo>
                    <a:pt x="64" y="6008"/>
                    <a:pt x="-29" y="6274"/>
                    <a:pt x="8" y="6511"/>
                  </a:cubicBezTo>
                  <a:lnTo>
                    <a:pt x="1757" y="21234"/>
                  </a:lnTo>
                  <a:cubicBezTo>
                    <a:pt x="1790" y="21440"/>
                    <a:pt x="1906" y="21600"/>
                    <a:pt x="2031" y="21600"/>
                  </a:cubicBezTo>
                  <a:cubicBezTo>
                    <a:pt x="2051" y="21600"/>
                    <a:pt x="2070" y="21598"/>
                    <a:pt x="2090" y="21590"/>
                  </a:cubicBezTo>
                  <a:lnTo>
                    <a:pt x="21314" y="15625"/>
                  </a:lnTo>
                  <a:cubicBezTo>
                    <a:pt x="21461" y="15595"/>
                    <a:pt x="21571" y="15358"/>
                    <a:pt x="21535" y="15089"/>
                  </a:cubicBezTo>
                  <a:lnTo>
                    <a:pt x="19786" y="369"/>
                  </a:lnTo>
                  <a:cubicBezTo>
                    <a:pt x="19754" y="162"/>
                    <a:pt x="19638" y="0"/>
                    <a:pt x="1951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13" name="Google Shape;10908;p66"/>
          <p:cNvSpPr txBox="1"/>
          <p:nvPr/>
        </p:nvSpPr>
        <p:spPr>
          <a:xfrm>
            <a:off x="2181159" y="2792195"/>
            <a:ext cx="4781682" cy="79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>
            <a:lvl1pPr algn="ctr"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اليوم:               التاريخ: </a:t>
            </a:r>
          </a:p>
        </p:txBody>
      </p:sp>
      <p:pic>
        <p:nvPicPr>
          <p:cNvPr id="1214" name="IMG_2179.png" descr="IMG_2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5379" y="4535362"/>
            <a:ext cx="1264032" cy="632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" name="IMG_7107.png" descr="IMG_7107.png"/>
          <p:cNvPicPr>
            <a:picLocks noChangeAspect="1"/>
          </p:cNvPicPr>
          <p:nvPr/>
        </p:nvPicPr>
        <p:blipFill>
          <a:blip r:embed="rId2">
            <a:extLst/>
          </a:blip>
          <a:srcRect l="3842" t="10847" r="3842" b="20645"/>
          <a:stretch>
            <a:fillRect/>
          </a:stretch>
        </p:blipFill>
        <p:spPr>
          <a:xfrm>
            <a:off x="1442679" y="1421433"/>
            <a:ext cx="5634271" cy="2869846"/>
          </a:xfrm>
          <a:prstGeom prst="rect">
            <a:avLst/>
          </a:prstGeom>
          <a:ln w="12700">
            <a:miter lim="400000"/>
          </a:ln>
        </p:spPr>
      </p:pic>
      <p:sp>
        <p:nvSpPr>
          <p:cNvPr id="1654" name="بطاقة المشاعر"/>
          <p:cNvSpPr txBox="1"/>
          <p:nvPr>
            <p:ph type="title"/>
          </p:nvPr>
        </p:nvSpPr>
        <p:spPr>
          <a:xfrm>
            <a:off x="3281100" y="480960"/>
            <a:ext cx="2581801" cy="792601"/>
          </a:xfrm>
          <a:prstGeom prst="rect">
            <a:avLst/>
          </a:prstGeom>
          <a:solidFill>
            <a:schemeClr val="accent5"/>
          </a:solidFill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anchor="b"/>
          <a:lstStyle>
            <a:lvl1pPr algn="l" defTabSz="658368" rtl="0">
              <a:lnSpc>
                <a:spcPct val="80000"/>
              </a:lnSpc>
              <a:defRPr sz="3744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بطاقة المشاعر</a:t>
            </a:r>
          </a:p>
        </p:txBody>
      </p:sp>
      <p:pic>
        <p:nvPicPr>
          <p:cNvPr id="1655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573" y="4470674"/>
            <a:ext cx="1264032" cy="632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الواجب:"/>
          <p:cNvSpPr txBox="1"/>
          <p:nvPr>
            <p:ph type="title"/>
          </p:nvPr>
        </p:nvSpPr>
        <p:spPr>
          <a:xfrm>
            <a:off x="505855" y="286062"/>
            <a:ext cx="3465672" cy="1246259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 algn="ctr">
              <a:defRPr sz="7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الواجب:</a:t>
            </a:r>
          </a:p>
        </p:txBody>
      </p:sp>
      <p:pic>
        <p:nvPicPr>
          <p:cNvPr id="1658" name="IMG_2179.png" descr="IMG_2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573" y="4470674"/>
            <a:ext cx="1264032" cy="632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6568;p51"/>
          <p:cNvGrpSpPr/>
          <p:nvPr/>
        </p:nvGrpSpPr>
        <p:grpSpPr>
          <a:xfrm>
            <a:off x="2254367" y="1028996"/>
            <a:ext cx="4807002" cy="3769709"/>
            <a:chOff x="0" y="0"/>
            <a:chExt cx="4807001" cy="3769708"/>
          </a:xfrm>
        </p:grpSpPr>
        <p:grpSp>
          <p:nvGrpSpPr>
            <p:cNvPr id="1218" name="Google Shape;6576;p51"/>
            <p:cNvGrpSpPr/>
            <p:nvPr/>
          </p:nvGrpSpPr>
          <p:grpSpPr>
            <a:xfrm>
              <a:off x="0" y="0"/>
              <a:ext cx="2124950" cy="1557294"/>
              <a:chOff x="0" y="0"/>
              <a:chExt cx="2124949" cy="1557293"/>
            </a:xfrm>
          </p:grpSpPr>
          <p:sp>
            <p:nvSpPr>
              <p:cNvPr id="1216" name="مستطيل"/>
              <p:cNvSpPr/>
              <p:nvPr/>
            </p:nvSpPr>
            <p:spPr>
              <a:xfrm>
                <a:off x="0" y="-1"/>
                <a:ext cx="2124950" cy="1557295"/>
              </a:xfrm>
              <a:prstGeom prst="rect">
                <a:avLst/>
              </a:prstGeom>
              <a:solidFill>
                <a:schemeClr val="accent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50800" dist="381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0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17" name="درست إيجاد مساحة الدائرة وتقديرها"/>
              <p:cNvSpPr txBox="1"/>
              <p:nvPr/>
            </p:nvSpPr>
            <p:spPr>
              <a:xfrm>
                <a:off x="4762" y="410450"/>
                <a:ext cx="2115426" cy="7363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 algn="ctr">
                  <a:defRPr b="1"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درست إيجاد مساحة الدائرة وتقديرها</a:t>
                </a:r>
              </a:p>
            </p:txBody>
          </p:sp>
        </p:grpSp>
        <p:grpSp>
          <p:nvGrpSpPr>
            <p:cNvPr id="1221" name="Google Shape;6581;p51"/>
            <p:cNvGrpSpPr/>
            <p:nvPr/>
          </p:nvGrpSpPr>
          <p:grpSpPr>
            <a:xfrm>
              <a:off x="1181305" y="2369509"/>
              <a:ext cx="2026958" cy="1400200"/>
              <a:chOff x="0" y="0"/>
              <a:chExt cx="2026957" cy="1400199"/>
            </a:xfrm>
          </p:grpSpPr>
          <p:sp>
            <p:nvSpPr>
              <p:cNvPr id="1219" name="مستطيل"/>
              <p:cNvSpPr/>
              <p:nvPr/>
            </p:nvSpPr>
            <p:spPr>
              <a:xfrm>
                <a:off x="-1" y="-1"/>
                <a:ext cx="2026959" cy="1400201"/>
              </a:xfrm>
              <a:prstGeom prst="rect">
                <a:avLst/>
              </a:prstGeom>
              <a:solidFill>
                <a:schemeClr val="accent3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0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20" name="القاعدة…"/>
              <p:cNvSpPr txBox="1"/>
              <p:nvPr/>
            </p:nvSpPr>
            <p:spPr>
              <a:xfrm>
                <a:off x="4762" y="331903"/>
                <a:ext cx="2017433" cy="7363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/>
              <a:p>
                <a:pPr algn="ctr" rtl="0">
                  <a:defRPr b="1"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القاعدة</a:t>
                </a:r>
              </a:p>
              <a:p>
                <a:pPr algn="ctr" rtl="0">
                  <a:defRPr b="1" sz="20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الارتفاع</a:t>
                </a:r>
              </a:p>
            </p:txBody>
          </p:sp>
        </p:grpSp>
        <p:sp>
          <p:nvSpPr>
            <p:cNvPr id="1222" name="Google Shape;6602;p51"/>
            <p:cNvSpPr/>
            <p:nvPr/>
          </p:nvSpPr>
          <p:spPr>
            <a:xfrm>
              <a:off x="3364736" y="725069"/>
              <a:ext cx="1426401" cy="1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custDash>
                <a:ds d="300000" sp="400000"/>
              </a:custDash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3" name="Google Shape;6603;p51"/>
            <p:cNvSpPr/>
            <p:nvPr/>
          </p:nvSpPr>
          <p:spPr>
            <a:xfrm>
              <a:off x="3370165" y="916685"/>
              <a:ext cx="1426401" cy="1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custDash>
                <a:ds d="300000" sp="400000"/>
              </a:custDash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4" name="Google Shape;6604;p51"/>
            <p:cNvSpPr/>
            <p:nvPr/>
          </p:nvSpPr>
          <p:spPr>
            <a:xfrm>
              <a:off x="3375173" y="1107919"/>
              <a:ext cx="1426401" cy="1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custDash>
                <a:ds d="300000" sp="400000"/>
              </a:custDash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5" name="Google Shape;6605;p51"/>
            <p:cNvSpPr/>
            <p:nvPr/>
          </p:nvSpPr>
          <p:spPr>
            <a:xfrm>
              <a:off x="3380566" y="1299503"/>
              <a:ext cx="1426436" cy="1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custDash>
                <a:ds d="300000" sp="400000"/>
              </a:custDash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29" name="Google Shape;6627;p51"/>
          <p:cNvGrpSpPr/>
          <p:nvPr/>
        </p:nvGrpSpPr>
        <p:grpSpPr>
          <a:xfrm>
            <a:off x="2532132" y="516001"/>
            <a:ext cx="1573501" cy="407167"/>
            <a:chOff x="0" y="0"/>
            <a:chExt cx="1573499" cy="407165"/>
          </a:xfrm>
        </p:grpSpPr>
        <p:sp>
          <p:nvSpPr>
            <p:cNvPr id="1227" name="مستطيل"/>
            <p:cNvSpPr/>
            <p:nvPr/>
          </p:nvSpPr>
          <p:spPr>
            <a:xfrm>
              <a:off x="0" y="0"/>
              <a:ext cx="1573500" cy="407166"/>
            </a:xfrm>
            <a:prstGeom prst="rect">
              <a:avLst/>
            </a:prstGeom>
            <a:solidFill>
              <a:srgbClr val="FAE87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28" name="فيما سبق:"/>
            <p:cNvSpPr txBox="1"/>
            <p:nvPr/>
          </p:nvSpPr>
          <p:spPr>
            <a:xfrm>
              <a:off x="0" y="79212"/>
              <a:ext cx="1573500" cy="248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فيما سبق: </a:t>
              </a:r>
            </a:p>
          </p:txBody>
        </p:sp>
      </p:grpSp>
      <p:grpSp>
        <p:nvGrpSpPr>
          <p:cNvPr id="1243" name="Google Shape;6686;p51"/>
          <p:cNvGrpSpPr/>
          <p:nvPr/>
        </p:nvGrpSpPr>
        <p:grpSpPr>
          <a:xfrm>
            <a:off x="1892531" y="3040419"/>
            <a:ext cx="1112365" cy="1373860"/>
            <a:chOff x="0" y="0"/>
            <a:chExt cx="1112364" cy="1373859"/>
          </a:xfrm>
        </p:grpSpPr>
        <p:sp>
          <p:nvSpPr>
            <p:cNvPr id="1230" name="Google Shape;6687;p51"/>
            <p:cNvSpPr/>
            <p:nvPr/>
          </p:nvSpPr>
          <p:spPr>
            <a:xfrm rot="20899213">
              <a:off x="83021" y="419627"/>
              <a:ext cx="399738" cy="8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07" y="0"/>
                  </a:moveTo>
                  <a:cubicBezTo>
                    <a:pt x="12122" y="0"/>
                    <a:pt x="6126" y="5306"/>
                    <a:pt x="0" y="12845"/>
                  </a:cubicBezTo>
                  <a:cubicBezTo>
                    <a:pt x="1168" y="16347"/>
                    <a:pt x="2371" y="19207"/>
                    <a:pt x="3675" y="21600"/>
                  </a:cubicBezTo>
                  <a:cubicBezTo>
                    <a:pt x="9307" y="16026"/>
                    <a:pt x="15284" y="13954"/>
                    <a:pt x="21017" y="13634"/>
                  </a:cubicBezTo>
                  <a:cubicBezTo>
                    <a:pt x="21087" y="13634"/>
                    <a:pt x="21121" y="13634"/>
                    <a:pt x="21156" y="13794"/>
                  </a:cubicBezTo>
                  <a:cubicBezTo>
                    <a:pt x="21291" y="9343"/>
                    <a:pt x="21430" y="4879"/>
                    <a:pt x="21600" y="428"/>
                  </a:cubicBezTo>
                  <a:cubicBezTo>
                    <a:pt x="21583" y="508"/>
                    <a:pt x="21560" y="548"/>
                    <a:pt x="21534" y="548"/>
                  </a:cubicBezTo>
                  <a:cubicBezTo>
                    <a:pt x="21508" y="548"/>
                    <a:pt x="21482" y="508"/>
                    <a:pt x="21464" y="428"/>
                  </a:cubicBezTo>
                  <a:cubicBezTo>
                    <a:pt x="20438" y="147"/>
                    <a:pt x="19420" y="0"/>
                    <a:pt x="1840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6688;p51"/>
            <p:cNvSpPr/>
            <p:nvPr/>
          </p:nvSpPr>
          <p:spPr>
            <a:xfrm rot="20899213">
              <a:off x="614311" y="361698"/>
              <a:ext cx="125223" cy="5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65" y="0"/>
                  </a:moveTo>
                  <a:cubicBezTo>
                    <a:pt x="1869" y="4458"/>
                    <a:pt x="875" y="8916"/>
                    <a:pt x="0" y="13157"/>
                  </a:cubicBezTo>
                  <a:cubicBezTo>
                    <a:pt x="4714" y="13848"/>
                    <a:pt x="9318" y="15958"/>
                    <a:pt x="13700" y="20199"/>
                  </a:cubicBezTo>
                  <a:cubicBezTo>
                    <a:pt x="14032" y="20436"/>
                    <a:pt x="14253" y="20890"/>
                    <a:pt x="14363" y="21600"/>
                  </a:cubicBezTo>
                  <a:cubicBezTo>
                    <a:pt x="16775" y="19253"/>
                    <a:pt x="19188" y="16432"/>
                    <a:pt x="21600" y="13374"/>
                  </a:cubicBezTo>
                  <a:cubicBezTo>
                    <a:pt x="15680" y="5859"/>
                    <a:pt x="9649" y="2584"/>
                    <a:pt x="296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6689;p51"/>
            <p:cNvSpPr/>
            <p:nvPr/>
          </p:nvSpPr>
          <p:spPr>
            <a:xfrm rot="20899213">
              <a:off x="803212" y="527291"/>
              <a:ext cx="204518" cy="48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572" fill="norm" stroke="1" extrusionOk="0">
                  <a:moveTo>
                    <a:pt x="3097" y="0"/>
                  </a:moveTo>
                  <a:cubicBezTo>
                    <a:pt x="2964" y="761"/>
                    <a:pt x="2831" y="1496"/>
                    <a:pt x="2765" y="2257"/>
                  </a:cubicBezTo>
                  <a:cubicBezTo>
                    <a:pt x="3865" y="2236"/>
                    <a:pt x="5663" y="2174"/>
                    <a:pt x="7587" y="2174"/>
                  </a:cubicBezTo>
                  <a:cubicBezTo>
                    <a:pt x="10850" y="2174"/>
                    <a:pt x="14461" y="2357"/>
                    <a:pt x="15539" y="3246"/>
                  </a:cubicBezTo>
                  <a:cubicBezTo>
                    <a:pt x="16595" y="4120"/>
                    <a:pt x="15606" y="5955"/>
                    <a:pt x="15539" y="6944"/>
                  </a:cubicBezTo>
                  <a:lnTo>
                    <a:pt x="15279" y="11825"/>
                  </a:lnTo>
                  <a:cubicBezTo>
                    <a:pt x="15147" y="13716"/>
                    <a:pt x="16065" y="16622"/>
                    <a:pt x="12382" y="18064"/>
                  </a:cubicBezTo>
                  <a:cubicBezTo>
                    <a:pt x="10916" y="18640"/>
                    <a:pt x="9158" y="18848"/>
                    <a:pt x="7333" y="18848"/>
                  </a:cubicBezTo>
                  <a:cubicBezTo>
                    <a:pt x="5054" y="18848"/>
                    <a:pt x="2671" y="18521"/>
                    <a:pt x="658" y="18175"/>
                  </a:cubicBezTo>
                  <a:cubicBezTo>
                    <a:pt x="592" y="18175"/>
                    <a:pt x="592" y="18175"/>
                    <a:pt x="531" y="18147"/>
                  </a:cubicBezTo>
                  <a:cubicBezTo>
                    <a:pt x="398" y="19164"/>
                    <a:pt x="265" y="20181"/>
                    <a:pt x="0" y="21195"/>
                  </a:cubicBezTo>
                  <a:cubicBezTo>
                    <a:pt x="66" y="21181"/>
                    <a:pt x="116" y="21174"/>
                    <a:pt x="166" y="21174"/>
                  </a:cubicBezTo>
                  <a:cubicBezTo>
                    <a:pt x="216" y="21174"/>
                    <a:pt x="265" y="21181"/>
                    <a:pt x="332" y="21195"/>
                  </a:cubicBezTo>
                  <a:cubicBezTo>
                    <a:pt x="2876" y="21349"/>
                    <a:pt x="6000" y="21572"/>
                    <a:pt x="9025" y="21572"/>
                  </a:cubicBezTo>
                  <a:cubicBezTo>
                    <a:pt x="13753" y="21572"/>
                    <a:pt x="18238" y="21029"/>
                    <a:pt x="19886" y="18825"/>
                  </a:cubicBezTo>
                  <a:cubicBezTo>
                    <a:pt x="21600" y="16511"/>
                    <a:pt x="20876" y="13463"/>
                    <a:pt x="21003" y="11035"/>
                  </a:cubicBezTo>
                  <a:cubicBezTo>
                    <a:pt x="21069" y="9653"/>
                    <a:pt x="21069" y="8297"/>
                    <a:pt x="21069" y="6944"/>
                  </a:cubicBezTo>
                  <a:cubicBezTo>
                    <a:pt x="21069" y="5673"/>
                    <a:pt x="21467" y="4263"/>
                    <a:pt x="20809" y="3020"/>
                  </a:cubicBezTo>
                  <a:cubicBezTo>
                    <a:pt x="19095" y="-28"/>
                    <a:pt x="9019" y="57"/>
                    <a:pt x="309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6690;p51"/>
            <p:cNvSpPr/>
            <p:nvPr/>
          </p:nvSpPr>
          <p:spPr>
            <a:xfrm rot="20899213">
              <a:off x="161714" y="443009"/>
              <a:ext cx="676816" cy="85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26" y="14230"/>
                  </a:moveTo>
                  <a:cubicBezTo>
                    <a:pt x="5739" y="14294"/>
                    <a:pt x="6449" y="14873"/>
                    <a:pt x="6470" y="15597"/>
                  </a:cubicBezTo>
                  <a:cubicBezTo>
                    <a:pt x="6470" y="15701"/>
                    <a:pt x="6373" y="15754"/>
                    <a:pt x="6274" y="15754"/>
                  </a:cubicBezTo>
                  <a:cubicBezTo>
                    <a:pt x="6175" y="15754"/>
                    <a:pt x="6075" y="15701"/>
                    <a:pt x="6064" y="15597"/>
                  </a:cubicBezTo>
                  <a:cubicBezTo>
                    <a:pt x="6044" y="15027"/>
                    <a:pt x="5455" y="14567"/>
                    <a:pt x="4722" y="14567"/>
                  </a:cubicBezTo>
                  <a:cubicBezTo>
                    <a:pt x="4710" y="14567"/>
                    <a:pt x="4696" y="14567"/>
                    <a:pt x="4685" y="14568"/>
                  </a:cubicBezTo>
                  <a:cubicBezTo>
                    <a:pt x="3995" y="14583"/>
                    <a:pt x="3569" y="15034"/>
                    <a:pt x="3407" y="15532"/>
                  </a:cubicBezTo>
                  <a:cubicBezTo>
                    <a:pt x="3380" y="15589"/>
                    <a:pt x="3322" y="15615"/>
                    <a:pt x="3266" y="15615"/>
                  </a:cubicBezTo>
                  <a:cubicBezTo>
                    <a:pt x="3192" y="15615"/>
                    <a:pt x="3122" y="15573"/>
                    <a:pt x="3122" y="15500"/>
                  </a:cubicBezTo>
                  <a:cubicBezTo>
                    <a:pt x="3163" y="14776"/>
                    <a:pt x="3915" y="14230"/>
                    <a:pt x="4826" y="14230"/>
                  </a:cubicBezTo>
                  <a:close/>
                  <a:moveTo>
                    <a:pt x="17563" y="14375"/>
                  </a:moveTo>
                  <a:cubicBezTo>
                    <a:pt x="18517" y="14375"/>
                    <a:pt x="19409" y="15050"/>
                    <a:pt x="19368" y="15805"/>
                  </a:cubicBezTo>
                  <a:cubicBezTo>
                    <a:pt x="19357" y="15897"/>
                    <a:pt x="19248" y="15956"/>
                    <a:pt x="19149" y="15956"/>
                  </a:cubicBezTo>
                  <a:cubicBezTo>
                    <a:pt x="19072" y="15956"/>
                    <a:pt x="19001" y="15921"/>
                    <a:pt x="18983" y="15837"/>
                  </a:cubicBezTo>
                  <a:cubicBezTo>
                    <a:pt x="18842" y="15274"/>
                    <a:pt x="18375" y="14712"/>
                    <a:pt x="17563" y="14712"/>
                  </a:cubicBezTo>
                  <a:cubicBezTo>
                    <a:pt x="16772" y="14712"/>
                    <a:pt x="16246" y="15259"/>
                    <a:pt x="16123" y="15837"/>
                  </a:cubicBezTo>
                  <a:cubicBezTo>
                    <a:pt x="16115" y="15900"/>
                    <a:pt x="16057" y="15927"/>
                    <a:pt x="15996" y="15927"/>
                  </a:cubicBezTo>
                  <a:cubicBezTo>
                    <a:pt x="15912" y="15927"/>
                    <a:pt x="15820" y="15879"/>
                    <a:pt x="15820" y="15805"/>
                  </a:cubicBezTo>
                  <a:cubicBezTo>
                    <a:pt x="15820" y="15018"/>
                    <a:pt x="16590" y="14391"/>
                    <a:pt x="17563" y="14375"/>
                  </a:cubicBezTo>
                  <a:close/>
                  <a:moveTo>
                    <a:pt x="4497" y="16765"/>
                  </a:moveTo>
                  <a:cubicBezTo>
                    <a:pt x="4800" y="16765"/>
                    <a:pt x="5093" y="16876"/>
                    <a:pt x="5272" y="17076"/>
                  </a:cubicBezTo>
                  <a:cubicBezTo>
                    <a:pt x="5719" y="17686"/>
                    <a:pt x="4502" y="17912"/>
                    <a:pt x="3995" y="17960"/>
                  </a:cubicBezTo>
                  <a:cubicBezTo>
                    <a:pt x="3916" y="17966"/>
                    <a:pt x="3785" y="17973"/>
                    <a:pt x="3630" y="17973"/>
                  </a:cubicBezTo>
                  <a:cubicBezTo>
                    <a:pt x="2993" y="17973"/>
                    <a:pt x="1933" y="17877"/>
                    <a:pt x="2209" y="17332"/>
                  </a:cubicBezTo>
                  <a:cubicBezTo>
                    <a:pt x="2250" y="17220"/>
                    <a:pt x="2352" y="17141"/>
                    <a:pt x="2473" y="17076"/>
                  </a:cubicBezTo>
                  <a:cubicBezTo>
                    <a:pt x="2412" y="17027"/>
                    <a:pt x="2433" y="16964"/>
                    <a:pt x="2514" y="16948"/>
                  </a:cubicBezTo>
                  <a:cubicBezTo>
                    <a:pt x="3122" y="16850"/>
                    <a:pt x="3751" y="16787"/>
                    <a:pt x="4380" y="16771"/>
                  </a:cubicBezTo>
                  <a:cubicBezTo>
                    <a:pt x="4419" y="16767"/>
                    <a:pt x="4458" y="16765"/>
                    <a:pt x="4497" y="16765"/>
                  </a:cubicBezTo>
                  <a:close/>
                  <a:moveTo>
                    <a:pt x="18377" y="17058"/>
                  </a:moveTo>
                  <a:cubicBezTo>
                    <a:pt x="18629" y="17058"/>
                    <a:pt x="18868" y="17077"/>
                    <a:pt x="19065" y="17108"/>
                  </a:cubicBezTo>
                  <a:cubicBezTo>
                    <a:pt x="19227" y="17124"/>
                    <a:pt x="19186" y="17332"/>
                    <a:pt x="19024" y="17332"/>
                  </a:cubicBezTo>
                  <a:lnTo>
                    <a:pt x="18983" y="17332"/>
                  </a:lnTo>
                  <a:cubicBezTo>
                    <a:pt x="19248" y="17349"/>
                    <a:pt x="19491" y="17478"/>
                    <a:pt x="19592" y="17670"/>
                  </a:cubicBezTo>
                  <a:cubicBezTo>
                    <a:pt x="19866" y="18228"/>
                    <a:pt x="18777" y="18303"/>
                    <a:pt x="18176" y="18303"/>
                  </a:cubicBezTo>
                  <a:cubicBezTo>
                    <a:pt x="18067" y="18303"/>
                    <a:pt x="17973" y="18301"/>
                    <a:pt x="17909" y="18298"/>
                  </a:cubicBezTo>
                  <a:cubicBezTo>
                    <a:pt x="17442" y="18282"/>
                    <a:pt x="16042" y="18185"/>
                    <a:pt x="16631" y="17558"/>
                  </a:cubicBezTo>
                  <a:cubicBezTo>
                    <a:pt x="16968" y="17187"/>
                    <a:pt x="17718" y="17058"/>
                    <a:pt x="18377" y="17058"/>
                  </a:cubicBezTo>
                  <a:close/>
                  <a:moveTo>
                    <a:pt x="14278" y="17863"/>
                  </a:moveTo>
                  <a:cubicBezTo>
                    <a:pt x="14457" y="17863"/>
                    <a:pt x="14563" y="18082"/>
                    <a:pt x="14379" y="18201"/>
                  </a:cubicBezTo>
                  <a:cubicBezTo>
                    <a:pt x="13476" y="18730"/>
                    <a:pt x="12372" y="19003"/>
                    <a:pt x="11275" y="19003"/>
                  </a:cubicBezTo>
                  <a:cubicBezTo>
                    <a:pt x="10202" y="19003"/>
                    <a:pt x="9137" y="18742"/>
                    <a:pt x="8274" y="18201"/>
                  </a:cubicBezTo>
                  <a:cubicBezTo>
                    <a:pt x="8172" y="18147"/>
                    <a:pt x="8258" y="18045"/>
                    <a:pt x="8361" y="18045"/>
                  </a:cubicBezTo>
                  <a:cubicBezTo>
                    <a:pt x="8379" y="18045"/>
                    <a:pt x="8398" y="18050"/>
                    <a:pt x="8417" y="18056"/>
                  </a:cubicBezTo>
                  <a:cubicBezTo>
                    <a:pt x="9321" y="18430"/>
                    <a:pt x="10248" y="18623"/>
                    <a:pt x="11166" y="18623"/>
                  </a:cubicBezTo>
                  <a:cubicBezTo>
                    <a:pt x="12187" y="18623"/>
                    <a:pt x="13197" y="18386"/>
                    <a:pt x="14156" y="17896"/>
                  </a:cubicBezTo>
                  <a:cubicBezTo>
                    <a:pt x="14198" y="17874"/>
                    <a:pt x="14239" y="17863"/>
                    <a:pt x="14278" y="17863"/>
                  </a:cubicBezTo>
                  <a:close/>
                  <a:moveTo>
                    <a:pt x="0" y="0"/>
                  </a:moveTo>
                  <a:cubicBezTo>
                    <a:pt x="567" y="3279"/>
                    <a:pt x="790" y="6608"/>
                    <a:pt x="1034" y="9905"/>
                  </a:cubicBezTo>
                  <a:cubicBezTo>
                    <a:pt x="1298" y="13362"/>
                    <a:pt x="1622" y="16850"/>
                    <a:pt x="1581" y="20324"/>
                  </a:cubicBezTo>
                  <a:cubicBezTo>
                    <a:pt x="1581" y="20372"/>
                    <a:pt x="1560" y="20405"/>
                    <a:pt x="1521" y="20436"/>
                  </a:cubicBezTo>
                  <a:cubicBezTo>
                    <a:pt x="4778" y="21090"/>
                    <a:pt x="7982" y="21600"/>
                    <a:pt x="11354" y="21600"/>
                  </a:cubicBezTo>
                  <a:cubicBezTo>
                    <a:pt x="11550" y="21600"/>
                    <a:pt x="11747" y="21597"/>
                    <a:pt x="11945" y="21595"/>
                  </a:cubicBezTo>
                  <a:cubicBezTo>
                    <a:pt x="13771" y="21562"/>
                    <a:pt x="15577" y="21401"/>
                    <a:pt x="17381" y="21111"/>
                  </a:cubicBezTo>
                  <a:cubicBezTo>
                    <a:pt x="17706" y="21064"/>
                    <a:pt x="18314" y="21031"/>
                    <a:pt x="18619" y="20887"/>
                  </a:cubicBezTo>
                  <a:cubicBezTo>
                    <a:pt x="19307" y="20597"/>
                    <a:pt x="19632" y="20002"/>
                    <a:pt x="19774" y="19439"/>
                  </a:cubicBezTo>
                  <a:cubicBezTo>
                    <a:pt x="19956" y="18715"/>
                    <a:pt x="20099" y="17993"/>
                    <a:pt x="20200" y="17253"/>
                  </a:cubicBezTo>
                  <a:cubicBezTo>
                    <a:pt x="20951" y="11672"/>
                    <a:pt x="21154" y="6012"/>
                    <a:pt x="21600" y="401"/>
                  </a:cubicBezTo>
                  <a:cubicBezTo>
                    <a:pt x="18963" y="1721"/>
                    <a:pt x="15880" y="2058"/>
                    <a:pt x="12817" y="2073"/>
                  </a:cubicBezTo>
                  <a:cubicBezTo>
                    <a:pt x="12788" y="2130"/>
                    <a:pt x="12732" y="2158"/>
                    <a:pt x="12676" y="2158"/>
                  </a:cubicBezTo>
                  <a:cubicBezTo>
                    <a:pt x="12619" y="2158"/>
                    <a:pt x="12565" y="2130"/>
                    <a:pt x="12534" y="2073"/>
                  </a:cubicBezTo>
                  <a:cubicBezTo>
                    <a:pt x="11783" y="2073"/>
                    <a:pt x="11054" y="2058"/>
                    <a:pt x="10303" y="2042"/>
                  </a:cubicBezTo>
                  <a:cubicBezTo>
                    <a:pt x="6773" y="1912"/>
                    <a:pt x="2920" y="178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6691;p51"/>
            <p:cNvSpPr/>
            <p:nvPr/>
          </p:nvSpPr>
          <p:spPr>
            <a:xfrm rot="20899213">
              <a:off x="448436" y="82272"/>
              <a:ext cx="220352" cy="40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600" fill="norm" stroke="1" extrusionOk="0">
                  <a:moveTo>
                    <a:pt x="15167" y="0"/>
                  </a:moveTo>
                  <a:cubicBezTo>
                    <a:pt x="14582" y="0"/>
                    <a:pt x="13956" y="52"/>
                    <a:pt x="13268" y="166"/>
                  </a:cubicBezTo>
                  <a:cubicBezTo>
                    <a:pt x="9818" y="778"/>
                    <a:pt x="8240" y="3165"/>
                    <a:pt x="7029" y="4868"/>
                  </a:cubicBezTo>
                  <a:cubicBezTo>
                    <a:pt x="5817" y="6571"/>
                    <a:pt x="4789" y="8309"/>
                    <a:pt x="3878" y="10080"/>
                  </a:cubicBezTo>
                  <a:cubicBezTo>
                    <a:pt x="2061" y="13864"/>
                    <a:pt x="789" y="17713"/>
                    <a:pt x="0" y="21600"/>
                  </a:cubicBezTo>
                  <a:cubicBezTo>
                    <a:pt x="3211" y="21600"/>
                    <a:pt x="6484" y="21463"/>
                    <a:pt x="9696" y="21225"/>
                  </a:cubicBezTo>
                  <a:cubicBezTo>
                    <a:pt x="9634" y="21191"/>
                    <a:pt x="9634" y="21156"/>
                    <a:pt x="9696" y="21122"/>
                  </a:cubicBezTo>
                  <a:cubicBezTo>
                    <a:pt x="11635" y="17885"/>
                    <a:pt x="14663" y="14920"/>
                    <a:pt x="17269" y="11855"/>
                  </a:cubicBezTo>
                  <a:cubicBezTo>
                    <a:pt x="18785" y="10115"/>
                    <a:pt x="19997" y="8274"/>
                    <a:pt x="20786" y="6402"/>
                  </a:cubicBezTo>
                  <a:cubicBezTo>
                    <a:pt x="21600" y="4136"/>
                    <a:pt x="20312" y="0"/>
                    <a:pt x="15167" y="0"/>
                  </a:cubicBezTo>
                  <a:close/>
                </a:path>
              </a:pathLst>
            </a:custGeom>
            <a:solidFill>
              <a:srgbClr val="6A6A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6692;p51"/>
            <p:cNvSpPr/>
            <p:nvPr/>
          </p:nvSpPr>
          <p:spPr>
            <a:xfrm rot="20899213">
              <a:off x="599551" y="413967"/>
              <a:ext cx="93409" cy="46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58" y="0"/>
                  </a:moveTo>
                  <a:cubicBezTo>
                    <a:pt x="2789" y="7109"/>
                    <a:pt x="1321" y="14218"/>
                    <a:pt x="0" y="21600"/>
                  </a:cubicBezTo>
                  <a:cubicBezTo>
                    <a:pt x="7344" y="18940"/>
                    <a:pt x="14688" y="14789"/>
                    <a:pt x="21600" y="9172"/>
                  </a:cubicBezTo>
                  <a:cubicBezTo>
                    <a:pt x="16009" y="5319"/>
                    <a:pt x="10133" y="2361"/>
                    <a:pt x="4258" y="0"/>
                  </a:cubicBezTo>
                  <a:close/>
                </a:path>
              </a:pathLst>
            </a:custGeom>
            <a:solidFill>
              <a:srgbClr val="724F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6693;p51"/>
            <p:cNvSpPr/>
            <p:nvPr/>
          </p:nvSpPr>
          <p:spPr>
            <a:xfrm rot="20899213">
              <a:off x="180636" y="477189"/>
              <a:ext cx="301900" cy="59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4" y="0"/>
                  </a:moveTo>
                  <a:cubicBezTo>
                    <a:pt x="14325" y="1871"/>
                    <a:pt x="7187" y="5809"/>
                    <a:pt x="0" y="9533"/>
                  </a:cubicBezTo>
                  <a:cubicBezTo>
                    <a:pt x="5324" y="18578"/>
                    <a:pt x="11144" y="19729"/>
                    <a:pt x="16735" y="21132"/>
                  </a:cubicBezTo>
                  <a:cubicBezTo>
                    <a:pt x="18236" y="21366"/>
                    <a:pt x="19736" y="21600"/>
                    <a:pt x="21283" y="21600"/>
                  </a:cubicBezTo>
                  <a:cubicBezTo>
                    <a:pt x="21329" y="14406"/>
                    <a:pt x="21463" y="7213"/>
                    <a:pt x="21600" y="0"/>
                  </a:cubicBezTo>
                  <a:close/>
                </a:path>
              </a:pathLst>
            </a:custGeom>
            <a:solidFill>
              <a:srgbClr val="724F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6694;p51"/>
            <p:cNvSpPr/>
            <p:nvPr/>
          </p:nvSpPr>
          <p:spPr>
            <a:xfrm rot="20899213">
              <a:off x="728721" y="1065521"/>
              <a:ext cx="98596" cy="4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2" h="21600" fill="norm" stroke="1" extrusionOk="0">
                  <a:moveTo>
                    <a:pt x="3778" y="9793"/>
                  </a:moveTo>
                  <a:cubicBezTo>
                    <a:pt x="3326" y="11175"/>
                    <a:pt x="3557" y="13143"/>
                    <a:pt x="4240" y="13963"/>
                  </a:cubicBezTo>
                  <a:cubicBezTo>
                    <a:pt x="4586" y="14525"/>
                    <a:pt x="5038" y="14806"/>
                    <a:pt x="5500" y="15368"/>
                  </a:cubicBezTo>
                  <a:cubicBezTo>
                    <a:pt x="4586" y="15087"/>
                    <a:pt x="3557" y="14806"/>
                    <a:pt x="3326" y="13963"/>
                  </a:cubicBezTo>
                  <a:cubicBezTo>
                    <a:pt x="2979" y="12580"/>
                    <a:pt x="3210" y="10613"/>
                    <a:pt x="3778" y="9793"/>
                  </a:cubicBezTo>
                  <a:close/>
                  <a:moveTo>
                    <a:pt x="10667" y="0"/>
                  </a:moveTo>
                  <a:cubicBezTo>
                    <a:pt x="6943" y="0"/>
                    <a:pt x="2710" y="2226"/>
                    <a:pt x="805" y="8668"/>
                  </a:cubicBezTo>
                  <a:cubicBezTo>
                    <a:pt x="-2524" y="19538"/>
                    <a:pt x="5385" y="21506"/>
                    <a:pt x="8021" y="21506"/>
                  </a:cubicBezTo>
                  <a:cubicBezTo>
                    <a:pt x="8387" y="21553"/>
                    <a:pt x="8916" y="21600"/>
                    <a:pt x="9532" y="21600"/>
                  </a:cubicBezTo>
                  <a:cubicBezTo>
                    <a:pt x="12928" y="21600"/>
                    <a:pt x="19076" y="20288"/>
                    <a:pt x="17527" y="10613"/>
                  </a:cubicBezTo>
                  <a:cubicBezTo>
                    <a:pt x="16959" y="7286"/>
                    <a:pt x="15583" y="5037"/>
                    <a:pt x="14092" y="4756"/>
                  </a:cubicBezTo>
                  <a:lnTo>
                    <a:pt x="14323" y="4756"/>
                  </a:lnTo>
                  <a:cubicBezTo>
                    <a:pt x="15237" y="4756"/>
                    <a:pt x="15468" y="1148"/>
                    <a:pt x="14554" y="867"/>
                  </a:cubicBezTo>
                  <a:cubicBezTo>
                    <a:pt x="13438" y="328"/>
                    <a:pt x="12091" y="0"/>
                    <a:pt x="10667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6695;p51"/>
            <p:cNvSpPr/>
            <p:nvPr/>
          </p:nvSpPr>
          <p:spPr>
            <a:xfrm rot="20899213">
              <a:off x="687955" y="964480"/>
              <a:ext cx="111227" cy="6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0487" y="0"/>
                  </a:moveTo>
                  <a:cubicBezTo>
                    <a:pt x="4634" y="221"/>
                    <a:pt x="0" y="8780"/>
                    <a:pt x="0" y="19534"/>
                  </a:cubicBezTo>
                  <a:cubicBezTo>
                    <a:pt x="62" y="20549"/>
                    <a:pt x="615" y="21194"/>
                    <a:pt x="1097" y="21194"/>
                  </a:cubicBezTo>
                  <a:cubicBezTo>
                    <a:pt x="1456" y="21194"/>
                    <a:pt x="1774" y="20825"/>
                    <a:pt x="1825" y="19977"/>
                  </a:cubicBezTo>
                  <a:cubicBezTo>
                    <a:pt x="2563" y="12082"/>
                    <a:pt x="5731" y="4611"/>
                    <a:pt x="10487" y="4611"/>
                  </a:cubicBezTo>
                  <a:cubicBezTo>
                    <a:pt x="15500" y="4611"/>
                    <a:pt x="18186" y="12285"/>
                    <a:pt x="19037" y="19977"/>
                  </a:cubicBezTo>
                  <a:cubicBezTo>
                    <a:pt x="19140" y="21120"/>
                    <a:pt x="19591" y="21600"/>
                    <a:pt x="20073" y="21600"/>
                  </a:cubicBezTo>
                  <a:cubicBezTo>
                    <a:pt x="20688" y="21600"/>
                    <a:pt x="21354" y="20788"/>
                    <a:pt x="21354" y="19534"/>
                  </a:cubicBezTo>
                  <a:cubicBezTo>
                    <a:pt x="21600" y="9223"/>
                    <a:pt x="16228" y="0"/>
                    <a:pt x="1048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6696;p51"/>
            <p:cNvSpPr/>
            <p:nvPr/>
          </p:nvSpPr>
          <p:spPr>
            <a:xfrm rot="20899213">
              <a:off x="480527" y="1139310"/>
              <a:ext cx="195484" cy="44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450" y="0"/>
                  </a:moveTo>
                  <a:cubicBezTo>
                    <a:pt x="20329" y="0"/>
                    <a:pt x="20191" y="179"/>
                    <a:pt x="20052" y="589"/>
                  </a:cubicBezTo>
                  <a:cubicBezTo>
                    <a:pt x="16803" y="9890"/>
                    <a:pt x="13381" y="14400"/>
                    <a:pt x="9924" y="14400"/>
                  </a:cubicBezTo>
                  <a:cubicBezTo>
                    <a:pt x="6814" y="14400"/>
                    <a:pt x="3675" y="10736"/>
                    <a:pt x="610" y="3638"/>
                  </a:cubicBezTo>
                  <a:cubicBezTo>
                    <a:pt x="547" y="3510"/>
                    <a:pt x="483" y="3433"/>
                    <a:pt x="426" y="3433"/>
                  </a:cubicBezTo>
                  <a:cubicBezTo>
                    <a:pt x="91" y="3433"/>
                    <a:pt x="-163" y="5355"/>
                    <a:pt x="126" y="6380"/>
                  </a:cubicBezTo>
                  <a:cubicBezTo>
                    <a:pt x="3051" y="16655"/>
                    <a:pt x="6658" y="21600"/>
                    <a:pt x="10294" y="21600"/>
                  </a:cubicBezTo>
                  <a:cubicBezTo>
                    <a:pt x="14010" y="21600"/>
                    <a:pt x="17749" y="16424"/>
                    <a:pt x="20808" y="6380"/>
                  </a:cubicBezTo>
                  <a:cubicBezTo>
                    <a:pt x="21437" y="4356"/>
                    <a:pt x="21068" y="0"/>
                    <a:pt x="204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6697;p51"/>
            <p:cNvSpPr/>
            <p:nvPr/>
          </p:nvSpPr>
          <p:spPr>
            <a:xfrm rot="20899213">
              <a:off x="286069" y="1144974"/>
              <a:ext cx="100619" cy="47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26" h="21600" fill="norm" stroke="1" extrusionOk="0">
                  <a:moveTo>
                    <a:pt x="13233" y="0"/>
                  </a:moveTo>
                  <a:cubicBezTo>
                    <a:pt x="13011" y="0"/>
                    <a:pt x="12789" y="24"/>
                    <a:pt x="12566" y="97"/>
                  </a:cubicBezTo>
                  <a:cubicBezTo>
                    <a:pt x="8999" y="387"/>
                    <a:pt x="5547" y="1522"/>
                    <a:pt x="1979" y="3262"/>
                  </a:cubicBezTo>
                  <a:cubicBezTo>
                    <a:pt x="1631" y="3552"/>
                    <a:pt x="1409" y="4687"/>
                    <a:pt x="1747" y="5557"/>
                  </a:cubicBezTo>
                  <a:cubicBezTo>
                    <a:pt x="1061" y="6717"/>
                    <a:pt x="596" y="8142"/>
                    <a:pt x="258" y="10148"/>
                  </a:cubicBezTo>
                  <a:cubicBezTo>
                    <a:pt x="-1318" y="19885"/>
                    <a:pt x="4706" y="21600"/>
                    <a:pt x="8380" y="21600"/>
                  </a:cubicBezTo>
                  <a:cubicBezTo>
                    <a:pt x="9269" y="21600"/>
                    <a:pt x="10023" y="21479"/>
                    <a:pt x="10497" y="21383"/>
                  </a:cubicBezTo>
                  <a:cubicBezTo>
                    <a:pt x="13379" y="20513"/>
                    <a:pt x="20282" y="16478"/>
                    <a:pt x="17633" y="5557"/>
                  </a:cubicBezTo>
                  <a:cubicBezTo>
                    <a:pt x="16618" y="1981"/>
                    <a:pt x="14955" y="0"/>
                    <a:pt x="13233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6698;p51"/>
            <p:cNvSpPr/>
            <p:nvPr/>
          </p:nvSpPr>
          <p:spPr>
            <a:xfrm rot="20899213">
              <a:off x="296992" y="1040101"/>
              <a:ext cx="104886" cy="6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92" y="0"/>
                  </a:moveTo>
                  <a:cubicBezTo>
                    <a:pt x="5111" y="0"/>
                    <a:pt x="264" y="7736"/>
                    <a:pt x="0" y="18000"/>
                  </a:cubicBezTo>
                  <a:cubicBezTo>
                    <a:pt x="0" y="19034"/>
                    <a:pt x="451" y="19628"/>
                    <a:pt x="923" y="19628"/>
                  </a:cubicBezTo>
                  <a:cubicBezTo>
                    <a:pt x="1286" y="19628"/>
                    <a:pt x="1660" y="19264"/>
                    <a:pt x="1836" y="18460"/>
                  </a:cubicBezTo>
                  <a:cubicBezTo>
                    <a:pt x="2880" y="11394"/>
                    <a:pt x="5628" y="4998"/>
                    <a:pt x="10080" y="4787"/>
                  </a:cubicBezTo>
                  <a:cubicBezTo>
                    <a:pt x="10157" y="4768"/>
                    <a:pt x="10245" y="4768"/>
                    <a:pt x="10322" y="4768"/>
                  </a:cubicBezTo>
                  <a:cubicBezTo>
                    <a:pt x="15049" y="4768"/>
                    <a:pt x="18852" y="11298"/>
                    <a:pt x="18984" y="19379"/>
                  </a:cubicBezTo>
                  <a:cubicBezTo>
                    <a:pt x="19050" y="20853"/>
                    <a:pt x="19698" y="21600"/>
                    <a:pt x="20336" y="21600"/>
                  </a:cubicBezTo>
                  <a:cubicBezTo>
                    <a:pt x="20973" y="21600"/>
                    <a:pt x="21600" y="20853"/>
                    <a:pt x="21600" y="19379"/>
                  </a:cubicBezTo>
                  <a:cubicBezTo>
                    <a:pt x="21468" y="9115"/>
                    <a:pt x="16884" y="900"/>
                    <a:pt x="1099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6699;p51"/>
            <p:cNvSpPr/>
            <p:nvPr/>
          </p:nvSpPr>
          <p:spPr>
            <a:xfrm rot="20899213">
              <a:off x="114365" y="76809"/>
              <a:ext cx="883634" cy="122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018" y="5584"/>
                  </a:moveTo>
                  <a:cubicBezTo>
                    <a:pt x="14979" y="5708"/>
                    <a:pt x="15832" y="5854"/>
                    <a:pt x="16669" y="6225"/>
                  </a:cubicBezTo>
                  <a:lnTo>
                    <a:pt x="16654" y="6225"/>
                  </a:lnTo>
                  <a:cubicBezTo>
                    <a:pt x="16313" y="6371"/>
                    <a:pt x="15971" y="6506"/>
                    <a:pt x="15630" y="6619"/>
                  </a:cubicBezTo>
                  <a:cubicBezTo>
                    <a:pt x="15615" y="6585"/>
                    <a:pt x="15583" y="6563"/>
                    <a:pt x="15536" y="6552"/>
                  </a:cubicBezTo>
                  <a:cubicBezTo>
                    <a:pt x="14917" y="6348"/>
                    <a:pt x="14265" y="6247"/>
                    <a:pt x="13599" y="6214"/>
                  </a:cubicBezTo>
                  <a:cubicBezTo>
                    <a:pt x="13738" y="6000"/>
                    <a:pt x="13877" y="5786"/>
                    <a:pt x="14018" y="5584"/>
                  </a:cubicBezTo>
                  <a:close/>
                  <a:moveTo>
                    <a:pt x="8850" y="5164"/>
                  </a:moveTo>
                  <a:cubicBezTo>
                    <a:pt x="9287" y="5164"/>
                    <a:pt x="9728" y="5172"/>
                    <a:pt x="10172" y="5190"/>
                  </a:cubicBezTo>
                  <a:cubicBezTo>
                    <a:pt x="10180" y="5196"/>
                    <a:pt x="10188" y="5199"/>
                    <a:pt x="10196" y="5199"/>
                  </a:cubicBezTo>
                  <a:cubicBezTo>
                    <a:pt x="10204" y="5199"/>
                    <a:pt x="10211" y="5196"/>
                    <a:pt x="10219" y="5190"/>
                  </a:cubicBezTo>
                  <a:cubicBezTo>
                    <a:pt x="10157" y="5505"/>
                    <a:pt x="10094" y="5820"/>
                    <a:pt x="10033" y="6135"/>
                  </a:cubicBezTo>
                  <a:cubicBezTo>
                    <a:pt x="10025" y="6129"/>
                    <a:pt x="10017" y="6126"/>
                    <a:pt x="10010" y="6126"/>
                  </a:cubicBezTo>
                  <a:cubicBezTo>
                    <a:pt x="10002" y="6126"/>
                    <a:pt x="9994" y="6129"/>
                    <a:pt x="9986" y="6135"/>
                  </a:cubicBezTo>
                  <a:cubicBezTo>
                    <a:pt x="7381" y="6158"/>
                    <a:pt x="4699" y="6304"/>
                    <a:pt x="2155" y="6698"/>
                  </a:cubicBezTo>
                  <a:cubicBezTo>
                    <a:pt x="1567" y="6529"/>
                    <a:pt x="1008" y="6327"/>
                    <a:pt x="481" y="6068"/>
                  </a:cubicBezTo>
                  <a:cubicBezTo>
                    <a:pt x="3278" y="5531"/>
                    <a:pt x="5993" y="5164"/>
                    <a:pt x="8850" y="5164"/>
                  </a:cubicBezTo>
                  <a:close/>
                  <a:moveTo>
                    <a:pt x="13475" y="6382"/>
                  </a:moveTo>
                  <a:cubicBezTo>
                    <a:pt x="14095" y="6461"/>
                    <a:pt x="14715" y="6574"/>
                    <a:pt x="15305" y="6720"/>
                  </a:cubicBezTo>
                  <a:lnTo>
                    <a:pt x="15305" y="6731"/>
                  </a:lnTo>
                  <a:cubicBezTo>
                    <a:pt x="14575" y="6945"/>
                    <a:pt x="13801" y="7102"/>
                    <a:pt x="13026" y="7203"/>
                  </a:cubicBezTo>
                  <a:cubicBezTo>
                    <a:pt x="13165" y="6923"/>
                    <a:pt x="13320" y="6653"/>
                    <a:pt x="13475" y="6382"/>
                  </a:cubicBezTo>
                  <a:close/>
                  <a:moveTo>
                    <a:pt x="10002" y="6348"/>
                  </a:moveTo>
                  <a:cubicBezTo>
                    <a:pt x="9939" y="6698"/>
                    <a:pt x="9908" y="7047"/>
                    <a:pt x="9878" y="7395"/>
                  </a:cubicBezTo>
                  <a:cubicBezTo>
                    <a:pt x="9366" y="7395"/>
                    <a:pt x="8839" y="7384"/>
                    <a:pt x="8327" y="7361"/>
                  </a:cubicBezTo>
                  <a:lnTo>
                    <a:pt x="8327" y="7373"/>
                  </a:lnTo>
                  <a:cubicBezTo>
                    <a:pt x="6420" y="7305"/>
                    <a:pt x="4436" y="7237"/>
                    <a:pt x="2620" y="6810"/>
                  </a:cubicBezTo>
                  <a:cubicBezTo>
                    <a:pt x="5087" y="6630"/>
                    <a:pt x="7505" y="6428"/>
                    <a:pt x="9986" y="6348"/>
                  </a:cubicBezTo>
                  <a:close/>
                  <a:moveTo>
                    <a:pt x="14038" y="253"/>
                  </a:moveTo>
                  <a:cubicBezTo>
                    <a:pt x="15354" y="253"/>
                    <a:pt x="15684" y="1619"/>
                    <a:pt x="15475" y="2367"/>
                  </a:cubicBezTo>
                  <a:cubicBezTo>
                    <a:pt x="15273" y="2985"/>
                    <a:pt x="14963" y="3592"/>
                    <a:pt x="14560" y="4155"/>
                  </a:cubicBezTo>
                  <a:cubicBezTo>
                    <a:pt x="13893" y="5179"/>
                    <a:pt x="13118" y="6158"/>
                    <a:pt x="12622" y="7226"/>
                  </a:cubicBezTo>
                  <a:cubicBezTo>
                    <a:pt x="12606" y="7237"/>
                    <a:pt x="12606" y="7249"/>
                    <a:pt x="12622" y="7260"/>
                  </a:cubicBezTo>
                  <a:cubicBezTo>
                    <a:pt x="11800" y="7339"/>
                    <a:pt x="10963" y="7395"/>
                    <a:pt x="10141" y="7395"/>
                  </a:cubicBezTo>
                  <a:cubicBezTo>
                    <a:pt x="10327" y="6101"/>
                    <a:pt x="10668" y="4830"/>
                    <a:pt x="11149" y="3581"/>
                  </a:cubicBezTo>
                  <a:cubicBezTo>
                    <a:pt x="11367" y="2996"/>
                    <a:pt x="11645" y="2411"/>
                    <a:pt x="11940" y="1849"/>
                  </a:cubicBezTo>
                  <a:cubicBezTo>
                    <a:pt x="12249" y="1287"/>
                    <a:pt x="12669" y="499"/>
                    <a:pt x="13552" y="308"/>
                  </a:cubicBezTo>
                  <a:cubicBezTo>
                    <a:pt x="13726" y="270"/>
                    <a:pt x="13888" y="253"/>
                    <a:pt x="14038" y="253"/>
                  </a:cubicBezTo>
                  <a:close/>
                  <a:moveTo>
                    <a:pt x="17447" y="10357"/>
                  </a:moveTo>
                  <a:cubicBezTo>
                    <a:pt x="17723" y="10357"/>
                    <a:pt x="18000" y="10363"/>
                    <a:pt x="18282" y="10376"/>
                  </a:cubicBezTo>
                  <a:cubicBezTo>
                    <a:pt x="19041" y="10432"/>
                    <a:pt x="19460" y="10421"/>
                    <a:pt x="19522" y="10995"/>
                  </a:cubicBezTo>
                  <a:cubicBezTo>
                    <a:pt x="19631" y="11759"/>
                    <a:pt x="19476" y="12592"/>
                    <a:pt x="19445" y="13357"/>
                  </a:cubicBezTo>
                  <a:cubicBezTo>
                    <a:pt x="19429" y="14032"/>
                    <a:pt x="19506" y="14763"/>
                    <a:pt x="19335" y="15439"/>
                  </a:cubicBezTo>
                  <a:cubicBezTo>
                    <a:pt x="19150" y="16210"/>
                    <a:pt x="18477" y="16422"/>
                    <a:pt x="17677" y="16422"/>
                  </a:cubicBezTo>
                  <a:cubicBezTo>
                    <a:pt x="17275" y="16422"/>
                    <a:pt x="16841" y="16368"/>
                    <a:pt x="16421" y="16304"/>
                  </a:cubicBezTo>
                  <a:lnTo>
                    <a:pt x="16358" y="16304"/>
                  </a:lnTo>
                  <a:cubicBezTo>
                    <a:pt x="16436" y="15348"/>
                    <a:pt x="16483" y="14380"/>
                    <a:pt x="16560" y="13424"/>
                  </a:cubicBezTo>
                  <a:cubicBezTo>
                    <a:pt x="16654" y="12412"/>
                    <a:pt x="16746" y="11388"/>
                    <a:pt x="16824" y="10365"/>
                  </a:cubicBezTo>
                  <a:lnTo>
                    <a:pt x="16854" y="10365"/>
                  </a:lnTo>
                  <a:cubicBezTo>
                    <a:pt x="17054" y="10360"/>
                    <a:pt x="17250" y="10357"/>
                    <a:pt x="17447" y="10357"/>
                  </a:cubicBezTo>
                  <a:close/>
                  <a:moveTo>
                    <a:pt x="16933" y="9195"/>
                  </a:moveTo>
                  <a:cubicBezTo>
                    <a:pt x="18329" y="9218"/>
                    <a:pt x="20716" y="9184"/>
                    <a:pt x="21104" y="10399"/>
                  </a:cubicBezTo>
                  <a:cubicBezTo>
                    <a:pt x="21259" y="10883"/>
                    <a:pt x="21165" y="11456"/>
                    <a:pt x="21165" y="11951"/>
                  </a:cubicBezTo>
                  <a:cubicBezTo>
                    <a:pt x="21165" y="12502"/>
                    <a:pt x="21165" y="13043"/>
                    <a:pt x="21149" y="13593"/>
                  </a:cubicBezTo>
                  <a:cubicBezTo>
                    <a:pt x="21119" y="14561"/>
                    <a:pt x="21290" y="15776"/>
                    <a:pt x="20886" y="16698"/>
                  </a:cubicBezTo>
                  <a:cubicBezTo>
                    <a:pt x="20498" y="17577"/>
                    <a:pt x="19442" y="17793"/>
                    <a:pt x="18329" y="17793"/>
                  </a:cubicBezTo>
                  <a:cubicBezTo>
                    <a:pt x="17616" y="17793"/>
                    <a:pt x="16880" y="17704"/>
                    <a:pt x="16281" y="17643"/>
                  </a:cubicBezTo>
                  <a:cubicBezTo>
                    <a:pt x="16274" y="17637"/>
                    <a:pt x="16262" y="17635"/>
                    <a:pt x="16250" y="17635"/>
                  </a:cubicBezTo>
                  <a:cubicBezTo>
                    <a:pt x="16238" y="17635"/>
                    <a:pt x="16227" y="17637"/>
                    <a:pt x="16219" y="17643"/>
                  </a:cubicBezTo>
                  <a:cubicBezTo>
                    <a:pt x="16281" y="17239"/>
                    <a:pt x="16313" y="16833"/>
                    <a:pt x="16344" y="16428"/>
                  </a:cubicBezTo>
                  <a:cubicBezTo>
                    <a:pt x="16344" y="16428"/>
                    <a:pt x="16358" y="16439"/>
                    <a:pt x="16358" y="16439"/>
                  </a:cubicBezTo>
                  <a:cubicBezTo>
                    <a:pt x="16831" y="16576"/>
                    <a:pt x="17388" y="16703"/>
                    <a:pt x="17924" y="16703"/>
                  </a:cubicBezTo>
                  <a:cubicBezTo>
                    <a:pt x="18355" y="16703"/>
                    <a:pt x="18773" y="16621"/>
                    <a:pt x="19119" y="16395"/>
                  </a:cubicBezTo>
                  <a:cubicBezTo>
                    <a:pt x="19986" y="15820"/>
                    <a:pt x="19770" y="14662"/>
                    <a:pt x="19802" y="13908"/>
                  </a:cubicBezTo>
                  <a:cubicBezTo>
                    <a:pt x="19817" y="13256"/>
                    <a:pt x="19831" y="12615"/>
                    <a:pt x="19863" y="11963"/>
                  </a:cubicBezTo>
                  <a:cubicBezTo>
                    <a:pt x="19878" y="11569"/>
                    <a:pt x="20111" y="10837"/>
                    <a:pt x="19863" y="10489"/>
                  </a:cubicBezTo>
                  <a:cubicBezTo>
                    <a:pt x="19613" y="10132"/>
                    <a:pt x="18784" y="10058"/>
                    <a:pt x="18025" y="10058"/>
                  </a:cubicBezTo>
                  <a:cubicBezTo>
                    <a:pt x="17560" y="10058"/>
                    <a:pt x="17120" y="10086"/>
                    <a:pt x="16854" y="10095"/>
                  </a:cubicBezTo>
                  <a:cubicBezTo>
                    <a:pt x="16870" y="9791"/>
                    <a:pt x="16901" y="9498"/>
                    <a:pt x="16933" y="9195"/>
                  </a:cubicBezTo>
                  <a:close/>
                  <a:moveTo>
                    <a:pt x="280" y="6214"/>
                  </a:moveTo>
                  <a:cubicBezTo>
                    <a:pt x="2512" y="7462"/>
                    <a:pt x="5458" y="7541"/>
                    <a:pt x="8172" y="7631"/>
                  </a:cubicBezTo>
                  <a:cubicBezTo>
                    <a:pt x="8731" y="7654"/>
                    <a:pt x="9304" y="7665"/>
                    <a:pt x="9862" y="7665"/>
                  </a:cubicBezTo>
                  <a:cubicBezTo>
                    <a:pt x="9886" y="7699"/>
                    <a:pt x="9931" y="7716"/>
                    <a:pt x="9978" y="7716"/>
                  </a:cubicBezTo>
                  <a:cubicBezTo>
                    <a:pt x="10025" y="7716"/>
                    <a:pt x="10071" y="7699"/>
                    <a:pt x="10094" y="7665"/>
                  </a:cubicBezTo>
                  <a:cubicBezTo>
                    <a:pt x="12436" y="7654"/>
                    <a:pt x="14777" y="7418"/>
                    <a:pt x="16793" y="6483"/>
                  </a:cubicBezTo>
                  <a:cubicBezTo>
                    <a:pt x="16452" y="10410"/>
                    <a:pt x="16313" y="14380"/>
                    <a:pt x="15723" y="18285"/>
                  </a:cubicBezTo>
                  <a:cubicBezTo>
                    <a:pt x="15661" y="18802"/>
                    <a:pt x="15552" y="19308"/>
                    <a:pt x="15413" y="19814"/>
                  </a:cubicBezTo>
                  <a:cubicBezTo>
                    <a:pt x="15289" y="20208"/>
                    <a:pt x="15040" y="20614"/>
                    <a:pt x="14528" y="20827"/>
                  </a:cubicBezTo>
                  <a:cubicBezTo>
                    <a:pt x="14297" y="20917"/>
                    <a:pt x="13832" y="20951"/>
                    <a:pt x="13567" y="20984"/>
                  </a:cubicBezTo>
                  <a:cubicBezTo>
                    <a:pt x="12204" y="21176"/>
                    <a:pt x="10808" y="21288"/>
                    <a:pt x="9412" y="21311"/>
                  </a:cubicBezTo>
                  <a:cubicBezTo>
                    <a:pt x="9258" y="21313"/>
                    <a:pt x="9103" y="21315"/>
                    <a:pt x="8949" y="21315"/>
                  </a:cubicBezTo>
                  <a:cubicBezTo>
                    <a:pt x="6389" y="21315"/>
                    <a:pt x="3945" y="20968"/>
                    <a:pt x="1459" y="20512"/>
                  </a:cubicBezTo>
                  <a:cubicBezTo>
                    <a:pt x="1473" y="20490"/>
                    <a:pt x="1489" y="20456"/>
                    <a:pt x="1489" y="20433"/>
                  </a:cubicBezTo>
                  <a:cubicBezTo>
                    <a:pt x="1520" y="18003"/>
                    <a:pt x="1272" y="15562"/>
                    <a:pt x="1086" y="13144"/>
                  </a:cubicBezTo>
                  <a:lnTo>
                    <a:pt x="1070" y="13144"/>
                  </a:lnTo>
                  <a:cubicBezTo>
                    <a:pt x="884" y="10837"/>
                    <a:pt x="714" y="8508"/>
                    <a:pt x="280" y="6214"/>
                  </a:cubicBezTo>
                  <a:close/>
                  <a:moveTo>
                    <a:pt x="13883" y="0"/>
                  </a:moveTo>
                  <a:cubicBezTo>
                    <a:pt x="12307" y="0"/>
                    <a:pt x="11680" y="1525"/>
                    <a:pt x="11257" y="2389"/>
                  </a:cubicBezTo>
                  <a:cubicBezTo>
                    <a:pt x="10855" y="3232"/>
                    <a:pt x="10529" y="4087"/>
                    <a:pt x="10296" y="4965"/>
                  </a:cubicBezTo>
                  <a:cubicBezTo>
                    <a:pt x="10265" y="4942"/>
                    <a:pt x="10219" y="4931"/>
                    <a:pt x="10172" y="4920"/>
                  </a:cubicBezTo>
                  <a:cubicBezTo>
                    <a:pt x="9581" y="4894"/>
                    <a:pt x="8983" y="4880"/>
                    <a:pt x="8383" y="4880"/>
                  </a:cubicBezTo>
                  <a:cubicBezTo>
                    <a:pt x="5613" y="4880"/>
                    <a:pt x="2782" y="5177"/>
                    <a:pt x="233" y="5944"/>
                  </a:cubicBezTo>
                  <a:cubicBezTo>
                    <a:pt x="171" y="5967"/>
                    <a:pt x="139" y="6011"/>
                    <a:pt x="155" y="6056"/>
                  </a:cubicBezTo>
                  <a:cubicBezTo>
                    <a:pt x="147" y="6055"/>
                    <a:pt x="139" y="6055"/>
                    <a:pt x="132" y="6055"/>
                  </a:cubicBezTo>
                  <a:cubicBezTo>
                    <a:pt x="63" y="6055"/>
                    <a:pt x="0" y="6096"/>
                    <a:pt x="0" y="6146"/>
                  </a:cubicBezTo>
                  <a:cubicBezTo>
                    <a:pt x="171" y="8531"/>
                    <a:pt x="512" y="10904"/>
                    <a:pt x="714" y="13279"/>
                  </a:cubicBezTo>
                  <a:cubicBezTo>
                    <a:pt x="900" y="15664"/>
                    <a:pt x="947" y="18048"/>
                    <a:pt x="1132" y="20433"/>
                  </a:cubicBezTo>
                  <a:cubicBezTo>
                    <a:pt x="1132" y="20500"/>
                    <a:pt x="1210" y="20546"/>
                    <a:pt x="1288" y="20557"/>
                  </a:cubicBezTo>
                  <a:cubicBezTo>
                    <a:pt x="1241" y="20614"/>
                    <a:pt x="1272" y="20692"/>
                    <a:pt x="1365" y="20715"/>
                  </a:cubicBezTo>
                  <a:cubicBezTo>
                    <a:pt x="3670" y="21352"/>
                    <a:pt x="6250" y="21600"/>
                    <a:pt x="8740" y="21600"/>
                  </a:cubicBezTo>
                  <a:cubicBezTo>
                    <a:pt x="9147" y="21600"/>
                    <a:pt x="9554" y="21593"/>
                    <a:pt x="9955" y="21580"/>
                  </a:cubicBezTo>
                  <a:cubicBezTo>
                    <a:pt x="11320" y="21536"/>
                    <a:pt x="12684" y="21412"/>
                    <a:pt x="14018" y="21198"/>
                  </a:cubicBezTo>
                  <a:cubicBezTo>
                    <a:pt x="15181" y="21018"/>
                    <a:pt x="15521" y="20726"/>
                    <a:pt x="15770" y="19894"/>
                  </a:cubicBezTo>
                  <a:cubicBezTo>
                    <a:pt x="15971" y="19229"/>
                    <a:pt x="16111" y="18555"/>
                    <a:pt x="16203" y="17868"/>
                  </a:cubicBezTo>
                  <a:cubicBezTo>
                    <a:pt x="16837" y="17998"/>
                    <a:pt x="17559" y="18099"/>
                    <a:pt x="18265" y="18099"/>
                  </a:cubicBezTo>
                  <a:cubicBezTo>
                    <a:pt x="19148" y="18099"/>
                    <a:pt x="20009" y="17942"/>
                    <a:pt x="20653" y="17486"/>
                  </a:cubicBezTo>
                  <a:cubicBezTo>
                    <a:pt x="21073" y="17171"/>
                    <a:pt x="21336" y="16766"/>
                    <a:pt x="21383" y="16327"/>
                  </a:cubicBezTo>
                  <a:cubicBezTo>
                    <a:pt x="21522" y="15517"/>
                    <a:pt x="21491" y="14673"/>
                    <a:pt x="21522" y="13864"/>
                  </a:cubicBezTo>
                  <a:cubicBezTo>
                    <a:pt x="21553" y="13043"/>
                    <a:pt x="21569" y="12232"/>
                    <a:pt x="21553" y="11411"/>
                  </a:cubicBezTo>
                  <a:cubicBezTo>
                    <a:pt x="21537" y="10883"/>
                    <a:pt x="21600" y="10275"/>
                    <a:pt x="21196" y="9814"/>
                  </a:cubicBezTo>
                  <a:cubicBezTo>
                    <a:pt x="20610" y="9146"/>
                    <a:pt x="19273" y="8980"/>
                    <a:pt x="18089" y="8980"/>
                  </a:cubicBezTo>
                  <a:cubicBezTo>
                    <a:pt x="17677" y="8980"/>
                    <a:pt x="17284" y="9000"/>
                    <a:pt x="16948" y="9026"/>
                  </a:cubicBezTo>
                  <a:cubicBezTo>
                    <a:pt x="17025" y="8115"/>
                    <a:pt x="17103" y="7203"/>
                    <a:pt x="17180" y="6293"/>
                  </a:cubicBezTo>
                  <a:cubicBezTo>
                    <a:pt x="17072" y="6236"/>
                    <a:pt x="16995" y="6158"/>
                    <a:pt x="16933" y="6056"/>
                  </a:cubicBezTo>
                  <a:cubicBezTo>
                    <a:pt x="16210" y="5693"/>
                    <a:pt x="15324" y="5439"/>
                    <a:pt x="14422" y="5439"/>
                  </a:cubicBezTo>
                  <a:cubicBezTo>
                    <a:pt x="14319" y="5439"/>
                    <a:pt x="14215" y="5442"/>
                    <a:pt x="14110" y="5449"/>
                  </a:cubicBezTo>
                  <a:cubicBezTo>
                    <a:pt x="14730" y="4548"/>
                    <a:pt x="15382" y="3660"/>
                    <a:pt x="15723" y="2693"/>
                  </a:cubicBezTo>
                  <a:cubicBezTo>
                    <a:pt x="16080" y="1703"/>
                    <a:pt x="15848" y="94"/>
                    <a:pt x="14018" y="4"/>
                  </a:cubicBezTo>
                  <a:cubicBezTo>
                    <a:pt x="13971" y="2"/>
                    <a:pt x="13927" y="0"/>
                    <a:pt x="138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55" name="Google Shape;6700;p51"/>
          <p:cNvGrpSpPr/>
          <p:nvPr/>
        </p:nvGrpSpPr>
        <p:grpSpPr>
          <a:xfrm>
            <a:off x="11090998" y="-1406572"/>
            <a:ext cx="709198" cy="911385"/>
            <a:chOff x="0" y="0"/>
            <a:chExt cx="709196" cy="911384"/>
          </a:xfrm>
        </p:grpSpPr>
        <p:sp>
          <p:nvSpPr>
            <p:cNvPr id="1244" name="Google Shape;6701;p51"/>
            <p:cNvSpPr/>
            <p:nvPr/>
          </p:nvSpPr>
          <p:spPr>
            <a:xfrm>
              <a:off x="63140" y="70029"/>
              <a:ext cx="580832" cy="60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3" y="15643"/>
                  </a:moveTo>
                  <a:cubicBezTo>
                    <a:pt x="19008" y="15643"/>
                    <a:pt x="20018" y="16239"/>
                    <a:pt x="20087" y="17434"/>
                  </a:cubicBezTo>
                  <a:cubicBezTo>
                    <a:pt x="20101" y="17579"/>
                    <a:pt x="19986" y="17653"/>
                    <a:pt x="19861" y="17653"/>
                  </a:cubicBezTo>
                  <a:cubicBezTo>
                    <a:pt x="19752" y="17653"/>
                    <a:pt x="19635" y="17596"/>
                    <a:pt x="19591" y="17480"/>
                  </a:cubicBezTo>
                  <a:lnTo>
                    <a:pt x="19591" y="17502"/>
                  </a:lnTo>
                  <a:cubicBezTo>
                    <a:pt x="19379" y="16774"/>
                    <a:pt x="18859" y="16092"/>
                    <a:pt x="17985" y="16092"/>
                  </a:cubicBezTo>
                  <a:cubicBezTo>
                    <a:pt x="17134" y="16115"/>
                    <a:pt x="16566" y="16774"/>
                    <a:pt x="16330" y="17480"/>
                  </a:cubicBezTo>
                  <a:cubicBezTo>
                    <a:pt x="16310" y="17571"/>
                    <a:pt x="16233" y="17613"/>
                    <a:pt x="16153" y="17613"/>
                  </a:cubicBezTo>
                  <a:cubicBezTo>
                    <a:pt x="16054" y="17613"/>
                    <a:pt x="15953" y="17548"/>
                    <a:pt x="15953" y="17434"/>
                  </a:cubicBezTo>
                  <a:cubicBezTo>
                    <a:pt x="15999" y="16239"/>
                    <a:pt x="16999" y="15643"/>
                    <a:pt x="18003" y="15643"/>
                  </a:cubicBezTo>
                  <a:close/>
                  <a:moveTo>
                    <a:pt x="3781" y="15704"/>
                  </a:moveTo>
                  <a:cubicBezTo>
                    <a:pt x="4915" y="15727"/>
                    <a:pt x="5838" y="16616"/>
                    <a:pt x="5838" y="17730"/>
                  </a:cubicBezTo>
                  <a:cubicBezTo>
                    <a:pt x="5838" y="17881"/>
                    <a:pt x="5709" y="17969"/>
                    <a:pt x="5582" y="17969"/>
                  </a:cubicBezTo>
                  <a:cubicBezTo>
                    <a:pt x="5476" y="17969"/>
                    <a:pt x="5373" y="17910"/>
                    <a:pt x="5341" y="17776"/>
                  </a:cubicBezTo>
                  <a:cubicBezTo>
                    <a:pt x="5222" y="17002"/>
                    <a:pt x="4655" y="16205"/>
                    <a:pt x="3781" y="16205"/>
                  </a:cubicBezTo>
                  <a:cubicBezTo>
                    <a:pt x="2884" y="16205"/>
                    <a:pt x="2245" y="16979"/>
                    <a:pt x="2128" y="17776"/>
                  </a:cubicBezTo>
                  <a:cubicBezTo>
                    <a:pt x="2118" y="17852"/>
                    <a:pt x="2056" y="17885"/>
                    <a:pt x="1991" y="17885"/>
                  </a:cubicBezTo>
                  <a:cubicBezTo>
                    <a:pt x="1900" y="17885"/>
                    <a:pt x="1796" y="17822"/>
                    <a:pt x="1796" y="17730"/>
                  </a:cubicBezTo>
                  <a:cubicBezTo>
                    <a:pt x="1749" y="16639"/>
                    <a:pt x="2646" y="15727"/>
                    <a:pt x="3781" y="15704"/>
                  </a:cubicBezTo>
                  <a:close/>
                  <a:moveTo>
                    <a:pt x="13245" y="17606"/>
                  </a:moveTo>
                  <a:cubicBezTo>
                    <a:pt x="13327" y="17606"/>
                    <a:pt x="13406" y="17642"/>
                    <a:pt x="13448" y="17730"/>
                  </a:cubicBezTo>
                  <a:cubicBezTo>
                    <a:pt x="13825" y="18527"/>
                    <a:pt x="13400" y="19459"/>
                    <a:pt x="12525" y="19733"/>
                  </a:cubicBezTo>
                  <a:cubicBezTo>
                    <a:pt x="12394" y="19771"/>
                    <a:pt x="12259" y="19788"/>
                    <a:pt x="12126" y="19788"/>
                  </a:cubicBezTo>
                  <a:cubicBezTo>
                    <a:pt x="11618" y="19788"/>
                    <a:pt x="11133" y="19523"/>
                    <a:pt x="10871" y="19073"/>
                  </a:cubicBezTo>
                  <a:cubicBezTo>
                    <a:pt x="10619" y="19419"/>
                    <a:pt x="10216" y="19607"/>
                    <a:pt x="9800" y="19607"/>
                  </a:cubicBezTo>
                  <a:cubicBezTo>
                    <a:pt x="9669" y="19607"/>
                    <a:pt x="9536" y="19588"/>
                    <a:pt x="9407" y="19551"/>
                  </a:cubicBezTo>
                  <a:lnTo>
                    <a:pt x="9407" y="19572"/>
                  </a:lnTo>
                  <a:cubicBezTo>
                    <a:pt x="8674" y="19322"/>
                    <a:pt x="8484" y="18322"/>
                    <a:pt x="9170" y="17911"/>
                  </a:cubicBezTo>
                  <a:cubicBezTo>
                    <a:pt x="9194" y="17896"/>
                    <a:pt x="9220" y="17889"/>
                    <a:pt x="9246" y="17889"/>
                  </a:cubicBezTo>
                  <a:cubicBezTo>
                    <a:pt x="9367" y="17889"/>
                    <a:pt x="9476" y="18045"/>
                    <a:pt x="9359" y="18139"/>
                  </a:cubicBezTo>
                  <a:cubicBezTo>
                    <a:pt x="8916" y="18498"/>
                    <a:pt x="9162" y="19186"/>
                    <a:pt x="9732" y="19186"/>
                  </a:cubicBezTo>
                  <a:cubicBezTo>
                    <a:pt x="9742" y="19186"/>
                    <a:pt x="9752" y="19186"/>
                    <a:pt x="9760" y="19186"/>
                  </a:cubicBezTo>
                  <a:cubicBezTo>
                    <a:pt x="9774" y="19186"/>
                    <a:pt x="9788" y="19188"/>
                    <a:pt x="9802" y="19188"/>
                  </a:cubicBezTo>
                  <a:cubicBezTo>
                    <a:pt x="10272" y="19188"/>
                    <a:pt x="10544" y="18812"/>
                    <a:pt x="10683" y="18412"/>
                  </a:cubicBezTo>
                  <a:cubicBezTo>
                    <a:pt x="10683" y="18412"/>
                    <a:pt x="10705" y="18389"/>
                    <a:pt x="10705" y="18366"/>
                  </a:cubicBezTo>
                  <a:cubicBezTo>
                    <a:pt x="10729" y="18322"/>
                    <a:pt x="10729" y="18276"/>
                    <a:pt x="10752" y="18231"/>
                  </a:cubicBezTo>
                  <a:cubicBezTo>
                    <a:pt x="10774" y="18127"/>
                    <a:pt x="10867" y="18082"/>
                    <a:pt x="10961" y="18082"/>
                  </a:cubicBezTo>
                  <a:cubicBezTo>
                    <a:pt x="11076" y="18082"/>
                    <a:pt x="11191" y="18150"/>
                    <a:pt x="11179" y="18276"/>
                  </a:cubicBezTo>
                  <a:cubicBezTo>
                    <a:pt x="11179" y="18389"/>
                    <a:pt x="11155" y="18527"/>
                    <a:pt x="11108" y="18617"/>
                  </a:cubicBezTo>
                  <a:cubicBezTo>
                    <a:pt x="11298" y="19003"/>
                    <a:pt x="11671" y="19312"/>
                    <a:pt x="12106" y="19312"/>
                  </a:cubicBezTo>
                  <a:cubicBezTo>
                    <a:pt x="12211" y="19312"/>
                    <a:pt x="12320" y="19295"/>
                    <a:pt x="12432" y="19255"/>
                  </a:cubicBezTo>
                  <a:cubicBezTo>
                    <a:pt x="12973" y="19051"/>
                    <a:pt x="13140" y="18435"/>
                    <a:pt x="12973" y="17911"/>
                  </a:cubicBezTo>
                  <a:cubicBezTo>
                    <a:pt x="12928" y="17734"/>
                    <a:pt x="13093" y="17606"/>
                    <a:pt x="13245" y="17606"/>
                  </a:cubicBezTo>
                  <a:close/>
                  <a:moveTo>
                    <a:pt x="19559" y="18750"/>
                  </a:moveTo>
                  <a:cubicBezTo>
                    <a:pt x="19980" y="18750"/>
                    <a:pt x="20377" y="19007"/>
                    <a:pt x="20536" y="19391"/>
                  </a:cubicBezTo>
                  <a:cubicBezTo>
                    <a:pt x="20746" y="20027"/>
                    <a:pt x="20155" y="20377"/>
                    <a:pt x="19569" y="20377"/>
                  </a:cubicBezTo>
                  <a:cubicBezTo>
                    <a:pt x="19295" y="20377"/>
                    <a:pt x="19024" y="20300"/>
                    <a:pt x="18835" y="20142"/>
                  </a:cubicBezTo>
                  <a:cubicBezTo>
                    <a:pt x="18527" y="19914"/>
                    <a:pt x="18434" y="19482"/>
                    <a:pt x="18623" y="19163"/>
                  </a:cubicBezTo>
                  <a:cubicBezTo>
                    <a:pt x="18754" y="18911"/>
                    <a:pt x="19008" y="18773"/>
                    <a:pt x="19272" y="18773"/>
                  </a:cubicBezTo>
                  <a:cubicBezTo>
                    <a:pt x="19292" y="18773"/>
                    <a:pt x="19311" y="18775"/>
                    <a:pt x="19331" y="18777"/>
                  </a:cubicBezTo>
                  <a:cubicBezTo>
                    <a:pt x="19409" y="18760"/>
                    <a:pt x="19484" y="18750"/>
                    <a:pt x="19559" y="18750"/>
                  </a:cubicBezTo>
                  <a:close/>
                  <a:moveTo>
                    <a:pt x="2700" y="18861"/>
                  </a:moveTo>
                  <a:cubicBezTo>
                    <a:pt x="3013" y="18861"/>
                    <a:pt x="3297" y="19005"/>
                    <a:pt x="3402" y="19345"/>
                  </a:cubicBezTo>
                  <a:cubicBezTo>
                    <a:pt x="3521" y="19710"/>
                    <a:pt x="3402" y="20119"/>
                    <a:pt x="3073" y="20346"/>
                  </a:cubicBezTo>
                  <a:lnTo>
                    <a:pt x="3073" y="20369"/>
                  </a:lnTo>
                  <a:cubicBezTo>
                    <a:pt x="2817" y="20530"/>
                    <a:pt x="2503" y="20614"/>
                    <a:pt x="2193" y="20614"/>
                  </a:cubicBezTo>
                  <a:cubicBezTo>
                    <a:pt x="2017" y="20614"/>
                    <a:pt x="1840" y="20587"/>
                    <a:pt x="1677" y="20530"/>
                  </a:cubicBezTo>
                  <a:cubicBezTo>
                    <a:pt x="1205" y="20346"/>
                    <a:pt x="1465" y="19641"/>
                    <a:pt x="1677" y="19391"/>
                  </a:cubicBezTo>
                  <a:cubicBezTo>
                    <a:pt x="1725" y="19322"/>
                    <a:pt x="1773" y="19278"/>
                    <a:pt x="1820" y="19232"/>
                  </a:cubicBezTo>
                  <a:cubicBezTo>
                    <a:pt x="2044" y="19005"/>
                    <a:pt x="2386" y="18861"/>
                    <a:pt x="2700" y="18861"/>
                  </a:cubicBezTo>
                  <a:close/>
                  <a:moveTo>
                    <a:pt x="12299" y="0"/>
                  </a:moveTo>
                  <a:cubicBezTo>
                    <a:pt x="11854" y="0"/>
                    <a:pt x="11409" y="2"/>
                    <a:pt x="10965" y="4"/>
                  </a:cubicBezTo>
                  <a:cubicBezTo>
                    <a:pt x="7666" y="25"/>
                    <a:pt x="4365" y="256"/>
                    <a:pt x="1064" y="256"/>
                  </a:cubicBezTo>
                  <a:cubicBezTo>
                    <a:pt x="913" y="256"/>
                    <a:pt x="764" y="256"/>
                    <a:pt x="615" y="254"/>
                  </a:cubicBezTo>
                  <a:cubicBezTo>
                    <a:pt x="568" y="3872"/>
                    <a:pt x="496" y="7490"/>
                    <a:pt x="401" y="11108"/>
                  </a:cubicBezTo>
                  <a:cubicBezTo>
                    <a:pt x="377" y="12860"/>
                    <a:pt x="331" y="14636"/>
                    <a:pt x="308" y="16388"/>
                  </a:cubicBezTo>
                  <a:cubicBezTo>
                    <a:pt x="260" y="18026"/>
                    <a:pt x="472" y="19846"/>
                    <a:pt x="48" y="21439"/>
                  </a:cubicBezTo>
                  <a:cubicBezTo>
                    <a:pt x="24" y="21462"/>
                    <a:pt x="24" y="21485"/>
                    <a:pt x="0" y="21506"/>
                  </a:cubicBezTo>
                  <a:cubicBezTo>
                    <a:pt x="665" y="21491"/>
                    <a:pt x="1328" y="21483"/>
                    <a:pt x="1993" y="21483"/>
                  </a:cubicBezTo>
                  <a:cubicBezTo>
                    <a:pt x="4752" y="21483"/>
                    <a:pt x="7511" y="21600"/>
                    <a:pt x="10270" y="21600"/>
                  </a:cubicBezTo>
                  <a:cubicBezTo>
                    <a:pt x="10463" y="21600"/>
                    <a:pt x="10655" y="21600"/>
                    <a:pt x="10848" y="21598"/>
                  </a:cubicBezTo>
                  <a:cubicBezTo>
                    <a:pt x="14440" y="21552"/>
                    <a:pt x="18009" y="21439"/>
                    <a:pt x="21600" y="21258"/>
                  </a:cubicBezTo>
                  <a:cubicBezTo>
                    <a:pt x="21271" y="19710"/>
                    <a:pt x="21340" y="18003"/>
                    <a:pt x="21292" y="16432"/>
                  </a:cubicBezTo>
                  <a:cubicBezTo>
                    <a:pt x="21247" y="14659"/>
                    <a:pt x="21223" y="12883"/>
                    <a:pt x="21223" y="11108"/>
                  </a:cubicBezTo>
                  <a:cubicBezTo>
                    <a:pt x="21199" y="7490"/>
                    <a:pt x="21292" y="3849"/>
                    <a:pt x="21459" y="231"/>
                  </a:cubicBezTo>
                  <a:cubicBezTo>
                    <a:pt x="21459" y="231"/>
                    <a:pt x="21459" y="208"/>
                    <a:pt x="21459" y="185"/>
                  </a:cubicBezTo>
                  <a:cubicBezTo>
                    <a:pt x="18406" y="67"/>
                    <a:pt x="15351" y="0"/>
                    <a:pt x="1229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6702;p51"/>
            <p:cNvSpPr/>
            <p:nvPr/>
          </p:nvSpPr>
          <p:spPr>
            <a:xfrm>
              <a:off x="15475" y="13557"/>
              <a:ext cx="680644" cy="878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0" y="1016"/>
                  </a:moveTo>
                  <a:cubicBezTo>
                    <a:pt x="13874" y="1016"/>
                    <a:pt x="16861" y="1047"/>
                    <a:pt x="19845" y="1142"/>
                  </a:cubicBezTo>
                  <a:cubicBezTo>
                    <a:pt x="19986" y="1156"/>
                    <a:pt x="20087" y="1266"/>
                    <a:pt x="20067" y="1375"/>
                  </a:cubicBezTo>
                  <a:cubicBezTo>
                    <a:pt x="20077" y="1374"/>
                    <a:pt x="20087" y="1374"/>
                    <a:pt x="20098" y="1374"/>
                  </a:cubicBezTo>
                  <a:cubicBezTo>
                    <a:pt x="20225" y="1374"/>
                    <a:pt x="20328" y="1462"/>
                    <a:pt x="20328" y="1563"/>
                  </a:cubicBezTo>
                  <a:cubicBezTo>
                    <a:pt x="20187" y="4047"/>
                    <a:pt x="20108" y="6532"/>
                    <a:pt x="20108" y="9032"/>
                  </a:cubicBezTo>
                  <a:cubicBezTo>
                    <a:pt x="20108" y="10235"/>
                    <a:pt x="20126" y="11454"/>
                    <a:pt x="20167" y="12672"/>
                  </a:cubicBezTo>
                  <a:cubicBezTo>
                    <a:pt x="20208" y="13767"/>
                    <a:pt x="20409" y="14923"/>
                    <a:pt x="20228" y="16016"/>
                  </a:cubicBezTo>
                  <a:cubicBezTo>
                    <a:pt x="20430" y="16126"/>
                    <a:pt x="20328" y="16376"/>
                    <a:pt x="20087" y="16376"/>
                  </a:cubicBezTo>
                  <a:cubicBezTo>
                    <a:pt x="16981" y="16500"/>
                    <a:pt x="13856" y="16595"/>
                    <a:pt x="10770" y="16610"/>
                  </a:cubicBezTo>
                  <a:cubicBezTo>
                    <a:pt x="9567" y="16616"/>
                    <a:pt x="8354" y="16629"/>
                    <a:pt x="7138" y="16629"/>
                  </a:cubicBezTo>
                  <a:cubicBezTo>
                    <a:pt x="5231" y="16629"/>
                    <a:pt x="3317" y="16597"/>
                    <a:pt x="1431" y="16454"/>
                  </a:cubicBezTo>
                  <a:cubicBezTo>
                    <a:pt x="1209" y="16439"/>
                    <a:pt x="1209" y="16188"/>
                    <a:pt x="1431" y="16156"/>
                  </a:cubicBezTo>
                  <a:cubicBezTo>
                    <a:pt x="1411" y="16156"/>
                    <a:pt x="1392" y="16142"/>
                    <a:pt x="1392" y="16126"/>
                  </a:cubicBezTo>
                  <a:cubicBezTo>
                    <a:pt x="1069" y="15032"/>
                    <a:pt x="1291" y="13782"/>
                    <a:pt x="1311" y="12656"/>
                  </a:cubicBezTo>
                  <a:lnTo>
                    <a:pt x="1392" y="9016"/>
                  </a:lnTo>
                  <a:cubicBezTo>
                    <a:pt x="1431" y="6532"/>
                    <a:pt x="1492" y="4047"/>
                    <a:pt x="1553" y="1563"/>
                  </a:cubicBezTo>
                  <a:cubicBezTo>
                    <a:pt x="1553" y="1470"/>
                    <a:pt x="1633" y="1375"/>
                    <a:pt x="1775" y="1375"/>
                  </a:cubicBezTo>
                  <a:cubicBezTo>
                    <a:pt x="1795" y="1314"/>
                    <a:pt x="1855" y="1282"/>
                    <a:pt x="1936" y="1266"/>
                  </a:cubicBezTo>
                  <a:cubicBezTo>
                    <a:pt x="4880" y="1000"/>
                    <a:pt x="7926" y="1032"/>
                    <a:pt x="10890" y="1016"/>
                  </a:cubicBezTo>
                  <a:close/>
                  <a:moveTo>
                    <a:pt x="464" y="0"/>
                  </a:moveTo>
                  <a:cubicBezTo>
                    <a:pt x="423" y="3579"/>
                    <a:pt x="81" y="7156"/>
                    <a:pt x="20" y="10735"/>
                  </a:cubicBezTo>
                  <a:cubicBezTo>
                    <a:pt x="20" y="11719"/>
                    <a:pt x="0" y="12719"/>
                    <a:pt x="0" y="13719"/>
                  </a:cubicBezTo>
                  <a:cubicBezTo>
                    <a:pt x="0" y="16328"/>
                    <a:pt x="61" y="18954"/>
                    <a:pt x="181" y="21579"/>
                  </a:cubicBezTo>
                  <a:cubicBezTo>
                    <a:pt x="1069" y="21559"/>
                    <a:pt x="1955" y="21553"/>
                    <a:pt x="2842" y="21553"/>
                  </a:cubicBezTo>
                  <a:cubicBezTo>
                    <a:pt x="5151" y="21553"/>
                    <a:pt x="7460" y="21600"/>
                    <a:pt x="9777" y="21600"/>
                  </a:cubicBezTo>
                  <a:cubicBezTo>
                    <a:pt x="10195" y="21600"/>
                    <a:pt x="10614" y="21599"/>
                    <a:pt x="11032" y="21595"/>
                  </a:cubicBezTo>
                  <a:cubicBezTo>
                    <a:pt x="14420" y="21563"/>
                    <a:pt x="17828" y="21500"/>
                    <a:pt x="21236" y="21391"/>
                  </a:cubicBezTo>
                  <a:cubicBezTo>
                    <a:pt x="21236" y="17860"/>
                    <a:pt x="21337" y="14298"/>
                    <a:pt x="21398" y="10782"/>
                  </a:cubicBezTo>
                  <a:cubicBezTo>
                    <a:pt x="21437" y="7266"/>
                    <a:pt x="21378" y="3735"/>
                    <a:pt x="21600" y="219"/>
                  </a:cubicBezTo>
                  <a:cubicBezTo>
                    <a:pt x="21559" y="235"/>
                    <a:pt x="21519" y="235"/>
                    <a:pt x="21478" y="251"/>
                  </a:cubicBezTo>
                  <a:cubicBezTo>
                    <a:pt x="17848" y="172"/>
                    <a:pt x="14218" y="126"/>
                    <a:pt x="10588" y="94"/>
                  </a:cubicBezTo>
                  <a:cubicBezTo>
                    <a:pt x="8772" y="79"/>
                    <a:pt x="6958" y="79"/>
                    <a:pt x="5143" y="79"/>
                  </a:cubicBezTo>
                  <a:cubicBezTo>
                    <a:pt x="4333" y="79"/>
                    <a:pt x="3511" y="104"/>
                    <a:pt x="2693" y="104"/>
                  </a:cubicBezTo>
                  <a:cubicBezTo>
                    <a:pt x="1945" y="104"/>
                    <a:pt x="1198" y="83"/>
                    <a:pt x="464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6703;p51"/>
            <p:cNvSpPr/>
            <p:nvPr/>
          </p:nvSpPr>
          <p:spPr>
            <a:xfrm>
              <a:off x="633743" y="69442"/>
              <a:ext cx="21785" cy="59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9" h="21600" fill="norm" stroke="1" extrusionOk="0">
                  <a:moveTo>
                    <a:pt x="13120" y="0"/>
                  </a:moveTo>
                  <a:cubicBezTo>
                    <a:pt x="12841" y="0"/>
                    <a:pt x="12561" y="0"/>
                    <a:pt x="12282" y="2"/>
                  </a:cubicBezTo>
                  <a:lnTo>
                    <a:pt x="6184" y="232"/>
                  </a:lnTo>
                  <a:cubicBezTo>
                    <a:pt x="5625" y="256"/>
                    <a:pt x="5625" y="256"/>
                    <a:pt x="6184" y="279"/>
                  </a:cubicBezTo>
                  <a:cubicBezTo>
                    <a:pt x="1715" y="3944"/>
                    <a:pt x="-473" y="7608"/>
                    <a:pt x="86" y="11297"/>
                  </a:cubicBezTo>
                  <a:cubicBezTo>
                    <a:pt x="86" y="13095"/>
                    <a:pt x="644" y="14870"/>
                    <a:pt x="2274" y="16667"/>
                  </a:cubicBezTo>
                  <a:cubicBezTo>
                    <a:pt x="2832" y="18258"/>
                    <a:pt x="644" y="19987"/>
                    <a:pt x="8930" y="21577"/>
                  </a:cubicBezTo>
                  <a:lnTo>
                    <a:pt x="16705" y="21600"/>
                  </a:lnTo>
                  <a:cubicBezTo>
                    <a:pt x="21127" y="19987"/>
                    <a:pt x="16146" y="18282"/>
                    <a:pt x="15029" y="16667"/>
                  </a:cubicBezTo>
                  <a:cubicBezTo>
                    <a:pt x="13911" y="14870"/>
                    <a:pt x="13399" y="13072"/>
                    <a:pt x="13399" y="11297"/>
                  </a:cubicBezTo>
                  <a:cubicBezTo>
                    <a:pt x="13399" y="7608"/>
                    <a:pt x="15029" y="3944"/>
                    <a:pt x="18939" y="279"/>
                  </a:cubicBezTo>
                  <a:cubicBezTo>
                    <a:pt x="19451" y="130"/>
                    <a:pt x="16611" y="0"/>
                    <a:pt x="1312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6704;p51"/>
            <p:cNvSpPr/>
            <p:nvPr/>
          </p:nvSpPr>
          <p:spPr>
            <a:xfrm>
              <a:off x="561301" y="593330"/>
              <a:ext cx="55107" cy="4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0698" y="6862"/>
                  </a:moveTo>
                  <a:cubicBezTo>
                    <a:pt x="13144" y="7749"/>
                    <a:pt x="15813" y="11370"/>
                    <a:pt x="13144" y="14105"/>
                  </a:cubicBezTo>
                  <a:cubicBezTo>
                    <a:pt x="12696" y="14383"/>
                    <a:pt x="12472" y="14687"/>
                    <a:pt x="12024" y="14991"/>
                  </a:cubicBezTo>
                  <a:cubicBezTo>
                    <a:pt x="12024" y="14383"/>
                    <a:pt x="12024" y="13497"/>
                    <a:pt x="11800" y="12889"/>
                  </a:cubicBezTo>
                  <a:cubicBezTo>
                    <a:pt x="12024" y="11977"/>
                    <a:pt x="12024" y="10787"/>
                    <a:pt x="11800" y="9572"/>
                  </a:cubicBezTo>
                  <a:cubicBezTo>
                    <a:pt x="11594" y="8660"/>
                    <a:pt x="11146" y="7749"/>
                    <a:pt x="10698" y="6862"/>
                  </a:cubicBezTo>
                  <a:close/>
                  <a:moveTo>
                    <a:pt x="9391" y="0"/>
                  </a:moveTo>
                  <a:cubicBezTo>
                    <a:pt x="8794" y="0"/>
                    <a:pt x="8196" y="76"/>
                    <a:pt x="7580" y="228"/>
                  </a:cubicBezTo>
                  <a:cubicBezTo>
                    <a:pt x="4911" y="228"/>
                    <a:pt x="2260" y="2026"/>
                    <a:pt x="916" y="5647"/>
                  </a:cubicBezTo>
                  <a:cubicBezTo>
                    <a:pt x="-858" y="9876"/>
                    <a:pt x="19" y="15599"/>
                    <a:pt x="2913" y="18612"/>
                  </a:cubicBezTo>
                  <a:cubicBezTo>
                    <a:pt x="4761" y="20638"/>
                    <a:pt x="7300" y="21600"/>
                    <a:pt x="9858" y="21600"/>
                  </a:cubicBezTo>
                  <a:cubicBezTo>
                    <a:pt x="15309" y="21600"/>
                    <a:pt x="20742" y="17093"/>
                    <a:pt x="18912" y="8660"/>
                  </a:cubicBezTo>
                  <a:cubicBezTo>
                    <a:pt x="17382" y="3419"/>
                    <a:pt x="13461" y="0"/>
                    <a:pt x="939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6705;p51"/>
            <p:cNvSpPr/>
            <p:nvPr/>
          </p:nvSpPr>
          <p:spPr>
            <a:xfrm>
              <a:off x="492128" y="507234"/>
              <a:ext cx="111213" cy="5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10676" y="0"/>
                  </a:moveTo>
                  <a:cubicBezTo>
                    <a:pt x="5447" y="0"/>
                    <a:pt x="238" y="6376"/>
                    <a:pt x="0" y="19270"/>
                  </a:cubicBezTo>
                  <a:cubicBezTo>
                    <a:pt x="62" y="20374"/>
                    <a:pt x="527" y="21007"/>
                    <a:pt x="971" y="21007"/>
                  </a:cubicBezTo>
                  <a:cubicBezTo>
                    <a:pt x="1333" y="21007"/>
                    <a:pt x="1685" y="20619"/>
                    <a:pt x="1840" y="19761"/>
                  </a:cubicBezTo>
                  <a:cubicBezTo>
                    <a:pt x="3193" y="11975"/>
                    <a:pt x="6025" y="4925"/>
                    <a:pt x="10583" y="4925"/>
                  </a:cubicBezTo>
                  <a:cubicBezTo>
                    <a:pt x="15130" y="4925"/>
                    <a:pt x="17714" y="11975"/>
                    <a:pt x="18944" y="19761"/>
                  </a:cubicBezTo>
                  <a:cubicBezTo>
                    <a:pt x="19171" y="20987"/>
                    <a:pt x="19760" y="21600"/>
                    <a:pt x="20318" y="21600"/>
                  </a:cubicBezTo>
                  <a:cubicBezTo>
                    <a:pt x="20980" y="21600"/>
                    <a:pt x="21600" y="20742"/>
                    <a:pt x="21528" y="19025"/>
                  </a:cubicBezTo>
                  <a:cubicBezTo>
                    <a:pt x="21166" y="6376"/>
                    <a:pt x="15905" y="0"/>
                    <a:pt x="106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6706;p51"/>
            <p:cNvSpPr/>
            <p:nvPr/>
          </p:nvSpPr>
          <p:spPr>
            <a:xfrm>
              <a:off x="298285" y="561892"/>
              <a:ext cx="130190" cy="6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8" h="21600" fill="norm" stroke="1" extrusionOk="0">
                  <a:moveTo>
                    <a:pt x="18241" y="0"/>
                  </a:moveTo>
                  <a:cubicBezTo>
                    <a:pt x="17615" y="0"/>
                    <a:pt x="16917" y="1396"/>
                    <a:pt x="17102" y="3188"/>
                  </a:cubicBezTo>
                  <a:cubicBezTo>
                    <a:pt x="17776" y="8131"/>
                    <a:pt x="17102" y="14205"/>
                    <a:pt x="14910" y="16224"/>
                  </a:cubicBezTo>
                  <a:cubicBezTo>
                    <a:pt x="14461" y="16620"/>
                    <a:pt x="14011" y="16790"/>
                    <a:pt x="13586" y="16790"/>
                  </a:cubicBezTo>
                  <a:cubicBezTo>
                    <a:pt x="11836" y="16790"/>
                    <a:pt x="10327" y="13771"/>
                    <a:pt x="9556" y="10149"/>
                  </a:cubicBezTo>
                  <a:cubicBezTo>
                    <a:pt x="9749" y="9036"/>
                    <a:pt x="9845" y="7904"/>
                    <a:pt x="9845" y="6791"/>
                  </a:cubicBezTo>
                  <a:cubicBezTo>
                    <a:pt x="9950" y="5395"/>
                    <a:pt x="9460" y="4660"/>
                    <a:pt x="8970" y="4660"/>
                  </a:cubicBezTo>
                  <a:cubicBezTo>
                    <a:pt x="8585" y="4660"/>
                    <a:pt x="8208" y="5112"/>
                    <a:pt x="8120" y="6112"/>
                  </a:cubicBezTo>
                  <a:cubicBezTo>
                    <a:pt x="8023" y="6565"/>
                    <a:pt x="8023" y="7018"/>
                    <a:pt x="7927" y="7452"/>
                  </a:cubicBezTo>
                  <a:cubicBezTo>
                    <a:pt x="7927" y="7678"/>
                    <a:pt x="7839" y="7904"/>
                    <a:pt x="7839" y="8131"/>
                  </a:cubicBezTo>
                  <a:cubicBezTo>
                    <a:pt x="7277" y="12054"/>
                    <a:pt x="6273" y="15563"/>
                    <a:pt x="4291" y="15563"/>
                  </a:cubicBezTo>
                  <a:cubicBezTo>
                    <a:pt x="4235" y="15563"/>
                    <a:pt x="4170" y="15544"/>
                    <a:pt x="4106" y="15544"/>
                  </a:cubicBezTo>
                  <a:cubicBezTo>
                    <a:pt x="4074" y="15544"/>
                    <a:pt x="4034" y="15544"/>
                    <a:pt x="3994" y="15544"/>
                  </a:cubicBezTo>
                  <a:cubicBezTo>
                    <a:pt x="1690" y="15544"/>
                    <a:pt x="695" y="8753"/>
                    <a:pt x="2485" y="5207"/>
                  </a:cubicBezTo>
                  <a:cubicBezTo>
                    <a:pt x="2974" y="4433"/>
                    <a:pt x="2477" y="2830"/>
                    <a:pt x="1963" y="2830"/>
                  </a:cubicBezTo>
                  <a:cubicBezTo>
                    <a:pt x="1883" y="2830"/>
                    <a:pt x="1794" y="2867"/>
                    <a:pt x="1722" y="2962"/>
                  </a:cubicBezTo>
                  <a:cubicBezTo>
                    <a:pt x="-1055" y="7018"/>
                    <a:pt x="-284" y="16884"/>
                    <a:pt x="2677" y="19148"/>
                  </a:cubicBezTo>
                  <a:cubicBezTo>
                    <a:pt x="3215" y="19581"/>
                    <a:pt x="3769" y="19789"/>
                    <a:pt x="4315" y="19789"/>
                  </a:cubicBezTo>
                  <a:cubicBezTo>
                    <a:pt x="5984" y="19789"/>
                    <a:pt x="7590" y="17808"/>
                    <a:pt x="8601" y="14431"/>
                  </a:cubicBezTo>
                  <a:cubicBezTo>
                    <a:pt x="9685" y="18978"/>
                    <a:pt x="11708" y="21600"/>
                    <a:pt x="13811" y="21600"/>
                  </a:cubicBezTo>
                  <a:cubicBezTo>
                    <a:pt x="14300" y="21600"/>
                    <a:pt x="14798" y="21468"/>
                    <a:pt x="15287" y="21166"/>
                  </a:cubicBezTo>
                  <a:cubicBezTo>
                    <a:pt x="18827" y="18242"/>
                    <a:pt x="20545" y="9036"/>
                    <a:pt x="19020" y="1170"/>
                  </a:cubicBezTo>
                  <a:cubicBezTo>
                    <a:pt x="18859" y="340"/>
                    <a:pt x="18562" y="0"/>
                    <a:pt x="18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6707;p51"/>
            <p:cNvSpPr/>
            <p:nvPr/>
          </p:nvSpPr>
          <p:spPr>
            <a:xfrm>
              <a:off x="100972" y="597280"/>
              <a:ext cx="54868" cy="4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12146" y="6354"/>
                  </a:moveTo>
                  <a:cubicBezTo>
                    <a:pt x="12831" y="6354"/>
                    <a:pt x="13441" y="6639"/>
                    <a:pt x="13775" y="7492"/>
                  </a:cubicBezTo>
                  <a:cubicBezTo>
                    <a:pt x="14200" y="8891"/>
                    <a:pt x="14200" y="10598"/>
                    <a:pt x="13553" y="11997"/>
                  </a:cubicBezTo>
                  <a:cubicBezTo>
                    <a:pt x="13330" y="12282"/>
                    <a:pt x="13108" y="12851"/>
                    <a:pt x="12886" y="13135"/>
                  </a:cubicBezTo>
                  <a:cubicBezTo>
                    <a:pt x="13330" y="10314"/>
                    <a:pt x="11998" y="7777"/>
                    <a:pt x="10017" y="6923"/>
                  </a:cubicBezTo>
                  <a:cubicBezTo>
                    <a:pt x="10684" y="6639"/>
                    <a:pt x="11442" y="6354"/>
                    <a:pt x="12146" y="6354"/>
                  </a:cubicBezTo>
                  <a:close/>
                  <a:moveTo>
                    <a:pt x="11979" y="0"/>
                  </a:moveTo>
                  <a:cubicBezTo>
                    <a:pt x="9092" y="0"/>
                    <a:pt x="5945" y="1707"/>
                    <a:pt x="3854" y="4386"/>
                  </a:cubicBezTo>
                  <a:cubicBezTo>
                    <a:pt x="3410" y="4955"/>
                    <a:pt x="2965" y="5785"/>
                    <a:pt x="2299" y="6354"/>
                  </a:cubicBezTo>
                  <a:lnTo>
                    <a:pt x="2521" y="6354"/>
                  </a:lnTo>
                  <a:cubicBezTo>
                    <a:pt x="541" y="9460"/>
                    <a:pt x="-1884" y="18494"/>
                    <a:pt x="2299" y="20486"/>
                  </a:cubicBezTo>
                  <a:cubicBezTo>
                    <a:pt x="3983" y="21221"/>
                    <a:pt x="5723" y="21600"/>
                    <a:pt x="7463" y="21600"/>
                  </a:cubicBezTo>
                  <a:cubicBezTo>
                    <a:pt x="10276" y="21600"/>
                    <a:pt x="13071" y="20604"/>
                    <a:pt x="15533" y="18494"/>
                  </a:cubicBezTo>
                  <a:cubicBezTo>
                    <a:pt x="18605" y="15388"/>
                    <a:pt x="19716" y="10598"/>
                    <a:pt x="18605" y="5785"/>
                  </a:cubicBezTo>
                  <a:cubicBezTo>
                    <a:pt x="17513" y="1707"/>
                    <a:pt x="14867" y="0"/>
                    <a:pt x="1197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6708;p51"/>
            <p:cNvSpPr/>
            <p:nvPr/>
          </p:nvSpPr>
          <p:spPr>
            <a:xfrm>
              <a:off x="112037" y="509262"/>
              <a:ext cx="108722" cy="62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0369" y="0"/>
                  </a:moveTo>
                  <a:cubicBezTo>
                    <a:pt x="4497" y="220"/>
                    <a:pt x="-242" y="8963"/>
                    <a:pt x="10" y="19469"/>
                  </a:cubicBezTo>
                  <a:cubicBezTo>
                    <a:pt x="10" y="20314"/>
                    <a:pt x="461" y="20829"/>
                    <a:pt x="890" y="20829"/>
                  </a:cubicBezTo>
                  <a:cubicBezTo>
                    <a:pt x="1236" y="20829"/>
                    <a:pt x="1572" y="20480"/>
                    <a:pt x="1635" y="19690"/>
                  </a:cubicBezTo>
                  <a:cubicBezTo>
                    <a:pt x="2254" y="12251"/>
                    <a:pt x="5745" y="4812"/>
                    <a:pt x="10369" y="4812"/>
                  </a:cubicBezTo>
                  <a:cubicBezTo>
                    <a:pt x="15235" y="4812"/>
                    <a:pt x="18108" y="12251"/>
                    <a:pt x="18737" y="19910"/>
                  </a:cubicBezTo>
                  <a:cubicBezTo>
                    <a:pt x="18841" y="21086"/>
                    <a:pt x="19376" y="21600"/>
                    <a:pt x="19932" y="21600"/>
                  </a:cubicBezTo>
                  <a:cubicBezTo>
                    <a:pt x="20624" y="21600"/>
                    <a:pt x="21358" y="20792"/>
                    <a:pt x="21358" y="19469"/>
                  </a:cubicBezTo>
                  <a:cubicBezTo>
                    <a:pt x="21232" y="8761"/>
                    <a:pt x="16482" y="220"/>
                    <a:pt x="10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6709;p51"/>
            <p:cNvSpPr/>
            <p:nvPr/>
          </p:nvSpPr>
          <p:spPr>
            <a:xfrm>
              <a:off x="55090" y="664320"/>
              <a:ext cx="601183" cy="2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0980" y="0"/>
                  </a:moveTo>
                  <a:cubicBezTo>
                    <a:pt x="17561" y="4329"/>
                    <a:pt x="14144" y="6990"/>
                    <a:pt x="10679" y="7531"/>
                  </a:cubicBezTo>
                  <a:cubicBezTo>
                    <a:pt x="10328" y="7666"/>
                    <a:pt x="9974" y="7711"/>
                    <a:pt x="9622" y="7711"/>
                  </a:cubicBezTo>
                  <a:cubicBezTo>
                    <a:pt x="7013" y="7711"/>
                    <a:pt x="4406" y="5051"/>
                    <a:pt x="1810" y="5051"/>
                  </a:cubicBezTo>
                  <a:cubicBezTo>
                    <a:pt x="1310" y="5051"/>
                    <a:pt x="810" y="5141"/>
                    <a:pt x="310" y="5366"/>
                  </a:cubicBezTo>
                  <a:lnTo>
                    <a:pt x="196" y="5366"/>
                  </a:lnTo>
                  <a:cubicBezTo>
                    <a:pt x="-76" y="6448"/>
                    <a:pt x="-53" y="15061"/>
                    <a:pt x="196" y="15603"/>
                  </a:cubicBezTo>
                  <a:cubicBezTo>
                    <a:pt x="2312" y="20518"/>
                    <a:pt x="4461" y="21600"/>
                    <a:pt x="6602" y="21600"/>
                  </a:cubicBezTo>
                  <a:cubicBezTo>
                    <a:pt x="7968" y="21600"/>
                    <a:pt x="9329" y="21149"/>
                    <a:pt x="10679" y="20969"/>
                  </a:cubicBezTo>
                  <a:cubicBezTo>
                    <a:pt x="14165" y="19886"/>
                    <a:pt x="17652" y="17181"/>
                    <a:pt x="21140" y="12897"/>
                  </a:cubicBezTo>
                  <a:cubicBezTo>
                    <a:pt x="21410" y="12356"/>
                    <a:pt x="21524" y="4329"/>
                    <a:pt x="21298" y="541"/>
                  </a:cubicBezTo>
                  <a:lnTo>
                    <a:pt x="20980" y="0"/>
                  </a:lnTo>
                  <a:close/>
                </a:path>
              </a:pathLst>
            </a:custGeom>
            <a:solidFill>
              <a:srgbClr val="22222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6710;p51"/>
            <p:cNvSpPr/>
            <p:nvPr/>
          </p:nvSpPr>
          <p:spPr>
            <a:xfrm>
              <a:off x="53900" y="54765"/>
              <a:ext cx="594165" cy="61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81" fill="norm" stroke="1" extrusionOk="0">
                  <a:moveTo>
                    <a:pt x="12255" y="0"/>
                  </a:moveTo>
                  <a:cubicBezTo>
                    <a:pt x="11826" y="0"/>
                    <a:pt x="11400" y="2"/>
                    <a:pt x="10971" y="3"/>
                  </a:cubicBezTo>
                  <a:cubicBezTo>
                    <a:pt x="7608" y="26"/>
                    <a:pt x="4176" y="-19"/>
                    <a:pt x="813" y="361"/>
                  </a:cubicBezTo>
                  <a:cubicBezTo>
                    <a:pt x="721" y="361"/>
                    <a:pt x="653" y="428"/>
                    <a:pt x="630" y="493"/>
                  </a:cubicBezTo>
                  <a:cubicBezTo>
                    <a:pt x="492" y="516"/>
                    <a:pt x="379" y="628"/>
                    <a:pt x="379" y="761"/>
                  </a:cubicBezTo>
                  <a:cubicBezTo>
                    <a:pt x="309" y="4301"/>
                    <a:pt x="263" y="7864"/>
                    <a:pt x="196" y="11405"/>
                  </a:cubicBezTo>
                  <a:cubicBezTo>
                    <a:pt x="173" y="13120"/>
                    <a:pt x="150" y="14857"/>
                    <a:pt x="127" y="16593"/>
                  </a:cubicBezTo>
                  <a:cubicBezTo>
                    <a:pt x="81" y="18175"/>
                    <a:pt x="-171" y="19956"/>
                    <a:pt x="196" y="21516"/>
                  </a:cubicBezTo>
                  <a:cubicBezTo>
                    <a:pt x="196" y="21538"/>
                    <a:pt x="217" y="21560"/>
                    <a:pt x="240" y="21581"/>
                  </a:cubicBezTo>
                  <a:lnTo>
                    <a:pt x="356" y="21581"/>
                  </a:lnTo>
                  <a:cubicBezTo>
                    <a:pt x="356" y="21560"/>
                    <a:pt x="379" y="21538"/>
                    <a:pt x="379" y="21516"/>
                  </a:cubicBezTo>
                  <a:cubicBezTo>
                    <a:pt x="790" y="19978"/>
                    <a:pt x="607" y="18198"/>
                    <a:pt x="630" y="16593"/>
                  </a:cubicBezTo>
                  <a:cubicBezTo>
                    <a:pt x="676" y="14857"/>
                    <a:pt x="698" y="13120"/>
                    <a:pt x="744" y="11405"/>
                  </a:cubicBezTo>
                  <a:cubicBezTo>
                    <a:pt x="813" y="7864"/>
                    <a:pt x="882" y="4324"/>
                    <a:pt x="949" y="783"/>
                  </a:cubicBezTo>
                  <a:cubicBezTo>
                    <a:pt x="1093" y="785"/>
                    <a:pt x="1240" y="785"/>
                    <a:pt x="1384" y="785"/>
                  </a:cubicBezTo>
                  <a:cubicBezTo>
                    <a:pt x="4560" y="785"/>
                    <a:pt x="7777" y="561"/>
                    <a:pt x="10971" y="561"/>
                  </a:cubicBezTo>
                  <a:cubicBezTo>
                    <a:pt x="14357" y="561"/>
                    <a:pt x="17745" y="606"/>
                    <a:pt x="21131" y="716"/>
                  </a:cubicBezTo>
                  <a:lnTo>
                    <a:pt x="21383" y="516"/>
                  </a:lnTo>
                  <a:cubicBezTo>
                    <a:pt x="21429" y="338"/>
                    <a:pt x="21291" y="183"/>
                    <a:pt x="21131" y="183"/>
                  </a:cubicBezTo>
                  <a:cubicBezTo>
                    <a:pt x="18174" y="65"/>
                    <a:pt x="15201" y="0"/>
                    <a:pt x="12255" y="0"/>
                  </a:cubicBezTo>
                  <a:close/>
                </a:path>
              </a:pathLst>
            </a:custGeom>
            <a:solidFill>
              <a:srgbClr val="22222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6711;p51"/>
            <p:cNvSpPr/>
            <p:nvPr/>
          </p:nvSpPr>
          <p:spPr>
            <a:xfrm>
              <a:off x="0" y="0"/>
              <a:ext cx="709197" cy="91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12" y="336"/>
                  </a:moveTo>
                  <a:cubicBezTo>
                    <a:pt x="1569" y="405"/>
                    <a:pt x="2245" y="424"/>
                    <a:pt x="2924" y="424"/>
                  </a:cubicBezTo>
                  <a:cubicBezTo>
                    <a:pt x="3740" y="424"/>
                    <a:pt x="4562" y="397"/>
                    <a:pt x="5359" y="397"/>
                  </a:cubicBezTo>
                  <a:cubicBezTo>
                    <a:pt x="7092" y="397"/>
                    <a:pt x="8824" y="397"/>
                    <a:pt x="10557" y="412"/>
                  </a:cubicBezTo>
                  <a:cubicBezTo>
                    <a:pt x="14041" y="443"/>
                    <a:pt x="17506" y="487"/>
                    <a:pt x="20971" y="563"/>
                  </a:cubicBezTo>
                  <a:cubicBezTo>
                    <a:pt x="21010" y="563"/>
                    <a:pt x="21049" y="548"/>
                    <a:pt x="21088" y="533"/>
                  </a:cubicBezTo>
                  <a:cubicBezTo>
                    <a:pt x="20876" y="3922"/>
                    <a:pt x="20933" y="7310"/>
                    <a:pt x="20876" y="10715"/>
                  </a:cubicBezTo>
                  <a:cubicBezTo>
                    <a:pt x="20837" y="14133"/>
                    <a:pt x="20740" y="17537"/>
                    <a:pt x="20740" y="20941"/>
                  </a:cubicBezTo>
                  <a:cubicBezTo>
                    <a:pt x="17487" y="21046"/>
                    <a:pt x="14234" y="21107"/>
                    <a:pt x="10981" y="21137"/>
                  </a:cubicBezTo>
                  <a:cubicBezTo>
                    <a:pt x="10583" y="21141"/>
                    <a:pt x="10185" y="21142"/>
                    <a:pt x="9789" y="21142"/>
                  </a:cubicBezTo>
                  <a:cubicBezTo>
                    <a:pt x="7587" y="21142"/>
                    <a:pt x="5385" y="21097"/>
                    <a:pt x="3182" y="21097"/>
                  </a:cubicBezTo>
                  <a:cubicBezTo>
                    <a:pt x="2335" y="21097"/>
                    <a:pt x="1489" y="21103"/>
                    <a:pt x="642" y="21122"/>
                  </a:cubicBezTo>
                  <a:lnTo>
                    <a:pt x="623" y="21122"/>
                  </a:lnTo>
                  <a:cubicBezTo>
                    <a:pt x="527" y="18592"/>
                    <a:pt x="469" y="16076"/>
                    <a:pt x="469" y="13546"/>
                  </a:cubicBezTo>
                  <a:cubicBezTo>
                    <a:pt x="469" y="12582"/>
                    <a:pt x="469" y="11633"/>
                    <a:pt x="489" y="10669"/>
                  </a:cubicBezTo>
                  <a:cubicBezTo>
                    <a:pt x="547" y="7219"/>
                    <a:pt x="873" y="3771"/>
                    <a:pt x="912" y="336"/>
                  </a:cubicBezTo>
                  <a:close/>
                  <a:moveTo>
                    <a:pt x="3189" y="0"/>
                  </a:moveTo>
                  <a:cubicBezTo>
                    <a:pt x="2398" y="0"/>
                    <a:pt x="1606" y="24"/>
                    <a:pt x="835" y="127"/>
                  </a:cubicBezTo>
                  <a:cubicBezTo>
                    <a:pt x="801" y="113"/>
                    <a:pt x="765" y="105"/>
                    <a:pt x="733" y="105"/>
                  </a:cubicBezTo>
                  <a:cubicBezTo>
                    <a:pt x="692" y="105"/>
                    <a:pt x="655" y="116"/>
                    <a:pt x="623" y="142"/>
                  </a:cubicBezTo>
                  <a:lnTo>
                    <a:pt x="603" y="142"/>
                  </a:lnTo>
                  <a:cubicBezTo>
                    <a:pt x="527" y="156"/>
                    <a:pt x="508" y="231"/>
                    <a:pt x="566" y="277"/>
                  </a:cubicBezTo>
                  <a:cubicBezTo>
                    <a:pt x="84" y="3695"/>
                    <a:pt x="84" y="7219"/>
                    <a:pt x="26" y="10669"/>
                  </a:cubicBezTo>
                  <a:cubicBezTo>
                    <a:pt x="-32" y="14148"/>
                    <a:pt x="7" y="17628"/>
                    <a:pt x="160" y="21122"/>
                  </a:cubicBezTo>
                  <a:cubicBezTo>
                    <a:pt x="160" y="21220"/>
                    <a:pt x="266" y="21299"/>
                    <a:pt x="387" y="21299"/>
                  </a:cubicBezTo>
                  <a:cubicBezTo>
                    <a:pt x="414" y="21299"/>
                    <a:pt x="442" y="21295"/>
                    <a:pt x="469" y="21288"/>
                  </a:cubicBezTo>
                  <a:cubicBezTo>
                    <a:pt x="489" y="21348"/>
                    <a:pt x="547" y="21393"/>
                    <a:pt x="642" y="21408"/>
                  </a:cubicBezTo>
                  <a:cubicBezTo>
                    <a:pt x="3142" y="21547"/>
                    <a:pt x="5666" y="21600"/>
                    <a:pt x="8196" y="21600"/>
                  </a:cubicBezTo>
                  <a:cubicBezTo>
                    <a:pt x="12525" y="21600"/>
                    <a:pt x="16876" y="21446"/>
                    <a:pt x="21164" y="21303"/>
                  </a:cubicBezTo>
                  <a:cubicBezTo>
                    <a:pt x="21183" y="21183"/>
                    <a:pt x="21203" y="21061"/>
                    <a:pt x="21203" y="20941"/>
                  </a:cubicBezTo>
                  <a:cubicBezTo>
                    <a:pt x="21300" y="17537"/>
                    <a:pt x="21300" y="14148"/>
                    <a:pt x="21356" y="10715"/>
                  </a:cubicBezTo>
                  <a:cubicBezTo>
                    <a:pt x="21395" y="7295"/>
                    <a:pt x="21568" y="3846"/>
                    <a:pt x="21434" y="412"/>
                  </a:cubicBezTo>
                  <a:cubicBezTo>
                    <a:pt x="21434" y="335"/>
                    <a:pt x="21363" y="283"/>
                    <a:pt x="21279" y="283"/>
                  </a:cubicBezTo>
                  <a:cubicBezTo>
                    <a:pt x="21248" y="283"/>
                    <a:pt x="21216" y="291"/>
                    <a:pt x="21183" y="307"/>
                  </a:cubicBezTo>
                  <a:cubicBezTo>
                    <a:pt x="21144" y="231"/>
                    <a:pt x="21068" y="186"/>
                    <a:pt x="20971" y="186"/>
                  </a:cubicBezTo>
                  <a:cubicBezTo>
                    <a:pt x="17506" y="111"/>
                    <a:pt x="14041" y="66"/>
                    <a:pt x="10576" y="51"/>
                  </a:cubicBezTo>
                  <a:cubicBezTo>
                    <a:pt x="8843" y="20"/>
                    <a:pt x="7111" y="20"/>
                    <a:pt x="5359" y="20"/>
                  </a:cubicBezTo>
                  <a:cubicBezTo>
                    <a:pt x="4647" y="20"/>
                    <a:pt x="3918" y="0"/>
                    <a:pt x="31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68" name="Google Shape;6712;p51"/>
          <p:cNvGrpSpPr/>
          <p:nvPr/>
        </p:nvGrpSpPr>
        <p:grpSpPr>
          <a:xfrm>
            <a:off x="1201377" y="978674"/>
            <a:ext cx="821384" cy="1115793"/>
            <a:chOff x="0" y="0"/>
            <a:chExt cx="821382" cy="1115792"/>
          </a:xfrm>
        </p:grpSpPr>
        <p:sp>
          <p:nvSpPr>
            <p:cNvPr id="1256" name="Google Shape;6713;p51"/>
            <p:cNvSpPr/>
            <p:nvPr/>
          </p:nvSpPr>
          <p:spPr>
            <a:xfrm rot="20868091">
              <a:off x="156904" y="227340"/>
              <a:ext cx="506461" cy="66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8490" y="13986"/>
                  </a:moveTo>
                  <a:cubicBezTo>
                    <a:pt x="18778" y="13986"/>
                    <a:pt x="19068" y="14059"/>
                    <a:pt x="19301" y="14209"/>
                  </a:cubicBezTo>
                  <a:cubicBezTo>
                    <a:pt x="19732" y="14557"/>
                    <a:pt x="19787" y="15092"/>
                    <a:pt x="19435" y="15481"/>
                  </a:cubicBezTo>
                  <a:cubicBezTo>
                    <a:pt x="19206" y="15745"/>
                    <a:pt x="18834" y="15885"/>
                    <a:pt x="18458" y="15885"/>
                  </a:cubicBezTo>
                  <a:cubicBezTo>
                    <a:pt x="18215" y="15885"/>
                    <a:pt x="17973" y="15828"/>
                    <a:pt x="17762" y="15707"/>
                  </a:cubicBezTo>
                  <a:cubicBezTo>
                    <a:pt x="17195" y="15461"/>
                    <a:pt x="17034" y="14886"/>
                    <a:pt x="17383" y="14455"/>
                  </a:cubicBezTo>
                  <a:cubicBezTo>
                    <a:pt x="17437" y="14414"/>
                    <a:pt x="17465" y="14372"/>
                    <a:pt x="17519" y="14331"/>
                  </a:cubicBezTo>
                  <a:cubicBezTo>
                    <a:pt x="17546" y="14331"/>
                    <a:pt x="17546" y="14310"/>
                    <a:pt x="17573" y="14290"/>
                  </a:cubicBezTo>
                  <a:cubicBezTo>
                    <a:pt x="17807" y="14090"/>
                    <a:pt x="18147" y="13986"/>
                    <a:pt x="18490" y="13986"/>
                  </a:cubicBezTo>
                  <a:close/>
                  <a:moveTo>
                    <a:pt x="3296" y="13972"/>
                  </a:moveTo>
                  <a:cubicBezTo>
                    <a:pt x="3536" y="13972"/>
                    <a:pt x="3777" y="14022"/>
                    <a:pt x="3992" y="14126"/>
                  </a:cubicBezTo>
                  <a:cubicBezTo>
                    <a:pt x="4532" y="14414"/>
                    <a:pt x="4720" y="14947"/>
                    <a:pt x="4450" y="15419"/>
                  </a:cubicBezTo>
                  <a:cubicBezTo>
                    <a:pt x="4235" y="15762"/>
                    <a:pt x="3781" y="15976"/>
                    <a:pt x="3305" y="15976"/>
                  </a:cubicBezTo>
                  <a:cubicBezTo>
                    <a:pt x="3183" y="15976"/>
                    <a:pt x="3060" y="15962"/>
                    <a:pt x="2940" y="15933"/>
                  </a:cubicBezTo>
                  <a:cubicBezTo>
                    <a:pt x="2264" y="15830"/>
                    <a:pt x="1831" y="15338"/>
                    <a:pt x="1940" y="14824"/>
                  </a:cubicBezTo>
                  <a:cubicBezTo>
                    <a:pt x="1994" y="14660"/>
                    <a:pt x="2076" y="14516"/>
                    <a:pt x="2210" y="14414"/>
                  </a:cubicBezTo>
                  <a:cubicBezTo>
                    <a:pt x="2468" y="14126"/>
                    <a:pt x="2879" y="13972"/>
                    <a:pt x="3296" y="13972"/>
                  </a:cubicBezTo>
                  <a:close/>
                  <a:moveTo>
                    <a:pt x="19751" y="16761"/>
                  </a:moveTo>
                  <a:cubicBezTo>
                    <a:pt x="20322" y="16761"/>
                    <a:pt x="20794" y="16895"/>
                    <a:pt x="20705" y="17330"/>
                  </a:cubicBezTo>
                  <a:cubicBezTo>
                    <a:pt x="20592" y="17818"/>
                    <a:pt x="19936" y="17966"/>
                    <a:pt x="19227" y="17966"/>
                  </a:cubicBezTo>
                  <a:cubicBezTo>
                    <a:pt x="18564" y="17966"/>
                    <a:pt x="17857" y="17839"/>
                    <a:pt x="17492" y="17740"/>
                  </a:cubicBezTo>
                  <a:cubicBezTo>
                    <a:pt x="17276" y="17699"/>
                    <a:pt x="17222" y="17473"/>
                    <a:pt x="17437" y="17390"/>
                  </a:cubicBezTo>
                  <a:cubicBezTo>
                    <a:pt x="17628" y="17289"/>
                    <a:pt x="17816" y="17185"/>
                    <a:pt x="18032" y="17125"/>
                  </a:cubicBezTo>
                  <a:cubicBezTo>
                    <a:pt x="18032" y="17083"/>
                    <a:pt x="18032" y="17063"/>
                    <a:pt x="18086" y="17042"/>
                  </a:cubicBezTo>
                  <a:cubicBezTo>
                    <a:pt x="18329" y="16933"/>
                    <a:pt x="19104" y="16761"/>
                    <a:pt x="19751" y="16761"/>
                  </a:cubicBezTo>
                  <a:close/>
                  <a:moveTo>
                    <a:pt x="3001" y="16961"/>
                  </a:moveTo>
                  <a:cubicBezTo>
                    <a:pt x="3319" y="16961"/>
                    <a:pt x="3623" y="16994"/>
                    <a:pt x="3883" y="17083"/>
                  </a:cubicBezTo>
                  <a:cubicBezTo>
                    <a:pt x="4344" y="17227"/>
                    <a:pt x="4613" y="17616"/>
                    <a:pt x="4262" y="17925"/>
                  </a:cubicBezTo>
                  <a:cubicBezTo>
                    <a:pt x="4013" y="18173"/>
                    <a:pt x="3520" y="18230"/>
                    <a:pt x="3033" y="18230"/>
                  </a:cubicBezTo>
                  <a:cubicBezTo>
                    <a:pt x="2679" y="18230"/>
                    <a:pt x="2325" y="18201"/>
                    <a:pt x="2076" y="18192"/>
                  </a:cubicBezTo>
                  <a:cubicBezTo>
                    <a:pt x="1588" y="18151"/>
                    <a:pt x="940" y="18027"/>
                    <a:pt x="994" y="17556"/>
                  </a:cubicBezTo>
                  <a:cubicBezTo>
                    <a:pt x="994" y="17473"/>
                    <a:pt x="1076" y="17390"/>
                    <a:pt x="1185" y="17370"/>
                  </a:cubicBezTo>
                  <a:lnTo>
                    <a:pt x="1237" y="17351"/>
                  </a:lnTo>
                  <a:cubicBezTo>
                    <a:pt x="1185" y="17268"/>
                    <a:pt x="1237" y="17164"/>
                    <a:pt x="1346" y="17144"/>
                  </a:cubicBezTo>
                  <a:cubicBezTo>
                    <a:pt x="1831" y="17066"/>
                    <a:pt x="2436" y="16961"/>
                    <a:pt x="3001" y="16961"/>
                  </a:cubicBezTo>
                  <a:close/>
                  <a:moveTo>
                    <a:pt x="11299" y="15549"/>
                  </a:moveTo>
                  <a:cubicBezTo>
                    <a:pt x="11943" y="15549"/>
                    <a:pt x="12587" y="15559"/>
                    <a:pt x="13226" y="15585"/>
                  </a:cubicBezTo>
                  <a:cubicBezTo>
                    <a:pt x="13442" y="15585"/>
                    <a:pt x="13578" y="15749"/>
                    <a:pt x="13496" y="15892"/>
                  </a:cubicBezTo>
                  <a:cubicBezTo>
                    <a:pt x="13605" y="15912"/>
                    <a:pt x="13684" y="15975"/>
                    <a:pt x="13684" y="16056"/>
                  </a:cubicBezTo>
                  <a:cubicBezTo>
                    <a:pt x="13927" y="17370"/>
                    <a:pt x="12605" y="18561"/>
                    <a:pt x="10850" y="18561"/>
                  </a:cubicBezTo>
                  <a:cubicBezTo>
                    <a:pt x="8988" y="18561"/>
                    <a:pt x="7772" y="17247"/>
                    <a:pt x="7664" y="15933"/>
                  </a:cubicBezTo>
                  <a:cubicBezTo>
                    <a:pt x="7664" y="15816"/>
                    <a:pt x="7779" y="15759"/>
                    <a:pt x="7899" y="15759"/>
                  </a:cubicBezTo>
                  <a:cubicBezTo>
                    <a:pt x="7986" y="15759"/>
                    <a:pt x="8076" y="15790"/>
                    <a:pt x="8124" y="15850"/>
                  </a:cubicBezTo>
                  <a:cubicBezTo>
                    <a:pt x="8069" y="15749"/>
                    <a:pt x="8176" y="15624"/>
                    <a:pt x="8339" y="15624"/>
                  </a:cubicBezTo>
                  <a:cubicBezTo>
                    <a:pt x="9319" y="15576"/>
                    <a:pt x="10310" y="15549"/>
                    <a:pt x="11299" y="15549"/>
                  </a:cubicBezTo>
                  <a:close/>
                  <a:moveTo>
                    <a:pt x="24" y="0"/>
                  </a:moveTo>
                  <a:cubicBezTo>
                    <a:pt x="24" y="21"/>
                    <a:pt x="24" y="41"/>
                    <a:pt x="24" y="60"/>
                  </a:cubicBezTo>
                  <a:cubicBezTo>
                    <a:pt x="103" y="3634"/>
                    <a:pt x="-58" y="7207"/>
                    <a:pt x="24" y="10780"/>
                  </a:cubicBezTo>
                  <a:cubicBezTo>
                    <a:pt x="103" y="14352"/>
                    <a:pt x="266" y="17925"/>
                    <a:pt x="212" y="21517"/>
                  </a:cubicBezTo>
                  <a:cubicBezTo>
                    <a:pt x="2171" y="21424"/>
                    <a:pt x="4140" y="21403"/>
                    <a:pt x="6106" y="21403"/>
                  </a:cubicBezTo>
                  <a:cubicBezTo>
                    <a:pt x="7582" y="21403"/>
                    <a:pt x="9056" y="21415"/>
                    <a:pt x="10525" y="21415"/>
                  </a:cubicBezTo>
                  <a:cubicBezTo>
                    <a:pt x="13138" y="21415"/>
                    <a:pt x="15766" y="21381"/>
                    <a:pt x="18385" y="21381"/>
                  </a:cubicBezTo>
                  <a:cubicBezTo>
                    <a:pt x="19258" y="21381"/>
                    <a:pt x="20131" y="21384"/>
                    <a:pt x="21002" y="21395"/>
                  </a:cubicBezTo>
                  <a:cubicBezTo>
                    <a:pt x="21163" y="21395"/>
                    <a:pt x="21272" y="21478"/>
                    <a:pt x="21299" y="21600"/>
                  </a:cubicBezTo>
                  <a:lnTo>
                    <a:pt x="21299" y="21579"/>
                  </a:lnTo>
                  <a:cubicBezTo>
                    <a:pt x="21163" y="17966"/>
                    <a:pt x="21488" y="14352"/>
                    <a:pt x="21515" y="10739"/>
                  </a:cubicBezTo>
                  <a:cubicBezTo>
                    <a:pt x="21542" y="7186"/>
                    <a:pt x="21381" y="3613"/>
                    <a:pt x="21381" y="60"/>
                  </a:cubicBezTo>
                  <a:cubicBezTo>
                    <a:pt x="17628" y="279"/>
                    <a:pt x="13816" y="440"/>
                    <a:pt x="10006" y="440"/>
                  </a:cubicBezTo>
                  <a:cubicBezTo>
                    <a:pt x="6661" y="440"/>
                    <a:pt x="3319" y="316"/>
                    <a:pt x="24" y="0"/>
                  </a:cubicBezTo>
                  <a:close/>
                </a:path>
              </a:pathLst>
            </a:custGeom>
            <a:solidFill>
              <a:srgbClr val="E0EE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6714;p51"/>
            <p:cNvSpPr/>
            <p:nvPr/>
          </p:nvSpPr>
          <p:spPr>
            <a:xfrm rot="20868091">
              <a:off x="460137" y="938491"/>
              <a:ext cx="71728" cy="6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7" h="21600" fill="norm" stroke="1" extrusionOk="0">
                  <a:moveTo>
                    <a:pt x="9160" y="0"/>
                  </a:moveTo>
                  <a:cubicBezTo>
                    <a:pt x="5843" y="189"/>
                    <a:pt x="2694" y="2237"/>
                    <a:pt x="1035" y="5731"/>
                  </a:cubicBezTo>
                  <a:cubicBezTo>
                    <a:pt x="-1459" y="10654"/>
                    <a:pt x="868" y="17211"/>
                    <a:pt x="4673" y="20068"/>
                  </a:cubicBezTo>
                  <a:cubicBezTo>
                    <a:pt x="6038" y="21118"/>
                    <a:pt x="7502" y="21600"/>
                    <a:pt x="8979" y="21600"/>
                  </a:cubicBezTo>
                  <a:cubicBezTo>
                    <a:pt x="12365" y="21600"/>
                    <a:pt x="15723" y="19070"/>
                    <a:pt x="17451" y="15352"/>
                  </a:cubicBezTo>
                  <a:cubicBezTo>
                    <a:pt x="20141" y="9845"/>
                    <a:pt x="18538" y="861"/>
                    <a:pt x="13020" y="861"/>
                  </a:cubicBezTo>
                  <a:cubicBezTo>
                    <a:pt x="12393" y="861"/>
                    <a:pt x="11710" y="964"/>
                    <a:pt x="10985" y="1222"/>
                  </a:cubicBezTo>
                  <a:cubicBezTo>
                    <a:pt x="10846" y="1256"/>
                    <a:pt x="10707" y="1274"/>
                    <a:pt x="10567" y="1274"/>
                  </a:cubicBezTo>
                  <a:cubicBezTo>
                    <a:pt x="9898" y="1274"/>
                    <a:pt x="9299" y="843"/>
                    <a:pt x="9160" y="0"/>
                  </a:cubicBezTo>
                  <a:close/>
                </a:path>
              </a:pathLst>
            </a:custGeom>
            <a:solidFill>
              <a:srgbClr val="EDCF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6715;p51"/>
            <p:cNvSpPr/>
            <p:nvPr/>
          </p:nvSpPr>
          <p:spPr>
            <a:xfrm rot="20868091">
              <a:off x="114335" y="69525"/>
              <a:ext cx="592925" cy="97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8" h="21572" fill="norm" stroke="1" extrusionOk="0">
                  <a:moveTo>
                    <a:pt x="7242" y="1413"/>
                  </a:moveTo>
                  <a:cubicBezTo>
                    <a:pt x="7894" y="1413"/>
                    <a:pt x="8591" y="1485"/>
                    <a:pt x="9060" y="1485"/>
                  </a:cubicBezTo>
                  <a:cubicBezTo>
                    <a:pt x="9811" y="1479"/>
                    <a:pt x="10565" y="1475"/>
                    <a:pt x="11317" y="1475"/>
                  </a:cubicBezTo>
                  <a:cubicBezTo>
                    <a:pt x="12381" y="1475"/>
                    <a:pt x="13445" y="1482"/>
                    <a:pt x="14509" y="1499"/>
                  </a:cubicBezTo>
                  <a:cubicBezTo>
                    <a:pt x="14750" y="1555"/>
                    <a:pt x="14750" y="1779"/>
                    <a:pt x="14509" y="1835"/>
                  </a:cubicBezTo>
                  <a:lnTo>
                    <a:pt x="14509" y="1821"/>
                  </a:lnTo>
                  <a:cubicBezTo>
                    <a:pt x="14020" y="1826"/>
                    <a:pt x="13533" y="1827"/>
                    <a:pt x="13050" y="1827"/>
                  </a:cubicBezTo>
                  <a:cubicBezTo>
                    <a:pt x="12079" y="1827"/>
                    <a:pt x="11116" y="1821"/>
                    <a:pt x="10153" y="1821"/>
                  </a:cubicBezTo>
                  <a:cubicBezTo>
                    <a:pt x="9916" y="1821"/>
                    <a:pt x="8543" y="1769"/>
                    <a:pt x="7479" y="1769"/>
                  </a:cubicBezTo>
                  <a:cubicBezTo>
                    <a:pt x="6788" y="1769"/>
                    <a:pt x="6227" y="1792"/>
                    <a:pt x="6192" y="1863"/>
                  </a:cubicBezTo>
                  <a:cubicBezTo>
                    <a:pt x="6172" y="1911"/>
                    <a:pt x="6100" y="1936"/>
                    <a:pt x="6029" y="1936"/>
                  </a:cubicBezTo>
                  <a:cubicBezTo>
                    <a:pt x="5957" y="1936"/>
                    <a:pt x="5887" y="1911"/>
                    <a:pt x="5865" y="1863"/>
                  </a:cubicBezTo>
                  <a:lnTo>
                    <a:pt x="5821" y="1779"/>
                  </a:lnTo>
                  <a:cubicBezTo>
                    <a:pt x="5799" y="1722"/>
                    <a:pt x="5821" y="1681"/>
                    <a:pt x="5887" y="1639"/>
                  </a:cubicBezTo>
                  <a:cubicBezTo>
                    <a:pt x="6203" y="1461"/>
                    <a:pt x="6707" y="1413"/>
                    <a:pt x="7242" y="1413"/>
                  </a:cubicBezTo>
                  <a:close/>
                  <a:moveTo>
                    <a:pt x="19045" y="3164"/>
                  </a:moveTo>
                  <a:cubicBezTo>
                    <a:pt x="19187" y="3164"/>
                    <a:pt x="19299" y="3256"/>
                    <a:pt x="19257" y="3362"/>
                  </a:cubicBezTo>
                  <a:cubicBezTo>
                    <a:pt x="19257" y="3375"/>
                    <a:pt x="19257" y="3389"/>
                    <a:pt x="19279" y="3389"/>
                  </a:cubicBezTo>
                  <a:cubicBezTo>
                    <a:pt x="19455" y="5854"/>
                    <a:pt x="19389" y="8332"/>
                    <a:pt x="19345" y="10797"/>
                  </a:cubicBezTo>
                  <a:cubicBezTo>
                    <a:pt x="19323" y="13247"/>
                    <a:pt x="19389" y="15741"/>
                    <a:pt x="18996" y="18191"/>
                  </a:cubicBezTo>
                  <a:cubicBezTo>
                    <a:pt x="18983" y="18238"/>
                    <a:pt x="18917" y="18267"/>
                    <a:pt x="18852" y="18267"/>
                  </a:cubicBezTo>
                  <a:cubicBezTo>
                    <a:pt x="18801" y="18267"/>
                    <a:pt x="18751" y="18248"/>
                    <a:pt x="18733" y="18205"/>
                  </a:cubicBezTo>
                  <a:lnTo>
                    <a:pt x="18711" y="18205"/>
                  </a:lnTo>
                  <a:cubicBezTo>
                    <a:pt x="18733" y="18302"/>
                    <a:pt x="18601" y="18387"/>
                    <a:pt x="18470" y="18387"/>
                  </a:cubicBezTo>
                  <a:cubicBezTo>
                    <a:pt x="17467" y="18402"/>
                    <a:pt x="16463" y="18406"/>
                    <a:pt x="15456" y="18406"/>
                  </a:cubicBezTo>
                  <a:cubicBezTo>
                    <a:pt x="14068" y="18406"/>
                    <a:pt x="12679" y="18398"/>
                    <a:pt x="11293" y="18398"/>
                  </a:cubicBezTo>
                  <a:cubicBezTo>
                    <a:pt x="10855" y="18398"/>
                    <a:pt x="10416" y="18399"/>
                    <a:pt x="9979" y="18401"/>
                  </a:cubicBezTo>
                  <a:cubicBezTo>
                    <a:pt x="8424" y="18401"/>
                    <a:pt x="6847" y="18422"/>
                    <a:pt x="5272" y="18422"/>
                  </a:cubicBezTo>
                  <a:cubicBezTo>
                    <a:pt x="4012" y="18422"/>
                    <a:pt x="2755" y="18408"/>
                    <a:pt x="1509" y="18359"/>
                  </a:cubicBezTo>
                  <a:cubicBezTo>
                    <a:pt x="1423" y="18359"/>
                    <a:pt x="1379" y="18316"/>
                    <a:pt x="1357" y="18261"/>
                  </a:cubicBezTo>
                  <a:cubicBezTo>
                    <a:pt x="1290" y="18247"/>
                    <a:pt x="1226" y="18205"/>
                    <a:pt x="1226" y="18148"/>
                  </a:cubicBezTo>
                  <a:cubicBezTo>
                    <a:pt x="1094" y="15712"/>
                    <a:pt x="1029" y="13247"/>
                    <a:pt x="941" y="10826"/>
                  </a:cubicBezTo>
                  <a:cubicBezTo>
                    <a:pt x="875" y="8403"/>
                    <a:pt x="700" y="5937"/>
                    <a:pt x="985" y="3515"/>
                  </a:cubicBezTo>
                  <a:cubicBezTo>
                    <a:pt x="1007" y="3431"/>
                    <a:pt x="1094" y="3375"/>
                    <a:pt x="1204" y="3362"/>
                  </a:cubicBezTo>
                  <a:cubicBezTo>
                    <a:pt x="1204" y="3311"/>
                    <a:pt x="1256" y="3261"/>
                    <a:pt x="1346" y="3261"/>
                  </a:cubicBezTo>
                  <a:cubicBezTo>
                    <a:pt x="1357" y="3261"/>
                    <a:pt x="1368" y="3262"/>
                    <a:pt x="1379" y="3263"/>
                  </a:cubicBezTo>
                  <a:cubicBezTo>
                    <a:pt x="4433" y="3299"/>
                    <a:pt x="7475" y="3351"/>
                    <a:pt x="10521" y="3351"/>
                  </a:cubicBezTo>
                  <a:cubicBezTo>
                    <a:pt x="13346" y="3351"/>
                    <a:pt x="16173" y="3306"/>
                    <a:pt x="19016" y="3165"/>
                  </a:cubicBezTo>
                  <a:cubicBezTo>
                    <a:pt x="19027" y="3164"/>
                    <a:pt x="19036" y="3164"/>
                    <a:pt x="19045" y="3164"/>
                  </a:cubicBezTo>
                  <a:close/>
                  <a:moveTo>
                    <a:pt x="10638" y="19107"/>
                  </a:moveTo>
                  <a:cubicBezTo>
                    <a:pt x="11370" y="19107"/>
                    <a:pt x="11883" y="19610"/>
                    <a:pt x="11774" y="20123"/>
                  </a:cubicBezTo>
                  <a:cubicBezTo>
                    <a:pt x="11658" y="20651"/>
                    <a:pt x="10870" y="21104"/>
                    <a:pt x="10030" y="21104"/>
                  </a:cubicBezTo>
                  <a:cubicBezTo>
                    <a:pt x="9911" y="21104"/>
                    <a:pt x="9791" y="21094"/>
                    <a:pt x="9673" y="21076"/>
                  </a:cubicBezTo>
                  <a:cubicBezTo>
                    <a:pt x="8797" y="20950"/>
                    <a:pt x="8163" y="20277"/>
                    <a:pt x="8492" y="19731"/>
                  </a:cubicBezTo>
                  <a:cubicBezTo>
                    <a:pt x="8710" y="19369"/>
                    <a:pt x="9249" y="19143"/>
                    <a:pt x="9828" y="19143"/>
                  </a:cubicBezTo>
                  <a:cubicBezTo>
                    <a:pt x="9942" y="19143"/>
                    <a:pt x="10059" y="19153"/>
                    <a:pt x="10175" y="19171"/>
                  </a:cubicBezTo>
                  <a:cubicBezTo>
                    <a:pt x="10337" y="19127"/>
                    <a:pt x="10491" y="19107"/>
                    <a:pt x="10638" y="19107"/>
                  </a:cubicBezTo>
                  <a:close/>
                  <a:moveTo>
                    <a:pt x="12212" y="0"/>
                  </a:moveTo>
                  <a:cubicBezTo>
                    <a:pt x="10286" y="0"/>
                    <a:pt x="8337" y="28"/>
                    <a:pt x="6411" y="98"/>
                  </a:cubicBezTo>
                  <a:cubicBezTo>
                    <a:pt x="4836" y="168"/>
                    <a:pt x="-985" y="-28"/>
                    <a:pt x="349" y="1849"/>
                  </a:cubicBezTo>
                  <a:cubicBezTo>
                    <a:pt x="397" y="1899"/>
                    <a:pt x="333" y="1948"/>
                    <a:pt x="261" y="1948"/>
                  </a:cubicBezTo>
                  <a:cubicBezTo>
                    <a:pt x="232" y="1948"/>
                    <a:pt x="201" y="1940"/>
                    <a:pt x="175" y="1919"/>
                  </a:cubicBezTo>
                  <a:cubicBezTo>
                    <a:pt x="329" y="3389"/>
                    <a:pt x="219" y="4887"/>
                    <a:pt x="197" y="6344"/>
                  </a:cubicBezTo>
                  <a:cubicBezTo>
                    <a:pt x="175" y="7912"/>
                    <a:pt x="153" y="9481"/>
                    <a:pt x="131" y="11049"/>
                  </a:cubicBezTo>
                  <a:cubicBezTo>
                    <a:pt x="88" y="14256"/>
                    <a:pt x="66" y="17448"/>
                    <a:pt x="22" y="20642"/>
                  </a:cubicBezTo>
                  <a:cubicBezTo>
                    <a:pt x="22" y="20670"/>
                    <a:pt x="0" y="20684"/>
                    <a:pt x="0" y="20711"/>
                  </a:cubicBezTo>
                  <a:cubicBezTo>
                    <a:pt x="142" y="21424"/>
                    <a:pt x="1715" y="21572"/>
                    <a:pt x="3235" y="21572"/>
                  </a:cubicBezTo>
                  <a:cubicBezTo>
                    <a:pt x="4286" y="21572"/>
                    <a:pt x="5312" y="21501"/>
                    <a:pt x="5821" y="21496"/>
                  </a:cubicBezTo>
                  <a:cubicBezTo>
                    <a:pt x="7310" y="21481"/>
                    <a:pt x="8819" y="21467"/>
                    <a:pt x="10330" y="21426"/>
                  </a:cubicBezTo>
                  <a:cubicBezTo>
                    <a:pt x="13436" y="21356"/>
                    <a:pt x="16566" y="21258"/>
                    <a:pt x="19674" y="21132"/>
                  </a:cubicBezTo>
                  <a:cubicBezTo>
                    <a:pt x="19827" y="20893"/>
                    <a:pt x="19957" y="20642"/>
                    <a:pt x="20067" y="20389"/>
                  </a:cubicBezTo>
                  <a:cubicBezTo>
                    <a:pt x="20001" y="20362"/>
                    <a:pt x="19979" y="20319"/>
                    <a:pt x="19979" y="20291"/>
                  </a:cubicBezTo>
                  <a:cubicBezTo>
                    <a:pt x="19782" y="18961"/>
                    <a:pt x="20023" y="17574"/>
                    <a:pt x="20133" y="16258"/>
                  </a:cubicBezTo>
                  <a:cubicBezTo>
                    <a:pt x="20220" y="14942"/>
                    <a:pt x="20308" y="13640"/>
                    <a:pt x="20352" y="12323"/>
                  </a:cubicBezTo>
                  <a:cubicBezTo>
                    <a:pt x="20416" y="9691"/>
                    <a:pt x="20461" y="7044"/>
                    <a:pt x="20352" y="4425"/>
                  </a:cubicBezTo>
                  <a:cubicBezTo>
                    <a:pt x="20308" y="3193"/>
                    <a:pt x="20615" y="771"/>
                    <a:pt x="18536" y="211"/>
                  </a:cubicBezTo>
                  <a:cubicBezTo>
                    <a:pt x="18022" y="74"/>
                    <a:pt x="17371" y="47"/>
                    <a:pt x="16731" y="47"/>
                  </a:cubicBezTo>
                  <a:cubicBezTo>
                    <a:pt x="16336" y="47"/>
                    <a:pt x="15947" y="58"/>
                    <a:pt x="15597" y="58"/>
                  </a:cubicBezTo>
                  <a:cubicBezTo>
                    <a:pt x="15524" y="58"/>
                    <a:pt x="15454" y="58"/>
                    <a:pt x="15384" y="57"/>
                  </a:cubicBezTo>
                  <a:cubicBezTo>
                    <a:pt x="14313" y="28"/>
                    <a:pt x="13261" y="0"/>
                    <a:pt x="12212" y="0"/>
                  </a:cubicBezTo>
                  <a:close/>
                </a:path>
              </a:pathLst>
            </a:custGeom>
            <a:solidFill>
              <a:srgbClr val="6A6A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6716;p51"/>
            <p:cNvSpPr/>
            <p:nvPr/>
          </p:nvSpPr>
          <p:spPr>
            <a:xfrm rot="20868091">
              <a:off x="602540" y="700548"/>
              <a:ext cx="79949" cy="37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1600" fill="norm" stroke="1" extrusionOk="0">
                  <a:moveTo>
                    <a:pt x="14876" y="0"/>
                  </a:moveTo>
                  <a:cubicBezTo>
                    <a:pt x="10980" y="0"/>
                    <a:pt x="6272" y="3090"/>
                    <a:pt x="4799" y="5037"/>
                  </a:cubicBezTo>
                  <a:cubicBezTo>
                    <a:pt x="4469" y="5408"/>
                    <a:pt x="4469" y="5779"/>
                    <a:pt x="4469" y="6520"/>
                  </a:cubicBezTo>
                  <a:cubicBezTo>
                    <a:pt x="3161" y="7602"/>
                    <a:pt x="1853" y="9085"/>
                    <a:pt x="697" y="10908"/>
                  </a:cubicBezTo>
                  <a:cubicBezTo>
                    <a:pt x="-446" y="12762"/>
                    <a:pt x="-116" y="16439"/>
                    <a:pt x="1192" y="17552"/>
                  </a:cubicBezTo>
                  <a:cubicBezTo>
                    <a:pt x="3326" y="19313"/>
                    <a:pt x="7621" y="21600"/>
                    <a:pt x="11641" y="21600"/>
                  </a:cubicBezTo>
                  <a:cubicBezTo>
                    <a:pt x="15950" y="21600"/>
                    <a:pt x="19943" y="18942"/>
                    <a:pt x="20534" y="10197"/>
                  </a:cubicBezTo>
                  <a:cubicBezTo>
                    <a:pt x="21154" y="2410"/>
                    <a:pt x="18332" y="0"/>
                    <a:pt x="1487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6717;p51"/>
            <p:cNvSpPr/>
            <p:nvPr/>
          </p:nvSpPr>
          <p:spPr>
            <a:xfrm rot="20868091">
              <a:off x="584209" y="618727"/>
              <a:ext cx="58500" cy="59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0" h="21600" fill="norm" stroke="1" extrusionOk="0">
                  <a:moveTo>
                    <a:pt x="10117" y="0"/>
                  </a:moveTo>
                  <a:cubicBezTo>
                    <a:pt x="7440" y="0"/>
                    <a:pt x="4762" y="1226"/>
                    <a:pt x="2841" y="3600"/>
                  </a:cubicBezTo>
                  <a:cubicBezTo>
                    <a:pt x="2841" y="3834"/>
                    <a:pt x="2630" y="3834"/>
                    <a:pt x="2630" y="4067"/>
                  </a:cubicBezTo>
                  <a:cubicBezTo>
                    <a:pt x="2207" y="4534"/>
                    <a:pt x="1784" y="5001"/>
                    <a:pt x="1573" y="5468"/>
                  </a:cubicBezTo>
                  <a:cubicBezTo>
                    <a:pt x="-1352" y="10333"/>
                    <a:pt x="-101" y="16579"/>
                    <a:pt x="4515" y="19596"/>
                  </a:cubicBezTo>
                  <a:cubicBezTo>
                    <a:pt x="6153" y="20958"/>
                    <a:pt x="8039" y="21600"/>
                    <a:pt x="9924" y="21600"/>
                  </a:cubicBezTo>
                  <a:cubicBezTo>
                    <a:pt x="12848" y="21600"/>
                    <a:pt x="15738" y="20024"/>
                    <a:pt x="17517" y="17046"/>
                  </a:cubicBezTo>
                  <a:cubicBezTo>
                    <a:pt x="20248" y="12649"/>
                    <a:pt x="19825" y="6616"/>
                    <a:pt x="16478" y="2685"/>
                  </a:cubicBezTo>
                  <a:cubicBezTo>
                    <a:pt x="14645" y="876"/>
                    <a:pt x="12373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6718;p51"/>
            <p:cNvSpPr/>
            <p:nvPr/>
          </p:nvSpPr>
          <p:spPr>
            <a:xfrm rot="20868091">
              <a:off x="378229" y="704548"/>
              <a:ext cx="142387" cy="93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600" fill="norm" stroke="1" extrusionOk="0">
                  <a:moveTo>
                    <a:pt x="18620" y="3499"/>
                  </a:moveTo>
                  <a:cubicBezTo>
                    <a:pt x="18441" y="4080"/>
                    <a:pt x="18065" y="4822"/>
                    <a:pt x="17784" y="5403"/>
                  </a:cubicBezTo>
                  <a:lnTo>
                    <a:pt x="17784" y="4970"/>
                  </a:lnTo>
                  <a:cubicBezTo>
                    <a:pt x="17784" y="4377"/>
                    <a:pt x="17596" y="3783"/>
                    <a:pt x="17322" y="3499"/>
                  </a:cubicBezTo>
                  <a:close/>
                  <a:moveTo>
                    <a:pt x="5404" y="14528"/>
                  </a:moveTo>
                  <a:lnTo>
                    <a:pt x="6053" y="14824"/>
                  </a:lnTo>
                  <a:cubicBezTo>
                    <a:pt x="6702" y="15863"/>
                    <a:pt x="7547" y="16741"/>
                    <a:pt x="8383" y="17483"/>
                  </a:cubicBezTo>
                  <a:cubicBezTo>
                    <a:pt x="7265" y="16741"/>
                    <a:pt x="6241" y="15863"/>
                    <a:pt x="5404" y="14528"/>
                  </a:cubicBezTo>
                  <a:close/>
                  <a:moveTo>
                    <a:pt x="12294" y="16741"/>
                  </a:moveTo>
                  <a:cubicBezTo>
                    <a:pt x="12943" y="17038"/>
                    <a:pt x="13592" y="17038"/>
                    <a:pt x="14249" y="17038"/>
                  </a:cubicBezTo>
                  <a:cubicBezTo>
                    <a:pt x="13780" y="17334"/>
                    <a:pt x="13412" y="17483"/>
                    <a:pt x="12943" y="17767"/>
                  </a:cubicBezTo>
                  <a:cubicBezTo>
                    <a:pt x="12849" y="17483"/>
                    <a:pt x="12755" y="17186"/>
                    <a:pt x="12567" y="17038"/>
                  </a:cubicBezTo>
                  <a:lnTo>
                    <a:pt x="12106" y="16741"/>
                  </a:lnTo>
                  <a:close/>
                  <a:moveTo>
                    <a:pt x="12536" y="0"/>
                  </a:moveTo>
                  <a:cubicBezTo>
                    <a:pt x="9126" y="0"/>
                    <a:pt x="5709" y="198"/>
                    <a:pt x="2330" y="544"/>
                  </a:cubicBezTo>
                  <a:cubicBezTo>
                    <a:pt x="1767" y="544"/>
                    <a:pt x="1400" y="1434"/>
                    <a:pt x="1588" y="2164"/>
                  </a:cubicBezTo>
                  <a:cubicBezTo>
                    <a:pt x="1423" y="1731"/>
                    <a:pt x="1110" y="1508"/>
                    <a:pt x="813" y="1508"/>
                  </a:cubicBezTo>
                  <a:cubicBezTo>
                    <a:pt x="399" y="1508"/>
                    <a:pt x="0" y="1916"/>
                    <a:pt x="0" y="2757"/>
                  </a:cubicBezTo>
                  <a:cubicBezTo>
                    <a:pt x="282" y="12179"/>
                    <a:pt x="4567" y="21600"/>
                    <a:pt x="10988" y="21600"/>
                  </a:cubicBezTo>
                  <a:cubicBezTo>
                    <a:pt x="17041" y="21600"/>
                    <a:pt x="21600" y="13056"/>
                    <a:pt x="20763" y="3635"/>
                  </a:cubicBezTo>
                  <a:cubicBezTo>
                    <a:pt x="20669" y="3054"/>
                    <a:pt x="20396" y="2609"/>
                    <a:pt x="20114" y="2460"/>
                  </a:cubicBezTo>
                  <a:cubicBezTo>
                    <a:pt x="20396" y="1434"/>
                    <a:pt x="19926" y="260"/>
                    <a:pt x="19183" y="260"/>
                  </a:cubicBezTo>
                  <a:cubicBezTo>
                    <a:pt x="16978" y="74"/>
                    <a:pt x="14757" y="0"/>
                    <a:pt x="125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6719;p51"/>
            <p:cNvSpPr/>
            <p:nvPr/>
          </p:nvSpPr>
          <p:spPr>
            <a:xfrm rot="20868091">
              <a:off x="447781" y="927748"/>
              <a:ext cx="98309" cy="9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6" h="21600" fill="norm" stroke="1" extrusionOk="0">
                  <a:moveTo>
                    <a:pt x="9530" y="2525"/>
                  </a:moveTo>
                  <a:cubicBezTo>
                    <a:pt x="9637" y="3149"/>
                    <a:pt x="10096" y="3468"/>
                    <a:pt x="10608" y="3468"/>
                  </a:cubicBezTo>
                  <a:cubicBezTo>
                    <a:pt x="10715" y="3468"/>
                    <a:pt x="10821" y="3455"/>
                    <a:pt x="10928" y="3430"/>
                  </a:cubicBezTo>
                  <a:cubicBezTo>
                    <a:pt x="11515" y="3213"/>
                    <a:pt x="12059" y="3124"/>
                    <a:pt x="12561" y="3124"/>
                  </a:cubicBezTo>
                  <a:cubicBezTo>
                    <a:pt x="16723" y="3124"/>
                    <a:pt x="17918" y="9844"/>
                    <a:pt x="15880" y="13898"/>
                  </a:cubicBezTo>
                  <a:cubicBezTo>
                    <a:pt x="14557" y="16653"/>
                    <a:pt x="11985" y="18527"/>
                    <a:pt x="9349" y="18527"/>
                  </a:cubicBezTo>
                  <a:cubicBezTo>
                    <a:pt x="8207" y="18527"/>
                    <a:pt x="7044" y="18170"/>
                    <a:pt x="5976" y="17392"/>
                  </a:cubicBezTo>
                  <a:cubicBezTo>
                    <a:pt x="3180" y="15276"/>
                    <a:pt x="1398" y="10570"/>
                    <a:pt x="3308" y="6771"/>
                  </a:cubicBezTo>
                  <a:cubicBezTo>
                    <a:pt x="4578" y="4182"/>
                    <a:pt x="6990" y="2665"/>
                    <a:pt x="9530" y="2525"/>
                  </a:cubicBezTo>
                  <a:close/>
                  <a:moveTo>
                    <a:pt x="12945" y="0"/>
                  </a:moveTo>
                  <a:cubicBezTo>
                    <a:pt x="12102" y="0"/>
                    <a:pt x="11216" y="217"/>
                    <a:pt x="10288" y="701"/>
                  </a:cubicBezTo>
                  <a:cubicBezTo>
                    <a:pt x="9615" y="497"/>
                    <a:pt x="8932" y="395"/>
                    <a:pt x="8260" y="395"/>
                  </a:cubicBezTo>
                  <a:cubicBezTo>
                    <a:pt x="4898" y="395"/>
                    <a:pt x="1782" y="2818"/>
                    <a:pt x="512" y="6618"/>
                  </a:cubicBezTo>
                  <a:cubicBezTo>
                    <a:pt x="-1398" y="12840"/>
                    <a:pt x="2284" y="19981"/>
                    <a:pt x="7374" y="21345"/>
                  </a:cubicBezTo>
                  <a:cubicBezTo>
                    <a:pt x="8004" y="21511"/>
                    <a:pt x="8655" y="21600"/>
                    <a:pt x="9285" y="21600"/>
                  </a:cubicBezTo>
                  <a:cubicBezTo>
                    <a:pt x="14226" y="21600"/>
                    <a:pt x="18889" y="16665"/>
                    <a:pt x="19572" y="11017"/>
                  </a:cubicBezTo>
                  <a:cubicBezTo>
                    <a:pt x="20202" y="5572"/>
                    <a:pt x="17203" y="0"/>
                    <a:pt x="129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6720;p51"/>
            <p:cNvSpPr/>
            <p:nvPr/>
          </p:nvSpPr>
          <p:spPr>
            <a:xfrm rot="20868091">
              <a:off x="195749" y="142808"/>
              <a:ext cx="257785" cy="2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3524" y="0"/>
                  </a:moveTo>
                  <a:cubicBezTo>
                    <a:pt x="2202" y="0"/>
                    <a:pt x="956" y="2097"/>
                    <a:pt x="180" y="9849"/>
                  </a:cubicBezTo>
                  <a:cubicBezTo>
                    <a:pt x="20" y="11019"/>
                    <a:pt x="-33" y="13311"/>
                    <a:pt x="20" y="15066"/>
                  </a:cubicBezTo>
                  <a:lnTo>
                    <a:pt x="127" y="18577"/>
                  </a:lnTo>
                  <a:cubicBezTo>
                    <a:pt x="180" y="20576"/>
                    <a:pt x="348" y="21600"/>
                    <a:pt x="521" y="21600"/>
                  </a:cubicBezTo>
                  <a:cubicBezTo>
                    <a:pt x="694" y="21600"/>
                    <a:pt x="867" y="20576"/>
                    <a:pt x="916" y="18577"/>
                  </a:cubicBezTo>
                  <a:cubicBezTo>
                    <a:pt x="1000" y="15603"/>
                    <a:pt x="2344" y="14676"/>
                    <a:pt x="4008" y="14676"/>
                  </a:cubicBezTo>
                  <a:cubicBezTo>
                    <a:pt x="6562" y="14676"/>
                    <a:pt x="9867" y="16822"/>
                    <a:pt x="10474" y="16822"/>
                  </a:cubicBezTo>
                  <a:cubicBezTo>
                    <a:pt x="12798" y="16822"/>
                    <a:pt x="15122" y="17065"/>
                    <a:pt x="17464" y="17065"/>
                  </a:cubicBezTo>
                  <a:cubicBezTo>
                    <a:pt x="18631" y="17065"/>
                    <a:pt x="19806" y="17017"/>
                    <a:pt x="20986" y="16822"/>
                  </a:cubicBezTo>
                  <a:cubicBezTo>
                    <a:pt x="21567" y="14481"/>
                    <a:pt x="21567" y="5217"/>
                    <a:pt x="20986" y="3462"/>
                  </a:cubicBezTo>
                  <a:cubicBezTo>
                    <a:pt x="18795" y="2584"/>
                    <a:pt x="16604" y="2292"/>
                    <a:pt x="14408" y="2292"/>
                  </a:cubicBezTo>
                  <a:cubicBezTo>
                    <a:pt x="12217" y="2292"/>
                    <a:pt x="10026" y="2584"/>
                    <a:pt x="7835" y="2877"/>
                  </a:cubicBezTo>
                  <a:cubicBezTo>
                    <a:pt x="6726" y="2877"/>
                    <a:pt x="5076" y="0"/>
                    <a:pt x="352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6721;p51"/>
            <p:cNvSpPr/>
            <p:nvPr/>
          </p:nvSpPr>
          <p:spPr>
            <a:xfrm rot="20868091">
              <a:off x="233531" y="694214"/>
              <a:ext cx="62354" cy="6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21600" fill="norm" stroke="1" extrusionOk="0">
                  <a:moveTo>
                    <a:pt x="10213" y="0"/>
                  </a:moveTo>
                  <a:cubicBezTo>
                    <a:pt x="7059" y="0"/>
                    <a:pt x="3940" y="1637"/>
                    <a:pt x="2142" y="4710"/>
                  </a:cubicBezTo>
                  <a:cubicBezTo>
                    <a:pt x="1142" y="6016"/>
                    <a:pt x="532" y="7562"/>
                    <a:pt x="125" y="9089"/>
                  </a:cubicBezTo>
                  <a:cubicBezTo>
                    <a:pt x="-689" y="14572"/>
                    <a:pt x="2549" y="19815"/>
                    <a:pt x="7602" y="21140"/>
                  </a:cubicBezTo>
                  <a:cubicBezTo>
                    <a:pt x="8500" y="21453"/>
                    <a:pt x="9416" y="21600"/>
                    <a:pt x="10314" y="21600"/>
                  </a:cubicBezTo>
                  <a:cubicBezTo>
                    <a:pt x="13875" y="21600"/>
                    <a:pt x="17283" y="19282"/>
                    <a:pt x="18893" y="15436"/>
                  </a:cubicBezTo>
                  <a:cubicBezTo>
                    <a:pt x="20911" y="10395"/>
                    <a:pt x="19504" y="4710"/>
                    <a:pt x="15469" y="1637"/>
                  </a:cubicBezTo>
                  <a:cubicBezTo>
                    <a:pt x="13858" y="534"/>
                    <a:pt x="12027" y="0"/>
                    <a:pt x="102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6722;p51"/>
            <p:cNvSpPr/>
            <p:nvPr/>
          </p:nvSpPr>
          <p:spPr>
            <a:xfrm rot="20868091">
              <a:off x="229057" y="788208"/>
              <a:ext cx="80771" cy="3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6846" y="11599"/>
                  </a:moveTo>
                  <a:cubicBezTo>
                    <a:pt x="7006" y="13019"/>
                    <a:pt x="7646" y="14055"/>
                    <a:pt x="8272" y="14055"/>
                  </a:cubicBezTo>
                  <a:lnTo>
                    <a:pt x="9072" y="14055"/>
                  </a:lnTo>
                  <a:cubicBezTo>
                    <a:pt x="8619" y="14144"/>
                    <a:pt x="8179" y="14203"/>
                    <a:pt x="7752" y="14203"/>
                  </a:cubicBezTo>
                  <a:cubicBezTo>
                    <a:pt x="6339" y="14203"/>
                    <a:pt x="5006" y="13729"/>
                    <a:pt x="3672" y="12664"/>
                  </a:cubicBezTo>
                  <a:cubicBezTo>
                    <a:pt x="4779" y="11954"/>
                    <a:pt x="5739" y="11954"/>
                    <a:pt x="6846" y="11599"/>
                  </a:cubicBezTo>
                  <a:close/>
                  <a:moveTo>
                    <a:pt x="11819" y="0"/>
                  </a:moveTo>
                  <a:cubicBezTo>
                    <a:pt x="8499" y="0"/>
                    <a:pt x="4939" y="1805"/>
                    <a:pt x="2086" y="3136"/>
                  </a:cubicBezTo>
                  <a:cubicBezTo>
                    <a:pt x="1446" y="3492"/>
                    <a:pt x="1139" y="5267"/>
                    <a:pt x="1446" y="6658"/>
                  </a:cubicBezTo>
                  <a:lnTo>
                    <a:pt x="1139" y="6658"/>
                  </a:lnTo>
                  <a:cubicBezTo>
                    <a:pt x="499" y="7013"/>
                    <a:pt x="19" y="8433"/>
                    <a:pt x="19" y="10179"/>
                  </a:cubicBezTo>
                  <a:cubicBezTo>
                    <a:pt x="-301" y="17931"/>
                    <a:pt x="3512" y="20416"/>
                    <a:pt x="6379" y="20772"/>
                  </a:cubicBezTo>
                  <a:cubicBezTo>
                    <a:pt x="7859" y="21067"/>
                    <a:pt x="9939" y="21600"/>
                    <a:pt x="12032" y="21600"/>
                  </a:cubicBezTo>
                  <a:cubicBezTo>
                    <a:pt x="14886" y="21600"/>
                    <a:pt x="17766" y="20594"/>
                    <a:pt x="19232" y="16540"/>
                  </a:cubicBezTo>
                  <a:cubicBezTo>
                    <a:pt x="21299" y="10889"/>
                    <a:pt x="19712" y="4557"/>
                    <a:pt x="17006" y="2101"/>
                  </a:cubicBezTo>
                  <a:cubicBezTo>
                    <a:pt x="15472" y="562"/>
                    <a:pt x="13686" y="0"/>
                    <a:pt x="118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6723;p51"/>
            <p:cNvSpPr/>
            <p:nvPr/>
          </p:nvSpPr>
          <p:spPr>
            <a:xfrm rot="20868091">
              <a:off x="139057" y="213628"/>
              <a:ext cx="538627" cy="69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0988" y="0"/>
                  </a:moveTo>
                  <a:cubicBezTo>
                    <a:pt x="20975" y="0"/>
                    <a:pt x="20962" y="0"/>
                    <a:pt x="20947" y="2"/>
                  </a:cubicBezTo>
                  <a:cubicBezTo>
                    <a:pt x="17802" y="195"/>
                    <a:pt x="14668" y="255"/>
                    <a:pt x="11531" y="255"/>
                  </a:cubicBezTo>
                  <a:cubicBezTo>
                    <a:pt x="7901" y="255"/>
                    <a:pt x="4266" y="173"/>
                    <a:pt x="611" y="120"/>
                  </a:cubicBezTo>
                  <a:cubicBezTo>
                    <a:pt x="509" y="120"/>
                    <a:pt x="409" y="200"/>
                    <a:pt x="435" y="280"/>
                  </a:cubicBezTo>
                  <a:cubicBezTo>
                    <a:pt x="282" y="298"/>
                    <a:pt x="182" y="378"/>
                    <a:pt x="182" y="497"/>
                  </a:cubicBezTo>
                  <a:cubicBezTo>
                    <a:pt x="-146" y="3910"/>
                    <a:pt x="55" y="7403"/>
                    <a:pt x="132" y="10856"/>
                  </a:cubicBezTo>
                  <a:cubicBezTo>
                    <a:pt x="208" y="14307"/>
                    <a:pt x="308" y="17780"/>
                    <a:pt x="460" y="21232"/>
                  </a:cubicBezTo>
                  <a:cubicBezTo>
                    <a:pt x="460" y="21312"/>
                    <a:pt x="509" y="21372"/>
                    <a:pt x="611" y="21392"/>
                  </a:cubicBezTo>
                  <a:cubicBezTo>
                    <a:pt x="611" y="21450"/>
                    <a:pt x="687" y="21510"/>
                    <a:pt x="761" y="21510"/>
                  </a:cubicBezTo>
                  <a:cubicBezTo>
                    <a:pt x="2209" y="21580"/>
                    <a:pt x="3660" y="21600"/>
                    <a:pt x="5112" y="21600"/>
                  </a:cubicBezTo>
                  <a:cubicBezTo>
                    <a:pt x="6928" y="21600"/>
                    <a:pt x="8745" y="21570"/>
                    <a:pt x="10552" y="21570"/>
                  </a:cubicBezTo>
                  <a:cubicBezTo>
                    <a:pt x="12506" y="21570"/>
                    <a:pt x="14458" y="21592"/>
                    <a:pt x="16412" y="21592"/>
                  </a:cubicBezTo>
                  <a:cubicBezTo>
                    <a:pt x="17713" y="21592"/>
                    <a:pt x="19015" y="21582"/>
                    <a:pt x="20318" y="21550"/>
                  </a:cubicBezTo>
                  <a:cubicBezTo>
                    <a:pt x="20695" y="21550"/>
                    <a:pt x="20695" y="21113"/>
                    <a:pt x="20318" y="21113"/>
                  </a:cubicBezTo>
                  <a:cubicBezTo>
                    <a:pt x="19504" y="21103"/>
                    <a:pt x="18690" y="21100"/>
                    <a:pt x="17877" y="21100"/>
                  </a:cubicBezTo>
                  <a:cubicBezTo>
                    <a:pt x="15435" y="21100"/>
                    <a:pt x="12994" y="21133"/>
                    <a:pt x="10552" y="21133"/>
                  </a:cubicBezTo>
                  <a:cubicBezTo>
                    <a:pt x="10133" y="21137"/>
                    <a:pt x="9713" y="21137"/>
                    <a:pt x="9293" y="21137"/>
                  </a:cubicBezTo>
                  <a:cubicBezTo>
                    <a:pt x="8350" y="21137"/>
                    <a:pt x="7405" y="21132"/>
                    <a:pt x="6460" y="21132"/>
                  </a:cubicBezTo>
                  <a:cubicBezTo>
                    <a:pt x="4608" y="21132"/>
                    <a:pt x="2757" y="21150"/>
                    <a:pt x="914" y="21252"/>
                  </a:cubicBezTo>
                  <a:lnTo>
                    <a:pt x="914" y="21232"/>
                  </a:lnTo>
                  <a:cubicBezTo>
                    <a:pt x="965" y="17780"/>
                    <a:pt x="812" y="14307"/>
                    <a:pt x="738" y="10856"/>
                  </a:cubicBezTo>
                  <a:cubicBezTo>
                    <a:pt x="636" y="7403"/>
                    <a:pt x="786" y="3950"/>
                    <a:pt x="738" y="497"/>
                  </a:cubicBezTo>
                  <a:cubicBezTo>
                    <a:pt x="738" y="478"/>
                    <a:pt x="738" y="458"/>
                    <a:pt x="738" y="438"/>
                  </a:cubicBezTo>
                  <a:cubicBezTo>
                    <a:pt x="3804" y="743"/>
                    <a:pt x="6922" y="863"/>
                    <a:pt x="10048" y="863"/>
                  </a:cubicBezTo>
                  <a:cubicBezTo>
                    <a:pt x="13606" y="863"/>
                    <a:pt x="17177" y="708"/>
                    <a:pt x="20695" y="497"/>
                  </a:cubicBezTo>
                  <a:cubicBezTo>
                    <a:pt x="20695" y="3930"/>
                    <a:pt x="20848" y="7383"/>
                    <a:pt x="20822" y="10816"/>
                  </a:cubicBezTo>
                  <a:cubicBezTo>
                    <a:pt x="20772" y="14307"/>
                    <a:pt x="20494" y="17800"/>
                    <a:pt x="20621" y="21292"/>
                  </a:cubicBezTo>
                  <a:lnTo>
                    <a:pt x="20621" y="21312"/>
                  </a:lnTo>
                  <a:cubicBezTo>
                    <a:pt x="20644" y="21377"/>
                    <a:pt x="20706" y="21407"/>
                    <a:pt x="20767" y="21407"/>
                  </a:cubicBezTo>
                  <a:cubicBezTo>
                    <a:pt x="20839" y="21407"/>
                    <a:pt x="20909" y="21367"/>
                    <a:pt x="20924" y="21292"/>
                  </a:cubicBezTo>
                  <a:cubicBezTo>
                    <a:pt x="21378" y="17820"/>
                    <a:pt x="21301" y="14287"/>
                    <a:pt x="21352" y="10816"/>
                  </a:cubicBezTo>
                  <a:cubicBezTo>
                    <a:pt x="21378" y="7323"/>
                    <a:pt x="21454" y="3811"/>
                    <a:pt x="21251" y="338"/>
                  </a:cubicBezTo>
                  <a:cubicBezTo>
                    <a:pt x="21251" y="318"/>
                    <a:pt x="21251" y="298"/>
                    <a:pt x="21251" y="280"/>
                  </a:cubicBezTo>
                  <a:cubicBezTo>
                    <a:pt x="21299" y="130"/>
                    <a:pt x="21170" y="0"/>
                    <a:pt x="20988" y="0"/>
                  </a:cubicBezTo>
                  <a:close/>
                </a:path>
              </a:pathLst>
            </a:custGeom>
            <a:solidFill>
              <a:srgbClr val="22222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6724;p51"/>
            <p:cNvSpPr/>
            <p:nvPr/>
          </p:nvSpPr>
          <p:spPr>
            <a:xfrm rot="20868091">
              <a:off x="99355" y="54417"/>
              <a:ext cx="622673" cy="100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543" fill="norm" stroke="1" extrusionOk="0">
                  <a:moveTo>
                    <a:pt x="11233" y="334"/>
                  </a:moveTo>
                  <a:cubicBezTo>
                    <a:pt x="11539" y="334"/>
                    <a:pt x="11846" y="335"/>
                    <a:pt x="12153" y="337"/>
                  </a:cubicBezTo>
                  <a:cubicBezTo>
                    <a:pt x="13156" y="337"/>
                    <a:pt x="14161" y="351"/>
                    <a:pt x="15185" y="378"/>
                  </a:cubicBezTo>
                  <a:cubicBezTo>
                    <a:pt x="15325" y="381"/>
                    <a:pt x="15473" y="383"/>
                    <a:pt x="15627" y="383"/>
                  </a:cubicBezTo>
                  <a:cubicBezTo>
                    <a:pt x="15859" y="383"/>
                    <a:pt x="16105" y="380"/>
                    <a:pt x="16354" y="380"/>
                  </a:cubicBezTo>
                  <a:cubicBezTo>
                    <a:pt x="17002" y="380"/>
                    <a:pt x="17673" y="400"/>
                    <a:pt x="18197" y="541"/>
                  </a:cubicBezTo>
                  <a:cubicBezTo>
                    <a:pt x="20183" y="1071"/>
                    <a:pt x="19890" y="3437"/>
                    <a:pt x="19932" y="4633"/>
                  </a:cubicBezTo>
                  <a:cubicBezTo>
                    <a:pt x="20035" y="7189"/>
                    <a:pt x="19993" y="9745"/>
                    <a:pt x="19932" y="12301"/>
                  </a:cubicBezTo>
                  <a:cubicBezTo>
                    <a:pt x="19890" y="13579"/>
                    <a:pt x="19805" y="14844"/>
                    <a:pt x="19702" y="16121"/>
                  </a:cubicBezTo>
                  <a:cubicBezTo>
                    <a:pt x="19617" y="17413"/>
                    <a:pt x="19387" y="18745"/>
                    <a:pt x="19554" y="20037"/>
                  </a:cubicBezTo>
                  <a:cubicBezTo>
                    <a:pt x="19554" y="20078"/>
                    <a:pt x="19596" y="20105"/>
                    <a:pt x="19639" y="20132"/>
                  </a:cubicBezTo>
                  <a:cubicBezTo>
                    <a:pt x="19554" y="20377"/>
                    <a:pt x="19430" y="20621"/>
                    <a:pt x="19263" y="20852"/>
                  </a:cubicBezTo>
                  <a:cubicBezTo>
                    <a:pt x="16293" y="20988"/>
                    <a:pt x="13323" y="21070"/>
                    <a:pt x="10355" y="21138"/>
                  </a:cubicBezTo>
                  <a:cubicBezTo>
                    <a:pt x="8911" y="21165"/>
                    <a:pt x="7470" y="21192"/>
                    <a:pt x="6047" y="21206"/>
                  </a:cubicBezTo>
                  <a:cubicBezTo>
                    <a:pt x="5566" y="21212"/>
                    <a:pt x="4609" y="21277"/>
                    <a:pt x="3622" y="21277"/>
                  </a:cubicBezTo>
                  <a:cubicBezTo>
                    <a:pt x="2160" y="21277"/>
                    <a:pt x="634" y="21134"/>
                    <a:pt x="485" y="20445"/>
                  </a:cubicBezTo>
                  <a:cubicBezTo>
                    <a:pt x="485" y="20417"/>
                    <a:pt x="506" y="20391"/>
                    <a:pt x="506" y="20363"/>
                  </a:cubicBezTo>
                  <a:cubicBezTo>
                    <a:pt x="548" y="17263"/>
                    <a:pt x="589" y="14164"/>
                    <a:pt x="610" y="11064"/>
                  </a:cubicBezTo>
                  <a:cubicBezTo>
                    <a:pt x="631" y="9541"/>
                    <a:pt x="652" y="8018"/>
                    <a:pt x="673" y="6495"/>
                  </a:cubicBezTo>
                  <a:cubicBezTo>
                    <a:pt x="694" y="5068"/>
                    <a:pt x="799" y="3613"/>
                    <a:pt x="652" y="2199"/>
                  </a:cubicBezTo>
                  <a:cubicBezTo>
                    <a:pt x="675" y="2218"/>
                    <a:pt x="701" y="2224"/>
                    <a:pt x="727" y="2224"/>
                  </a:cubicBezTo>
                  <a:cubicBezTo>
                    <a:pt x="799" y="2224"/>
                    <a:pt x="866" y="2167"/>
                    <a:pt x="819" y="2118"/>
                  </a:cubicBezTo>
                  <a:cubicBezTo>
                    <a:pt x="-456" y="296"/>
                    <a:pt x="5106" y="487"/>
                    <a:pt x="6611" y="418"/>
                  </a:cubicBezTo>
                  <a:cubicBezTo>
                    <a:pt x="8163" y="362"/>
                    <a:pt x="9698" y="334"/>
                    <a:pt x="11233" y="334"/>
                  </a:cubicBezTo>
                  <a:close/>
                  <a:moveTo>
                    <a:pt x="11642" y="0"/>
                  </a:moveTo>
                  <a:cubicBezTo>
                    <a:pt x="10381" y="0"/>
                    <a:pt x="9120" y="17"/>
                    <a:pt x="7866" y="51"/>
                  </a:cubicBezTo>
                  <a:cubicBezTo>
                    <a:pt x="6695" y="93"/>
                    <a:pt x="-978" y="-31"/>
                    <a:pt x="339" y="1847"/>
                  </a:cubicBezTo>
                  <a:cubicBezTo>
                    <a:pt x="88" y="3382"/>
                    <a:pt x="171" y="4973"/>
                    <a:pt x="150" y="6495"/>
                  </a:cubicBezTo>
                  <a:cubicBezTo>
                    <a:pt x="130" y="8018"/>
                    <a:pt x="130" y="9528"/>
                    <a:pt x="109" y="11064"/>
                  </a:cubicBezTo>
                  <a:cubicBezTo>
                    <a:pt x="67" y="14164"/>
                    <a:pt x="25" y="17263"/>
                    <a:pt x="4" y="20363"/>
                  </a:cubicBezTo>
                  <a:cubicBezTo>
                    <a:pt x="-17" y="20431"/>
                    <a:pt x="46" y="20486"/>
                    <a:pt x="150" y="20513"/>
                  </a:cubicBezTo>
                  <a:cubicBezTo>
                    <a:pt x="171" y="20975"/>
                    <a:pt x="652" y="21301"/>
                    <a:pt x="1405" y="21451"/>
                  </a:cubicBezTo>
                  <a:cubicBezTo>
                    <a:pt x="1823" y="21526"/>
                    <a:pt x="2268" y="21543"/>
                    <a:pt x="2708" y="21543"/>
                  </a:cubicBezTo>
                  <a:cubicBezTo>
                    <a:pt x="3061" y="21543"/>
                    <a:pt x="3413" y="21533"/>
                    <a:pt x="3746" y="21533"/>
                  </a:cubicBezTo>
                  <a:cubicBezTo>
                    <a:pt x="4854" y="21533"/>
                    <a:pt x="5963" y="21519"/>
                    <a:pt x="7052" y="21519"/>
                  </a:cubicBezTo>
                  <a:cubicBezTo>
                    <a:pt x="11191" y="21464"/>
                    <a:pt x="15330" y="21342"/>
                    <a:pt x="19451" y="21179"/>
                  </a:cubicBezTo>
                  <a:cubicBezTo>
                    <a:pt x="19596" y="21165"/>
                    <a:pt x="19723" y="21084"/>
                    <a:pt x="19702" y="20988"/>
                  </a:cubicBezTo>
                  <a:cubicBezTo>
                    <a:pt x="20141" y="20812"/>
                    <a:pt x="20308" y="20472"/>
                    <a:pt x="20120" y="20159"/>
                  </a:cubicBezTo>
                  <a:cubicBezTo>
                    <a:pt x="20120" y="20132"/>
                    <a:pt x="20078" y="20118"/>
                    <a:pt x="20035" y="20092"/>
                  </a:cubicBezTo>
                  <a:cubicBezTo>
                    <a:pt x="20056" y="20023"/>
                    <a:pt x="20099" y="19956"/>
                    <a:pt x="20099" y="19874"/>
                  </a:cubicBezTo>
                  <a:cubicBezTo>
                    <a:pt x="20120" y="19832"/>
                    <a:pt x="20078" y="19779"/>
                    <a:pt x="20014" y="19751"/>
                  </a:cubicBezTo>
                  <a:cubicBezTo>
                    <a:pt x="20204" y="18216"/>
                    <a:pt x="20183" y="16665"/>
                    <a:pt x="20287" y="15129"/>
                  </a:cubicBezTo>
                  <a:cubicBezTo>
                    <a:pt x="20413" y="13456"/>
                    <a:pt x="20474" y="11757"/>
                    <a:pt x="20474" y="10099"/>
                  </a:cubicBezTo>
                  <a:cubicBezTo>
                    <a:pt x="20496" y="8426"/>
                    <a:pt x="20496" y="6768"/>
                    <a:pt x="20453" y="5095"/>
                  </a:cubicBezTo>
                  <a:cubicBezTo>
                    <a:pt x="20434" y="3831"/>
                    <a:pt x="20622" y="2091"/>
                    <a:pt x="19702" y="935"/>
                  </a:cubicBezTo>
                  <a:cubicBezTo>
                    <a:pt x="18927" y="-57"/>
                    <a:pt x="16858" y="93"/>
                    <a:pt x="15436" y="51"/>
                  </a:cubicBezTo>
                  <a:cubicBezTo>
                    <a:pt x="14171" y="17"/>
                    <a:pt x="12905" y="0"/>
                    <a:pt x="116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84" name="Google Shape;6725;p51"/>
          <p:cNvGrpSpPr/>
          <p:nvPr/>
        </p:nvGrpSpPr>
        <p:grpSpPr>
          <a:xfrm>
            <a:off x="5664205" y="3409554"/>
            <a:ext cx="723846" cy="1651324"/>
            <a:chOff x="0" y="0"/>
            <a:chExt cx="723844" cy="1651322"/>
          </a:xfrm>
        </p:grpSpPr>
        <p:sp>
          <p:nvSpPr>
            <p:cNvPr id="1269" name="Google Shape;6726;p51"/>
            <p:cNvSpPr/>
            <p:nvPr/>
          </p:nvSpPr>
          <p:spPr>
            <a:xfrm rot="573633">
              <a:off x="226960" y="178908"/>
              <a:ext cx="426427" cy="31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14866" y="0"/>
                  </a:moveTo>
                  <a:cubicBezTo>
                    <a:pt x="13618" y="1244"/>
                    <a:pt x="12104" y="1910"/>
                    <a:pt x="10603" y="1910"/>
                  </a:cubicBezTo>
                  <a:cubicBezTo>
                    <a:pt x="9234" y="1910"/>
                    <a:pt x="7873" y="1355"/>
                    <a:pt x="6731" y="174"/>
                  </a:cubicBezTo>
                  <a:lnTo>
                    <a:pt x="4976" y="4890"/>
                  </a:lnTo>
                  <a:cubicBezTo>
                    <a:pt x="3349" y="9343"/>
                    <a:pt x="1852" y="13926"/>
                    <a:pt x="0" y="18157"/>
                  </a:cubicBezTo>
                  <a:cubicBezTo>
                    <a:pt x="927" y="19930"/>
                    <a:pt x="2216" y="20856"/>
                    <a:pt x="3467" y="20856"/>
                  </a:cubicBezTo>
                  <a:cubicBezTo>
                    <a:pt x="4796" y="20856"/>
                    <a:pt x="6085" y="19808"/>
                    <a:pt x="6860" y="17628"/>
                  </a:cubicBezTo>
                  <a:cubicBezTo>
                    <a:pt x="6913" y="17447"/>
                    <a:pt x="7029" y="17369"/>
                    <a:pt x="7152" y="17369"/>
                  </a:cubicBezTo>
                  <a:cubicBezTo>
                    <a:pt x="7382" y="17369"/>
                    <a:pt x="7634" y="17650"/>
                    <a:pt x="7530" y="18024"/>
                  </a:cubicBezTo>
                  <a:cubicBezTo>
                    <a:pt x="8524" y="20001"/>
                    <a:pt x="9882" y="21600"/>
                    <a:pt x="11720" y="21600"/>
                  </a:cubicBezTo>
                  <a:cubicBezTo>
                    <a:pt x="11769" y="21600"/>
                    <a:pt x="11820" y="21596"/>
                    <a:pt x="11868" y="21596"/>
                  </a:cubicBezTo>
                  <a:cubicBezTo>
                    <a:pt x="13719" y="21463"/>
                    <a:pt x="15346" y="19875"/>
                    <a:pt x="16016" y="17450"/>
                  </a:cubicBezTo>
                  <a:cubicBezTo>
                    <a:pt x="16091" y="17210"/>
                    <a:pt x="16254" y="17102"/>
                    <a:pt x="16412" y="17102"/>
                  </a:cubicBezTo>
                  <a:cubicBezTo>
                    <a:pt x="16662" y="17102"/>
                    <a:pt x="16897" y="17358"/>
                    <a:pt x="16782" y="17761"/>
                  </a:cubicBezTo>
                  <a:cubicBezTo>
                    <a:pt x="16750" y="17850"/>
                    <a:pt x="16718" y="17935"/>
                    <a:pt x="16686" y="18024"/>
                  </a:cubicBezTo>
                  <a:cubicBezTo>
                    <a:pt x="17291" y="18820"/>
                    <a:pt x="17961" y="19479"/>
                    <a:pt x="18886" y="19479"/>
                  </a:cubicBezTo>
                  <a:cubicBezTo>
                    <a:pt x="18939" y="19483"/>
                    <a:pt x="18990" y="19486"/>
                    <a:pt x="19038" y="19486"/>
                  </a:cubicBezTo>
                  <a:cubicBezTo>
                    <a:pt x="19489" y="19486"/>
                    <a:pt x="19885" y="19312"/>
                    <a:pt x="20258" y="18994"/>
                  </a:cubicBezTo>
                  <a:cubicBezTo>
                    <a:pt x="20579" y="18731"/>
                    <a:pt x="21600" y="17672"/>
                    <a:pt x="21278" y="17010"/>
                  </a:cubicBezTo>
                  <a:cubicBezTo>
                    <a:pt x="21185" y="16747"/>
                    <a:pt x="21249" y="16484"/>
                    <a:pt x="21407" y="16351"/>
                  </a:cubicBezTo>
                  <a:cubicBezTo>
                    <a:pt x="19845" y="12338"/>
                    <a:pt x="18280" y="8329"/>
                    <a:pt x="16654" y="4361"/>
                  </a:cubicBezTo>
                  <a:cubicBezTo>
                    <a:pt x="16080" y="2906"/>
                    <a:pt x="15475" y="1455"/>
                    <a:pt x="1486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283" name="Google Shape;6727;p51"/>
            <p:cNvGrpSpPr/>
            <p:nvPr/>
          </p:nvGrpSpPr>
          <p:grpSpPr>
            <a:xfrm>
              <a:off x="-1" y="0"/>
              <a:ext cx="723846" cy="1651323"/>
              <a:chOff x="0" y="0"/>
              <a:chExt cx="723844" cy="1651322"/>
            </a:xfrm>
          </p:grpSpPr>
          <p:sp>
            <p:nvSpPr>
              <p:cNvPr id="1270" name="Google Shape;6728;p51"/>
              <p:cNvSpPr/>
              <p:nvPr/>
            </p:nvSpPr>
            <p:spPr>
              <a:xfrm rot="573633">
                <a:off x="34214" y="1398282"/>
                <a:ext cx="439592" cy="106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16" h="21600" fill="norm" stroke="1" extrusionOk="0">
                    <a:moveTo>
                      <a:pt x="18209" y="0"/>
                    </a:moveTo>
                    <a:cubicBezTo>
                      <a:pt x="18154" y="391"/>
                      <a:pt x="18072" y="652"/>
                      <a:pt x="18020" y="1044"/>
                    </a:cubicBezTo>
                    <a:cubicBezTo>
                      <a:pt x="15979" y="9968"/>
                      <a:pt x="12198" y="10882"/>
                      <a:pt x="9587" y="11392"/>
                    </a:cubicBezTo>
                    <a:cubicBezTo>
                      <a:pt x="9251" y="11436"/>
                      <a:pt x="8897" y="11469"/>
                      <a:pt x="8524" y="11469"/>
                    </a:cubicBezTo>
                    <a:cubicBezTo>
                      <a:pt x="5824" y="11469"/>
                      <a:pt x="2333" y="9881"/>
                      <a:pt x="418" y="1685"/>
                    </a:cubicBezTo>
                    <a:lnTo>
                      <a:pt x="363" y="1424"/>
                    </a:lnTo>
                    <a:cubicBezTo>
                      <a:pt x="-1949" y="19937"/>
                      <a:pt x="7464" y="21230"/>
                      <a:pt x="9422" y="21491"/>
                    </a:cubicBezTo>
                    <a:cubicBezTo>
                      <a:pt x="9744" y="21557"/>
                      <a:pt x="10069" y="21600"/>
                      <a:pt x="10391" y="21600"/>
                    </a:cubicBezTo>
                    <a:cubicBezTo>
                      <a:pt x="11807" y="21600"/>
                      <a:pt x="13217" y="20893"/>
                      <a:pt x="14590" y="19415"/>
                    </a:cubicBezTo>
                    <a:cubicBezTo>
                      <a:pt x="15488" y="18513"/>
                      <a:pt x="16359" y="17089"/>
                      <a:pt x="17149" y="15143"/>
                    </a:cubicBezTo>
                    <a:cubicBezTo>
                      <a:pt x="18209" y="12425"/>
                      <a:pt x="19651" y="4272"/>
                      <a:pt x="18209" y="0"/>
                    </a:cubicBezTo>
                    <a:close/>
                  </a:path>
                </a:pathLst>
              </a:custGeom>
              <a:solidFill>
                <a:srgbClr val="EDCF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1" name="Google Shape;6729;p51"/>
              <p:cNvSpPr/>
              <p:nvPr/>
            </p:nvSpPr>
            <p:spPr>
              <a:xfrm rot="573633">
                <a:off x="49072" y="1310735"/>
                <a:ext cx="432090" cy="129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9" h="21600" fill="norm" stroke="1" extrusionOk="0">
                    <a:moveTo>
                      <a:pt x="19235" y="0"/>
                    </a:moveTo>
                    <a:lnTo>
                      <a:pt x="19178" y="214"/>
                    </a:lnTo>
                    <a:cubicBezTo>
                      <a:pt x="17461" y="8699"/>
                      <a:pt x="13613" y="9758"/>
                      <a:pt x="10951" y="10177"/>
                    </a:cubicBezTo>
                    <a:cubicBezTo>
                      <a:pt x="10524" y="10257"/>
                      <a:pt x="10096" y="10301"/>
                      <a:pt x="9664" y="10301"/>
                    </a:cubicBezTo>
                    <a:cubicBezTo>
                      <a:pt x="6682" y="10301"/>
                      <a:pt x="3612" y="8316"/>
                      <a:pt x="948" y="3499"/>
                    </a:cubicBezTo>
                    <a:cubicBezTo>
                      <a:pt x="-1003" y="6259"/>
                      <a:pt x="476" y="13783"/>
                      <a:pt x="1659" y="16222"/>
                    </a:cubicBezTo>
                    <a:cubicBezTo>
                      <a:pt x="2576" y="17816"/>
                      <a:pt x="3523" y="18982"/>
                      <a:pt x="4529" y="19615"/>
                    </a:cubicBezTo>
                    <a:cubicBezTo>
                      <a:pt x="6108" y="20941"/>
                      <a:pt x="7728" y="21600"/>
                      <a:pt x="9353" y="21600"/>
                    </a:cubicBezTo>
                    <a:cubicBezTo>
                      <a:pt x="9679" y="21600"/>
                      <a:pt x="10005" y="21573"/>
                      <a:pt x="10330" y="21520"/>
                    </a:cubicBezTo>
                    <a:cubicBezTo>
                      <a:pt x="12281" y="21208"/>
                      <a:pt x="14205" y="20256"/>
                      <a:pt x="16069" y="18555"/>
                    </a:cubicBezTo>
                    <a:cubicBezTo>
                      <a:pt x="17105" y="17602"/>
                      <a:pt x="18171" y="16329"/>
                      <a:pt x="18999" y="13676"/>
                    </a:cubicBezTo>
                    <a:cubicBezTo>
                      <a:pt x="19059" y="13471"/>
                      <a:pt x="19148" y="13151"/>
                      <a:pt x="19235" y="12830"/>
                    </a:cubicBezTo>
                    <a:cubicBezTo>
                      <a:pt x="19265" y="12403"/>
                      <a:pt x="19325" y="12091"/>
                      <a:pt x="19444" y="11877"/>
                    </a:cubicBezTo>
                    <a:cubicBezTo>
                      <a:pt x="20155" y="8271"/>
                      <a:pt x="20597" y="2546"/>
                      <a:pt x="19235" y="0"/>
                    </a:cubicBezTo>
                    <a:close/>
                  </a:path>
                </a:pathLst>
              </a:custGeom>
              <a:solidFill>
                <a:srgbClr val="EDCF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2" name="Google Shape;6730;p51"/>
              <p:cNvSpPr/>
              <p:nvPr/>
            </p:nvSpPr>
            <p:spPr>
              <a:xfrm rot="573633">
                <a:off x="269420" y="446560"/>
                <a:ext cx="170913" cy="919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1" y="0"/>
                    </a:moveTo>
                    <a:cubicBezTo>
                      <a:pt x="398" y="45"/>
                      <a:pt x="236" y="90"/>
                      <a:pt x="0" y="134"/>
                    </a:cubicBezTo>
                    <a:cubicBezTo>
                      <a:pt x="1761" y="1747"/>
                      <a:pt x="1282" y="3494"/>
                      <a:pt x="1525" y="5138"/>
                    </a:cubicBezTo>
                    <a:cubicBezTo>
                      <a:pt x="1842" y="6974"/>
                      <a:pt x="2084" y="8811"/>
                      <a:pt x="2327" y="10648"/>
                    </a:cubicBezTo>
                    <a:cubicBezTo>
                      <a:pt x="2644" y="14277"/>
                      <a:pt x="2644" y="17906"/>
                      <a:pt x="2408" y="21535"/>
                    </a:cubicBezTo>
                    <a:cubicBezTo>
                      <a:pt x="4095" y="21565"/>
                      <a:pt x="5862" y="21595"/>
                      <a:pt x="7629" y="21595"/>
                    </a:cubicBezTo>
                    <a:cubicBezTo>
                      <a:pt x="8345" y="21597"/>
                      <a:pt x="9073" y="21600"/>
                      <a:pt x="9802" y="21600"/>
                    </a:cubicBezTo>
                    <a:cubicBezTo>
                      <a:pt x="12156" y="21600"/>
                      <a:pt x="14530" y="21580"/>
                      <a:pt x="16864" y="21535"/>
                    </a:cubicBezTo>
                    <a:cubicBezTo>
                      <a:pt x="16864" y="21520"/>
                      <a:pt x="16864" y="21490"/>
                      <a:pt x="16864" y="21475"/>
                    </a:cubicBezTo>
                    <a:cubicBezTo>
                      <a:pt x="18632" y="17906"/>
                      <a:pt x="20156" y="14336"/>
                      <a:pt x="20878" y="10753"/>
                    </a:cubicBezTo>
                    <a:cubicBezTo>
                      <a:pt x="21600" y="7317"/>
                      <a:pt x="21040" y="3868"/>
                      <a:pt x="21600" y="433"/>
                    </a:cubicBezTo>
                    <a:cubicBezTo>
                      <a:pt x="18821" y="937"/>
                      <a:pt x="14996" y="1214"/>
                      <a:pt x="11292" y="1214"/>
                    </a:cubicBezTo>
                    <a:cubicBezTo>
                      <a:pt x="6968" y="1214"/>
                      <a:pt x="2800" y="837"/>
                      <a:pt x="641" y="0"/>
                    </a:cubicBezTo>
                    <a:close/>
                  </a:path>
                </a:pathLst>
              </a:custGeom>
              <a:solidFill>
                <a:srgbClr val="6A6A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3" name="Google Shape;6731;p51"/>
              <p:cNvSpPr/>
              <p:nvPr/>
            </p:nvSpPr>
            <p:spPr>
              <a:xfrm rot="573633">
                <a:off x="360047" y="1137501"/>
                <a:ext cx="123302" cy="240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89" y="5712"/>
                    </a:moveTo>
                    <a:cubicBezTo>
                      <a:pt x="19253" y="5712"/>
                      <a:pt x="19113" y="6974"/>
                      <a:pt x="17476" y="7085"/>
                    </a:cubicBezTo>
                    <a:cubicBezTo>
                      <a:pt x="14475" y="7315"/>
                      <a:pt x="11464" y="7426"/>
                      <a:pt x="8462" y="7483"/>
                    </a:cubicBezTo>
                    <a:cubicBezTo>
                      <a:pt x="8425" y="7488"/>
                      <a:pt x="8397" y="7488"/>
                      <a:pt x="8369" y="7488"/>
                    </a:cubicBezTo>
                    <a:cubicBezTo>
                      <a:pt x="7106" y="7488"/>
                      <a:pt x="6817" y="6341"/>
                      <a:pt x="8126" y="6283"/>
                    </a:cubicBezTo>
                    <a:cubicBezTo>
                      <a:pt x="11239" y="6058"/>
                      <a:pt x="14363" y="5827"/>
                      <a:pt x="17476" y="5712"/>
                    </a:cubicBezTo>
                    <a:cubicBezTo>
                      <a:pt x="17514" y="5712"/>
                      <a:pt x="17551" y="5712"/>
                      <a:pt x="17589" y="5712"/>
                    </a:cubicBezTo>
                    <a:close/>
                    <a:moveTo>
                      <a:pt x="21600" y="0"/>
                    </a:moveTo>
                    <a:cubicBezTo>
                      <a:pt x="21488" y="58"/>
                      <a:pt x="21376" y="58"/>
                      <a:pt x="21151" y="58"/>
                    </a:cubicBezTo>
                    <a:cubicBezTo>
                      <a:pt x="17589" y="398"/>
                      <a:pt x="14138" y="797"/>
                      <a:pt x="10688" y="1310"/>
                    </a:cubicBezTo>
                    <a:cubicBezTo>
                      <a:pt x="13353" y="1541"/>
                      <a:pt x="16139" y="1714"/>
                      <a:pt x="18926" y="1829"/>
                    </a:cubicBezTo>
                    <a:cubicBezTo>
                      <a:pt x="19590" y="1939"/>
                      <a:pt x="19590" y="2458"/>
                      <a:pt x="18926" y="2510"/>
                    </a:cubicBezTo>
                    <a:cubicBezTo>
                      <a:pt x="14363" y="2510"/>
                      <a:pt x="9790" y="2342"/>
                      <a:pt x="5339" y="1886"/>
                    </a:cubicBezTo>
                    <a:cubicBezTo>
                      <a:pt x="4900" y="1829"/>
                      <a:pt x="4563" y="1541"/>
                      <a:pt x="4675" y="1310"/>
                    </a:cubicBezTo>
                    <a:lnTo>
                      <a:pt x="3563" y="1310"/>
                    </a:lnTo>
                    <a:cubicBezTo>
                      <a:pt x="2665" y="8054"/>
                      <a:pt x="1552" y="14741"/>
                      <a:pt x="112" y="21485"/>
                    </a:cubicBezTo>
                    <a:cubicBezTo>
                      <a:pt x="112" y="21542"/>
                      <a:pt x="112" y="21542"/>
                      <a:pt x="0" y="21600"/>
                    </a:cubicBezTo>
                    <a:cubicBezTo>
                      <a:pt x="7789" y="21029"/>
                      <a:pt x="15475" y="19829"/>
                      <a:pt x="19150" y="17198"/>
                    </a:cubicBezTo>
                    <a:cubicBezTo>
                      <a:pt x="19253" y="17141"/>
                      <a:pt x="19365" y="17030"/>
                      <a:pt x="19590" y="17030"/>
                    </a:cubicBezTo>
                    <a:lnTo>
                      <a:pt x="19590" y="16973"/>
                    </a:lnTo>
                    <a:cubicBezTo>
                      <a:pt x="20375" y="11314"/>
                      <a:pt x="21039" y="5654"/>
                      <a:pt x="21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4" name="Google Shape;6732;p51"/>
              <p:cNvSpPr/>
              <p:nvPr/>
            </p:nvSpPr>
            <p:spPr>
              <a:xfrm rot="573633">
                <a:off x="455003" y="470206"/>
                <a:ext cx="122661" cy="692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56" y="0"/>
                    </a:moveTo>
                    <a:cubicBezTo>
                      <a:pt x="3017" y="100"/>
                      <a:pt x="2679" y="180"/>
                      <a:pt x="2237" y="278"/>
                    </a:cubicBezTo>
                    <a:cubicBezTo>
                      <a:pt x="4361" y="4939"/>
                      <a:pt x="3130" y="9681"/>
                      <a:pt x="2124" y="14362"/>
                    </a:cubicBezTo>
                    <a:cubicBezTo>
                      <a:pt x="1673" y="16761"/>
                      <a:pt x="1006" y="19181"/>
                      <a:pt x="0" y="21600"/>
                    </a:cubicBezTo>
                    <a:lnTo>
                      <a:pt x="1119" y="21600"/>
                    </a:lnTo>
                    <a:cubicBezTo>
                      <a:pt x="1119" y="21562"/>
                      <a:pt x="1231" y="21542"/>
                      <a:pt x="1448" y="21502"/>
                    </a:cubicBezTo>
                    <a:cubicBezTo>
                      <a:pt x="4925" y="20985"/>
                      <a:pt x="8948" y="20351"/>
                      <a:pt x="13319" y="20074"/>
                    </a:cubicBezTo>
                    <a:cubicBezTo>
                      <a:pt x="13394" y="20069"/>
                      <a:pt x="13469" y="20067"/>
                      <a:pt x="13535" y="20067"/>
                    </a:cubicBezTo>
                    <a:cubicBezTo>
                      <a:pt x="14193" y="20067"/>
                      <a:pt x="14607" y="20222"/>
                      <a:pt x="14099" y="20311"/>
                    </a:cubicBezTo>
                    <a:cubicBezTo>
                      <a:pt x="11073" y="20767"/>
                      <a:pt x="7604" y="21105"/>
                      <a:pt x="4474" y="21522"/>
                    </a:cubicBezTo>
                    <a:lnTo>
                      <a:pt x="4587" y="21522"/>
                    </a:lnTo>
                    <a:cubicBezTo>
                      <a:pt x="8610" y="21204"/>
                      <a:pt x="12868" y="20965"/>
                      <a:pt x="17229" y="20847"/>
                    </a:cubicBezTo>
                    <a:cubicBezTo>
                      <a:pt x="17314" y="20842"/>
                      <a:pt x="17398" y="20839"/>
                      <a:pt x="17483" y="20839"/>
                    </a:cubicBezTo>
                    <a:cubicBezTo>
                      <a:pt x="17727" y="20839"/>
                      <a:pt x="17962" y="20862"/>
                      <a:pt x="18132" y="20907"/>
                    </a:cubicBezTo>
                    <a:cubicBezTo>
                      <a:pt x="18912" y="18348"/>
                      <a:pt x="19466" y="15769"/>
                      <a:pt x="19805" y="13191"/>
                    </a:cubicBezTo>
                    <a:cubicBezTo>
                      <a:pt x="20369" y="8808"/>
                      <a:pt x="20256" y="4405"/>
                      <a:pt x="21600" y="20"/>
                    </a:cubicBezTo>
                    <a:cubicBezTo>
                      <a:pt x="20030" y="318"/>
                      <a:pt x="17906" y="556"/>
                      <a:pt x="15669" y="695"/>
                    </a:cubicBezTo>
                    <a:cubicBezTo>
                      <a:pt x="14597" y="751"/>
                      <a:pt x="13507" y="780"/>
                      <a:pt x="12417" y="780"/>
                    </a:cubicBezTo>
                    <a:cubicBezTo>
                      <a:pt x="8958" y="780"/>
                      <a:pt x="5574" y="500"/>
                      <a:pt x="3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5" name="Google Shape;6733;p51"/>
              <p:cNvSpPr/>
              <p:nvPr/>
            </p:nvSpPr>
            <p:spPr>
              <a:xfrm rot="573633">
                <a:off x="98183" y="1093386"/>
                <a:ext cx="123302" cy="23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26" y="5110"/>
                    </a:moveTo>
                    <a:cubicBezTo>
                      <a:pt x="15690" y="5110"/>
                      <a:pt x="15550" y="6433"/>
                      <a:pt x="13914" y="6491"/>
                    </a:cubicBezTo>
                    <a:cubicBezTo>
                      <a:pt x="12352" y="6606"/>
                      <a:pt x="10800" y="6664"/>
                      <a:pt x="9126" y="6722"/>
                    </a:cubicBezTo>
                    <a:cubicBezTo>
                      <a:pt x="8397" y="6785"/>
                      <a:pt x="7630" y="6882"/>
                      <a:pt x="6891" y="6882"/>
                    </a:cubicBezTo>
                    <a:cubicBezTo>
                      <a:pt x="6274" y="6882"/>
                      <a:pt x="5676" y="6814"/>
                      <a:pt x="5124" y="6606"/>
                    </a:cubicBezTo>
                    <a:cubicBezTo>
                      <a:pt x="4675" y="6491"/>
                      <a:pt x="4563" y="6090"/>
                      <a:pt x="5012" y="5916"/>
                    </a:cubicBezTo>
                    <a:cubicBezTo>
                      <a:pt x="6012" y="5400"/>
                      <a:pt x="7574" y="5458"/>
                      <a:pt x="8790" y="5400"/>
                    </a:cubicBezTo>
                    <a:cubicBezTo>
                      <a:pt x="10576" y="5284"/>
                      <a:pt x="12249" y="5168"/>
                      <a:pt x="13914" y="5110"/>
                    </a:cubicBezTo>
                    <a:cubicBezTo>
                      <a:pt x="13951" y="5110"/>
                      <a:pt x="13989" y="5110"/>
                      <a:pt x="14026" y="5110"/>
                    </a:cubicBezTo>
                    <a:close/>
                    <a:moveTo>
                      <a:pt x="18150" y="0"/>
                    </a:moveTo>
                    <a:cubicBezTo>
                      <a:pt x="18150" y="227"/>
                      <a:pt x="17813" y="458"/>
                      <a:pt x="17364" y="574"/>
                    </a:cubicBezTo>
                    <a:cubicBezTo>
                      <a:pt x="12801" y="1206"/>
                      <a:pt x="8350" y="1839"/>
                      <a:pt x="3787" y="2413"/>
                    </a:cubicBezTo>
                    <a:cubicBezTo>
                      <a:pt x="3750" y="2413"/>
                      <a:pt x="3712" y="2413"/>
                      <a:pt x="3684" y="2413"/>
                    </a:cubicBezTo>
                    <a:cubicBezTo>
                      <a:pt x="2861" y="2413"/>
                      <a:pt x="2487" y="1771"/>
                      <a:pt x="3450" y="1607"/>
                    </a:cubicBezTo>
                    <a:lnTo>
                      <a:pt x="3338" y="1607"/>
                    </a:lnTo>
                    <a:cubicBezTo>
                      <a:pt x="6012" y="1149"/>
                      <a:pt x="8575" y="743"/>
                      <a:pt x="11137" y="401"/>
                    </a:cubicBezTo>
                    <a:cubicBezTo>
                      <a:pt x="8687" y="458"/>
                      <a:pt x="6012" y="458"/>
                      <a:pt x="3450" y="458"/>
                    </a:cubicBezTo>
                    <a:cubicBezTo>
                      <a:pt x="3002" y="458"/>
                      <a:pt x="2674" y="285"/>
                      <a:pt x="2674" y="58"/>
                    </a:cubicBezTo>
                    <a:lnTo>
                      <a:pt x="776" y="58"/>
                    </a:lnTo>
                    <a:cubicBezTo>
                      <a:pt x="888" y="6148"/>
                      <a:pt x="776" y="12296"/>
                      <a:pt x="337" y="18328"/>
                    </a:cubicBezTo>
                    <a:cubicBezTo>
                      <a:pt x="337" y="18497"/>
                      <a:pt x="224" y="18671"/>
                      <a:pt x="0" y="18787"/>
                    </a:cubicBezTo>
                    <a:cubicBezTo>
                      <a:pt x="6901" y="20051"/>
                      <a:pt x="14026" y="20968"/>
                      <a:pt x="21263" y="21600"/>
                    </a:cubicBezTo>
                    <a:cubicBezTo>
                      <a:pt x="21488" y="14361"/>
                      <a:pt x="21600" y="7181"/>
                      <a:pt x="21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6" name="Google Shape;6734;p51"/>
              <p:cNvSpPr/>
              <p:nvPr/>
            </p:nvSpPr>
            <p:spPr>
              <a:xfrm rot="573633">
                <a:off x="151338" y="429863"/>
                <a:ext cx="145560" cy="668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550" y="4477"/>
                      <a:pt x="2646" y="9076"/>
                      <a:pt x="3208" y="13571"/>
                    </a:cubicBezTo>
                    <a:cubicBezTo>
                      <a:pt x="3588" y="16241"/>
                      <a:pt x="3865" y="18931"/>
                      <a:pt x="3960" y="21600"/>
                    </a:cubicBezTo>
                    <a:lnTo>
                      <a:pt x="5568" y="21600"/>
                    </a:lnTo>
                    <a:cubicBezTo>
                      <a:pt x="5568" y="21517"/>
                      <a:pt x="5846" y="21455"/>
                      <a:pt x="6226" y="21455"/>
                    </a:cubicBezTo>
                    <a:cubicBezTo>
                      <a:pt x="6749" y="21452"/>
                      <a:pt x="7271" y="21450"/>
                      <a:pt x="7802" y="21450"/>
                    </a:cubicBezTo>
                    <a:cubicBezTo>
                      <a:pt x="10036" y="21450"/>
                      <a:pt x="12293" y="21479"/>
                      <a:pt x="14432" y="21497"/>
                    </a:cubicBezTo>
                    <a:cubicBezTo>
                      <a:pt x="11976" y="21291"/>
                      <a:pt x="9434" y="21086"/>
                      <a:pt x="7073" y="20840"/>
                    </a:cubicBezTo>
                    <a:cubicBezTo>
                      <a:pt x="6376" y="20745"/>
                      <a:pt x="6812" y="20507"/>
                      <a:pt x="7556" y="20507"/>
                    </a:cubicBezTo>
                    <a:cubicBezTo>
                      <a:pt x="7620" y="20507"/>
                      <a:pt x="7675" y="20508"/>
                      <a:pt x="7731" y="20510"/>
                    </a:cubicBezTo>
                    <a:cubicBezTo>
                      <a:pt x="11319" y="20757"/>
                      <a:pt x="14804" y="21065"/>
                      <a:pt x="18202" y="21434"/>
                    </a:cubicBezTo>
                    <a:cubicBezTo>
                      <a:pt x="18487" y="21455"/>
                      <a:pt x="18677" y="21517"/>
                      <a:pt x="18677" y="21600"/>
                    </a:cubicBezTo>
                    <a:lnTo>
                      <a:pt x="21600" y="21600"/>
                    </a:lnTo>
                    <a:cubicBezTo>
                      <a:pt x="21600" y="19279"/>
                      <a:pt x="21505" y="16960"/>
                      <a:pt x="21410" y="14659"/>
                    </a:cubicBezTo>
                    <a:cubicBezTo>
                      <a:pt x="21220" y="12216"/>
                      <a:pt x="21030" y="9774"/>
                      <a:pt x="20752" y="7351"/>
                    </a:cubicBezTo>
                    <a:cubicBezTo>
                      <a:pt x="20562" y="4989"/>
                      <a:pt x="19050" y="2485"/>
                      <a:pt x="20182" y="145"/>
                    </a:cubicBezTo>
                    <a:cubicBezTo>
                      <a:pt x="17576" y="802"/>
                      <a:pt x="13743" y="1150"/>
                      <a:pt x="9972" y="1150"/>
                    </a:cubicBezTo>
                    <a:cubicBezTo>
                      <a:pt x="6099" y="1150"/>
                      <a:pt x="2297" y="78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7" name="Google Shape;6735;p51"/>
              <p:cNvSpPr/>
              <p:nvPr/>
            </p:nvSpPr>
            <p:spPr>
              <a:xfrm rot="573633">
                <a:off x="29729" y="1477592"/>
                <a:ext cx="409569" cy="120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7" h="21600" fill="norm" stroke="1" extrusionOk="0">
                    <a:moveTo>
                      <a:pt x="21317" y="0"/>
                    </a:moveTo>
                    <a:cubicBezTo>
                      <a:pt x="18869" y="5949"/>
                      <a:pt x="15263" y="7206"/>
                      <a:pt x="12385" y="7206"/>
                    </a:cubicBezTo>
                    <a:cubicBezTo>
                      <a:pt x="10202" y="7091"/>
                      <a:pt x="8018" y="6516"/>
                      <a:pt x="5871" y="5489"/>
                    </a:cubicBezTo>
                    <a:cubicBezTo>
                      <a:pt x="4348" y="4798"/>
                      <a:pt x="2695" y="4462"/>
                      <a:pt x="1239" y="2293"/>
                    </a:cubicBezTo>
                    <a:cubicBezTo>
                      <a:pt x="942" y="1718"/>
                      <a:pt x="675" y="1142"/>
                      <a:pt x="412" y="461"/>
                    </a:cubicBezTo>
                    <a:cubicBezTo>
                      <a:pt x="214" y="4117"/>
                      <a:pt x="-283" y="9605"/>
                      <a:pt x="214" y="13146"/>
                    </a:cubicBezTo>
                    <a:cubicBezTo>
                      <a:pt x="1039" y="19201"/>
                      <a:pt x="2959" y="19537"/>
                      <a:pt x="4579" y="20228"/>
                    </a:cubicBezTo>
                    <a:cubicBezTo>
                      <a:pt x="6662" y="21139"/>
                      <a:pt x="8746" y="21600"/>
                      <a:pt x="10830" y="21600"/>
                    </a:cubicBezTo>
                    <a:cubicBezTo>
                      <a:pt x="13247" y="21485"/>
                      <a:pt x="15661" y="20343"/>
                      <a:pt x="17975" y="18174"/>
                    </a:cubicBezTo>
                    <a:cubicBezTo>
                      <a:pt x="19331" y="16802"/>
                      <a:pt x="20589" y="15315"/>
                      <a:pt x="21020" y="10171"/>
                    </a:cubicBezTo>
                    <a:cubicBezTo>
                      <a:pt x="21217" y="6861"/>
                      <a:pt x="21317" y="3435"/>
                      <a:pt x="213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8" name="Google Shape;6736;p51"/>
              <p:cNvSpPr/>
              <p:nvPr/>
            </p:nvSpPr>
            <p:spPr>
              <a:xfrm rot="573633">
                <a:off x="409165" y="1203778"/>
                <a:ext cx="65627" cy="19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3" h="21600" fill="norm" stroke="1" extrusionOk="0">
                    <a:moveTo>
                      <a:pt x="17872" y="0"/>
                    </a:moveTo>
                    <a:cubicBezTo>
                      <a:pt x="17807" y="0"/>
                      <a:pt x="17742" y="0"/>
                      <a:pt x="17677" y="0"/>
                    </a:cubicBezTo>
                    <a:cubicBezTo>
                      <a:pt x="12281" y="1405"/>
                      <a:pt x="6869" y="4215"/>
                      <a:pt x="1473" y="6263"/>
                    </a:cubicBezTo>
                    <a:cubicBezTo>
                      <a:pt x="-844" y="7668"/>
                      <a:pt x="-261" y="21600"/>
                      <a:pt x="2057" y="21600"/>
                    </a:cubicBezTo>
                    <a:cubicBezTo>
                      <a:pt x="7258" y="20898"/>
                      <a:pt x="12476" y="19551"/>
                      <a:pt x="17677" y="16741"/>
                    </a:cubicBezTo>
                    <a:cubicBezTo>
                      <a:pt x="20513" y="15395"/>
                      <a:pt x="20756" y="0"/>
                      <a:pt x="178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9" name="Google Shape;6737;p51"/>
              <p:cNvSpPr/>
              <p:nvPr/>
            </p:nvSpPr>
            <p:spPr>
              <a:xfrm rot="573633">
                <a:off x="134053" y="1149862"/>
                <a:ext cx="59842" cy="19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50" h="21600" fill="norm" stroke="1" extrusionOk="0">
                    <a:moveTo>
                      <a:pt x="18052" y="0"/>
                    </a:moveTo>
                    <a:cubicBezTo>
                      <a:pt x="17979" y="0"/>
                      <a:pt x="17907" y="0"/>
                      <a:pt x="17834" y="0"/>
                    </a:cubicBezTo>
                    <a:cubicBezTo>
                      <a:pt x="14603" y="706"/>
                      <a:pt x="11354" y="2119"/>
                      <a:pt x="7887" y="3531"/>
                    </a:cubicBezTo>
                    <a:cubicBezTo>
                      <a:pt x="5310" y="4238"/>
                      <a:pt x="2496" y="3531"/>
                      <a:pt x="554" y="9829"/>
                    </a:cubicBezTo>
                    <a:cubicBezTo>
                      <a:pt x="-317" y="11948"/>
                      <a:pt x="-99" y="16833"/>
                      <a:pt x="772" y="18245"/>
                    </a:cubicBezTo>
                    <a:cubicBezTo>
                      <a:pt x="1843" y="20776"/>
                      <a:pt x="3005" y="21600"/>
                      <a:pt x="4203" y="21600"/>
                    </a:cubicBezTo>
                    <a:cubicBezTo>
                      <a:pt x="5637" y="21600"/>
                      <a:pt x="7125" y="20423"/>
                      <a:pt x="8541" y="19658"/>
                    </a:cubicBezTo>
                    <a:cubicBezTo>
                      <a:pt x="11790" y="18951"/>
                      <a:pt x="14603" y="18245"/>
                      <a:pt x="17834" y="16833"/>
                    </a:cubicBezTo>
                    <a:cubicBezTo>
                      <a:pt x="21011" y="16126"/>
                      <a:pt x="21283" y="0"/>
                      <a:pt x="180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0" name="Google Shape;6738;p51"/>
              <p:cNvSpPr/>
              <p:nvPr/>
            </p:nvSpPr>
            <p:spPr>
              <a:xfrm rot="573633">
                <a:off x="133995" y="1061532"/>
                <a:ext cx="88204" cy="59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8" h="21600" fill="norm" stroke="1" extrusionOk="0">
                    <a:moveTo>
                      <a:pt x="3234" y="0"/>
                    </a:moveTo>
                    <a:cubicBezTo>
                      <a:pt x="2115" y="0"/>
                      <a:pt x="1279" y="2637"/>
                      <a:pt x="2565" y="3484"/>
                    </a:cubicBezTo>
                    <a:cubicBezTo>
                      <a:pt x="6399" y="6468"/>
                      <a:pt x="10529" y="8759"/>
                      <a:pt x="14517" y="11050"/>
                    </a:cubicBezTo>
                    <a:cubicBezTo>
                      <a:pt x="11262" y="10723"/>
                      <a:pt x="7930" y="10511"/>
                      <a:pt x="4637" y="10511"/>
                    </a:cubicBezTo>
                    <a:cubicBezTo>
                      <a:pt x="3427" y="10511"/>
                      <a:pt x="2218" y="10530"/>
                      <a:pt x="1035" y="10588"/>
                    </a:cubicBezTo>
                    <a:cubicBezTo>
                      <a:pt x="996" y="10588"/>
                      <a:pt x="944" y="10588"/>
                      <a:pt x="906" y="10588"/>
                    </a:cubicBezTo>
                    <a:cubicBezTo>
                      <a:pt x="-342" y="10588"/>
                      <a:pt x="-303" y="13803"/>
                      <a:pt x="1035" y="13803"/>
                    </a:cubicBezTo>
                    <a:cubicBezTo>
                      <a:pt x="2064" y="13861"/>
                      <a:pt x="3106" y="13899"/>
                      <a:pt x="4161" y="13899"/>
                    </a:cubicBezTo>
                    <a:cubicBezTo>
                      <a:pt x="6682" y="13899"/>
                      <a:pt x="9217" y="13726"/>
                      <a:pt x="11609" y="13572"/>
                    </a:cubicBezTo>
                    <a:cubicBezTo>
                      <a:pt x="8084" y="14939"/>
                      <a:pt x="4559" y="16556"/>
                      <a:pt x="1035" y="18385"/>
                    </a:cubicBezTo>
                    <a:cubicBezTo>
                      <a:pt x="-291" y="19040"/>
                      <a:pt x="224" y="21600"/>
                      <a:pt x="1356" y="21600"/>
                    </a:cubicBezTo>
                    <a:cubicBezTo>
                      <a:pt x="1395" y="21600"/>
                      <a:pt x="1446" y="21600"/>
                      <a:pt x="1498" y="21600"/>
                    </a:cubicBezTo>
                    <a:cubicBezTo>
                      <a:pt x="7776" y="19309"/>
                      <a:pt x="13899" y="16787"/>
                      <a:pt x="20177" y="14265"/>
                    </a:cubicBezTo>
                    <a:cubicBezTo>
                      <a:pt x="20795" y="14034"/>
                      <a:pt x="21258" y="13110"/>
                      <a:pt x="21258" y="11974"/>
                    </a:cubicBezTo>
                    <a:cubicBezTo>
                      <a:pt x="21258" y="11281"/>
                      <a:pt x="21104" y="10588"/>
                      <a:pt x="20640" y="10357"/>
                    </a:cubicBezTo>
                    <a:cubicBezTo>
                      <a:pt x="15121" y="6006"/>
                      <a:pt x="9461" y="2560"/>
                      <a:pt x="3479" y="39"/>
                    </a:cubicBezTo>
                    <a:cubicBezTo>
                      <a:pt x="3402" y="19"/>
                      <a:pt x="3312" y="0"/>
                      <a:pt x="3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1" name="Google Shape;6739;p51"/>
              <p:cNvSpPr/>
              <p:nvPr/>
            </p:nvSpPr>
            <p:spPr>
              <a:xfrm rot="573633">
                <a:off x="129328" y="27546"/>
                <a:ext cx="465189" cy="1596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9" h="21600" fill="norm" stroke="1" extrusionOk="0">
                    <a:moveTo>
                      <a:pt x="6541" y="1879"/>
                    </a:moveTo>
                    <a:cubicBezTo>
                      <a:pt x="6568" y="1879"/>
                      <a:pt x="6595" y="1887"/>
                      <a:pt x="6622" y="1895"/>
                    </a:cubicBezTo>
                    <a:cubicBezTo>
                      <a:pt x="6892" y="1921"/>
                      <a:pt x="7134" y="1956"/>
                      <a:pt x="7379" y="2016"/>
                    </a:cubicBezTo>
                    <a:cubicBezTo>
                      <a:pt x="7082" y="1981"/>
                      <a:pt x="6785" y="1939"/>
                      <a:pt x="6516" y="1895"/>
                    </a:cubicBezTo>
                    <a:cubicBezTo>
                      <a:pt x="6516" y="1895"/>
                      <a:pt x="6516" y="1887"/>
                      <a:pt x="6541" y="1879"/>
                    </a:cubicBezTo>
                    <a:close/>
                    <a:moveTo>
                      <a:pt x="7891" y="2033"/>
                    </a:moveTo>
                    <a:cubicBezTo>
                      <a:pt x="7918" y="2051"/>
                      <a:pt x="7970" y="2059"/>
                      <a:pt x="8024" y="2059"/>
                    </a:cubicBezTo>
                    <a:cubicBezTo>
                      <a:pt x="8586" y="2114"/>
                      <a:pt x="9163" y="2142"/>
                      <a:pt x="9746" y="2142"/>
                    </a:cubicBezTo>
                    <a:cubicBezTo>
                      <a:pt x="9890" y="2142"/>
                      <a:pt x="10035" y="2140"/>
                      <a:pt x="10183" y="2137"/>
                    </a:cubicBezTo>
                    <a:cubicBezTo>
                      <a:pt x="9979" y="2143"/>
                      <a:pt x="9777" y="2146"/>
                      <a:pt x="9576" y="2146"/>
                    </a:cubicBezTo>
                    <a:cubicBezTo>
                      <a:pt x="8971" y="2146"/>
                      <a:pt x="8368" y="2117"/>
                      <a:pt x="7782" y="2059"/>
                    </a:cubicBezTo>
                    <a:cubicBezTo>
                      <a:pt x="7836" y="2059"/>
                      <a:pt x="7863" y="2051"/>
                      <a:pt x="7891" y="2033"/>
                    </a:cubicBezTo>
                    <a:close/>
                    <a:moveTo>
                      <a:pt x="13229" y="1965"/>
                    </a:moveTo>
                    <a:cubicBezTo>
                      <a:pt x="13741" y="2248"/>
                      <a:pt x="14255" y="2532"/>
                      <a:pt x="14740" y="2815"/>
                    </a:cubicBezTo>
                    <a:cubicBezTo>
                      <a:pt x="16114" y="3590"/>
                      <a:pt x="17437" y="4363"/>
                      <a:pt x="18757" y="5155"/>
                    </a:cubicBezTo>
                    <a:cubicBezTo>
                      <a:pt x="18597" y="5172"/>
                      <a:pt x="18542" y="5232"/>
                      <a:pt x="18649" y="5284"/>
                    </a:cubicBezTo>
                    <a:cubicBezTo>
                      <a:pt x="18918" y="5413"/>
                      <a:pt x="18055" y="5619"/>
                      <a:pt x="17786" y="5671"/>
                    </a:cubicBezTo>
                    <a:cubicBezTo>
                      <a:pt x="17437" y="5739"/>
                      <a:pt x="17032" y="5774"/>
                      <a:pt x="16626" y="5774"/>
                    </a:cubicBezTo>
                    <a:cubicBezTo>
                      <a:pt x="15845" y="5774"/>
                      <a:pt x="15306" y="5637"/>
                      <a:pt x="14767" y="5481"/>
                    </a:cubicBezTo>
                    <a:cubicBezTo>
                      <a:pt x="14767" y="5464"/>
                      <a:pt x="14794" y="5447"/>
                      <a:pt x="14821" y="5430"/>
                    </a:cubicBezTo>
                    <a:cubicBezTo>
                      <a:pt x="14918" y="5357"/>
                      <a:pt x="14719" y="5306"/>
                      <a:pt x="14511" y="5306"/>
                    </a:cubicBezTo>
                    <a:cubicBezTo>
                      <a:pt x="14375" y="5306"/>
                      <a:pt x="14237" y="5328"/>
                      <a:pt x="14173" y="5378"/>
                    </a:cubicBezTo>
                    <a:cubicBezTo>
                      <a:pt x="13607" y="5843"/>
                      <a:pt x="12232" y="6152"/>
                      <a:pt x="10667" y="6187"/>
                    </a:cubicBezTo>
                    <a:cubicBezTo>
                      <a:pt x="10647" y="6187"/>
                      <a:pt x="10627" y="6187"/>
                      <a:pt x="10604" y="6187"/>
                    </a:cubicBezTo>
                    <a:cubicBezTo>
                      <a:pt x="9046" y="6187"/>
                      <a:pt x="7879" y="5872"/>
                      <a:pt x="7028" y="5481"/>
                    </a:cubicBezTo>
                    <a:cubicBezTo>
                      <a:pt x="7100" y="5413"/>
                      <a:pt x="6883" y="5356"/>
                      <a:pt x="6683" y="5356"/>
                    </a:cubicBezTo>
                    <a:cubicBezTo>
                      <a:pt x="6584" y="5356"/>
                      <a:pt x="6489" y="5369"/>
                      <a:pt x="6434" y="5404"/>
                    </a:cubicBezTo>
                    <a:cubicBezTo>
                      <a:pt x="5793" y="5831"/>
                      <a:pt x="4697" y="6035"/>
                      <a:pt x="3569" y="6035"/>
                    </a:cubicBezTo>
                    <a:cubicBezTo>
                      <a:pt x="2516" y="6035"/>
                      <a:pt x="1431" y="5857"/>
                      <a:pt x="663" y="5516"/>
                    </a:cubicBezTo>
                    <a:cubicBezTo>
                      <a:pt x="2201" y="4691"/>
                      <a:pt x="3467" y="3788"/>
                      <a:pt x="4869" y="2919"/>
                    </a:cubicBezTo>
                    <a:lnTo>
                      <a:pt x="6353" y="1999"/>
                    </a:lnTo>
                    <a:cubicBezTo>
                      <a:pt x="7336" y="2230"/>
                      <a:pt x="8493" y="2340"/>
                      <a:pt x="9655" y="2340"/>
                    </a:cubicBezTo>
                    <a:cubicBezTo>
                      <a:pt x="10914" y="2340"/>
                      <a:pt x="12178" y="2210"/>
                      <a:pt x="13229" y="1965"/>
                    </a:cubicBezTo>
                    <a:close/>
                    <a:moveTo>
                      <a:pt x="14470" y="5645"/>
                    </a:moveTo>
                    <a:cubicBezTo>
                      <a:pt x="15002" y="5854"/>
                      <a:pt x="15818" y="5974"/>
                      <a:pt x="16651" y="5974"/>
                    </a:cubicBezTo>
                    <a:cubicBezTo>
                      <a:pt x="16914" y="5974"/>
                      <a:pt x="17177" y="5962"/>
                      <a:pt x="17437" y="5937"/>
                    </a:cubicBezTo>
                    <a:cubicBezTo>
                      <a:pt x="17976" y="5877"/>
                      <a:pt x="18461" y="5774"/>
                      <a:pt x="18866" y="5645"/>
                    </a:cubicBezTo>
                    <a:cubicBezTo>
                      <a:pt x="18542" y="7546"/>
                      <a:pt x="18569" y="9455"/>
                      <a:pt x="18434" y="11355"/>
                    </a:cubicBezTo>
                    <a:cubicBezTo>
                      <a:pt x="18352" y="12473"/>
                      <a:pt x="18218" y="13591"/>
                      <a:pt x="18030" y="14701"/>
                    </a:cubicBezTo>
                    <a:cubicBezTo>
                      <a:pt x="17985" y="14686"/>
                      <a:pt x="17924" y="14673"/>
                      <a:pt x="17858" y="14673"/>
                    </a:cubicBezTo>
                    <a:cubicBezTo>
                      <a:pt x="17842" y="14673"/>
                      <a:pt x="17829" y="14673"/>
                      <a:pt x="17813" y="14675"/>
                    </a:cubicBezTo>
                    <a:cubicBezTo>
                      <a:pt x="16762" y="14726"/>
                      <a:pt x="15736" y="14829"/>
                      <a:pt x="14767" y="14976"/>
                    </a:cubicBezTo>
                    <a:lnTo>
                      <a:pt x="14740" y="14976"/>
                    </a:lnTo>
                    <a:cubicBezTo>
                      <a:pt x="15494" y="14795"/>
                      <a:pt x="16329" y="14640"/>
                      <a:pt x="17059" y="14443"/>
                    </a:cubicBezTo>
                    <a:cubicBezTo>
                      <a:pt x="17181" y="14404"/>
                      <a:pt x="17081" y="14337"/>
                      <a:pt x="16923" y="14337"/>
                    </a:cubicBezTo>
                    <a:cubicBezTo>
                      <a:pt x="16907" y="14337"/>
                      <a:pt x="16889" y="14337"/>
                      <a:pt x="16871" y="14340"/>
                    </a:cubicBezTo>
                    <a:cubicBezTo>
                      <a:pt x="15818" y="14468"/>
                      <a:pt x="14848" y="14735"/>
                      <a:pt x="14010" y="14967"/>
                    </a:cubicBezTo>
                    <a:cubicBezTo>
                      <a:pt x="13958" y="14976"/>
                      <a:pt x="13931" y="14985"/>
                      <a:pt x="13931" y="15001"/>
                    </a:cubicBezTo>
                    <a:cubicBezTo>
                      <a:pt x="13904" y="15045"/>
                      <a:pt x="13985" y="15079"/>
                      <a:pt x="14092" y="15088"/>
                    </a:cubicBezTo>
                    <a:cubicBezTo>
                      <a:pt x="15170" y="15156"/>
                      <a:pt x="16277" y="15182"/>
                      <a:pt x="17383" y="15190"/>
                    </a:cubicBezTo>
                    <a:cubicBezTo>
                      <a:pt x="17543" y="15174"/>
                      <a:pt x="17543" y="15096"/>
                      <a:pt x="17383" y="15079"/>
                    </a:cubicBezTo>
                    <a:cubicBezTo>
                      <a:pt x="16708" y="15062"/>
                      <a:pt x="16060" y="15036"/>
                      <a:pt x="15387" y="15010"/>
                    </a:cubicBezTo>
                    <a:cubicBezTo>
                      <a:pt x="16223" y="14924"/>
                      <a:pt x="17086" y="14864"/>
                      <a:pt x="17949" y="14813"/>
                    </a:cubicBezTo>
                    <a:cubicBezTo>
                      <a:pt x="17976" y="14813"/>
                      <a:pt x="18003" y="14813"/>
                      <a:pt x="18030" y="14804"/>
                    </a:cubicBezTo>
                    <a:cubicBezTo>
                      <a:pt x="17894" y="15655"/>
                      <a:pt x="17734" y="16506"/>
                      <a:pt x="17543" y="17358"/>
                    </a:cubicBezTo>
                    <a:lnTo>
                      <a:pt x="17543" y="17367"/>
                    </a:lnTo>
                    <a:cubicBezTo>
                      <a:pt x="17516" y="17375"/>
                      <a:pt x="17462" y="17383"/>
                      <a:pt x="17437" y="17392"/>
                    </a:cubicBezTo>
                    <a:cubicBezTo>
                      <a:pt x="16547" y="17788"/>
                      <a:pt x="14685" y="17968"/>
                      <a:pt x="12826" y="18054"/>
                    </a:cubicBezTo>
                    <a:lnTo>
                      <a:pt x="12826" y="18037"/>
                    </a:lnTo>
                    <a:cubicBezTo>
                      <a:pt x="13147" y="17022"/>
                      <a:pt x="13444" y="16016"/>
                      <a:pt x="13661" y="15001"/>
                    </a:cubicBezTo>
                    <a:cubicBezTo>
                      <a:pt x="13877" y="13952"/>
                      <a:pt x="14037" y="12903"/>
                      <a:pt x="14173" y="11863"/>
                    </a:cubicBezTo>
                    <a:cubicBezTo>
                      <a:pt x="14416" y="9842"/>
                      <a:pt x="14712" y="7778"/>
                      <a:pt x="14201" y="5757"/>
                    </a:cubicBezTo>
                    <a:cubicBezTo>
                      <a:pt x="14307" y="5723"/>
                      <a:pt x="14388" y="5679"/>
                      <a:pt x="14470" y="5645"/>
                    </a:cubicBezTo>
                    <a:close/>
                    <a:moveTo>
                      <a:pt x="6731" y="5671"/>
                    </a:moveTo>
                    <a:cubicBezTo>
                      <a:pt x="7456" y="6152"/>
                      <a:pt x="8862" y="6370"/>
                      <a:pt x="10321" y="6370"/>
                    </a:cubicBezTo>
                    <a:cubicBezTo>
                      <a:pt x="11573" y="6370"/>
                      <a:pt x="12862" y="6210"/>
                      <a:pt x="13795" y="5920"/>
                    </a:cubicBezTo>
                    <a:cubicBezTo>
                      <a:pt x="13580" y="7898"/>
                      <a:pt x="13768" y="9885"/>
                      <a:pt x="13526" y="11863"/>
                    </a:cubicBezTo>
                    <a:cubicBezTo>
                      <a:pt x="13283" y="13926"/>
                      <a:pt x="12771" y="15982"/>
                      <a:pt x="12178" y="18037"/>
                    </a:cubicBezTo>
                    <a:cubicBezTo>
                      <a:pt x="12178" y="18046"/>
                      <a:pt x="12178" y="18063"/>
                      <a:pt x="12178" y="18072"/>
                    </a:cubicBezTo>
                    <a:cubicBezTo>
                      <a:pt x="11394" y="18098"/>
                      <a:pt x="10613" y="18109"/>
                      <a:pt x="9818" y="18109"/>
                    </a:cubicBezTo>
                    <a:cubicBezTo>
                      <a:pt x="9571" y="18109"/>
                      <a:pt x="9324" y="18108"/>
                      <a:pt x="9077" y="18106"/>
                    </a:cubicBezTo>
                    <a:cubicBezTo>
                      <a:pt x="8511" y="18106"/>
                      <a:pt x="7945" y="18089"/>
                      <a:pt x="7352" y="18063"/>
                    </a:cubicBezTo>
                    <a:cubicBezTo>
                      <a:pt x="7458" y="15982"/>
                      <a:pt x="7431" y="13892"/>
                      <a:pt x="7324" y="11802"/>
                    </a:cubicBezTo>
                    <a:cubicBezTo>
                      <a:pt x="7270" y="10745"/>
                      <a:pt x="7188" y="9687"/>
                      <a:pt x="7082" y="8629"/>
                    </a:cubicBezTo>
                    <a:cubicBezTo>
                      <a:pt x="6973" y="7683"/>
                      <a:pt x="7134" y="6677"/>
                      <a:pt x="6541" y="5748"/>
                    </a:cubicBezTo>
                    <a:cubicBezTo>
                      <a:pt x="6622" y="5723"/>
                      <a:pt x="6677" y="5697"/>
                      <a:pt x="6731" y="5671"/>
                    </a:cubicBezTo>
                    <a:close/>
                    <a:moveTo>
                      <a:pt x="18055" y="17478"/>
                    </a:moveTo>
                    <a:cubicBezTo>
                      <a:pt x="19296" y="17693"/>
                      <a:pt x="18918" y="18149"/>
                      <a:pt x="18246" y="18441"/>
                    </a:cubicBezTo>
                    <a:cubicBezTo>
                      <a:pt x="18164" y="18459"/>
                      <a:pt x="18082" y="18484"/>
                      <a:pt x="18055" y="18519"/>
                    </a:cubicBezTo>
                    <a:cubicBezTo>
                      <a:pt x="18003" y="18545"/>
                      <a:pt x="17922" y="18571"/>
                      <a:pt x="17840" y="18596"/>
                    </a:cubicBezTo>
                    <a:cubicBezTo>
                      <a:pt x="17113" y="18811"/>
                      <a:pt x="16114" y="18906"/>
                      <a:pt x="15170" y="18983"/>
                    </a:cubicBezTo>
                    <a:cubicBezTo>
                      <a:pt x="13471" y="19121"/>
                      <a:pt x="11718" y="19207"/>
                      <a:pt x="9967" y="19224"/>
                    </a:cubicBezTo>
                    <a:cubicBezTo>
                      <a:pt x="9671" y="19228"/>
                      <a:pt x="9372" y="19230"/>
                      <a:pt x="9075" y="19230"/>
                    </a:cubicBezTo>
                    <a:cubicBezTo>
                      <a:pt x="7587" y="19230"/>
                      <a:pt x="6092" y="19177"/>
                      <a:pt x="4654" y="19069"/>
                    </a:cubicBezTo>
                    <a:cubicBezTo>
                      <a:pt x="3737" y="19018"/>
                      <a:pt x="2874" y="18923"/>
                      <a:pt x="2038" y="18794"/>
                    </a:cubicBezTo>
                    <a:cubicBezTo>
                      <a:pt x="962" y="18605"/>
                      <a:pt x="-381" y="17989"/>
                      <a:pt x="1404" y="17764"/>
                    </a:cubicBezTo>
                    <a:cubicBezTo>
                      <a:pt x="3873" y="18160"/>
                      <a:pt x="6745" y="18319"/>
                      <a:pt x="9510" y="18319"/>
                    </a:cubicBezTo>
                    <a:cubicBezTo>
                      <a:pt x="9854" y="18319"/>
                      <a:pt x="10194" y="18317"/>
                      <a:pt x="10534" y="18312"/>
                    </a:cubicBezTo>
                    <a:cubicBezTo>
                      <a:pt x="12987" y="18270"/>
                      <a:pt x="16493" y="18184"/>
                      <a:pt x="18030" y="17504"/>
                    </a:cubicBezTo>
                    <a:lnTo>
                      <a:pt x="18055" y="17478"/>
                    </a:lnTo>
                    <a:close/>
                    <a:moveTo>
                      <a:pt x="18488" y="18673"/>
                    </a:moveTo>
                    <a:cubicBezTo>
                      <a:pt x="19917" y="18957"/>
                      <a:pt x="18488" y="19499"/>
                      <a:pt x="17462" y="19679"/>
                    </a:cubicBezTo>
                    <a:cubicBezTo>
                      <a:pt x="16653" y="19809"/>
                      <a:pt x="15790" y="19903"/>
                      <a:pt x="14928" y="19963"/>
                    </a:cubicBezTo>
                    <a:cubicBezTo>
                      <a:pt x="13544" y="20062"/>
                      <a:pt x="12142" y="20108"/>
                      <a:pt x="10751" y="20108"/>
                    </a:cubicBezTo>
                    <a:cubicBezTo>
                      <a:pt x="10436" y="20108"/>
                      <a:pt x="10119" y="20106"/>
                      <a:pt x="9804" y="20101"/>
                    </a:cubicBezTo>
                    <a:cubicBezTo>
                      <a:pt x="7836" y="20084"/>
                      <a:pt x="-1495" y="19989"/>
                      <a:pt x="797" y="18768"/>
                    </a:cubicBezTo>
                    <a:lnTo>
                      <a:pt x="851" y="18785"/>
                    </a:lnTo>
                    <a:cubicBezTo>
                      <a:pt x="2772" y="19330"/>
                      <a:pt x="6237" y="19435"/>
                      <a:pt x="8914" y="19435"/>
                    </a:cubicBezTo>
                    <a:cubicBezTo>
                      <a:pt x="9281" y="19435"/>
                      <a:pt x="9635" y="19433"/>
                      <a:pt x="9967" y="19430"/>
                    </a:cubicBezTo>
                    <a:cubicBezTo>
                      <a:pt x="12556" y="19396"/>
                      <a:pt x="16277" y="19336"/>
                      <a:pt x="18300" y="18743"/>
                    </a:cubicBezTo>
                    <a:cubicBezTo>
                      <a:pt x="18352" y="18717"/>
                      <a:pt x="18434" y="18699"/>
                      <a:pt x="18488" y="18673"/>
                    </a:cubicBezTo>
                    <a:close/>
                    <a:moveTo>
                      <a:pt x="18273" y="19774"/>
                    </a:moveTo>
                    <a:cubicBezTo>
                      <a:pt x="18273" y="20033"/>
                      <a:pt x="18164" y="20290"/>
                      <a:pt x="18003" y="20540"/>
                    </a:cubicBezTo>
                    <a:cubicBezTo>
                      <a:pt x="17679" y="20927"/>
                      <a:pt x="16653" y="21039"/>
                      <a:pt x="15521" y="21142"/>
                    </a:cubicBezTo>
                    <a:cubicBezTo>
                      <a:pt x="13634" y="21305"/>
                      <a:pt x="11693" y="21391"/>
                      <a:pt x="9723" y="21400"/>
                    </a:cubicBezTo>
                    <a:cubicBezTo>
                      <a:pt x="8024" y="21400"/>
                      <a:pt x="6298" y="21365"/>
                      <a:pt x="4627" y="21297"/>
                    </a:cubicBezTo>
                    <a:cubicBezTo>
                      <a:pt x="3279" y="21245"/>
                      <a:pt x="1741" y="21219"/>
                      <a:pt x="1067" y="20764"/>
                    </a:cubicBezTo>
                    <a:cubicBezTo>
                      <a:pt x="663" y="20497"/>
                      <a:pt x="1042" y="20084"/>
                      <a:pt x="1230" y="19809"/>
                    </a:cubicBezTo>
                    <a:cubicBezTo>
                      <a:pt x="1445" y="19860"/>
                      <a:pt x="1660" y="19903"/>
                      <a:pt x="1905" y="19947"/>
                    </a:cubicBezTo>
                    <a:cubicBezTo>
                      <a:pt x="3064" y="20110"/>
                      <a:pt x="4412" y="20135"/>
                      <a:pt x="5678" y="20187"/>
                    </a:cubicBezTo>
                    <a:lnTo>
                      <a:pt x="5653" y="20187"/>
                    </a:lnTo>
                    <a:cubicBezTo>
                      <a:pt x="7431" y="20264"/>
                      <a:pt x="9211" y="20308"/>
                      <a:pt x="10991" y="20316"/>
                    </a:cubicBezTo>
                    <a:cubicBezTo>
                      <a:pt x="13310" y="20316"/>
                      <a:pt x="16250" y="20222"/>
                      <a:pt x="18273" y="19774"/>
                    </a:cubicBezTo>
                    <a:close/>
                    <a:moveTo>
                      <a:pt x="9616" y="0"/>
                    </a:moveTo>
                    <a:cubicBezTo>
                      <a:pt x="9564" y="0"/>
                      <a:pt x="9510" y="1"/>
                      <a:pt x="9453" y="4"/>
                    </a:cubicBezTo>
                    <a:cubicBezTo>
                      <a:pt x="8538" y="47"/>
                      <a:pt x="8133" y="433"/>
                      <a:pt x="7782" y="649"/>
                    </a:cubicBezTo>
                    <a:lnTo>
                      <a:pt x="5220" y="2248"/>
                    </a:lnTo>
                    <a:cubicBezTo>
                      <a:pt x="3494" y="3323"/>
                      <a:pt x="1581" y="4381"/>
                      <a:pt x="124" y="5499"/>
                    </a:cubicBezTo>
                    <a:cubicBezTo>
                      <a:pt x="97" y="5516"/>
                      <a:pt x="97" y="5542"/>
                      <a:pt x="124" y="5559"/>
                    </a:cubicBezTo>
                    <a:cubicBezTo>
                      <a:pt x="124" y="5559"/>
                      <a:pt x="124" y="5567"/>
                      <a:pt x="124" y="5567"/>
                    </a:cubicBezTo>
                    <a:lnTo>
                      <a:pt x="124" y="5774"/>
                    </a:lnTo>
                    <a:lnTo>
                      <a:pt x="582" y="5765"/>
                    </a:lnTo>
                    <a:cubicBezTo>
                      <a:pt x="1248" y="6090"/>
                      <a:pt x="2330" y="6243"/>
                      <a:pt x="3433" y="6243"/>
                    </a:cubicBezTo>
                    <a:cubicBezTo>
                      <a:pt x="4523" y="6243"/>
                      <a:pt x="5630" y="6095"/>
                      <a:pt x="6380" y="5817"/>
                    </a:cubicBezTo>
                    <a:cubicBezTo>
                      <a:pt x="6056" y="6806"/>
                      <a:pt x="6461" y="7855"/>
                      <a:pt x="6541" y="8836"/>
                    </a:cubicBezTo>
                    <a:cubicBezTo>
                      <a:pt x="6622" y="9859"/>
                      <a:pt x="6677" y="10882"/>
                      <a:pt x="6731" y="11905"/>
                    </a:cubicBezTo>
                    <a:cubicBezTo>
                      <a:pt x="6758" y="12869"/>
                      <a:pt x="6785" y="13840"/>
                      <a:pt x="6785" y="14804"/>
                    </a:cubicBezTo>
                    <a:cubicBezTo>
                      <a:pt x="6785" y="15887"/>
                      <a:pt x="6758" y="16962"/>
                      <a:pt x="6704" y="18037"/>
                    </a:cubicBezTo>
                    <a:cubicBezTo>
                      <a:pt x="4951" y="17942"/>
                      <a:pt x="3225" y="17805"/>
                      <a:pt x="1554" y="17616"/>
                    </a:cubicBezTo>
                    <a:lnTo>
                      <a:pt x="1121" y="17625"/>
                    </a:lnTo>
                    <a:lnTo>
                      <a:pt x="1121" y="17633"/>
                    </a:lnTo>
                    <a:cubicBezTo>
                      <a:pt x="-254" y="17796"/>
                      <a:pt x="-254" y="18312"/>
                      <a:pt x="528" y="18657"/>
                    </a:cubicBezTo>
                    <a:cubicBezTo>
                      <a:pt x="-387" y="19018"/>
                      <a:pt x="-12" y="19439"/>
                      <a:pt x="933" y="19723"/>
                    </a:cubicBezTo>
                    <a:cubicBezTo>
                      <a:pt x="879" y="19731"/>
                      <a:pt x="851" y="19749"/>
                      <a:pt x="851" y="19757"/>
                    </a:cubicBezTo>
                    <a:cubicBezTo>
                      <a:pt x="367" y="20222"/>
                      <a:pt x="-12" y="20850"/>
                      <a:pt x="1338" y="21202"/>
                    </a:cubicBezTo>
                    <a:cubicBezTo>
                      <a:pt x="2226" y="21434"/>
                      <a:pt x="3576" y="21443"/>
                      <a:pt x="4627" y="21486"/>
                    </a:cubicBezTo>
                    <a:cubicBezTo>
                      <a:pt x="6029" y="21546"/>
                      <a:pt x="7431" y="21580"/>
                      <a:pt x="8833" y="21598"/>
                    </a:cubicBezTo>
                    <a:cubicBezTo>
                      <a:pt x="9091" y="21599"/>
                      <a:pt x="9354" y="21600"/>
                      <a:pt x="9619" y="21600"/>
                    </a:cubicBezTo>
                    <a:cubicBezTo>
                      <a:pt x="12081" y="21600"/>
                      <a:pt x="14844" y="21519"/>
                      <a:pt x="17059" y="21193"/>
                    </a:cubicBezTo>
                    <a:cubicBezTo>
                      <a:pt x="19027" y="20901"/>
                      <a:pt x="18785" y="20264"/>
                      <a:pt x="18945" y="19645"/>
                    </a:cubicBezTo>
                    <a:cubicBezTo>
                      <a:pt x="18973" y="19637"/>
                      <a:pt x="18945" y="19619"/>
                      <a:pt x="18945" y="19602"/>
                    </a:cubicBezTo>
                    <a:cubicBezTo>
                      <a:pt x="19917" y="19284"/>
                      <a:pt x="20105" y="18759"/>
                      <a:pt x="18893" y="18510"/>
                    </a:cubicBezTo>
                    <a:cubicBezTo>
                      <a:pt x="19729" y="18089"/>
                      <a:pt x="19835" y="17470"/>
                      <a:pt x="18191" y="17281"/>
                    </a:cubicBezTo>
                    <a:cubicBezTo>
                      <a:pt x="19163" y="15380"/>
                      <a:pt x="18973" y="13385"/>
                      <a:pt x="19108" y="11467"/>
                    </a:cubicBezTo>
                    <a:cubicBezTo>
                      <a:pt x="19269" y="9437"/>
                      <a:pt x="19593" y="7408"/>
                      <a:pt x="19484" y="5378"/>
                    </a:cubicBezTo>
                    <a:cubicBezTo>
                      <a:pt x="19675" y="5353"/>
                      <a:pt x="19756" y="5284"/>
                      <a:pt x="19675" y="5232"/>
                    </a:cubicBezTo>
                    <a:cubicBezTo>
                      <a:pt x="17894" y="4175"/>
                      <a:pt x="16087" y="3125"/>
                      <a:pt x="14228" y="2076"/>
                    </a:cubicBezTo>
                    <a:cubicBezTo>
                      <a:pt x="13338" y="1577"/>
                      <a:pt x="12420" y="1070"/>
                      <a:pt x="11503" y="563"/>
                    </a:cubicBezTo>
                    <a:cubicBezTo>
                      <a:pt x="11095" y="351"/>
                      <a:pt x="10565" y="0"/>
                      <a:pt x="96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2" name="Google Shape;6740;p51"/>
              <p:cNvSpPr/>
              <p:nvPr/>
            </p:nvSpPr>
            <p:spPr>
              <a:xfrm rot="573633">
                <a:off x="123562" y="417619"/>
                <a:ext cx="38344" cy="876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2" h="21600" fill="norm" stroke="1" extrusionOk="0">
                    <a:moveTo>
                      <a:pt x="0" y="0"/>
                    </a:moveTo>
                    <a:cubicBezTo>
                      <a:pt x="357" y="3524"/>
                      <a:pt x="7795" y="7049"/>
                      <a:pt x="9907" y="10557"/>
                    </a:cubicBezTo>
                    <a:cubicBezTo>
                      <a:pt x="12050" y="14191"/>
                      <a:pt x="10979" y="17824"/>
                      <a:pt x="11693" y="21475"/>
                    </a:cubicBezTo>
                    <a:cubicBezTo>
                      <a:pt x="11693" y="21521"/>
                      <a:pt x="12050" y="21568"/>
                      <a:pt x="13091" y="21600"/>
                    </a:cubicBezTo>
                    <a:lnTo>
                      <a:pt x="18774" y="21584"/>
                    </a:lnTo>
                    <a:cubicBezTo>
                      <a:pt x="19488" y="21553"/>
                      <a:pt x="19845" y="21505"/>
                      <a:pt x="19845" y="21475"/>
                    </a:cubicBezTo>
                    <a:cubicBezTo>
                      <a:pt x="21243" y="19815"/>
                      <a:pt x="21600" y="18139"/>
                      <a:pt x="21243" y="16479"/>
                    </a:cubicBezTo>
                    <a:cubicBezTo>
                      <a:pt x="20886" y="14442"/>
                      <a:pt x="19845" y="12390"/>
                      <a:pt x="18417" y="10353"/>
                    </a:cubicBezTo>
                    <a:cubicBezTo>
                      <a:pt x="16304" y="6940"/>
                      <a:pt x="15947" y="3415"/>
                      <a:pt x="6367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298" name="Google Shape;6741;p51"/>
          <p:cNvGrpSpPr/>
          <p:nvPr/>
        </p:nvGrpSpPr>
        <p:grpSpPr>
          <a:xfrm>
            <a:off x="7542131" y="2541008"/>
            <a:ext cx="1485100" cy="1684632"/>
            <a:chOff x="0" y="0"/>
            <a:chExt cx="1485098" cy="1684631"/>
          </a:xfrm>
        </p:grpSpPr>
        <p:sp>
          <p:nvSpPr>
            <p:cNvPr id="1285" name="Google Shape;6742;p51"/>
            <p:cNvSpPr/>
            <p:nvPr/>
          </p:nvSpPr>
          <p:spPr>
            <a:xfrm rot="922256">
              <a:off x="1169256" y="645469"/>
              <a:ext cx="29039" cy="85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67" y="45"/>
                    <a:pt x="12358" y="91"/>
                    <a:pt x="9242" y="138"/>
                  </a:cubicBezTo>
                  <a:lnTo>
                    <a:pt x="4310" y="185"/>
                  </a:lnTo>
                  <a:cubicBezTo>
                    <a:pt x="11112" y="3700"/>
                    <a:pt x="4933" y="7284"/>
                    <a:pt x="4310" y="10847"/>
                  </a:cubicBezTo>
                  <a:cubicBezTo>
                    <a:pt x="3063" y="14407"/>
                    <a:pt x="6179" y="18038"/>
                    <a:pt x="0" y="21600"/>
                  </a:cubicBezTo>
                  <a:cubicBezTo>
                    <a:pt x="1817" y="21483"/>
                    <a:pt x="4933" y="21392"/>
                    <a:pt x="7425" y="21322"/>
                  </a:cubicBezTo>
                  <a:cubicBezTo>
                    <a:pt x="9242" y="17738"/>
                    <a:pt x="11112" y="14153"/>
                    <a:pt x="13604" y="10546"/>
                  </a:cubicBezTo>
                  <a:cubicBezTo>
                    <a:pt x="15421" y="7053"/>
                    <a:pt x="12358" y="3469"/>
                    <a:pt x="21600" y="0"/>
                  </a:cubicBezTo>
                  <a:close/>
                </a:path>
              </a:pathLst>
            </a:custGeom>
            <a:solidFill>
              <a:srgbClr val="92C5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6" name="Google Shape;6743;p51"/>
            <p:cNvSpPr/>
            <p:nvPr/>
          </p:nvSpPr>
          <p:spPr>
            <a:xfrm rot="922256">
              <a:off x="192385" y="136530"/>
              <a:ext cx="1045666" cy="138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14151" y="15598"/>
                  </a:moveTo>
                  <a:cubicBezTo>
                    <a:pt x="14294" y="15598"/>
                    <a:pt x="14380" y="15772"/>
                    <a:pt x="14221" y="15845"/>
                  </a:cubicBezTo>
                  <a:cubicBezTo>
                    <a:pt x="13692" y="16158"/>
                    <a:pt x="13198" y="16512"/>
                    <a:pt x="12737" y="16882"/>
                  </a:cubicBezTo>
                  <a:cubicBezTo>
                    <a:pt x="13283" y="16654"/>
                    <a:pt x="13863" y="16483"/>
                    <a:pt x="14477" y="16413"/>
                  </a:cubicBezTo>
                  <a:cubicBezTo>
                    <a:pt x="14489" y="16411"/>
                    <a:pt x="14499" y="16411"/>
                    <a:pt x="14509" y="16411"/>
                  </a:cubicBezTo>
                  <a:cubicBezTo>
                    <a:pt x="14655" y="16411"/>
                    <a:pt x="14705" y="16587"/>
                    <a:pt x="14562" y="16640"/>
                  </a:cubicBezTo>
                  <a:cubicBezTo>
                    <a:pt x="14186" y="16726"/>
                    <a:pt x="13811" y="16796"/>
                    <a:pt x="13436" y="16896"/>
                  </a:cubicBezTo>
                  <a:cubicBezTo>
                    <a:pt x="13130" y="16995"/>
                    <a:pt x="12806" y="17081"/>
                    <a:pt x="12483" y="17137"/>
                  </a:cubicBezTo>
                  <a:lnTo>
                    <a:pt x="12448" y="17137"/>
                  </a:lnTo>
                  <a:lnTo>
                    <a:pt x="12431" y="17152"/>
                  </a:lnTo>
                  <a:cubicBezTo>
                    <a:pt x="12564" y="17149"/>
                    <a:pt x="12696" y="17148"/>
                    <a:pt x="12829" y="17148"/>
                  </a:cubicBezTo>
                  <a:cubicBezTo>
                    <a:pt x="13515" y="17148"/>
                    <a:pt x="14198" y="17180"/>
                    <a:pt x="14869" y="17251"/>
                  </a:cubicBezTo>
                  <a:cubicBezTo>
                    <a:pt x="14988" y="17265"/>
                    <a:pt x="14937" y="17393"/>
                    <a:pt x="14835" y="17407"/>
                  </a:cubicBezTo>
                  <a:cubicBezTo>
                    <a:pt x="14413" y="17454"/>
                    <a:pt x="13980" y="17467"/>
                    <a:pt x="13545" y="17467"/>
                  </a:cubicBezTo>
                  <a:cubicBezTo>
                    <a:pt x="13048" y="17467"/>
                    <a:pt x="12547" y="17450"/>
                    <a:pt x="12056" y="17450"/>
                  </a:cubicBezTo>
                  <a:cubicBezTo>
                    <a:pt x="11885" y="17450"/>
                    <a:pt x="11817" y="17294"/>
                    <a:pt x="11920" y="17195"/>
                  </a:cubicBezTo>
                  <a:cubicBezTo>
                    <a:pt x="12515" y="16555"/>
                    <a:pt x="13233" y="16029"/>
                    <a:pt x="14068" y="15617"/>
                  </a:cubicBezTo>
                  <a:cubicBezTo>
                    <a:pt x="14096" y="15604"/>
                    <a:pt x="14125" y="15598"/>
                    <a:pt x="14151" y="15598"/>
                  </a:cubicBezTo>
                  <a:close/>
                  <a:moveTo>
                    <a:pt x="2985" y="16387"/>
                  </a:moveTo>
                  <a:cubicBezTo>
                    <a:pt x="3373" y="16387"/>
                    <a:pt x="3764" y="16646"/>
                    <a:pt x="3907" y="16938"/>
                  </a:cubicBezTo>
                  <a:cubicBezTo>
                    <a:pt x="4112" y="17322"/>
                    <a:pt x="3855" y="17862"/>
                    <a:pt x="3293" y="17891"/>
                  </a:cubicBezTo>
                  <a:cubicBezTo>
                    <a:pt x="3281" y="17892"/>
                    <a:pt x="3268" y="17892"/>
                    <a:pt x="3255" y="17892"/>
                  </a:cubicBezTo>
                  <a:cubicBezTo>
                    <a:pt x="2879" y="17892"/>
                    <a:pt x="2540" y="17682"/>
                    <a:pt x="2458" y="17365"/>
                  </a:cubicBezTo>
                  <a:lnTo>
                    <a:pt x="2458" y="17351"/>
                  </a:lnTo>
                  <a:lnTo>
                    <a:pt x="2441" y="17322"/>
                  </a:lnTo>
                  <a:cubicBezTo>
                    <a:pt x="2184" y="17038"/>
                    <a:pt x="2270" y="16640"/>
                    <a:pt x="2628" y="16470"/>
                  </a:cubicBezTo>
                  <a:cubicBezTo>
                    <a:pt x="2741" y="16412"/>
                    <a:pt x="2863" y="16387"/>
                    <a:pt x="2985" y="16387"/>
                  </a:cubicBezTo>
                  <a:close/>
                  <a:moveTo>
                    <a:pt x="2349" y="18566"/>
                  </a:moveTo>
                  <a:cubicBezTo>
                    <a:pt x="2591" y="18566"/>
                    <a:pt x="2840" y="18674"/>
                    <a:pt x="2952" y="18886"/>
                  </a:cubicBezTo>
                  <a:cubicBezTo>
                    <a:pt x="3167" y="19268"/>
                    <a:pt x="2816" y="19670"/>
                    <a:pt x="2363" y="19670"/>
                  </a:cubicBezTo>
                  <a:cubicBezTo>
                    <a:pt x="2277" y="19670"/>
                    <a:pt x="2189" y="19656"/>
                    <a:pt x="2100" y="19625"/>
                  </a:cubicBezTo>
                  <a:cubicBezTo>
                    <a:pt x="1861" y="19468"/>
                    <a:pt x="1742" y="19226"/>
                    <a:pt x="1759" y="18985"/>
                  </a:cubicBezTo>
                  <a:cubicBezTo>
                    <a:pt x="1804" y="18705"/>
                    <a:pt x="2071" y="18566"/>
                    <a:pt x="2349" y="18566"/>
                  </a:cubicBezTo>
                  <a:close/>
                  <a:moveTo>
                    <a:pt x="14629" y="18502"/>
                  </a:moveTo>
                  <a:cubicBezTo>
                    <a:pt x="14673" y="18502"/>
                    <a:pt x="14721" y="18506"/>
                    <a:pt x="14766" y="18516"/>
                  </a:cubicBezTo>
                  <a:cubicBezTo>
                    <a:pt x="14852" y="18530"/>
                    <a:pt x="14885" y="18615"/>
                    <a:pt x="14835" y="18672"/>
                  </a:cubicBezTo>
                  <a:cubicBezTo>
                    <a:pt x="15243" y="18786"/>
                    <a:pt x="15415" y="19184"/>
                    <a:pt x="15210" y="19510"/>
                  </a:cubicBezTo>
                  <a:cubicBezTo>
                    <a:pt x="15091" y="19677"/>
                    <a:pt x="14890" y="19750"/>
                    <a:pt x="14679" y="19750"/>
                  </a:cubicBezTo>
                  <a:cubicBezTo>
                    <a:pt x="14406" y="19750"/>
                    <a:pt x="14118" y="19626"/>
                    <a:pt x="13982" y="19425"/>
                  </a:cubicBezTo>
                  <a:cubicBezTo>
                    <a:pt x="13733" y="19047"/>
                    <a:pt x="14128" y="18502"/>
                    <a:pt x="14629" y="18502"/>
                  </a:cubicBezTo>
                  <a:close/>
                  <a:moveTo>
                    <a:pt x="10581" y="18589"/>
                  </a:moveTo>
                  <a:cubicBezTo>
                    <a:pt x="10703" y="18589"/>
                    <a:pt x="10830" y="18699"/>
                    <a:pt x="10760" y="18814"/>
                  </a:cubicBezTo>
                  <a:cubicBezTo>
                    <a:pt x="10237" y="19662"/>
                    <a:pt x="9226" y="20118"/>
                    <a:pt x="8216" y="20118"/>
                  </a:cubicBezTo>
                  <a:cubicBezTo>
                    <a:pt x="7379" y="20118"/>
                    <a:pt x="6543" y="19805"/>
                    <a:pt x="5986" y="19141"/>
                  </a:cubicBezTo>
                  <a:cubicBezTo>
                    <a:pt x="5936" y="19069"/>
                    <a:pt x="6015" y="18996"/>
                    <a:pt x="6093" y="18996"/>
                  </a:cubicBezTo>
                  <a:cubicBezTo>
                    <a:pt x="6122" y="18996"/>
                    <a:pt x="6151" y="19005"/>
                    <a:pt x="6174" y="19028"/>
                  </a:cubicBezTo>
                  <a:cubicBezTo>
                    <a:pt x="6775" y="19548"/>
                    <a:pt x="7521" y="19816"/>
                    <a:pt x="8243" y="19816"/>
                  </a:cubicBezTo>
                  <a:cubicBezTo>
                    <a:pt x="9096" y="19816"/>
                    <a:pt x="9919" y="19442"/>
                    <a:pt x="10436" y="18672"/>
                  </a:cubicBezTo>
                  <a:cubicBezTo>
                    <a:pt x="10469" y="18613"/>
                    <a:pt x="10524" y="18589"/>
                    <a:pt x="10581" y="18589"/>
                  </a:cubicBezTo>
                  <a:close/>
                  <a:moveTo>
                    <a:pt x="5833" y="0"/>
                  </a:moveTo>
                  <a:cubicBezTo>
                    <a:pt x="5816" y="29"/>
                    <a:pt x="5766" y="57"/>
                    <a:pt x="5731" y="72"/>
                  </a:cubicBezTo>
                  <a:cubicBezTo>
                    <a:pt x="4742" y="341"/>
                    <a:pt x="3771" y="668"/>
                    <a:pt x="2816" y="1023"/>
                  </a:cubicBezTo>
                  <a:cubicBezTo>
                    <a:pt x="2031" y="1336"/>
                    <a:pt x="770" y="1691"/>
                    <a:pt x="293" y="2331"/>
                  </a:cubicBezTo>
                  <a:cubicBezTo>
                    <a:pt x="-151" y="2913"/>
                    <a:pt x="37" y="3765"/>
                    <a:pt x="54" y="4420"/>
                  </a:cubicBezTo>
                  <a:cubicBezTo>
                    <a:pt x="88" y="5244"/>
                    <a:pt x="122" y="6053"/>
                    <a:pt x="155" y="6878"/>
                  </a:cubicBezTo>
                  <a:lnTo>
                    <a:pt x="718" y="20520"/>
                  </a:lnTo>
                  <a:cubicBezTo>
                    <a:pt x="735" y="21088"/>
                    <a:pt x="668" y="21401"/>
                    <a:pt x="1451" y="21557"/>
                  </a:cubicBezTo>
                  <a:cubicBezTo>
                    <a:pt x="1622" y="21584"/>
                    <a:pt x="1814" y="21593"/>
                    <a:pt x="2008" y="21593"/>
                  </a:cubicBezTo>
                  <a:cubicBezTo>
                    <a:pt x="2320" y="21593"/>
                    <a:pt x="2645" y="21571"/>
                    <a:pt x="2918" y="21571"/>
                  </a:cubicBezTo>
                  <a:cubicBezTo>
                    <a:pt x="3771" y="21586"/>
                    <a:pt x="4606" y="21600"/>
                    <a:pt x="5441" y="21600"/>
                  </a:cubicBezTo>
                  <a:cubicBezTo>
                    <a:pt x="5555" y="21600"/>
                    <a:pt x="5668" y="21600"/>
                    <a:pt x="5781" y="21600"/>
                  </a:cubicBezTo>
                  <a:cubicBezTo>
                    <a:pt x="8638" y="21600"/>
                    <a:pt x="11513" y="21469"/>
                    <a:pt x="14368" y="21469"/>
                  </a:cubicBezTo>
                  <a:cubicBezTo>
                    <a:pt x="15116" y="21469"/>
                    <a:pt x="15863" y="21477"/>
                    <a:pt x="16608" y="21500"/>
                  </a:cubicBezTo>
                  <a:cubicBezTo>
                    <a:pt x="16319" y="18388"/>
                    <a:pt x="16556" y="15191"/>
                    <a:pt x="16556" y="12079"/>
                  </a:cubicBezTo>
                  <a:cubicBezTo>
                    <a:pt x="16539" y="8909"/>
                    <a:pt x="16522" y="5741"/>
                    <a:pt x="16489" y="2572"/>
                  </a:cubicBezTo>
                  <a:cubicBezTo>
                    <a:pt x="16489" y="2543"/>
                    <a:pt x="16506" y="2516"/>
                    <a:pt x="16522" y="2487"/>
                  </a:cubicBezTo>
                  <a:cubicBezTo>
                    <a:pt x="16489" y="2487"/>
                    <a:pt x="16455" y="2502"/>
                    <a:pt x="16437" y="2502"/>
                  </a:cubicBezTo>
                  <a:cubicBezTo>
                    <a:pt x="15813" y="2494"/>
                    <a:pt x="15190" y="2491"/>
                    <a:pt x="14567" y="2491"/>
                  </a:cubicBezTo>
                  <a:cubicBezTo>
                    <a:pt x="10181" y="2491"/>
                    <a:pt x="5806" y="2645"/>
                    <a:pt x="1417" y="2658"/>
                  </a:cubicBezTo>
                  <a:cubicBezTo>
                    <a:pt x="1247" y="2658"/>
                    <a:pt x="1214" y="2473"/>
                    <a:pt x="1350" y="2416"/>
                  </a:cubicBezTo>
                  <a:cubicBezTo>
                    <a:pt x="1367" y="2387"/>
                    <a:pt x="1384" y="2374"/>
                    <a:pt x="1401" y="2360"/>
                  </a:cubicBezTo>
                  <a:cubicBezTo>
                    <a:pt x="2525" y="1648"/>
                    <a:pt x="3821" y="1023"/>
                    <a:pt x="5186" y="697"/>
                  </a:cubicBezTo>
                  <a:cubicBezTo>
                    <a:pt x="6093" y="483"/>
                    <a:pt x="7047" y="448"/>
                    <a:pt x="8002" y="448"/>
                  </a:cubicBezTo>
                  <a:cubicBezTo>
                    <a:pt x="8473" y="448"/>
                    <a:pt x="8943" y="456"/>
                    <a:pt x="9408" y="456"/>
                  </a:cubicBezTo>
                  <a:cubicBezTo>
                    <a:pt x="9507" y="456"/>
                    <a:pt x="9606" y="456"/>
                    <a:pt x="9703" y="455"/>
                  </a:cubicBezTo>
                  <a:lnTo>
                    <a:pt x="20699" y="455"/>
                  </a:lnTo>
                  <a:cubicBezTo>
                    <a:pt x="20785" y="455"/>
                    <a:pt x="20853" y="498"/>
                    <a:pt x="20871" y="555"/>
                  </a:cubicBezTo>
                  <a:cubicBezTo>
                    <a:pt x="20885" y="548"/>
                    <a:pt x="20901" y="545"/>
                    <a:pt x="20915" y="545"/>
                  </a:cubicBezTo>
                  <a:cubicBezTo>
                    <a:pt x="20965" y="545"/>
                    <a:pt x="21007" y="579"/>
                    <a:pt x="21007" y="611"/>
                  </a:cubicBezTo>
                  <a:cubicBezTo>
                    <a:pt x="21108" y="1407"/>
                    <a:pt x="21211" y="2189"/>
                    <a:pt x="21211" y="2985"/>
                  </a:cubicBezTo>
                  <a:lnTo>
                    <a:pt x="21449" y="2928"/>
                  </a:lnTo>
                  <a:cubicBezTo>
                    <a:pt x="21382" y="2502"/>
                    <a:pt x="21382" y="2089"/>
                    <a:pt x="21347" y="1663"/>
                  </a:cubicBezTo>
                  <a:cubicBezTo>
                    <a:pt x="21296" y="1137"/>
                    <a:pt x="21279" y="625"/>
                    <a:pt x="21313" y="100"/>
                  </a:cubicBezTo>
                  <a:cubicBezTo>
                    <a:pt x="18738" y="100"/>
                    <a:pt x="16181" y="100"/>
                    <a:pt x="13607" y="86"/>
                  </a:cubicBezTo>
                  <a:cubicBezTo>
                    <a:pt x="12381" y="86"/>
                    <a:pt x="11144" y="101"/>
                    <a:pt x="9907" y="101"/>
                  </a:cubicBezTo>
                  <a:cubicBezTo>
                    <a:pt x="8543" y="101"/>
                    <a:pt x="7182" y="82"/>
                    <a:pt x="58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6744;p51"/>
            <p:cNvSpPr/>
            <p:nvPr/>
          </p:nvSpPr>
          <p:spPr>
            <a:xfrm rot="922256">
              <a:off x="1176168" y="475686"/>
              <a:ext cx="214375" cy="17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05" y="0"/>
                  </a:moveTo>
                  <a:lnTo>
                    <a:pt x="7449" y="4704"/>
                  </a:lnTo>
                  <a:cubicBezTo>
                    <a:pt x="5360" y="5598"/>
                    <a:pt x="2595" y="6275"/>
                    <a:pt x="921" y="7724"/>
                  </a:cubicBezTo>
                  <a:cubicBezTo>
                    <a:pt x="802" y="7808"/>
                    <a:pt x="682" y="7884"/>
                    <a:pt x="563" y="7884"/>
                  </a:cubicBezTo>
                  <a:cubicBezTo>
                    <a:pt x="513" y="7884"/>
                    <a:pt x="464" y="7874"/>
                    <a:pt x="415" y="7837"/>
                  </a:cubicBezTo>
                  <a:cubicBezTo>
                    <a:pt x="584" y="11092"/>
                    <a:pt x="584" y="14224"/>
                    <a:pt x="331" y="17357"/>
                  </a:cubicBezTo>
                  <a:cubicBezTo>
                    <a:pt x="246" y="18590"/>
                    <a:pt x="77" y="19709"/>
                    <a:pt x="0" y="20941"/>
                  </a:cubicBezTo>
                  <a:cubicBezTo>
                    <a:pt x="1822" y="21393"/>
                    <a:pt x="3679" y="21600"/>
                    <a:pt x="5528" y="21600"/>
                  </a:cubicBezTo>
                  <a:cubicBezTo>
                    <a:pt x="8349" y="21600"/>
                    <a:pt x="11169" y="21111"/>
                    <a:pt x="13898" y="20161"/>
                  </a:cubicBezTo>
                  <a:cubicBezTo>
                    <a:pt x="15741" y="19380"/>
                    <a:pt x="17415" y="18364"/>
                    <a:pt x="19089" y="17244"/>
                  </a:cubicBezTo>
                  <a:cubicBezTo>
                    <a:pt x="19842" y="16463"/>
                    <a:pt x="20679" y="15908"/>
                    <a:pt x="21600" y="15344"/>
                  </a:cubicBezTo>
                  <a:cubicBezTo>
                    <a:pt x="20679" y="14892"/>
                    <a:pt x="19842" y="14224"/>
                    <a:pt x="19089" y="13660"/>
                  </a:cubicBezTo>
                  <a:cubicBezTo>
                    <a:pt x="17837" y="12540"/>
                    <a:pt x="15994" y="11308"/>
                    <a:pt x="15657" y="9069"/>
                  </a:cubicBezTo>
                  <a:cubicBezTo>
                    <a:pt x="15319" y="6717"/>
                    <a:pt x="17077" y="2907"/>
                    <a:pt x="1850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6745;p51"/>
            <p:cNvSpPr/>
            <p:nvPr/>
          </p:nvSpPr>
          <p:spPr>
            <a:xfrm rot="922256">
              <a:off x="993950" y="288793"/>
              <a:ext cx="201112" cy="132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68" y="10647"/>
                  </a:moveTo>
                  <a:cubicBezTo>
                    <a:pt x="13810" y="10647"/>
                    <a:pt x="13968" y="10658"/>
                    <a:pt x="14013" y="10680"/>
                  </a:cubicBezTo>
                  <a:cubicBezTo>
                    <a:pt x="15175" y="12963"/>
                    <a:pt x="15355" y="15305"/>
                    <a:pt x="15445" y="17587"/>
                  </a:cubicBezTo>
                  <a:cubicBezTo>
                    <a:pt x="15400" y="17654"/>
                    <a:pt x="15062" y="17687"/>
                    <a:pt x="14725" y="17687"/>
                  </a:cubicBezTo>
                  <a:cubicBezTo>
                    <a:pt x="14395" y="17687"/>
                    <a:pt x="14058" y="17654"/>
                    <a:pt x="14013" y="17587"/>
                  </a:cubicBezTo>
                  <a:cubicBezTo>
                    <a:pt x="13390" y="15305"/>
                    <a:pt x="12851" y="12978"/>
                    <a:pt x="13390" y="10680"/>
                  </a:cubicBezTo>
                  <a:cubicBezTo>
                    <a:pt x="13390" y="10658"/>
                    <a:pt x="13525" y="10647"/>
                    <a:pt x="13668" y="10647"/>
                  </a:cubicBezTo>
                  <a:close/>
                  <a:moveTo>
                    <a:pt x="7445" y="8653"/>
                  </a:moveTo>
                  <a:cubicBezTo>
                    <a:pt x="7587" y="8653"/>
                    <a:pt x="7730" y="8667"/>
                    <a:pt x="7767" y="8697"/>
                  </a:cubicBezTo>
                  <a:cubicBezTo>
                    <a:pt x="12138" y="11948"/>
                    <a:pt x="7677" y="15305"/>
                    <a:pt x="10354" y="18587"/>
                  </a:cubicBezTo>
                  <a:cubicBezTo>
                    <a:pt x="10459" y="18676"/>
                    <a:pt x="9994" y="18732"/>
                    <a:pt x="9582" y="18732"/>
                  </a:cubicBezTo>
                  <a:cubicBezTo>
                    <a:pt x="9304" y="18732"/>
                    <a:pt x="9049" y="18706"/>
                    <a:pt x="9012" y="18646"/>
                  </a:cubicBezTo>
                  <a:cubicBezTo>
                    <a:pt x="6245" y="15350"/>
                    <a:pt x="10174" y="12023"/>
                    <a:pt x="7048" y="8726"/>
                  </a:cubicBezTo>
                  <a:cubicBezTo>
                    <a:pt x="6995" y="8682"/>
                    <a:pt x="7227" y="8653"/>
                    <a:pt x="7445" y="8653"/>
                  </a:cubicBezTo>
                  <a:close/>
                  <a:moveTo>
                    <a:pt x="20888" y="0"/>
                  </a:moveTo>
                  <a:cubicBezTo>
                    <a:pt x="20798" y="15"/>
                    <a:pt x="20618" y="30"/>
                    <a:pt x="20438" y="30"/>
                  </a:cubicBezTo>
                  <a:cubicBezTo>
                    <a:pt x="20438" y="90"/>
                    <a:pt x="20348" y="135"/>
                    <a:pt x="20086" y="149"/>
                  </a:cubicBezTo>
                  <a:cubicBezTo>
                    <a:pt x="13833" y="836"/>
                    <a:pt x="7048" y="1373"/>
                    <a:pt x="0" y="1775"/>
                  </a:cubicBezTo>
                  <a:cubicBezTo>
                    <a:pt x="352" y="1805"/>
                    <a:pt x="532" y="1865"/>
                    <a:pt x="532" y="1924"/>
                  </a:cubicBezTo>
                  <a:cubicBezTo>
                    <a:pt x="712" y="5251"/>
                    <a:pt x="802" y="8577"/>
                    <a:pt x="802" y="11904"/>
                  </a:cubicBezTo>
                  <a:cubicBezTo>
                    <a:pt x="892" y="15110"/>
                    <a:pt x="2054" y="18408"/>
                    <a:pt x="532" y="21600"/>
                  </a:cubicBezTo>
                  <a:cubicBezTo>
                    <a:pt x="3299" y="21227"/>
                    <a:pt x="6425" y="20913"/>
                    <a:pt x="9282" y="20585"/>
                  </a:cubicBezTo>
                  <a:cubicBezTo>
                    <a:pt x="12851" y="20168"/>
                    <a:pt x="16337" y="19735"/>
                    <a:pt x="19816" y="19317"/>
                  </a:cubicBezTo>
                  <a:lnTo>
                    <a:pt x="19996" y="19302"/>
                  </a:lnTo>
                  <a:cubicBezTo>
                    <a:pt x="19366" y="17005"/>
                    <a:pt x="20265" y="14663"/>
                    <a:pt x="20528" y="12367"/>
                  </a:cubicBezTo>
                  <a:cubicBezTo>
                    <a:pt x="20798" y="10099"/>
                    <a:pt x="20265" y="7786"/>
                    <a:pt x="21600" y="5535"/>
                  </a:cubicBezTo>
                  <a:cubicBezTo>
                    <a:pt x="20086" y="5594"/>
                    <a:pt x="18474" y="5624"/>
                    <a:pt x="16869" y="5639"/>
                  </a:cubicBezTo>
                  <a:cubicBezTo>
                    <a:pt x="16959" y="6326"/>
                    <a:pt x="17049" y="7011"/>
                    <a:pt x="17049" y="7697"/>
                  </a:cubicBezTo>
                  <a:cubicBezTo>
                    <a:pt x="17049" y="7771"/>
                    <a:pt x="16734" y="7809"/>
                    <a:pt x="16427" y="7809"/>
                  </a:cubicBezTo>
                  <a:cubicBezTo>
                    <a:pt x="16112" y="7809"/>
                    <a:pt x="15797" y="7771"/>
                    <a:pt x="15797" y="7697"/>
                  </a:cubicBezTo>
                  <a:cubicBezTo>
                    <a:pt x="15707" y="7011"/>
                    <a:pt x="15887" y="6326"/>
                    <a:pt x="16067" y="5639"/>
                  </a:cubicBezTo>
                  <a:cubicBezTo>
                    <a:pt x="15827" y="5640"/>
                    <a:pt x="15587" y="5640"/>
                    <a:pt x="15347" y="5640"/>
                  </a:cubicBezTo>
                  <a:cubicBezTo>
                    <a:pt x="12731" y="5640"/>
                    <a:pt x="10129" y="5566"/>
                    <a:pt x="7677" y="5430"/>
                  </a:cubicBezTo>
                  <a:cubicBezTo>
                    <a:pt x="6965" y="5967"/>
                    <a:pt x="6515" y="6518"/>
                    <a:pt x="6515" y="7071"/>
                  </a:cubicBezTo>
                  <a:cubicBezTo>
                    <a:pt x="6560" y="7120"/>
                    <a:pt x="6350" y="7146"/>
                    <a:pt x="6118" y="7146"/>
                  </a:cubicBezTo>
                  <a:cubicBezTo>
                    <a:pt x="5915" y="7146"/>
                    <a:pt x="5706" y="7127"/>
                    <a:pt x="5623" y="7086"/>
                  </a:cubicBezTo>
                  <a:cubicBezTo>
                    <a:pt x="4911" y="6549"/>
                    <a:pt x="5263" y="6086"/>
                    <a:pt x="5803" y="5549"/>
                  </a:cubicBezTo>
                  <a:cubicBezTo>
                    <a:pt x="6785" y="4580"/>
                    <a:pt x="6785" y="3596"/>
                    <a:pt x="5803" y="2626"/>
                  </a:cubicBezTo>
                  <a:cubicBezTo>
                    <a:pt x="5691" y="2517"/>
                    <a:pt x="6245" y="2435"/>
                    <a:pt x="6755" y="2435"/>
                  </a:cubicBezTo>
                  <a:cubicBezTo>
                    <a:pt x="7085" y="2435"/>
                    <a:pt x="7392" y="2469"/>
                    <a:pt x="7497" y="2551"/>
                  </a:cubicBezTo>
                  <a:cubicBezTo>
                    <a:pt x="7767" y="2745"/>
                    <a:pt x="7940" y="2954"/>
                    <a:pt x="8030" y="3162"/>
                  </a:cubicBezTo>
                  <a:cubicBezTo>
                    <a:pt x="9904" y="2999"/>
                    <a:pt x="12408" y="2924"/>
                    <a:pt x="14373" y="2820"/>
                  </a:cubicBezTo>
                  <a:lnTo>
                    <a:pt x="21600" y="2432"/>
                  </a:lnTo>
                  <a:cubicBezTo>
                    <a:pt x="21600" y="2417"/>
                    <a:pt x="21600" y="2402"/>
                    <a:pt x="21600" y="2387"/>
                  </a:cubicBezTo>
                  <a:cubicBezTo>
                    <a:pt x="21068" y="1596"/>
                    <a:pt x="20888" y="791"/>
                    <a:pt x="208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6746;p51"/>
            <p:cNvSpPr/>
            <p:nvPr/>
          </p:nvSpPr>
          <p:spPr>
            <a:xfrm rot="922256">
              <a:off x="442514" y="189373"/>
              <a:ext cx="741336" cy="105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93" y="0"/>
                  </a:moveTo>
                  <a:cubicBezTo>
                    <a:pt x="7611" y="0"/>
                    <a:pt x="6429" y="471"/>
                    <a:pt x="5304" y="2341"/>
                  </a:cubicBezTo>
                  <a:cubicBezTo>
                    <a:pt x="3366" y="5702"/>
                    <a:pt x="1719" y="14122"/>
                    <a:pt x="0" y="21600"/>
                  </a:cubicBezTo>
                  <a:cubicBezTo>
                    <a:pt x="3777" y="18992"/>
                    <a:pt x="7605" y="17861"/>
                    <a:pt x="11455" y="17861"/>
                  </a:cubicBezTo>
                  <a:lnTo>
                    <a:pt x="11455" y="15615"/>
                  </a:lnTo>
                  <a:cubicBezTo>
                    <a:pt x="8913" y="15615"/>
                    <a:pt x="6393" y="14311"/>
                    <a:pt x="3875" y="11688"/>
                  </a:cubicBezTo>
                  <a:cubicBezTo>
                    <a:pt x="3755" y="11515"/>
                    <a:pt x="3801" y="10195"/>
                    <a:pt x="3899" y="10195"/>
                  </a:cubicBezTo>
                  <a:cubicBezTo>
                    <a:pt x="6822" y="11892"/>
                    <a:pt x="9712" y="12960"/>
                    <a:pt x="12637" y="12960"/>
                  </a:cubicBezTo>
                  <a:cubicBezTo>
                    <a:pt x="13249" y="12960"/>
                    <a:pt x="13865" y="12913"/>
                    <a:pt x="14481" y="12819"/>
                  </a:cubicBezTo>
                  <a:lnTo>
                    <a:pt x="14457" y="9268"/>
                  </a:lnTo>
                  <a:cubicBezTo>
                    <a:pt x="12641" y="8891"/>
                    <a:pt x="10824" y="7949"/>
                    <a:pt x="9033" y="6456"/>
                  </a:cubicBezTo>
                  <a:cubicBezTo>
                    <a:pt x="8888" y="6268"/>
                    <a:pt x="8888" y="4776"/>
                    <a:pt x="9033" y="4776"/>
                  </a:cubicBezTo>
                  <a:cubicBezTo>
                    <a:pt x="11203" y="5938"/>
                    <a:pt x="13385" y="6551"/>
                    <a:pt x="15569" y="6551"/>
                  </a:cubicBezTo>
                  <a:cubicBezTo>
                    <a:pt x="17581" y="6551"/>
                    <a:pt x="19593" y="6032"/>
                    <a:pt x="21600" y="4964"/>
                  </a:cubicBezTo>
                  <a:lnTo>
                    <a:pt x="21600" y="471"/>
                  </a:lnTo>
                  <a:lnTo>
                    <a:pt x="12301" y="471"/>
                  </a:lnTo>
                  <a:cubicBezTo>
                    <a:pt x="11164" y="471"/>
                    <a:pt x="9976" y="0"/>
                    <a:pt x="87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6747;p51"/>
            <p:cNvSpPr/>
            <p:nvPr/>
          </p:nvSpPr>
          <p:spPr>
            <a:xfrm rot="922256">
              <a:off x="826913" y="262461"/>
              <a:ext cx="501973" cy="9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19" y="0"/>
                  </a:moveTo>
                  <a:lnTo>
                    <a:pt x="15019" y="5100"/>
                  </a:lnTo>
                  <a:cubicBezTo>
                    <a:pt x="15340" y="5100"/>
                    <a:pt x="15340" y="7959"/>
                    <a:pt x="14983" y="8164"/>
                  </a:cubicBezTo>
                  <a:cubicBezTo>
                    <a:pt x="12306" y="9397"/>
                    <a:pt x="9609" y="9927"/>
                    <a:pt x="6921" y="9927"/>
                  </a:cubicBezTo>
                  <a:cubicBezTo>
                    <a:pt x="6092" y="9927"/>
                    <a:pt x="5263" y="9876"/>
                    <a:pt x="4434" y="9790"/>
                  </a:cubicBezTo>
                  <a:lnTo>
                    <a:pt x="4434" y="13453"/>
                  </a:lnTo>
                  <a:lnTo>
                    <a:pt x="4470" y="13453"/>
                  </a:lnTo>
                  <a:cubicBezTo>
                    <a:pt x="4755" y="13453"/>
                    <a:pt x="4755" y="16106"/>
                    <a:pt x="4470" y="16106"/>
                  </a:cubicBezTo>
                  <a:cubicBezTo>
                    <a:pt x="2968" y="16517"/>
                    <a:pt x="1502" y="16722"/>
                    <a:pt x="0" y="16722"/>
                  </a:cubicBezTo>
                  <a:lnTo>
                    <a:pt x="0" y="19152"/>
                  </a:lnTo>
                  <a:cubicBezTo>
                    <a:pt x="4578" y="19152"/>
                    <a:pt x="9119" y="19563"/>
                    <a:pt x="13661" y="20179"/>
                  </a:cubicBezTo>
                  <a:cubicBezTo>
                    <a:pt x="13805" y="20179"/>
                    <a:pt x="13982" y="20796"/>
                    <a:pt x="14019" y="21600"/>
                  </a:cubicBezTo>
                  <a:cubicBezTo>
                    <a:pt x="14055" y="21395"/>
                    <a:pt x="14091" y="21395"/>
                    <a:pt x="14091" y="21395"/>
                  </a:cubicBezTo>
                  <a:cubicBezTo>
                    <a:pt x="16701" y="15490"/>
                    <a:pt x="19203" y="8352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6748;p51"/>
            <p:cNvSpPr/>
            <p:nvPr/>
          </p:nvSpPr>
          <p:spPr>
            <a:xfrm rot="922256">
              <a:off x="1060782" y="941549"/>
              <a:ext cx="21192" cy="43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0" h="21600" fill="norm" stroke="1" extrusionOk="0">
                  <a:moveTo>
                    <a:pt x="4155" y="0"/>
                  </a:moveTo>
                  <a:cubicBezTo>
                    <a:pt x="2968" y="0"/>
                    <a:pt x="1845" y="35"/>
                    <a:pt x="1845" y="104"/>
                  </a:cubicBezTo>
                  <a:cubicBezTo>
                    <a:pt x="-2650" y="7153"/>
                    <a:pt x="1845" y="14290"/>
                    <a:pt x="7026" y="21293"/>
                  </a:cubicBezTo>
                  <a:cubicBezTo>
                    <a:pt x="7401" y="21496"/>
                    <a:pt x="10210" y="21600"/>
                    <a:pt x="12957" y="21600"/>
                  </a:cubicBezTo>
                  <a:cubicBezTo>
                    <a:pt x="15766" y="21600"/>
                    <a:pt x="18575" y="21496"/>
                    <a:pt x="18950" y="21293"/>
                  </a:cubicBezTo>
                  <a:cubicBezTo>
                    <a:pt x="18201" y="14290"/>
                    <a:pt x="16703" y="7106"/>
                    <a:pt x="7026" y="104"/>
                  </a:cubicBezTo>
                  <a:cubicBezTo>
                    <a:pt x="6652" y="35"/>
                    <a:pt x="5341" y="0"/>
                    <a:pt x="41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2" name="Google Shape;6749;p51"/>
            <p:cNvSpPr/>
            <p:nvPr/>
          </p:nvSpPr>
          <p:spPr>
            <a:xfrm rot="922256">
              <a:off x="1013315" y="807026"/>
              <a:ext cx="30925" cy="616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991" h="21600" fill="norm" stroke="1" extrusionOk="0">
                  <a:moveTo>
                    <a:pt x="1624" y="0"/>
                  </a:moveTo>
                  <a:cubicBezTo>
                    <a:pt x="893" y="0"/>
                    <a:pt x="0" y="70"/>
                    <a:pt x="0" y="148"/>
                  </a:cubicBezTo>
                  <a:cubicBezTo>
                    <a:pt x="11287" y="7217"/>
                    <a:pt x="-2896" y="14348"/>
                    <a:pt x="7092" y="21415"/>
                  </a:cubicBezTo>
                  <a:cubicBezTo>
                    <a:pt x="7227" y="21544"/>
                    <a:pt x="8148" y="21600"/>
                    <a:pt x="9149" y="21600"/>
                  </a:cubicBezTo>
                  <a:cubicBezTo>
                    <a:pt x="10638" y="21600"/>
                    <a:pt x="12316" y="21479"/>
                    <a:pt x="11937" y="21288"/>
                  </a:cubicBezTo>
                  <a:cubicBezTo>
                    <a:pt x="2599" y="14251"/>
                    <a:pt x="18704" y="7056"/>
                    <a:pt x="2599" y="86"/>
                  </a:cubicBezTo>
                  <a:cubicBezTo>
                    <a:pt x="2463" y="24"/>
                    <a:pt x="2084" y="0"/>
                    <a:pt x="162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3" name="Google Shape;6750;p51"/>
            <p:cNvSpPr/>
            <p:nvPr/>
          </p:nvSpPr>
          <p:spPr>
            <a:xfrm rot="922256">
              <a:off x="668433" y="1159808"/>
              <a:ext cx="149743" cy="12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15456" y="0"/>
                  </a:moveTo>
                  <a:cubicBezTo>
                    <a:pt x="15282" y="0"/>
                    <a:pt x="15107" y="69"/>
                    <a:pt x="14932" y="220"/>
                  </a:cubicBezTo>
                  <a:cubicBezTo>
                    <a:pt x="9278" y="4967"/>
                    <a:pt x="4312" y="11034"/>
                    <a:pt x="384" y="18408"/>
                  </a:cubicBezTo>
                  <a:cubicBezTo>
                    <a:pt x="-431" y="19550"/>
                    <a:pt x="151" y="21352"/>
                    <a:pt x="1189" y="21352"/>
                  </a:cubicBezTo>
                  <a:cubicBezTo>
                    <a:pt x="4312" y="21435"/>
                    <a:pt x="7484" y="21600"/>
                    <a:pt x="10655" y="21600"/>
                  </a:cubicBezTo>
                  <a:cubicBezTo>
                    <a:pt x="13836" y="21600"/>
                    <a:pt x="17008" y="21435"/>
                    <a:pt x="20131" y="20857"/>
                  </a:cubicBezTo>
                  <a:cubicBezTo>
                    <a:pt x="20820" y="20692"/>
                    <a:pt x="21169" y="19220"/>
                    <a:pt x="20248" y="19055"/>
                  </a:cubicBezTo>
                  <a:cubicBezTo>
                    <a:pt x="15699" y="18243"/>
                    <a:pt x="11072" y="17872"/>
                    <a:pt x="6494" y="17872"/>
                  </a:cubicBezTo>
                  <a:cubicBezTo>
                    <a:pt x="5612" y="17872"/>
                    <a:pt x="4729" y="17885"/>
                    <a:pt x="3846" y="17913"/>
                  </a:cubicBezTo>
                  <a:lnTo>
                    <a:pt x="3963" y="17748"/>
                  </a:lnTo>
                  <a:cubicBezTo>
                    <a:pt x="3963" y="17830"/>
                    <a:pt x="3963" y="17872"/>
                    <a:pt x="3972" y="17872"/>
                  </a:cubicBezTo>
                  <a:cubicBezTo>
                    <a:pt x="3992" y="17872"/>
                    <a:pt x="4021" y="17830"/>
                    <a:pt x="4079" y="17748"/>
                  </a:cubicBezTo>
                  <a:cubicBezTo>
                    <a:pt x="6271" y="17101"/>
                    <a:pt x="8463" y="16276"/>
                    <a:pt x="10655" y="14969"/>
                  </a:cubicBezTo>
                  <a:cubicBezTo>
                    <a:pt x="13080" y="13813"/>
                    <a:pt x="15621" y="13001"/>
                    <a:pt x="18162" y="12011"/>
                  </a:cubicBezTo>
                  <a:cubicBezTo>
                    <a:pt x="19239" y="11405"/>
                    <a:pt x="18909" y="9369"/>
                    <a:pt x="17920" y="9369"/>
                  </a:cubicBezTo>
                  <a:cubicBezTo>
                    <a:pt x="17852" y="9369"/>
                    <a:pt x="17784" y="9369"/>
                    <a:pt x="17706" y="9397"/>
                  </a:cubicBezTo>
                  <a:cubicBezTo>
                    <a:pt x="13545" y="10208"/>
                    <a:pt x="9501" y="12176"/>
                    <a:pt x="5922" y="14804"/>
                  </a:cubicBezTo>
                  <a:cubicBezTo>
                    <a:pt x="9045" y="10539"/>
                    <a:pt x="12391" y="6452"/>
                    <a:pt x="15970" y="2848"/>
                  </a:cubicBezTo>
                  <a:cubicBezTo>
                    <a:pt x="17047" y="2009"/>
                    <a:pt x="16387" y="0"/>
                    <a:pt x="154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4" name="Google Shape;6751;p51"/>
            <p:cNvSpPr/>
            <p:nvPr/>
          </p:nvSpPr>
          <p:spPr>
            <a:xfrm rot="922256">
              <a:off x="748826" y="253950"/>
              <a:ext cx="440759" cy="2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150" y="0"/>
                  </a:moveTo>
                  <a:cubicBezTo>
                    <a:pt x="-50" y="0"/>
                    <a:pt x="-50" y="6840"/>
                    <a:pt x="150" y="7704"/>
                  </a:cubicBezTo>
                  <a:cubicBezTo>
                    <a:pt x="3185" y="14544"/>
                    <a:pt x="6178" y="18864"/>
                    <a:pt x="9212" y="20592"/>
                  </a:cubicBezTo>
                  <a:cubicBezTo>
                    <a:pt x="10259" y="21240"/>
                    <a:pt x="11302" y="21600"/>
                    <a:pt x="12345" y="21600"/>
                  </a:cubicBezTo>
                  <a:cubicBezTo>
                    <a:pt x="15291" y="21600"/>
                    <a:pt x="18220" y="19008"/>
                    <a:pt x="21146" y="14544"/>
                  </a:cubicBezTo>
                  <a:cubicBezTo>
                    <a:pt x="21550" y="13752"/>
                    <a:pt x="21550" y="1728"/>
                    <a:pt x="21186" y="1728"/>
                  </a:cubicBezTo>
                  <a:lnTo>
                    <a:pt x="21146" y="1728"/>
                  </a:lnTo>
                  <a:cubicBezTo>
                    <a:pt x="17795" y="6264"/>
                    <a:pt x="14442" y="8568"/>
                    <a:pt x="11088" y="8568"/>
                  </a:cubicBezTo>
                  <a:cubicBezTo>
                    <a:pt x="7442" y="8568"/>
                    <a:pt x="3796" y="5832"/>
                    <a:pt x="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5" name="Google Shape;6752;p51"/>
            <p:cNvSpPr/>
            <p:nvPr/>
          </p:nvSpPr>
          <p:spPr>
            <a:xfrm rot="922256">
              <a:off x="572821" y="223606"/>
              <a:ext cx="371847" cy="27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163" y="0"/>
                  </a:moveTo>
                  <a:cubicBezTo>
                    <a:pt x="-30" y="0"/>
                    <a:pt x="-78" y="5808"/>
                    <a:pt x="163" y="6474"/>
                  </a:cubicBezTo>
                  <a:cubicBezTo>
                    <a:pt x="5143" y="16578"/>
                    <a:pt x="10123" y="21600"/>
                    <a:pt x="15155" y="21600"/>
                  </a:cubicBezTo>
                  <a:cubicBezTo>
                    <a:pt x="17118" y="21600"/>
                    <a:pt x="19129" y="20208"/>
                    <a:pt x="21140" y="19482"/>
                  </a:cubicBezTo>
                  <a:cubicBezTo>
                    <a:pt x="21522" y="19482"/>
                    <a:pt x="21522" y="10104"/>
                    <a:pt x="21140" y="10104"/>
                  </a:cubicBezTo>
                  <a:lnTo>
                    <a:pt x="21092" y="10104"/>
                  </a:lnTo>
                  <a:cubicBezTo>
                    <a:pt x="19881" y="10467"/>
                    <a:pt x="18670" y="10649"/>
                    <a:pt x="17459" y="10649"/>
                  </a:cubicBezTo>
                  <a:cubicBezTo>
                    <a:pt x="11691" y="10649"/>
                    <a:pt x="5943" y="6595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6753;p51"/>
            <p:cNvSpPr/>
            <p:nvPr/>
          </p:nvSpPr>
          <p:spPr>
            <a:xfrm rot="922256">
              <a:off x="209463" y="1076518"/>
              <a:ext cx="82003" cy="9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1" h="21600" fill="norm" stroke="1" extrusionOk="0">
                  <a:moveTo>
                    <a:pt x="15025" y="10560"/>
                  </a:moveTo>
                  <a:cubicBezTo>
                    <a:pt x="15410" y="12000"/>
                    <a:pt x="15218" y="13629"/>
                    <a:pt x="14640" y="15051"/>
                  </a:cubicBezTo>
                  <a:cubicBezTo>
                    <a:pt x="14463" y="14434"/>
                    <a:pt x="14078" y="13834"/>
                    <a:pt x="13693" y="13629"/>
                  </a:cubicBezTo>
                  <a:cubicBezTo>
                    <a:pt x="14271" y="12806"/>
                    <a:pt x="14833" y="11794"/>
                    <a:pt x="15025" y="10560"/>
                  </a:cubicBezTo>
                  <a:close/>
                  <a:moveTo>
                    <a:pt x="7354" y="0"/>
                  </a:moveTo>
                  <a:cubicBezTo>
                    <a:pt x="6119" y="0"/>
                    <a:pt x="4883" y="291"/>
                    <a:pt x="3760" y="977"/>
                  </a:cubicBezTo>
                  <a:cubicBezTo>
                    <a:pt x="-252" y="3617"/>
                    <a:pt x="-1215" y="9343"/>
                    <a:pt x="1658" y="13217"/>
                  </a:cubicBezTo>
                  <a:lnTo>
                    <a:pt x="1850" y="13834"/>
                  </a:lnTo>
                  <a:lnTo>
                    <a:pt x="1850" y="14040"/>
                  </a:lnTo>
                  <a:cubicBezTo>
                    <a:pt x="2781" y="18394"/>
                    <a:pt x="6392" y="21600"/>
                    <a:pt x="10805" y="21600"/>
                  </a:cubicBezTo>
                  <a:cubicBezTo>
                    <a:pt x="10933" y="21600"/>
                    <a:pt x="11077" y="21600"/>
                    <a:pt x="11206" y="21583"/>
                  </a:cubicBezTo>
                  <a:cubicBezTo>
                    <a:pt x="17320" y="21171"/>
                    <a:pt x="20385" y="13423"/>
                    <a:pt x="18090" y="7903"/>
                  </a:cubicBezTo>
                  <a:cubicBezTo>
                    <a:pt x="16453" y="3771"/>
                    <a:pt x="11784" y="0"/>
                    <a:pt x="73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7" name="Google Shape;6754;p51"/>
            <p:cNvSpPr/>
            <p:nvPr/>
          </p:nvSpPr>
          <p:spPr>
            <a:xfrm rot="922256">
              <a:off x="169273" y="126346"/>
              <a:ext cx="1146553" cy="143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7637" y="981"/>
                  </a:moveTo>
                  <a:cubicBezTo>
                    <a:pt x="8408" y="981"/>
                    <a:pt x="9183" y="1020"/>
                    <a:pt x="9924" y="1027"/>
                  </a:cubicBezTo>
                  <a:lnTo>
                    <a:pt x="18688" y="1027"/>
                  </a:lnTo>
                  <a:cubicBezTo>
                    <a:pt x="17654" y="1577"/>
                    <a:pt x="16574" y="2060"/>
                    <a:pt x="15448" y="2458"/>
                  </a:cubicBezTo>
                  <a:cubicBezTo>
                    <a:pt x="15433" y="2472"/>
                    <a:pt x="15433" y="2472"/>
                    <a:pt x="15433" y="2472"/>
                  </a:cubicBezTo>
                  <a:cubicBezTo>
                    <a:pt x="15402" y="2404"/>
                    <a:pt x="15339" y="2362"/>
                    <a:pt x="15263" y="2362"/>
                  </a:cubicBezTo>
                  <a:cubicBezTo>
                    <a:pt x="13304" y="2321"/>
                    <a:pt x="11344" y="2293"/>
                    <a:pt x="9370" y="2293"/>
                  </a:cubicBezTo>
                  <a:cubicBezTo>
                    <a:pt x="6932" y="2307"/>
                    <a:pt x="4493" y="2376"/>
                    <a:pt x="2072" y="2569"/>
                  </a:cubicBezTo>
                  <a:cubicBezTo>
                    <a:pt x="3166" y="2018"/>
                    <a:pt x="4216" y="1399"/>
                    <a:pt x="5465" y="1151"/>
                  </a:cubicBezTo>
                  <a:cubicBezTo>
                    <a:pt x="6166" y="1016"/>
                    <a:pt x="6900" y="981"/>
                    <a:pt x="7637" y="981"/>
                  </a:cubicBezTo>
                  <a:close/>
                  <a:moveTo>
                    <a:pt x="20370" y="3258"/>
                  </a:moveTo>
                  <a:cubicBezTo>
                    <a:pt x="20107" y="3615"/>
                    <a:pt x="19783" y="4111"/>
                    <a:pt x="19829" y="4372"/>
                  </a:cubicBezTo>
                  <a:cubicBezTo>
                    <a:pt x="19892" y="4621"/>
                    <a:pt x="20231" y="4799"/>
                    <a:pt x="20462" y="4937"/>
                  </a:cubicBezTo>
                  <a:cubicBezTo>
                    <a:pt x="20616" y="5006"/>
                    <a:pt x="20770" y="5088"/>
                    <a:pt x="20924" y="5144"/>
                  </a:cubicBezTo>
                  <a:cubicBezTo>
                    <a:pt x="20770" y="5213"/>
                    <a:pt x="20616" y="5281"/>
                    <a:pt x="20477" y="5377"/>
                  </a:cubicBezTo>
                  <a:cubicBezTo>
                    <a:pt x="20169" y="5515"/>
                    <a:pt x="19861" y="5640"/>
                    <a:pt x="19537" y="5736"/>
                  </a:cubicBezTo>
                  <a:cubicBezTo>
                    <a:pt x="19025" y="5852"/>
                    <a:pt x="18501" y="5913"/>
                    <a:pt x="17980" y="5913"/>
                  </a:cubicBezTo>
                  <a:cubicBezTo>
                    <a:pt x="17638" y="5913"/>
                    <a:pt x="17296" y="5887"/>
                    <a:pt x="16960" y="5832"/>
                  </a:cubicBezTo>
                  <a:cubicBezTo>
                    <a:pt x="16990" y="5680"/>
                    <a:pt x="17006" y="5543"/>
                    <a:pt x="17021" y="5391"/>
                  </a:cubicBezTo>
                  <a:cubicBezTo>
                    <a:pt x="17068" y="5006"/>
                    <a:pt x="17068" y="4621"/>
                    <a:pt x="17037" y="4221"/>
                  </a:cubicBezTo>
                  <a:cubicBezTo>
                    <a:pt x="17046" y="4225"/>
                    <a:pt x="17055" y="4227"/>
                    <a:pt x="17064" y="4227"/>
                  </a:cubicBezTo>
                  <a:cubicBezTo>
                    <a:pt x="17086" y="4227"/>
                    <a:pt x="17108" y="4217"/>
                    <a:pt x="17130" y="4207"/>
                  </a:cubicBezTo>
                  <a:cubicBezTo>
                    <a:pt x="17439" y="4029"/>
                    <a:pt x="17948" y="3946"/>
                    <a:pt x="18333" y="3836"/>
                  </a:cubicBezTo>
                  <a:lnTo>
                    <a:pt x="20370" y="3258"/>
                  </a:lnTo>
                  <a:close/>
                  <a:moveTo>
                    <a:pt x="19937" y="5943"/>
                  </a:moveTo>
                  <a:cubicBezTo>
                    <a:pt x="19706" y="8008"/>
                    <a:pt x="19783" y="10141"/>
                    <a:pt x="19737" y="12221"/>
                  </a:cubicBezTo>
                  <a:cubicBezTo>
                    <a:pt x="19675" y="14368"/>
                    <a:pt x="19629" y="16503"/>
                    <a:pt x="19583" y="18650"/>
                  </a:cubicBezTo>
                  <a:cubicBezTo>
                    <a:pt x="19521" y="18692"/>
                    <a:pt x="19443" y="18732"/>
                    <a:pt x="19398" y="18802"/>
                  </a:cubicBezTo>
                  <a:cubicBezTo>
                    <a:pt x="19552" y="16681"/>
                    <a:pt x="19474" y="14519"/>
                    <a:pt x="19505" y="12400"/>
                  </a:cubicBezTo>
                  <a:cubicBezTo>
                    <a:pt x="19521" y="10293"/>
                    <a:pt x="19675" y="8146"/>
                    <a:pt x="19505" y="6052"/>
                  </a:cubicBezTo>
                  <a:lnTo>
                    <a:pt x="19629" y="6025"/>
                  </a:lnTo>
                  <a:cubicBezTo>
                    <a:pt x="19706" y="5997"/>
                    <a:pt x="19814" y="5969"/>
                    <a:pt x="19937" y="5943"/>
                  </a:cubicBezTo>
                  <a:close/>
                  <a:moveTo>
                    <a:pt x="19228" y="985"/>
                  </a:moveTo>
                  <a:cubicBezTo>
                    <a:pt x="19228" y="1715"/>
                    <a:pt x="19244" y="2458"/>
                    <a:pt x="19336" y="3188"/>
                  </a:cubicBezTo>
                  <a:cubicBezTo>
                    <a:pt x="19336" y="3202"/>
                    <a:pt x="19336" y="3216"/>
                    <a:pt x="19351" y="3230"/>
                  </a:cubicBezTo>
                  <a:lnTo>
                    <a:pt x="18087" y="3588"/>
                  </a:lnTo>
                  <a:cubicBezTo>
                    <a:pt x="17747" y="3684"/>
                    <a:pt x="17314" y="3754"/>
                    <a:pt x="17006" y="3904"/>
                  </a:cubicBezTo>
                  <a:cubicBezTo>
                    <a:pt x="16975" y="3712"/>
                    <a:pt x="16945" y="3519"/>
                    <a:pt x="16898" y="3340"/>
                  </a:cubicBezTo>
                  <a:cubicBezTo>
                    <a:pt x="16887" y="3269"/>
                    <a:pt x="16832" y="3239"/>
                    <a:pt x="16775" y="3239"/>
                  </a:cubicBezTo>
                  <a:cubicBezTo>
                    <a:pt x="16686" y="3239"/>
                    <a:pt x="16586" y="3310"/>
                    <a:pt x="16605" y="3409"/>
                  </a:cubicBezTo>
                  <a:cubicBezTo>
                    <a:pt x="16775" y="4304"/>
                    <a:pt x="16775" y="5213"/>
                    <a:pt x="16605" y="6107"/>
                  </a:cubicBezTo>
                  <a:cubicBezTo>
                    <a:pt x="16512" y="6603"/>
                    <a:pt x="16451" y="7030"/>
                    <a:pt x="16590" y="7526"/>
                  </a:cubicBezTo>
                  <a:cubicBezTo>
                    <a:pt x="16596" y="7564"/>
                    <a:pt x="16630" y="7581"/>
                    <a:pt x="16662" y="7581"/>
                  </a:cubicBezTo>
                  <a:cubicBezTo>
                    <a:pt x="16700" y="7581"/>
                    <a:pt x="16736" y="7557"/>
                    <a:pt x="16729" y="7512"/>
                  </a:cubicBezTo>
                  <a:cubicBezTo>
                    <a:pt x="16729" y="7002"/>
                    <a:pt x="16806" y="6493"/>
                    <a:pt x="16929" y="5997"/>
                  </a:cubicBezTo>
                  <a:cubicBezTo>
                    <a:pt x="17353" y="6123"/>
                    <a:pt x="17803" y="6191"/>
                    <a:pt x="18255" y="6191"/>
                  </a:cubicBezTo>
                  <a:cubicBezTo>
                    <a:pt x="18296" y="6191"/>
                    <a:pt x="18338" y="6191"/>
                    <a:pt x="18379" y="6190"/>
                  </a:cubicBezTo>
                  <a:cubicBezTo>
                    <a:pt x="18333" y="6824"/>
                    <a:pt x="18333" y="7456"/>
                    <a:pt x="18333" y="8090"/>
                  </a:cubicBezTo>
                  <a:cubicBezTo>
                    <a:pt x="18333" y="8158"/>
                    <a:pt x="18387" y="8193"/>
                    <a:pt x="18442" y="8193"/>
                  </a:cubicBezTo>
                  <a:cubicBezTo>
                    <a:pt x="18495" y="8193"/>
                    <a:pt x="18549" y="8158"/>
                    <a:pt x="18549" y="8090"/>
                  </a:cubicBezTo>
                  <a:cubicBezTo>
                    <a:pt x="18565" y="7456"/>
                    <a:pt x="18549" y="6824"/>
                    <a:pt x="18518" y="6190"/>
                  </a:cubicBezTo>
                  <a:cubicBezTo>
                    <a:pt x="18795" y="6176"/>
                    <a:pt x="19074" y="6148"/>
                    <a:pt x="19351" y="6094"/>
                  </a:cubicBezTo>
                  <a:cubicBezTo>
                    <a:pt x="19105" y="8172"/>
                    <a:pt x="19197" y="10307"/>
                    <a:pt x="19150" y="12400"/>
                  </a:cubicBezTo>
                  <a:cubicBezTo>
                    <a:pt x="19119" y="14519"/>
                    <a:pt x="18965" y="16681"/>
                    <a:pt x="19058" y="18802"/>
                  </a:cubicBezTo>
                  <a:lnTo>
                    <a:pt x="19043" y="18815"/>
                  </a:lnTo>
                  <a:cubicBezTo>
                    <a:pt x="18426" y="19201"/>
                    <a:pt x="17824" y="19601"/>
                    <a:pt x="17207" y="19986"/>
                  </a:cubicBezTo>
                  <a:cubicBezTo>
                    <a:pt x="16713" y="20289"/>
                    <a:pt x="16173" y="20578"/>
                    <a:pt x="15710" y="20922"/>
                  </a:cubicBezTo>
                  <a:cubicBezTo>
                    <a:pt x="15973" y="17976"/>
                    <a:pt x="15757" y="14932"/>
                    <a:pt x="15757" y="11973"/>
                  </a:cubicBezTo>
                  <a:cubicBezTo>
                    <a:pt x="15741" y="8902"/>
                    <a:pt x="15726" y="5832"/>
                    <a:pt x="15694" y="2761"/>
                  </a:cubicBezTo>
                  <a:cubicBezTo>
                    <a:pt x="15694" y="2707"/>
                    <a:pt x="15663" y="2652"/>
                    <a:pt x="15602" y="2624"/>
                  </a:cubicBezTo>
                  <a:cubicBezTo>
                    <a:pt x="16821" y="2253"/>
                    <a:pt x="17993" y="1757"/>
                    <a:pt x="19074" y="1123"/>
                  </a:cubicBezTo>
                  <a:cubicBezTo>
                    <a:pt x="19119" y="1110"/>
                    <a:pt x="19150" y="1068"/>
                    <a:pt x="19150" y="1013"/>
                  </a:cubicBezTo>
                  <a:cubicBezTo>
                    <a:pt x="19166" y="1013"/>
                    <a:pt x="19197" y="999"/>
                    <a:pt x="19228" y="985"/>
                  </a:cubicBezTo>
                  <a:close/>
                  <a:moveTo>
                    <a:pt x="5666" y="269"/>
                  </a:moveTo>
                  <a:cubicBezTo>
                    <a:pt x="6965" y="354"/>
                    <a:pt x="8272" y="370"/>
                    <a:pt x="9578" y="370"/>
                  </a:cubicBezTo>
                  <a:cubicBezTo>
                    <a:pt x="10376" y="370"/>
                    <a:pt x="11173" y="364"/>
                    <a:pt x="11968" y="364"/>
                  </a:cubicBezTo>
                  <a:cubicBezTo>
                    <a:pt x="12207" y="364"/>
                    <a:pt x="12447" y="364"/>
                    <a:pt x="12687" y="367"/>
                  </a:cubicBezTo>
                  <a:cubicBezTo>
                    <a:pt x="15015" y="367"/>
                    <a:pt x="17345" y="379"/>
                    <a:pt x="19675" y="379"/>
                  </a:cubicBezTo>
                  <a:cubicBezTo>
                    <a:pt x="19629" y="875"/>
                    <a:pt x="19644" y="1385"/>
                    <a:pt x="19706" y="1880"/>
                  </a:cubicBezTo>
                  <a:cubicBezTo>
                    <a:pt x="19722" y="2293"/>
                    <a:pt x="19722" y="2707"/>
                    <a:pt x="19783" y="3106"/>
                  </a:cubicBezTo>
                  <a:lnTo>
                    <a:pt x="19583" y="3162"/>
                  </a:lnTo>
                  <a:cubicBezTo>
                    <a:pt x="19583" y="2404"/>
                    <a:pt x="19490" y="1633"/>
                    <a:pt x="19382" y="875"/>
                  </a:cubicBezTo>
                  <a:cubicBezTo>
                    <a:pt x="19382" y="830"/>
                    <a:pt x="19340" y="804"/>
                    <a:pt x="19299" y="804"/>
                  </a:cubicBezTo>
                  <a:cubicBezTo>
                    <a:pt x="19290" y="804"/>
                    <a:pt x="19283" y="805"/>
                    <a:pt x="19275" y="807"/>
                  </a:cubicBezTo>
                  <a:cubicBezTo>
                    <a:pt x="19244" y="752"/>
                    <a:pt x="19182" y="710"/>
                    <a:pt x="19119" y="710"/>
                  </a:cubicBezTo>
                  <a:lnTo>
                    <a:pt x="9153" y="710"/>
                  </a:lnTo>
                  <a:cubicBezTo>
                    <a:pt x="8658" y="710"/>
                    <a:pt x="8154" y="697"/>
                    <a:pt x="7647" y="697"/>
                  </a:cubicBezTo>
                  <a:cubicBezTo>
                    <a:pt x="6779" y="697"/>
                    <a:pt x="5908" y="735"/>
                    <a:pt x="5080" y="945"/>
                  </a:cubicBezTo>
                  <a:cubicBezTo>
                    <a:pt x="3846" y="1260"/>
                    <a:pt x="2673" y="1866"/>
                    <a:pt x="1656" y="2556"/>
                  </a:cubicBezTo>
                  <a:cubicBezTo>
                    <a:pt x="1640" y="2569"/>
                    <a:pt x="1624" y="2582"/>
                    <a:pt x="1609" y="2610"/>
                  </a:cubicBezTo>
                  <a:cubicBezTo>
                    <a:pt x="1486" y="2665"/>
                    <a:pt x="1516" y="2845"/>
                    <a:pt x="1670" y="2845"/>
                  </a:cubicBezTo>
                  <a:cubicBezTo>
                    <a:pt x="5629" y="2832"/>
                    <a:pt x="9598" y="2683"/>
                    <a:pt x="13569" y="2683"/>
                  </a:cubicBezTo>
                  <a:cubicBezTo>
                    <a:pt x="14134" y="2683"/>
                    <a:pt x="14698" y="2686"/>
                    <a:pt x="15263" y="2693"/>
                  </a:cubicBezTo>
                  <a:cubicBezTo>
                    <a:pt x="15279" y="2693"/>
                    <a:pt x="15310" y="2679"/>
                    <a:pt x="15339" y="2679"/>
                  </a:cubicBezTo>
                  <a:cubicBezTo>
                    <a:pt x="15325" y="2707"/>
                    <a:pt x="15310" y="2734"/>
                    <a:pt x="15310" y="2761"/>
                  </a:cubicBezTo>
                  <a:cubicBezTo>
                    <a:pt x="15339" y="5832"/>
                    <a:pt x="15355" y="8902"/>
                    <a:pt x="15371" y="11973"/>
                  </a:cubicBezTo>
                  <a:cubicBezTo>
                    <a:pt x="15371" y="14988"/>
                    <a:pt x="15155" y="18086"/>
                    <a:pt x="15417" y="21100"/>
                  </a:cubicBezTo>
                  <a:cubicBezTo>
                    <a:pt x="14741" y="21078"/>
                    <a:pt x="14063" y="21070"/>
                    <a:pt x="13384" y="21070"/>
                  </a:cubicBezTo>
                  <a:cubicBezTo>
                    <a:pt x="10798" y="21070"/>
                    <a:pt x="8205" y="21198"/>
                    <a:pt x="5619" y="21198"/>
                  </a:cubicBezTo>
                  <a:cubicBezTo>
                    <a:pt x="5517" y="21198"/>
                    <a:pt x="5415" y="21198"/>
                    <a:pt x="5311" y="21198"/>
                  </a:cubicBezTo>
                  <a:cubicBezTo>
                    <a:pt x="4556" y="21198"/>
                    <a:pt x="3800" y="21184"/>
                    <a:pt x="3028" y="21170"/>
                  </a:cubicBezTo>
                  <a:cubicBezTo>
                    <a:pt x="2782" y="21170"/>
                    <a:pt x="2487" y="21191"/>
                    <a:pt x="2205" y="21191"/>
                  </a:cubicBezTo>
                  <a:cubicBezTo>
                    <a:pt x="2029" y="21191"/>
                    <a:pt x="1855" y="21183"/>
                    <a:pt x="1701" y="21156"/>
                  </a:cubicBezTo>
                  <a:cubicBezTo>
                    <a:pt x="992" y="21004"/>
                    <a:pt x="1053" y="20701"/>
                    <a:pt x="1022" y="20151"/>
                  </a:cubicBezTo>
                  <a:lnTo>
                    <a:pt x="852" y="15745"/>
                  </a:lnTo>
                  <a:lnTo>
                    <a:pt x="514" y="6934"/>
                  </a:lnTo>
                  <a:cubicBezTo>
                    <a:pt x="483" y="6135"/>
                    <a:pt x="467" y="5351"/>
                    <a:pt x="436" y="4565"/>
                  </a:cubicBezTo>
                  <a:cubicBezTo>
                    <a:pt x="405" y="3918"/>
                    <a:pt x="251" y="3106"/>
                    <a:pt x="653" y="2528"/>
                  </a:cubicBezTo>
                  <a:cubicBezTo>
                    <a:pt x="1084" y="1908"/>
                    <a:pt x="2210" y="1563"/>
                    <a:pt x="2936" y="1260"/>
                  </a:cubicBezTo>
                  <a:cubicBezTo>
                    <a:pt x="3785" y="917"/>
                    <a:pt x="4663" y="614"/>
                    <a:pt x="5559" y="339"/>
                  </a:cubicBezTo>
                  <a:cubicBezTo>
                    <a:pt x="5605" y="325"/>
                    <a:pt x="5635" y="297"/>
                    <a:pt x="5666" y="269"/>
                  </a:cubicBezTo>
                  <a:close/>
                  <a:moveTo>
                    <a:pt x="7988" y="0"/>
                  </a:moveTo>
                  <a:cubicBezTo>
                    <a:pt x="7203" y="0"/>
                    <a:pt x="6418" y="13"/>
                    <a:pt x="5635" y="50"/>
                  </a:cubicBezTo>
                  <a:cubicBezTo>
                    <a:pt x="5605" y="23"/>
                    <a:pt x="5569" y="8"/>
                    <a:pt x="5530" y="8"/>
                  </a:cubicBezTo>
                  <a:cubicBezTo>
                    <a:pt x="5509" y="8"/>
                    <a:pt x="5487" y="12"/>
                    <a:pt x="5465" y="22"/>
                  </a:cubicBezTo>
                  <a:cubicBezTo>
                    <a:pt x="3954" y="476"/>
                    <a:pt x="1995" y="999"/>
                    <a:pt x="760" y="1950"/>
                  </a:cubicBezTo>
                  <a:cubicBezTo>
                    <a:pt x="-305" y="2748"/>
                    <a:pt x="50" y="4153"/>
                    <a:pt x="81" y="5240"/>
                  </a:cubicBezTo>
                  <a:lnTo>
                    <a:pt x="483" y="15745"/>
                  </a:lnTo>
                  <a:lnTo>
                    <a:pt x="590" y="18457"/>
                  </a:lnTo>
                  <a:cubicBezTo>
                    <a:pt x="606" y="18898"/>
                    <a:pt x="622" y="19352"/>
                    <a:pt x="637" y="19806"/>
                  </a:cubicBezTo>
                  <a:cubicBezTo>
                    <a:pt x="653" y="20165"/>
                    <a:pt x="575" y="20646"/>
                    <a:pt x="698" y="20991"/>
                  </a:cubicBezTo>
                  <a:cubicBezTo>
                    <a:pt x="864" y="21472"/>
                    <a:pt x="1465" y="21577"/>
                    <a:pt x="2094" y="21577"/>
                  </a:cubicBezTo>
                  <a:cubicBezTo>
                    <a:pt x="2581" y="21577"/>
                    <a:pt x="3084" y="21514"/>
                    <a:pt x="3414" y="21514"/>
                  </a:cubicBezTo>
                  <a:cubicBezTo>
                    <a:pt x="5412" y="21541"/>
                    <a:pt x="7452" y="21600"/>
                    <a:pt x="9490" y="21600"/>
                  </a:cubicBezTo>
                  <a:cubicBezTo>
                    <a:pt x="11530" y="21600"/>
                    <a:pt x="13565" y="21541"/>
                    <a:pt x="15556" y="21335"/>
                  </a:cubicBezTo>
                  <a:cubicBezTo>
                    <a:pt x="15618" y="21321"/>
                    <a:pt x="15663" y="21280"/>
                    <a:pt x="15663" y="21238"/>
                  </a:cubicBezTo>
                  <a:cubicBezTo>
                    <a:pt x="15679" y="21225"/>
                    <a:pt x="15694" y="21198"/>
                    <a:pt x="15694" y="21184"/>
                  </a:cubicBezTo>
                  <a:lnTo>
                    <a:pt x="15694" y="21156"/>
                  </a:lnTo>
                  <a:cubicBezTo>
                    <a:pt x="16945" y="20660"/>
                    <a:pt x="18147" y="19793"/>
                    <a:pt x="19228" y="19035"/>
                  </a:cubicBezTo>
                  <a:cubicBezTo>
                    <a:pt x="19228" y="19022"/>
                    <a:pt x="19244" y="19009"/>
                    <a:pt x="19259" y="18995"/>
                  </a:cubicBezTo>
                  <a:cubicBezTo>
                    <a:pt x="19305" y="18995"/>
                    <a:pt x="19336" y="18967"/>
                    <a:pt x="19367" y="18939"/>
                  </a:cubicBezTo>
                  <a:lnTo>
                    <a:pt x="19382" y="18939"/>
                  </a:lnTo>
                  <a:cubicBezTo>
                    <a:pt x="19505" y="18939"/>
                    <a:pt x="19613" y="18884"/>
                    <a:pt x="19706" y="18802"/>
                  </a:cubicBezTo>
                  <a:cubicBezTo>
                    <a:pt x="19721" y="18806"/>
                    <a:pt x="19734" y="18807"/>
                    <a:pt x="19748" y="18807"/>
                  </a:cubicBezTo>
                  <a:cubicBezTo>
                    <a:pt x="19820" y="18807"/>
                    <a:pt x="19876" y="18747"/>
                    <a:pt x="19876" y="18678"/>
                  </a:cubicBezTo>
                  <a:cubicBezTo>
                    <a:pt x="19937" y="16529"/>
                    <a:pt x="19984" y="14382"/>
                    <a:pt x="20015" y="12234"/>
                  </a:cubicBezTo>
                  <a:cubicBezTo>
                    <a:pt x="20061" y="10141"/>
                    <a:pt x="20231" y="7994"/>
                    <a:pt x="20077" y="5901"/>
                  </a:cubicBezTo>
                  <a:cubicBezTo>
                    <a:pt x="20586" y="5750"/>
                    <a:pt x="21234" y="5502"/>
                    <a:pt x="21279" y="5130"/>
                  </a:cubicBezTo>
                  <a:cubicBezTo>
                    <a:pt x="21295" y="5061"/>
                    <a:pt x="21264" y="4992"/>
                    <a:pt x="21203" y="4950"/>
                  </a:cubicBezTo>
                  <a:cubicBezTo>
                    <a:pt x="20817" y="4689"/>
                    <a:pt x="20292" y="4703"/>
                    <a:pt x="20354" y="4029"/>
                  </a:cubicBezTo>
                  <a:cubicBezTo>
                    <a:pt x="20385" y="3754"/>
                    <a:pt x="20756" y="3326"/>
                    <a:pt x="20895" y="3064"/>
                  </a:cubicBezTo>
                  <a:cubicBezTo>
                    <a:pt x="20965" y="2964"/>
                    <a:pt x="20867" y="2841"/>
                    <a:pt x="20746" y="2841"/>
                  </a:cubicBezTo>
                  <a:cubicBezTo>
                    <a:pt x="20734" y="2841"/>
                    <a:pt x="20721" y="2842"/>
                    <a:pt x="20709" y="2845"/>
                  </a:cubicBezTo>
                  <a:lnTo>
                    <a:pt x="20046" y="3037"/>
                  </a:lnTo>
                  <a:cubicBezTo>
                    <a:pt x="20061" y="2582"/>
                    <a:pt x="19999" y="2115"/>
                    <a:pt x="19968" y="1661"/>
                  </a:cubicBezTo>
                  <a:cubicBezTo>
                    <a:pt x="19968" y="1220"/>
                    <a:pt x="19923" y="793"/>
                    <a:pt x="19845" y="367"/>
                  </a:cubicBezTo>
                  <a:cubicBezTo>
                    <a:pt x="20015" y="311"/>
                    <a:pt x="19984" y="77"/>
                    <a:pt x="19783" y="77"/>
                  </a:cubicBezTo>
                  <a:cubicBezTo>
                    <a:pt x="17423" y="64"/>
                    <a:pt x="15047" y="50"/>
                    <a:pt x="12701" y="50"/>
                  </a:cubicBezTo>
                  <a:cubicBezTo>
                    <a:pt x="11138" y="50"/>
                    <a:pt x="9561" y="0"/>
                    <a:pt x="79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01" name="Google Shape;6627;p51"/>
          <p:cNvGrpSpPr/>
          <p:nvPr/>
        </p:nvGrpSpPr>
        <p:grpSpPr>
          <a:xfrm>
            <a:off x="5880391" y="511878"/>
            <a:ext cx="1573501" cy="407167"/>
            <a:chOff x="0" y="0"/>
            <a:chExt cx="1573499" cy="407165"/>
          </a:xfrm>
        </p:grpSpPr>
        <p:sp>
          <p:nvSpPr>
            <p:cNvPr id="1299" name="مستطيل"/>
            <p:cNvSpPr/>
            <p:nvPr/>
          </p:nvSpPr>
          <p:spPr>
            <a:xfrm>
              <a:off x="0" y="0"/>
              <a:ext cx="1573500" cy="407166"/>
            </a:xfrm>
            <a:prstGeom prst="rect">
              <a:avLst/>
            </a:prstGeom>
            <a:solidFill>
              <a:srgbClr val="FAE87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0" name="فكرة الدرس:"/>
            <p:cNvSpPr txBox="1"/>
            <p:nvPr/>
          </p:nvSpPr>
          <p:spPr>
            <a:xfrm>
              <a:off x="0" y="79212"/>
              <a:ext cx="1573500" cy="248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فكرة الدرس:</a:t>
              </a:r>
            </a:p>
          </p:txBody>
        </p:sp>
      </p:grpSp>
      <p:grpSp>
        <p:nvGrpSpPr>
          <p:cNvPr id="1304" name="Google Shape;6576;p51"/>
          <p:cNvGrpSpPr/>
          <p:nvPr/>
        </p:nvGrpSpPr>
        <p:grpSpPr>
          <a:xfrm>
            <a:off x="5633808" y="980715"/>
            <a:ext cx="2124951" cy="1975774"/>
            <a:chOff x="0" y="0"/>
            <a:chExt cx="2124949" cy="1975773"/>
          </a:xfrm>
        </p:grpSpPr>
        <p:sp>
          <p:nvSpPr>
            <p:cNvPr id="1302" name="مستطيل"/>
            <p:cNvSpPr/>
            <p:nvPr/>
          </p:nvSpPr>
          <p:spPr>
            <a:xfrm>
              <a:off x="0" y="-1"/>
              <a:ext cx="2124950" cy="1975775"/>
            </a:xfrm>
            <a:prstGeom prst="rect">
              <a:avLst/>
            </a:pr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3" name="أجد مساحة متوازي الأضلاع"/>
            <p:cNvSpPr txBox="1"/>
            <p:nvPr/>
          </p:nvSpPr>
          <p:spPr>
            <a:xfrm>
              <a:off x="4762" y="619690"/>
              <a:ext cx="2115426" cy="736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أجد مساحة متوازي الأضلاع </a:t>
              </a:r>
            </a:p>
          </p:txBody>
        </p:sp>
      </p:grpSp>
      <p:grpSp>
        <p:nvGrpSpPr>
          <p:cNvPr id="1307" name="Google Shape;6627;p51"/>
          <p:cNvGrpSpPr/>
          <p:nvPr/>
        </p:nvGrpSpPr>
        <p:grpSpPr>
          <a:xfrm>
            <a:off x="3662400" y="2916284"/>
            <a:ext cx="1573501" cy="407167"/>
            <a:chOff x="0" y="0"/>
            <a:chExt cx="1573499" cy="407165"/>
          </a:xfrm>
        </p:grpSpPr>
        <p:sp>
          <p:nvSpPr>
            <p:cNvPr id="1305" name="مستطيل"/>
            <p:cNvSpPr/>
            <p:nvPr/>
          </p:nvSpPr>
          <p:spPr>
            <a:xfrm>
              <a:off x="0" y="0"/>
              <a:ext cx="1573500" cy="407166"/>
            </a:xfrm>
            <a:prstGeom prst="rect">
              <a:avLst/>
            </a:prstGeom>
            <a:solidFill>
              <a:srgbClr val="FAE87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6" name="المفردات:"/>
            <p:cNvSpPr txBox="1"/>
            <p:nvPr/>
          </p:nvSpPr>
          <p:spPr>
            <a:xfrm>
              <a:off x="0" y="79212"/>
              <a:ext cx="1573500" cy="248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المفردات:</a:t>
              </a:r>
            </a:p>
          </p:txBody>
        </p:sp>
      </p:grpSp>
      <p:pic>
        <p:nvPicPr>
          <p:cNvPr id="1308" name="IMG_2179.png" descr="IMG_2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573" y="4470674"/>
            <a:ext cx="1264032" cy="632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8203;p59"/>
          <p:cNvGrpSpPr/>
          <p:nvPr/>
        </p:nvGrpSpPr>
        <p:grpSpPr>
          <a:xfrm>
            <a:off x="7660936" y="565349"/>
            <a:ext cx="1069348" cy="1096189"/>
            <a:chOff x="0" y="0"/>
            <a:chExt cx="1069347" cy="1096187"/>
          </a:xfrm>
        </p:grpSpPr>
        <p:sp>
          <p:nvSpPr>
            <p:cNvPr id="1310" name="Google Shape;8204;p59"/>
            <p:cNvSpPr/>
            <p:nvPr/>
          </p:nvSpPr>
          <p:spPr>
            <a:xfrm rot="5400000">
              <a:off x="674313" y="701153"/>
              <a:ext cx="399948" cy="39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7578" y="0"/>
                  </a:moveTo>
                  <a:cubicBezTo>
                    <a:pt x="17302" y="0"/>
                    <a:pt x="17023" y="106"/>
                    <a:pt x="16814" y="322"/>
                  </a:cubicBezTo>
                  <a:lnTo>
                    <a:pt x="0" y="16960"/>
                  </a:lnTo>
                  <a:lnTo>
                    <a:pt x="4317" y="21600"/>
                  </a:lnTo>
                  <a:lnTo>
                    <a:pt x="21129" y="4961"/>
                  </a:lnTo>
                  <a:cubicBezTo>
                    <a:pt x="21579" y="4518"/>
                    <a:pt x="21600" y="3802"/>
                    <a:pt x="21171" y="3338"/>
                  </a:cubicBezTo>
                  <a:lnTo>
                    <a:pt x="18369" y="344"/>
                  </a:lnTo>
                  <a:cubicBezTo>
                    <a:pt x="18159" y="117"/>
                    <a:pt x="17870" y="0"/>
                    <a:pt x="1757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8205;p59"/>
            <p:cNvSpPr/>
            <p:nvPr/>
          </p:nvSpPr>
          <p:spPr>
            <a:xfrm rot="5400000">
              <a:off x="546509" y="562001"/>
              <a:ext cx="295401" cy="29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12976" y="0"/>
                  </a:moveTo>
                  <a:cubicBezTo>
                    <a:pt x="12382" y="0"/>
                    <a:pt x="11791" y="224"/>
                    <a:pt x="11335" y="677"/>
                  </a:cubicBezTo>
                  <a:lnTo>
                    <a:pt x="261" y="11539"/>
                  </a:lnTo>
                  <a:cubicBezTo>
                    <a:pt x="-68" y="11876"/>
                    <a:pt x="-96" y="12437"/>
                    <a:pt x="233" y="12803"/>
                  </a:cubicBezTo>
                  <a:lnTo>
                    <a:pt x="8236" y="21334"/>
                  </a:lnTo>
                  <a:cubicBezTo>
                    <a:pt x="8409" y="21508"/>
                    <a:pt x="8639" y="21600"/>
                    <a:pt x="8871" y="21600"/>
                  </a:cubicBezTo>
                  <a:cubicBezTo>
                    <a:pt x="9085" y="21600"/>
                    <a:pt x="9300" y="21522"/>
                    <a:pt x="9470" y="21362"/>
                  </a:cubicBezTo>
                  <a:lnTo>
                    <a:pt x="20544" y="10471"/>
                  </a:lnTo>
                  <a:cubicBezTo>
                    <a:pt x="21476" y="9545"/>
                    <a:pt x="21504" y="8029"/>
                    <a:pt x="20599" y="7048"/>
                  </a:cubicBezTo>
                  <a:lnTo>
                    <a:pt x="14678" y="733"/>
                  </a:lnTo>
                  <a:cubicBezTo>
                    <a:pt x="14217" y="245"/>
                    <a:pt x="13596" y="0"/>
                    <a:pt x="12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8206;p59"/>
            <p:cNvSpPr/>
            <p:nvPr/>
          </p:nvSpPr>
          <p:spPr>
            <a:xfrm rot="5400000">
              <a:off x="118" y="-119"/>
              <a:ext cx="762218" cy="762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600" fill="norm" stroke="1" extrusionOk="0">
                  <a:moveTo>
                    <a:pt x="10225" y="1874"/>
                  </a:moveTo>
                  <a:cubicBezTo>
                    <a:pt x="12445" y="1874"/>
                    <a:pt x="14660" y="2795"/>
                    <a:pt x="16318" y="4623"/>
                  </a:cubicBezTo>
                  <a:cubicBezTo>
                    <a:pt x="18689" y="7223"/>
                    <a:pt x="19332" y="11075"/>
                    <a:pt x="17964" y="14377"/>
                  </a:cubicBezTo>
                  <a:cubicBezTo>
                    <a:pt x="16608" y="17632"/>
                    <a:pt x="13576" y="19720"/>
                    <a:pt x="10223" y="19720"/>
                  </a:cubicBezTo>
                  <a:cubicBezTo>
                    <a:pt x="10164" y="19720"/>
                    <a:pt x="10104" y="19719"/>
                    <a:pt x="10045" y="19718"/>
                  </a:cubicBezTo>
                  <a:cubicBezTo>
                    <a:pt x="6632" y="19642"/>
                    <a:pt x="3598" y="17398"/>
                    <a:pt x="2351" y="14042"/>
                  </a:cubicBezTo>
                  <a:cubicBezTo>
                    <a:pt x="1114" y="10676"/>
                    <a:pt x="1912" y="6856"/>
                    <a:pt x="4374" y="4364"/>
                  </a:cubicBezTo>
                  <a:cubicBezTo>
                    <a:pt x="6014" y="2700"/>
                    <a:pt x="8121" y="1874"/>
                    <a:pt x="10225" y="1874"/>
                  </a:cubicBezTo>
                  <a:close/>
                  <a:moveTo>
                    <a:pt x="10231" y="0"/>
                  </a:moveTo>
                  <a:cubicBezTo>
                    <a:pt x="7642" y="0"/>
                    <a:pt x="5091" y="1041"/>
                    <a:pt x="3148" y="3016"/>
                  </a:cubicBezTo>
                  <a:cubicBezTo>
                    <a:pt x="-929" y="7137"/>
                    <a:pt x="-1062" y="13978"/>
                    <a:pt x="2842" y="18282"/>
                  </a:cubicBezTo>
                  <a:cubicBezTo>
                    <a:pt x="4804" y="20445"/>
                    <a:pt x="7485" y="21600"/>
                    <a:pt x="10219" y="21600"/>
                  </a:cubicBezTo>
                  <a:cubicBezTo>
                    <a:pt x="11468" y="21600"/>
                    <a:pt x="12729" y="21359"/>
                    <a:pt x="13938" y="20861"/>
                  </a:cubicBezTo>
                  <a:cubicBezTo>
                    <a:pt x="17789" y="19275"/>
                    <a:pt x="20365" y="15391"/>
                    <a:pt x="20446" y="11032"/>
                  </a:cubicBezTo>
                  <a:cubicBezTo>
                    <a:pt x="20538" y="6662"/>
                    <a:pt x="18116" y="2671"/>
                    <a:pt x="14336" y="912"/>
                  </a:cubicBezTo>
                  <a:cubicBezTo>
                    <a:pt x="13014" y="298"/>
                    <a:pt x="11617" y="0"/>
                    <a:pt x="1023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8207;p59"/>
            <p:cNvSpPr/>
            <p:nvPr/>
          </p:nvSpPr>
          <p:spPr>
            <a:xfrm rot="5400000">
              <a:off x="66714" y="66390"/>
              <a:ext cx="629918" cy="62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9783" y="0"/>
                  </a:moveTo>
                  <a:cubicBezTo>
                    <a:pt x="7347" y="0"/>
                    <a:pt x="4905" y="1000"/>
                    <a:pt x="3006" y="3010"/>
                  </a:cubicBezTo>
                  <a:cubicBezTo>
                    <a:pt x="-887" y="7139"/>
                    <a:pt x="-1017" y="13983"/>
                    <a:pt x="2722" y="18282"/>
                  </a:cubicBezTo>
                  <a:cubicBezTo>
                    <a:pt x="4647" y="20489"/>
                    <a:pt x="7215" y="21600"/>
                    <a:pt x="9787" y="21600"/>
                  </a:cubicBezTo>
                  <a:cubicBezTo>
                    <a:pt x="12224" y="21600"/>
                    <a:pt x="14663" y="20603"/>
                    <a:pt x="16561" y="18595"/>
                  </a:cubicBezTo>
                  <a:cubicBezTo>
                    <a:pt x="20453" y="14467"/>
                    <a:pt x="20583" y="7621"/>
                    <a:pt x="16833" y="3323"/>
                  </a:cubicBezTo>
                  <a:cubicBezTo>
                    <a:pt x="14915" y="1111"/>
                    <a:pt x="12353" y="0"/>
                    <a:pt x="9783" y="0"/>
                  </a:cubicBezTo>
                  <a:close/>
                </a:path>
              </a:pathLst>
            </a:custGeom>
            <a:solidFill>
              <a:srgbClr val="FFFFFF">
                <a:alpha val="5289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8208;p59"/>
            <p:cNvSpPr/>
            <p:nvPr/>
          </p:nvSpPr>
          <p:spPr>
            <a:xfrm rot="5400000">
              <a:off x="305044" y="136617"/>
              <a:ext cx="117328" cy="11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2" h="21600" fill="norm" stroke="1" extrusionOk="0">
                  <a:moveTo>
                    <a:pt x="9766" y="0"/>
                  </a:moveTo>
                  <a:cubicBezTo>
                    <a:pt x="7338" y="0"/>
                    <a:pt x="4899" y="999"/>
                    <a:pt x="2989" y="3002"/>
                  </a:cubicBezTo>
                  <a:cubicBezTo>
                    <a:pt x="-890" y="7131"/>
                    <a:pt x="-1013" y="13987"/>
                    <a:pt x="2733" y="18252"/>
                  </a:cubicBezTo>
                  <a:cubicBezTo>
                    <a:pt x="4659" y="20484"/>
                    <a:pt x="7231" y="21600"/>
                    <a:pt x="9803" y="21600"/>
                  </a:cubicBezTo>
                  <a:cubicBezTo>
                    <a:pt x="12231" y="21600"/>
                    <a:pt x="14669" y="20601"/>
                    <a:pt x="16585" y="18598"/>
                  </a:cubicBezTo>
                  <a:cubicBezTo>
                    <a:pt x="20459" y="14474"/>
                    <a:pt x="20587" y="7619"/>
                    <a:pt x="16836" y="3354"/>
                  </a:cubicBezTo>
                  <a:cubicBezTo>
                    <a:pt x="14910" y="1122"/>
                    <a:pt x="12343" y="0"/>
                    <a:pt x="97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8209;p59"/>
            <p:cNvSpPr/>
            <p:nvPr/>
          </p:nvSpPr>
          <p:spPr>
            <a:xfrm rot="5400000">
              <a:off x="467944" y="220786"/>
              <a:ext cx="64577" cy="6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1" h="21600" fill="norm" stroke="1" extrusionOk="0">
                  <a:moveTo>
                    <a:pt x="9723" y="0"/>
                  </a:moveTo>
                  <a:cubicBezTo>
                    <a:pt x="7288" y="0"/>
                    <a:pt x="4834" y="995"/>
                    <a:pt x="2933" y="3028"/>
                  </a:cubicBezTo>
                  <a:cubicBezTo>
                    <a:pt x="-879" y="7104"/>
                    <a:pt x="-995" y="13983"/>
                    <a:pt x="2700" y="18316"/>
                  </a:cubicBezTo>
                  <a:cubicBezTo>
                    <a:pt x="4601" y="20477"/>
                    <a:pt x="7181" y="21600"/>
                    <a:pt x="9771" y="21600"/>
                  </a:cubicBezTo>
                  <a:cubicBezTo>
                    <a:pt x="12206" y="21600"/>
                    <a:pt x="14659" y="20605"/>
                    <a:pt x="16560" y="18572"/>
                  </a:cubicBezTo>
                  <a:cubicBezTo>
                    <a:pt x="20489" y="14496"/>
                    <a:pt x="20605" y="7617"/>
                    <a:pt x="16793" y="3284"/>
                  </a:cubicBezTo>
                  <a:cubicBezTo>
                    <a:pt x="14883" y="1123"/>
                    <a:pt x="12312" y="0"/>
                    <a:pt x="972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0" name="Google Shape;8320;p59"/>
          <p:cNvGrpSpPr/>
          <p:nvPr/>
        </p:nvGrpSpPr>
        <p:grpSpPr>
          <a:xfrm>
            <a:off x="1770040" y="187001"/>
            <a:ext cx="591382" cy="465517"/>
            <a:chOff x="0" y="0"/>
            <a:chExt cx="591381" cy="465516"/>
          </a:xfrm>
        </p:grpSpPr>
        <p:sp>
          <p:nvSpPr>
            <p:cNvPr id="1317" name="Google Shape;8321;p59"/>
            <p:cNvSpPr/>
            <p:nvPr/>
          </p:nvSpPr>
          <p:spPr>
            <a:xfrm>
              <a:off x="0" y="0"/>
              <a:ext cx="591380" cy="46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6514" y="0"/>
                  </a:moveTo>
                  <a:cubicBezTo>
                    <a:pt x="14336" y="0"/>
                    <a:pt x="8838" y="3013"/>
                    <a:pt x="4779" y="6027"/>
                  </a:cubicBezTo>
                  <a:cubicBezTo>
                    <a:pt x="1981" y="8112"/>
                    <a:pt x="-131" y="10198"/>
                    <a:pt x="6" y="11311"/>
                  </a:cubicBezTo>
                  <a:cubicBezTo>
                    <a:pt x="171" y="12584"/>
                    <a:pt x="830" y="14723"/>
                    <a:pt x="1624" y="16719"/>
                  </a:cubicBezTo>
                  <a:cubicBezTo>
                    <a:pt x="2516" y="18947"/>
                    <a:pt x="3586" y="21015"/>
                    <a:pt x="4367" y="21527"/>
                  </a:cubicBezTo>
                  <a:cubicBezTo>
                    <a:pt x="4444" y="21576"/>
                    <a:pt x="4558" y="21600"/>
                    <a:pt x="4708" y="21600"/>
                  </a:cubicBezTo>
                  <a:cubicBezTo>
                    <a:pt x="5636" y="21600"/>
                    <a:pt x="7891" y="20694"/>
                    <a:pt x="10443" y="19370"/>
                  </a:cubicBezTo>
                  <a:cubicBezTo>
                    <a:pt x="15379" y="16808"/>
                    <a:pt x="21469" y="12690"/>
                    <a:pt x="21290" y="10658"/>
                  </a:cubicBezTo>
                  <a:cubicBezTo>
                    <a:pt x="21167" y="9420"/>
                    <a:pt x="20933" y="8201"/>
                    <a:pt x="20591" y="7035"/>
                  </a:cubicBezTo>
                  <a:cubicBezTo>
                    <a:pt x="19823" y="4312"/>
                    <a:pt x="18561" y="1467"/>
                    <a:pt x="17272" y="230"/>
                  </a:cubicBezTo>
                  <a:cubicBezTo>
                    <a:pt x="17112" y="73"/>
                    <a:pt x="16853" y="0"/>
                    <a:pt x="1651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8322;p59"/>
            <p:cNvSpPr/>
            <p:nvPr/>
          </p:nvSpPr>
          <p:spPr>
            <a:xfrm>
              <a:off x="132733" y="0"/>
              <a:ext cx="458649" cy="417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15187" y="0"/>
                  </a:moveTo>
                  <a:cubicBezTo>
                    <a:pt x="12368" y="0"/>
                    <a:pt x="5253" y="3360"/>
                    <a:pt x="0" y="6721"/>
                  </a:cubicBezTo>
                  <a:lnTo>
                    <a:pt x="7330" y="21600"/>
                  </a:lnTo>
                  <a:cubicBezTo>
                    <a:pt x="13719" y="18743"/>
                    <a:pt x="21600" y="14151"/>
                    <a:pt x="21369" y="11885"/>
                  </a:cubicBezTo>
                  <a:cubicBezTo>
                    <a:pt x="21209" y="10505"/>
                    <a:pt x="20907" y="9146"/>
                    <a:pt x="20464" y="7844"/>
                  </a:cubicBezTo>
                  <a:cubicBezTo>
                    <a:pt x="19470" y="4809"/>
                    <a:pt x="17836" y="1635"/>
                    <a:pt x="16168" y="257"/>
                  </a:cubicBezTo>
                  <a:cubicBezTo>
                    <a:pt x="15961" y="81"/>
                    <a:pt x="15625" y="0"/>
                    <a:pt x="151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8323;p59"/>
            <p:cNvSpPr/>
            <p:nvPr/>
          </p:nvSpPr>
          <p:spPr>
            <a:xfrm>
              <a:off x="45118" y="151591"/>
              <a:ext cx="546254" cy="313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20561" y="0"/>
                  </a:moveTo>
                  <a:cubicBezTo>
                    <a:pt x="17884" y="5973"/>
                    <a:pt x="10600" y="10769"/>
                    <a:pt x="7106" y="13679"/>
                  </a:cubicBezTo>
                  <a:cubicBezTo>
                    <a:pt x="5779" y="14788"/>
                    <a:pt x="4434" y="15189"/>
                    <a:pt x="3191" y="15189"/>
                  </a:cubicBezTo>
                  <a:cubicBezTo>
                    <a:pt x="2000" y="15189"/>
                    <a:pt x="903" y="14821"/>
                    <a:pt x="0" y="14359"/>
                  </a:cubicBezTo>
                  <a:cubicBezTo>
                    <a:pt x="966" y="17663"/>
                    <a:pt x="2126" y="20728"/>
                    <a:pt x="2973" y="21488"/>
                  </a:cubicBezTo>
                  <a:cubicBezTo>
                    <a:pt x="3058" y="21565"/>
                    <a:pt x="3185" y="21600"/>
                    <a:pt x="3353" y="21600"/>
                  </a:cubicBezTo>
                  <a:cubicBezTo>
                    <a:pt x="6324" y="21600"/>
                    <a:pt x="21600" y="9937"/>
                    <a:pt x="21319" y="5372"/>
                  </a:cubicBezTo>
                  <a:cubicBezTo>
                    <a:pt x="21185" y="3537"/>
                    <a:pt x="20932" y="1730"/>
                    <a:pt x="20561" y="0"/>
                  </a:cubicBez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6" name="Google Shape;8324;p59"/>
          <p:cNvGrpSpPr/>
          <p:nvPr/>
        </p:nvGrpSpPr>
        <p:grpSpPr>
          <a:xfrm>
            <a:off x="895023" y="4192602"/>
            <a:ext cx="825317" cy="1548426"/>
            <a:chOff x="31" y="32"/>
            <a:chExt cx="825315" cy="1548425"/>
          </a:xfrm>
        </p:grpSpPr>
        <p:sp>
          <p:nvSpPr>
            <p:cNvPr id="1321" name="Google Shape;8325;p59"/>
            <p:cNvSpPr/>
            <p:nvPr/>
          </p:nvSpPr>
          <p:spPr>
            <a:xfrm>
              <a:off x="31" y="320"/>
              <a:ext cx="825311" cy="152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2" y="0"/>
                  </a:moveTo>
                  <a:cubicBezTo>
                    <a:pt x="16898" y="0"/>
                    <a:pt x="9638" y="4156"/>
                    <a:pt x="9638" y="4156"/>
                  </a:cubicBezTo>
                  <a:lnTo>
                    <a:pt x="0" y="19296"/>
                  </a:lnTo>
                  <a:lnTo>
                    <a:pt x="8970" y="21051"/>
                  </a:lnTo>
                  <a:lnTo>
                    <a:pt x="11772" y="21600"/>
                  </a:lnTo>
                  <a:lnTo>
                    <a:pt x="11881" y="21417"/>
                  </a:lnTo>
                  <a:lnTo>
                    <a:pt x="21600" y="5750"/>
                  </a:lnTo>
                  <a:cubicBezTo>
                    <a:pt x="21600" y="5750"/>
                    <a:pt x="20553" y="252"/>
                    <a:pt x="18929" y="10"/>
                  </a:cubicBezTo>
                  <a:cubicBezTo>
                    <a:pt x="18884" y="4"/>
                    <a:pt x="18835" y="0"/>
                    <a:pt x="187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8326;p59"/>
            <p:cNvSpPr/>
            <p:nvPr/>
          </p:nvSpPr>
          <p:spPr>
            <a:xfrm>
              <a:off x="101338" y="370101"/>
              <a:ext cx="578879" cy="117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16" y="0"/>
                  </a:moveTo>
                  <a:lnTo>
                    <a:pt x="0" y="20308"/>
                  </a:lnTo>
                  <a:lnTo>
                    <a:pt x="5613" y="21600"/>
                  </a:lnTo>
                  <a:lnTo>
                    <a:pt x="21600" y="803"/>
                  </a:lnTo>
                  <a:lnTo>
                    <a:pt x="1666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8327;p59"/>
            <p:cNvSpPr/>
            <p:nvPr/>
          </p:nvSpPr>
          <p:spPr>
            <a:xfrm>
              <a:off x="368308" y="32"/>
              <a:ext cx="457040" cy="52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16482" y="0"/>
                  </a:moveTo>
                  <a:cubicBezTo>
                    <a:pt x="15378" y="0"/>
                    <a:pt x="13251" y="1288"/>
                    <a:pt x="10862" y="3033"/>
                  </a:cubicBezTo>
                  <a:cubicBezTo>
                    <a:pt x="5943" y="6622"/>
                    <a:pt x="0" y="12163"/>
                    <a:pt x="0" y="12163"/>
                  </a:cubicBezTo>
                  <a:cubicBezTo>
                    <a:pt x="0" y="12163"/>
                    <a:pt x="-54" y="17217"/>
                    <a:pt x="2317" y="18194"/>
                  </a:cubicBezTo>
                  <a:cubicBezTo>
                    <a:pt x="2583" y="18306"/>
                    <a:pt x="2856" y="18355"/>
                    <a:pt x="3131" y="18355"/>
                  </a:cubicBezTo>
                  <a:cubicBezTo>
                    <a:pt x="5201" y="18355"/>
                    <a:pt x="7349" y="15519"/>
                    <a:pt x="7523" y="15297"/>
                  </a:cubicBezTo>
                  <a:cubicBezTo>
                    <a:pt x="7397" y="15627"/>
                    <a:pt x="5512" y="20476"/>
                    <a:pt x="8941" y="21468"/>
                  </a:cubicBezTo>
                  <a:cubicBezTo>
                    <a:pt x="9253" y="21559"/>
                    <a:pt x="9555" y="21600"/>
                    <a:pt x="9846" y="21600"/>
                  </a:cubicBezTo>
                  <a:cubicBezTo>
                    <a:pt x="12868" y="21600"/>
                    <a:pt x="14704" y="17107"/>
                    <a:pt x="14704" y="17107"/>
                  </a:cubicBezTo>
                  <a:cubicBezTo>
                    <a:pt x="14704" y="17107"/>
                    <a:pt x="15587" y="20901"/>
                    <a:pt x="17568" y="20901"/>
                  </a:cubicBezTo>
                  <a:cubicBezTo>
                    <a:pt x="18592" y="20901"/>
                    <a:pt x="19907" y="19889"/>
                    <a:pt x="21546" y="16824"/>
                  </a:cubicBezTo>
                  <a:cubicBezTo>
                    <a:pt x="21546" y="16824"/>
                    <a:pt x="20899" y="11376"/>
                    <a:pt x="19786" y="6701"/>
                  </a:cubicBezTo>
                  <a:cubicBezTo>
                    <a:pt x="18996" y="3316"/>
                    <a:pt x="17954" y="341"/>
                    <a:pt x="16734" y="26"/>
                  </a:cubicBezTo>
                  <a:cubicBezTo>
                    <a:pt x="16657" y="8"/>
                    <a:pt x="16573" y="0"/>
                    <a:pt x="16482" y="0"/>
                  </a:cubicBezTo>
                  <a:close/>
                </a:path>
              </a:pathLst>
            </a:custGeom>
            <a:solidFill>
              <a:srgbClr val="F8E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8328;p59"/>
            <p:cNvSpPr/>
            <p:nvPr/>
          </p:nvSpPr>
          <p:spPr>
            <a:xfrm>
              <a:off x="598719" y="319"/>
              <a:ext cx="189687" cy="16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36" y="0"/>
                  </a:moveTo>
                  <a:cubicBezTo>
                    <a:pt x="10862" y="0"/>
                    <a:pt x="5744" y="4076"/>
                    <a:pt x="0" y="9591"/>
                  </a:cubicBezTo>
                  <a:cubicBezTo>
                    <a:pt x="3340" y="16185"/>
                    <a:pt x="9194" y="20584"/>
                    <a:pt x="15787" y="21487"/>
                  </a:cubicBezTo>
                  <a:cubicBezTo>
                    <a:pt x="16515" y="21558"/>
                    <a:pt x="17240" y="21600"/>
                    <a:pt x="17965" y="21600"/>
                  </a:cubicBezTo>
                  <a:cubicBezTo>
                    <a:pt x="19185" y="21600"/>
                    <a:pt x="20402" y="21487"/>
                    <a:pt x="21600" y="21235"/>
                  </a:cubicBezTo>
                  <a:cubicBezTo>
                    <a:pt x="19648" y="10489"/>
                    <a:pt x="17131" y="1045"/>
                    <a:pt x="14184" y="97"/>
                  </a:cubicBezTo>
                  <a:cubicBezTo>
                    <a:pt x="13987" y="29"/>
                    <a:pt x="13772" y="0"/>
                    <a:pt x="135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8329;p59"/>
            <p:cNvSpPr/>
            <p:nvPr/>
          </p:nvSpPr>
          <p:spPr>
            <a:xfrm>
              <a:off x="342784" y="672"/>
              <a:ext cx="482564" cy="1514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31" y="0"/>
                  </a:moveTo>
                  <a:cubicBezTo>
                    <a:pt x="17031" y="0"/>
                    <a:pt x="18769" y="4709"/>
                    <a:pt x="16878" y="6697"/>
                  </a:cubicBezTo>
                  <a:cubicBezTo>
                    <a:pt x="15002" y="8690"/>
                    <a:pt x="0" y="21231"/>
                    <a:pt x="0" y="21231"/>
                  </a:cubicBezTo>
                  <a:lnTo>
                    <a:pt x="4978" y="21600"/>
                  </a:lnTo>
                  <a:lnTo>
                    <a:pt x="21600" y="5795"/>
                  </a:lnTo>
                  <a:cubicBezTo>
                    <a:pt x="21600" y="5795"/>
                    <a:pt x="19792" y="250"/>
                    <a:pt x="17031" y="0"/>
                  </a:cubicBez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30" name="Google Shape;8342;p59"/>
          <p:cNvGrpSpPr/>
          <p:nvPr/>
        </p:nvGrpSpPr>
        <p:grpSpPr>
          <a:xfrm>
            <a:off x="104303" y="4433920"/>
            <a:ext cx="556424" cy="477606"/>
            <a:chOff x="31" y="0"/>
            <a:chExt cx="556423" cy="477605"/>
          </a:xfrm>
        </p:grpSpPr>
        <p:sp>
          <p:nvSpPr>
            <p:cNvPr id="1327" name="Google Shape;8343;p59"/>
            <p:cNvSpPr/>
            <p:nvPr/>
          </p:nvSpPr>
          <p:spPr>
            <a:xfrm>
              <a:off x="31" y="0"/>
              <a:ext cx="363700" cy="47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18344" y="15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D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8" name="Google Shape;8344;p59"/>
            <p:cNvSpPr/>
            <p:nvPr/>
          </p:nvSpPr>
          <p:spPr>
            <a:xfrm>
              <a:off x="31" y="0"/>
              <a:ext cx="556425" cy="41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671" y="21600"/>
                  </a:lnTo>
                  <a:lnTo>
                    <a:pt x="21600" y="13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8345;p59"/>
            <p:cNvSpPr/>
            <p:nvPr/>
          </p:nvSpPr>
          <p:spPr>
            <a:xfrm>
              <a:off x="31" y="0"/>
              <a:ext cx="373616" cy="34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857" y="21600"/>
                  </a:lnTo>
                  <a:lnTo>
                    <a:pt x="21600" y="20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4F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34" name="Google Shape;8351;p59"/>
          <p:cNvGrpSpPr/>
          <p:nvPr/>
        </p:nvGrpSpPr>
        <p:grpSpPr>
          <a:xfrm>
            <a:off x="284500" y="119890"/>
            <a:ext cx="736458" cy="401511"/>
            <a:chOff x="0" y="0"/>
            <a:chExt cx="736456" cy="401509"/>
          </a:xfrm>
        </p:grpSpPr>
        <p:sp>
          <p:nvSpPr>
            <p:cNvPr id="1331" name="Google Shape;8352;p59"/>
            <p:cNvSpPr/>
            <p:nvPr/>
          </p:nvSpPr>
          <p:spPr>
            <a:xfrm>
              <a:off x="0" y="0"/>
              <a:ext cx="207664" cy="28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10675" y="0"/>
                  </a:moveTo>
                  <a:cubicBezTo>
                    <a:pt x="10465" y="0"/>
                    <a:pt x="10255" y="2"/>
                    <a:pt x="10039" y="7"/>
                  </a:cubicBezTo>
                  <a:cubicBezTo>
                    <a:pt x="8710" y="7"/>
                    <a:pt x="7227" y="120"/>
                    <a:pt x="5662" y="321"/>
                  </a:cubicBezTo>
                  <a:lnTo>
                    <a:pt x="4882" y="3002"/>
                  </a:lnTo>
                  <a:cubicBezTo>
                    <a:pt x="6483" y="2631"/>
                    <a:pt x="7969" y="2403"/>
                    <a:pt x="9297" y="2317"/>
                  </a:cubicBezTo>
                  <a:cubicBezTo>
                    <a:pt x="9770" y="2288"/>
                    <a:pt x="10226" y="2271"/>
                    <a:pt x="10669" y="2271"/>
                  </a:cubicBezTo>
                  <a:cubicBezTo>
                    <a:pt x="11512" y="2271"/>
                    <a:pt x="12306" y="2329"/>
                    <a:pt x="13047" y="2460"/>
                  </a:cubicBezTo>
                  <a:cubicBezTo>
                    <a:pt x="14648" y="2717"/>
                    <a:pt x="15859" y="3229"/>
                    <a:pt x="16640" y="4056"/>
                  </a:cubicBezTo>
                  <a:cubicBezTo>
                    <a:pt x="17460" y="4856"/>
                    <a:pt x="17696" y="5798"/>
                    <a:pt x="17420" y="6823"/>
                  </a:cubicBezTo>
                  <a:cubicBezTo>
                    <a:pt x="17227" y="7451"/>
                    <a:pt x="16797" y="8078"/>
                    <a:pt x="16131" y="8677"/>
                  </a:cubicBezTo>
                  <a:cubicBezTo>
                    <a:pt x="15468" y="9248"/>
                    <a:pt x="14451" y="9933"/>
                    <a:pt x="13008" y="10704"/>
                  </a:cubicBezTo>
                  <a:cubicBezTo>
                    <a:pt x="12227" y="11102"/>
                    <a:pt x="10390" y="12015"/>
                    <a:pt x="7500" y="13385"/>
                  </a:cubicBezTo>
                  <a:cubicBezTo>
                    <a:pt x="4609" y="14782"/>
                    <a:pt x="2342" y="15867"/>
                    <a:pt x="663" y="16694"/>
                  </a:cubicBezTo>
                  <a:lnTo>
                    <a:pt x="0" y="18919"/>
                  </a:lnTo>
                  <a:lnTo>
                    <a:pt x="17030" y="21600"/>
                  </a:lnTo>
                  <a:lnTo>
                    <a:pt x="17696" y="19374"/>
                  </a:lnTo>
                  <a:lnTo>
                    <a:pt x="5039" y="17379"/>
                  </a:lnTo>
                  <a:cubicBezTo>
                    <a:pt x="8592" y="15666"/>
                    <a:pt x="11328" y="14327"/>
                    <a:pt x="13320" y="13385"/>
                  </a:cubicBezTo>
                  <a:cubicBezTo>
                    <a:pt x="15272" y="12415"/>
                    <a:pt x="16446" y="11816"/>
                    <a:pt x="16797" y="11617"/>
                  </a:cubicBezTo>
                  <a:cubicBezTo>
                    <a:pt x="18162" y="10817"/>
                    <a:pt x="19179" y="10076"/>
                    <a:pt x="19802" y="9420"/>
                  </a:cubicBezTo>
                  <a:cubicBezTo>
                    <a:pt x="20429" y="8764"/>
                    <a:pt x="20859" y="8021"/>
                    <a:pt x="21091" y="7223"/>
                  </a:cubicBezTo>
                  <a:cubicBezTo>
                    <a:pt x="21600" y="5539"/>
                    <a:pt x="21170" y="4056"/>
                    <a:pt x="19802" y="2774"/>
                  </a:cubicBezTo>
                  <a:cubicBezTo>
                    <a:pt x="18477" y="1490"/>
                    <a:pt x="16407" y="635"/>
                    <a:pt x="13631" y="206"/>
                  </a:cubicBezTo>
                  <a:cubicBezTo>
                    <a:pt x="12749" y="62"/>
                    <a:pt x="11755" y="0"/>
                    <a:pt x="1067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2" name="Google Shape;8353;p59"/>
            <p:cNvSpPr/>
            <p:nvPr/>
          </p:nvSpPr>
          <p:spPr>
            <a:xfrm>
              <a:off x="260894" y="100250"/>
              <a:ext cx="231175" cy="23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71" y="0"/>
                  </a:moveTo>
                  <a:lnTo>
                    <a:pt x="9714" y="9110"/>
                  </a:lnTo>
                  <a:lnTo>
                    <a:pt x="604" y="7152"/>
                  </a:lnTo>
                  <a:lnTo>
                    <a:pt x="0" y="9929"/>
                  </a:lnTo>
                  <a:lnTo>
                    <a:pt x="9110" y="11886"/>
                  </a:lnTo>
                  <a:lnTo>
                    <a:pt x="7188" y="20996"/>
                  </a:lnTo>
                  <a:lnTo>
                    <a:pt x="9929" y="21600"/>
                  </a:lnTo>
                  <a:lnTo>
                    <a:pt x="11883" y="12490"/>
                  </a:lnTo>
                  <a:lnTo>
                    <a:pt x="20993" y="14448"/>
                  </a:lnTo>
                  <a:lnTo>
                    <a:pt x="21600" y="11671"/>
                  </a:lnTo>
                  <a:lnTo>
                    <a:pt x="12454" y="9714"/>
                  </a:lnTo>
                  <a:lnTo>
                    <a:pt x="14412" y="604"/>
                  </a:lnTo>
                  <a:lnTo>
                    <a:pt x="1167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3" name="Google Shape;8354;p59"/>
            <p:cNvSpPr/>
            <p:nvPr/>
          </p:nvSpPr>
          <p:spPr>
            <a:xfrm>
              <a:off x="529018" y="113142"/>
              <a:ext cx="207439" cy="28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10517" y="0"/>
                  </a:moveTo>
                  <a:cubicBezTo>
                    <a:pt x="10353" y="0"/>
                    <a:pt x="10185" y="0"/>
                    <a:pt x="10018" y="5"/>
                  </a:cubicBezTo>
                  <a:cubicBezTo>
                    <a:pt x="8687" y="34"/>
                    <a:pt x="7237" y="146"/>
                    <a:pt x="5633" y="347"/>
                  </a:cubicBezTo>
                  <a:lnTo>
                    <a:pt x="4851" y="3000"/>
                  </a:lnTo>
                  <a:cubicBezTo>
                    <a:pt x="6455" y="2657"/>
                    <a:pt x="7944" y="2430"/>
                    <a:pt x="9275" y="2343"/>
                  </a:cubicBezTo>
                  <a:cubicBezTo>
                    <a:pt x="9758" y="2303"/>
                    <a:pt x="10228" y="2283"/>
                    <a:pt x="10685" y="2283"/>
                  </a:cubicBezTo>
                  <a:cubicBezTo>
                    <a:pt x="11516" y="2283"/>
                    <a:pt x="12299" y="2348"/>
                    <a:pt x="13032" y="2458"/>
                  </a:cubicBezTo>
                  <a:cubicBezTo>
                    <a:pt x="14636" y="2715"/>
                    <a:pt x="15848" y="3256"/>
                    <a:pt x="16631" y="4056"/>
                  </a:cubicBezTo>
                  <a:cubicBezTo>
                    <a:pt x="17452" y="4883"/>
                    <a:pt x="17725" y="5796"/>
                    <a:pt x="17413" y="6850"/>
                  </a:cubicBezTo>
                  <a:cubicBezTo>
                    <a:pt x="17219" y="7478"/>
                    <a:pt x="16788" y="8077"/>
                    <a:pt x="16121" y="8676"/>
                  </a:cubicBezTo>
                  <a:cubicBezTo>
                    <a:pt x="15497" y="9275"/>
                    <a:pt x="14438" y="9931"/>
                    <a:pt x="12992" y="10703"/>
                  </a:cubicBezTo>
                  <a:cubicBezTo>
                    <a:pt x="12246" y="11129"/>
                    <a:pt x="10409" y="12014"/>
                    <a:pt x="7513" y="13413"/>
                  </a:cubicBezTo>
                  <a:cubicBezTo>
                    <a:pt x="4618" y="14781"/>
                    <a:pt x="2307" y="15895"/>
                    <a:pt x="624" y="16722"/>
                  </a:cubicBezTo>
                  <a:lnTo>
                    <a:pt x="0" y="18948"/>
                  </a:lnTo>
                  <a:lnTo>
                    <a:pt x="17022" y="21600"/>
                  </a:lnTo>
                  <a:lnTo>
                    <a:pt x="17686" y="19374"/>
                  </a:lnTo>
                  <a:lnTo>
                    <a:pt x="5009" y="17407"/>
                  </a:lnTo>
                  <a:cubicBezTo>
                    <a:pt x="8568" y="15665"/>
                    <a:pt x="11349" y="14354"/>
                    <a:pt x="13304" y="13384"/>
                  </a:cubicBezTo>
                  <a:cubicBezTo>
                    <a:pt x="15260" y="12414"/>
                    <a:pt x="16433" y="11843"/>
                    <a:pt x="16824" y="11616"/>
                  </a:cubicBezTo>
                  <a:cubicBezTo>
                    <a:pt x="18195" y="10816"/>
                    <a:pt x="19174" y="10075"/>
                    <a:pt x="19799" y="9447"/>
                  </a:cubicBezTo>
                  <a:cubicBezTo>
                    <a:pt x="20427" y="8762"/>
                    <a:pt x="20857" y="8048"/>
                    <a:pt x="21130" y="7250"/>
                  </a:cubicBezTo>
                  <a:cubicBezTo>
                    <a:pt x="21600" y="5540"/>
                    <a:pt x="21169" y="4056"/>
                    <a:pt x="19838" y="2772"/>
                  </a:cubicBezTo>
                  <a:cubicBezTo>
                    <a:pt x="18471" y="1517"/>
                    <a:pt x="16394" y="661"/>
                    <a:pt x="13617" y="232"/>
                  </a:cubicBezTo>
                  <a:cubicBezTo>
                    <a:pt x="12693" y="84"/>
                    <a:pt x="11655" y="0"/>
                    <a:pt x="1051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35" name="Google Shape;8355;p59"/>
          <p:cNvSpPr/>
          <p:nvPr/>
        </p:nvSpPr>
        <p:spPr>
          <a:xfrm>
            <a:off x="7505513" y="202355"/>
            <a:ext cx="194036" cy="279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20" h="21600" fill="norm" stroke="1" extrusionOk="0">
                <a:moveTo>
                  <a:pt x="9542" y="2238"/>
                </a:moveTo>
                <a:cubicBezTo>
                  <a:pt x="10845" y="2238"/>
                  <a:pt x="11983" y="2525"/>
                  <a:pt x="12939" y="3115"/>
                </a:cubicBezTo>
                <a:cubicBezTo>
                  <a:pt x="14129" y="3823"/>
                  <a:pt x="14908" y="4915"/>
                  <a:pt x="15239" y="6388"/>
                </a:cubicBezTo>
                <a:cubicBezTo>
                  <a:pt x="15608" y="7861"/>
                  <a:pt x="15360" y="9072"/>
                  <a:pt x="14539" y="10042"/>
                </a:cubicBezTo>
                <a:cubicBezTo>
                  <a:pt x="13718" y="11015"/>
                  <a:pt x="12446" y="11605"/>
                  <a:pt x="10721" y="11813"/>
                </a:cubicBezTo>
                <a:cubicBezTo>
                  <a:pt x="10345" y="11857"/>
                  <a:pt x="9980" y="11880"/>
                  <a:pt x="9631" y="11880"/>
                </a:cubicBezTo>
                <a:cubicBezTo>
                  <a:pt x="8376" y="11880"/>
                  <a:pt x="7290" y="11592"/>
                  <a:pt x="6327" y="11015"/>
                </a:cubicBezTo>
                <a:cubicBezTo>
                  <a:pt x="5138" y="10280"/>
                  <a:pt x="4396" y="9188"/>
                  <a:pt x="4027" y="7715"/>
                </a:cubicBezTo>
                <a:cubicBezTo>
                  <a:pt x="3699" y="6242"/>
                  <a:pt x="3944" y="5031"/>
                  <a:pt x="4727" y="4058"/>
                </a:cubicBezTo>
                <a:cubicBezTo>
                  <a:pt x="5548" y="3087"/>
                  <a:pt x="6821" y="2496"/>
                  <a:pt x="8545" y="2290"/>
                </a:cubicBezTo>
                <a:cubicBezTo>
                  <a:pt x="8886" y="2256"/>
                  <a:pt x="9221" y="2238"/>
                  <a:pt x="9542" y="2238"/>
                </a:cubicBezTo>
                <a:close/>
                <a:moveTo>
                  <a:pt x="9880" y="0"/>
                </a:moveTo>
                <a:cubicBezTo>
                  <a:pt x="9290" y="0"/>
                  <a:pt x="8683" y="35"/>
                  <a:pt x="8052" y="109"/>
                </a:cubicBezTo>
                <a:cubicBezTo>
                  <a:pt x="5179" y="463"/>
                  <a:pt x="3044" y="1377"/>
                  <a:pt x="1606" y="2820"/>
                </a:cubicBezTo>
                <a:cubicBezTo>
                  <a:pt x="168" y="4296"/>
                  <a:pt x="-284" y="6093"/>
                  <a:pt x="168" y="8185"/>
                </a:cubicBezTo>
                <a:cubicBezTo>
                  <a:pt x="661" y="10310"/>
                  <a:pt x="1892" y="11902"/>
                  <a:pt x="3824" y="12932"/>
                </a:cubicBezTo>
                <a:cubicBezTo>
                  <a:pt x="5293" y="13717"/>
                  <a:pt x="7021" y="14110"/>
                  <a:pt x="9014" y="14110"/>
                </a:cubicBezTo>
                <a:cubicBezTo>
                  <a:pt x="9638" y="14110"/>
                  <a:pt x="10290" y="14071"/>
                  <a:pt x="10966" y="13994"/>
                </a:cubicBezTo>
                <a:cubicBezTo>
                  <a:pt x="12363" y="13816"/>
                  <a:pt x="13556" y="13464"/>
                  <a:pt x="14580" y="12902"/>
                </a:cubicBezTo>
                <a:cubicBezTo>
                  <a:pt x="15608" y="12372"/>
                  <a:pt x="16429" y="11664"/>
                  <a:pt x="16964" y="10780"/>
                </a:cubicBezTo>
                <a:cubicBezTo>
                  <a:pt x="17333" y="13286"/>
                  <a:pt x="17005" y="15262"/>
                  <a:pt x="15936" y="16646"/>
                </a:cubicBezTo>
                <a:cubicBezTo>
                  <a:pt x="14908" y="18002"/>
                  <a:pt x="13104" y="18857"/>
                  <a:pt x="10556" y="19151"/>
                </a:cubicBezTo>
                <a:cubicBezTo>
                  <a:pt x="9928" y="19231"/>
                  <a:pt x="9280" y="19270"/>
                  <a:pt x="8614" y="19270"/>
                </a:cubicBezTo>
                <a:cubicBezTo>
                  <a:pt x="8279" y="19270"/>
                  <a:pt x="7941" y="19260"/>
                  <a:pt x="7600" y="19240"/>
                </a:cubicBezTo>
                <a:cubicBezTo>
                  <a:pt x="6572" y="19181"/>
                  <a:pt x="5548" y="19035"/>
                  <a:pt x="4520" y="18829"/>
                </a:cubicBezTo>
                <a:lnTo>
                  <a:pt x="5096" y="21335"/>
                </a:lnTo>
                <a:cubicBezTo>
                  <a:pt x="6203" y="21481"/>
                  <a:pt x="7272" y="21570"/>
                  <a:pt x="8300" y="21600"/>
                </a:cubicBezTo>
                <a:cubicBezTo>
                  <a:pt x="9324" y="21600"/>
                  <a:pt x="10311" y="21570"/>
                  <a:pt x="11297" y="21451"/>
                </a:cubicBezTo>
                <a:cubicBezTo>
                  <a:pt x="14870" y="21038"/>
                  <a:pt x="17498" y="19743"/>
                  <a:pt x="19181" y="17562"/>
                </a:cubicBezTo>
                <a:cubicBezTo>
                  <a:pt x="20864" y="15408"/>
                  <a:pt x="21316" y="12697"/>
                  <a:pt x="20578" y="9483"/>
                </a:cubicBezTo>
                <a:cubicBezTo>
                  <a:pt x="19795" y="6064"/>
                  <a:pt x="18319" y="3528"/>
                  <a:pt x="16184" y="1936"/>
                </a:cubicBezTo>
                <a:cubicBezTo>
                  <a:pt x="14456" y="651"/>
                  <a:pt x="12356" y="0"/>
                  <a:pt x="988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6" name="Google Shape;8356;p59"/>
          <p:cNvSpPr/>
          <p:nvPr/>
        </p:nvSpPr>
        <p:spPr>
          <a:xfrm>
            <a:off x="7760737" y="198421"/>
            <a:ext cx="231175" cy="231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25" y="0"/>
                </a:moveTo>
                <a:lnTo>
                  <a:pt x="7684" y="463"/>
                </a:lnTo>
                <a:lnTo>
                  <a:pt x="9179" y="9645"/>
                </a:lnTo>
                <a:lnTo>
                  <a:pt x="0" y="11139"/>
                </a:lnTo>
                <a:lnTo>
                  <a:pt x="460" y="13952"/>
                </a:lnTo>
                <a:lnTo>
                  <a:pt x="9642" y="12421"/>
                </a:lnTo>
                <a:lnTo>
                  <a:pt x="11172" y="21600"/>
                </a:lnTo>
                <a:lnTo>
                  <a:pt x="13949" y="21140"/>
                </a:lnTo>
                <a:lnTo>
                  <a:pt x="12418" y="11958"/>
                </a:lnTo>
                <a:lnTo>
                  <a:pt x="21600" y="10464"/>
                </a:lnTo>
                <a:lnTo>
                  <a:pt x="21137" y="7651"/>
                </a:lnTo>
                <a:lnTo>
                  <a:pt x="11955" y="9182"/>
                </a:lnTo>
                <a:lnTo>
                  <a:pt x="1042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7" name="Google Shape;8357;p59"/>
          <p:cNvSpPr/>
          <p:nvPr/>
        </p:nvSpPr>
        <p:spPr>
          <a:xfrm>
            <a:off x="8039127" y="114388"/>
            <a:ext cx="196713" cy="27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1" h="21600" fill="norm" stroke="1" extrusionOk="0">
                <a:moveTo>
                  <a:pt x="10168" y="0"/>
                </a:moveTo>
                <a:cubicBezTo>
                  <a:pt x="9344" y="0"/>
                  <a:pt x="8468" y="54"/>
                  <a:pt x="7544" y="168"/>
                </a:cubicBezTo>
                <a:cubicBezTo>
                  <a:pt x="6433" y="314"/>
                  <a:pt x="5235" y="520"/>
                  <a:pt x="3957" y="814"/>
                </a:cubicBezTo>
                <a:cubicBezTo>
                  <a:pt x="2721" y="1111"/>
                  <a:pt x="1402" y="1493"/>
                  <a:pt x="0" y="1965"/>
                </a:cubicBezTo>
                <a:lnTo>
                  <a:pt x="578" y="4411"/>
                </a:lnTo>
                <a:cubicBezTo>
                  <a:pt x="1939" y="3881"/>
                  <a:pt x="3216" y="3498"/>
                  <a:pt x="4411" y="3173"/>
                </a:cubicBezTo>
                <a:cubicBezTo>
                  <a:pt x="5564" y="2879"/>
                  <a:pt x="6678" y="2644"/>
                  <a:pt x="7752" y="2525"/>
                </a:cubicBezTo>
                <a:cubicBezTo>
                  <a:pt x="8406" y="2446"/>
                  <a:pt x="9012" y="2406"/>
                  <a:pt x="9576" y="2406"/>
                </a:cubicBezTo>
                <a:cubicBezTo>
                  <a:pt x="10677" y="2406"/>
                  <a:pt x="11601" y="2557"/>
                  <a:pt x="12367" y="2849"/>
                </a:cubicBezTo>
                <a:cubicBezTo>
                  <a:pt x="13561" y="3292"/>
                  <a:pt x="14264" y="4027"/>
                  <a:pt x="14510" y="5060"/>
                </a:cubicBezTo>
                <a:cubicBezTo>
                  <a:pt x="14717" y="6092"/>
                  <a:pt x="14427" y="6916"/>
                  <a:pt x="13519" y="7594"/>
                </a:cubicBezTo>
                <a:cubicBezTo>
                  <a:pt x="12654" y="8243"/>
                  <a:pt x="11255" y="8684"/>
                  <a:pt x="9358" y="8921"/>
                </a:cubicBezTo>
                <a:lnTo>
                  <a:pt x="5896" y="9332"/>
                </a:lnTo>
                <a:lnTo>
                  <a:pt x="6433" y="11572"/>
                </a:lnTo>
                <a:lnTo>
                  <a:pt x="9728" y="11189"/>
                </a:lnTo>
                <a:cubicBezTo>
                  <a:pt x="10376" y="11117"/>
                  <a:pt x="10989" y="11080"/>
                  <a:pt x="11563" y="11080"/>
                </a:cubicBezTo>
                <a:cubicBezTo>
                  <a:pt x="12858" y="11080"/>
                  <a:pt x="13970" y="11265"/>
                  <a:pt x="14880" y="11632"/>
                </a:cubicBezTo>
                <a:cubicBezTo>
                  <a:pt x="16199" y="12161"/>
                  <a:pt x="17023" y="13048"/>
                  <a:pt x="17314" y="14226"/>
                </a:cubicBezTo>
                <a:cubicBezTo>
                  <a:pt x="17601" y="15553"/>
                  <a:pt x="17189" y="16612"/>
                  <a:pt x="16078" y="17439"/>
                </a:cubicBezTo>
                <a:cubicBezTo>
                  <a:pt x="14963" y="18263"/>
                  <a:pt x="13232" y="18823"/>
                  <a:pt x="10802" y="19117"/>
                </a:cubicBezTo>
                <a:cubicBezTo>
                  <a:pt x="9850" y="19219"/>
                  <a:pt x="8932" y="19278"/>
                  <a:pt x="8018" y="19278"/>
                </a:cubicBezTo>
                <a:cubicBezTo>
                  <a:pt x="7589" y="19278"/>
                  <a:pt x="7156" y="19263"/>
                  <a:pt x="6720" y="19236"/>
                </a:cubicBezTo>
                <a:cubicBezTo>
                  <a:pt x="5401" y="19177"/>
                  <a:pt x="4165" y="18971"/>
                  <a:pt x="3009" y="18647"/>
                </a:cubicBezTo>
                <a:lnTo>
                  <a:pt x="3628" y="21298"/>
                </a:lnTo>
                <a:cubicBezTo>
                  <a:pt x="5030" y="21476"/>
                  <a:pt x="6391" y="21563"/>
                  <a:pt x="7710" y="21593"/>
                </a:cubicBezTo>
                <a:cubicBezTo>
                  <a:pt x="7921" y="21598"/>
                  <a:pt x="8136" y="21600"/>
                  <a:pt x="8347" y="21600"/>
                </a:cubicBezTo>
                <a:cubicBezTo>
                  <a:pt x="9410" y="21600"/>
                  <a:pt x="10462" y="21541"/>
                  <a:pt x="11460" y="21417"/>
                </a:cubicBezTo>
                <a:cubicBezTo>
                  <a:pt x="15005" y="21003"/>
                  <a:pt x="17643" y="20120"/>
                  <a:pt x="19332" y="18793"/>
                </a:cubicBezTo>
                <a:cubicBezTo>
                  <a:pt x="20980" y="17466"/>
                  <a:pt x="21600" y="15788"/>
                  <a:pt x="21146" y="13783"/>
                </a:cubicBezTo>
                <a:cubicBezTo>
                  <a:pt x="20818" y="12486"/>
                  <a:pt x="20073" y="11426"/>
                  <a:pt x="18796" y="10659"/>
                </a:cubicBezTo>
                <a:cubicBezTo>
                  <a:pt x="17560" y="9894"/>
                  <a:pt x="15995" y="9481"/>
                  <a:pt x="14098" y="9421"/>
                </a:cubicBezTo>
                <a:cubicBezTo>
                  <a:pt x="15704" y="8921"/>
                  <a:pt x="16860" y="8243"/>
                  <a:pt x="17560" y="7359"/>
                </a:cubicBezTo>
                <a:cubicBezTo>
                  <a:pt x="18304" y="6473"/>
                  <a:pt x="18508" y="5443"/>
                  <a:pt x="18263" y="4322"/>
                </a:cubicBezTo>
                <a:cubicBezTo>
                  <a:pt x="17889" y="2701"/>
                  <a:pt x="16736" y="1522"/>
                  <a:pt x="14839" y="787"/>
                </a:cubicBezTo>
                <a:cubicBezTo>
                  <a:pt x="13516" y="262"/>
                  <a:pt x="11958" y="0"/>
                  <a:pt x="10168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8" name="Google Shape;8365;p59"/>
          <p:cNvSpPr/>
          <p:nvPr/>
        </p:nvSpPr>
        <p:spPr>
          <a:xfrm>
            <a:off x="8752093" y="3447122"/>
            <a:ext cx="275381" cy="274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054" y="0"/>
                </a:moveTo>
                <a:lnTo>
                  <a:pt x="8455" y="6710"/>
                </a:lnTo>
                <a:lnTo>
                  <a:pt x="0" y="5394"/>
                </a:lnTo>
                <a:lnTo>
                  <a:pt x="5437" y="11294"/>
                </a:lnTo>
                <a:lnTo>
                  <a:pt x="1076" y="18156"/>
                </a:lnTo>
                <a:lnTo>
                  <a:pt x="8992" y="15219"/>
                </a:lnTo>
                <a:lnTo>
                  <a:pt x="14966" y="21600"/>
                </a:lnTo>
                <a:lnTo>
                  <a:pt x="14131" y="13541"/>
                </a:lnTo>
                <a:lnTo>
                  <a:pt x="21600" y="10275"/>
                </a:lnTo>
                <a:lnTo>
                  <a:pt x="14221" y="8210"/>
                </a:lnTo>
                <a:lnTo>
                  <a:pt x="13054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9" name="Google Shape;8366;p59"/>
          <p:cNvSpPr/>
          <p:nvPr/>
        </p:nvSpPr>
        <p:spPr>
          <a:xfrm>
            <a:off x="1216471" y="207953"/>
            <a:ext cx="276117" cy="270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45" y="0"/>
                </a:moveTo>
                <a:lnTo>
                  <a:pt x="8072" y="7758"/>
                </a:lnTo>
                <a:lnTo>
                  <a:pt x="0" y="7303"/>
                </a:lnTo>
                <a:lnTo>
                  <a:pt x="6403" y="12838"/>
                </a:lnTo>
                <a:lnTo>
                  <a:pt x="3753" y="21327"/>
                </a:lnTo>
                <a:lnTo>
                  <a:pt x="10367" y="16581"/>
                </a:lnTo>
                <a:lnTo>
                  <a:pt x="16833" y="21600"/>
                </a:lnTo>
                <a:lnTo>
                  <a:pt x="15044" y="14026"/>
                </a:lnTo>
                <a:lnTo>
                  <a:pt x="21600" y="8915"/>
                </a:lnTo>
                <a:lnTo>
                  <a:pt x="13525" y="8154"/>
                </a:lnTo>
                <a:lnTo>
                  <a:pt x="1054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40" name="Google Shape;8367;p59"/>
          <p:cNvSpPr/>
          <p:nvPr/>
        </p:nvSpPr>
        <p:spPr>
          <a:xfrm>
            <a:off x="5439783" y="4822031"/>
            <a:ext cx="184729" cy="18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855" y="0"/>
                </a:moveTo>
                <a:lnTo>
                  <a:pt x="6946" y="7901"/>
                </a:lnTo>
                <a:lnTo>
                  <a:pt x="0" y="11962"/>
                </a:lnTo>
                <a:lnTo>
                  <a:pt x="8240" y="13059"/>
                </a:lnTo>
                <a:lnTo>
                  <a:pt x="10600" y="21600"/>
                </a:lnTo>
                <a:lnTo>
                  <a:pt x="13536" y="13972"/>
                </a:lnTo>
                <a:lnTo>
                  <a:pt x="21600" y="14520"/>
                </a:lnTo>
                <a:lnTo>
                  <a:pt x="16076" y="9224"/>
                </a:lnTo>
                <a:lnTo>
                  <a:pt x="18791" y="1323"/>
                </a:lnTo>
                <a:lnTo>
                  <a:pt x="11666" y="5158"/>
                </a:lnTo>
                <a:lnTo>
                  <a:pt x="485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46" name="Google Shape;8368;p59"/>
          <p:cNvGrpSpPr/>
          <p:nvPr/>
        </p:nvGrpSpPr>
        <p:grpSpPr>
          <a:xfrm>
            <a:off x="7013113" y="3722124"/>
            <a:ext cx="1984218" cy="2417268"/>
            <a:chOff x="31" y="31"/>
            <a:chExt cx="1984217" cy="2417267"/>
          </a:xfrm>
        </p:grpSpPr>
        <p:grpSp>
          <p:nvGrpSpPr>
            <p:cNvPr id="1344" name="Google Shape;8369;p59"/>
            <p:cNvGrpSpPr/>
            <p:nvPr/>
          </p:nvGrpSpPr>
          <p:grpSpPr>
            <a:xfrm>
              <a:off x="31" y="31"/>
              <a:ext cx="1984219" cy="2417264"/>
              <a:chOff x="31" y="31"/>
              <a:chExt cx="1984217" cy="2417263"/>
            </a:xfrm>
          </p:grpSpPr>
          <p:sp>
            <p:nvSpPr>
              <p:cNvPr id="1341" name="Google Shape;8370;p59"/>
              <p:cNvSpPr/>
              <p:nvPr/>
            </p:nvSpPr>
            <p:spPr>
              <a:xfrm>
                <a:off x="31" y="31"/>
                <a:ext cx="1984219" cy="2417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01" y="0"/>
                    </a:moveTo>
                    <a:lnTo>
                      <a:pt x="0" y="2695"/>
                    </a:lnTo>
                    <a:lnTo>
                      <a:pt x="4399" y="21600"/>
                    </a:lnTo>
                    <a:lnTo>
                      <a:pt x="21600" y="18901"/>
                    </a:lnTo>
                    <a:lnTo>
                      <a:pt x="17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2" name="Google Shape;8371;p59"/>
              <p:cNvSpPr/>
              <p:nvPr/>
            </p:nvSpPr>
            <p:spPr>
              <a:xfrm>
                <a:off x="474189" y="252544"/>
                <a:ext cx="933461" cy="628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29" y="0"/>
                    </a:moveTo>
                    <a:lnTo>
                      <a:pt x="0" y="5547"/>
                    </a:lnTo>
                    <a:lnTo>
                      <a:pt x="2071" y="21600"/>
                    </a:lnTo>
                    <a:lnTo>
                      <a:pt x="21600" y="16065"/>
                    </a:lnTo>
                    <a:lnTo>
                      <a:pt x="19529" y="0"/>
                    </a:lnTo>
                    <a:close/>
                  </a:path>
                </a:pathLst>
              </a:custGeom>
              <a:solidFill>
                <a:srgbClr val="EDCF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3" name="Google Shape;8372;p59"/>
              <p:cNvSpPr/>
              <p:nvPr/>
            </p:nvSpPr>
            <p:spPr>
              <a:xfrm>
                <a:off x="667074" y="510176"/>
                <a:ext cx="557591" cy="168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760" y="0"/>
                    </a:moveTo>
                    <a:cubicBezTo>
                      <a:pt x="20734" y="0"/>
                      <a:pt x="20708" y="8"/>
                      <a:pt x="20682" y="25"/>
                    </a:cubicBezTo>
                    <a:lnTo>
                      <a:pt x="346" y="12924"/>
                    </a:lnTo>
                    <a:cubicBezTo>
                      <a:pt x="111" y="13072"/>
                      <a:pt x="-36" y="13856"/>
                      <a:pt x="7" y="14586"/>
                    </a:cubicBezTo>
                    <a:lnTo>
                      <a:pt x="346" y="20451"/>
                    </a:lnTo>
                    <a:cubicBezTo>
                      <a:pt x="385" y="21140"/>
                      <a:pt x="561" y="21600"/>
                      <a:pt x="763" y="21600"/>
                    </a:cubicBezTo>
                    <a:cubicBezTo>
                      <a:pt x="790" y="21600"/>
                      <a:pt x="817" y="21592"/>
                      <a:pt x="846" y="21575"/>
                    </a:cubicBezTo>
                    <a:lnTo>
                      <a:pt x="21181" y="8676"/>
                    </a:lnTo>
                    <a:cubicBezTo>
                      <a:pt x="21417" y="8528"/>
                      <a:pt x="21564" y="7794"/>
                      <a:pt x="21520" y="7014"/>
                    </a:cubicBezTo>
                    <a:lnTo>
                      <a:pt x="21181" y="1198"/>
                    </a:lnTo>
                    <a:cubicBezTo>
                      <a:pt x="21143" y="505"/>
                      <a:pt x="20964" y="0"/>
                      <a:pt x="20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45" name="Google Shape;8373;p59"/>
            <p:cNvSpPr/>
            <p:nvPr/>
          </p:nvSpPr>
          <p:spPr>
            <a:xfrm>
              <a:off x="31" y="270809"/>
              <a:ext cx="564038" cy="214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40" y="0"/>
                  </a:moveTo>
                  <a:lnTo>
                    <a:pt x="0" y="310"/>
                  </a:lnTo>
                  <a:lnTo>
                    <a:pt x="15474" y="21600"/>
                  </a:lnTo>
                  <a:lnTo>
                    <a:pt x="21600" y="21289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347" name="IMG_2514.jpeg" descr="IMG_25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773" y="1604569"/>
            <a:ext cx="7670454" cy="1934362"/>
          </a:xfrm>
          <a:prstGeom prst="rect">
            <a:avLst/>
          </a:prstGeom>
          <a:ln w="38100">
            <a:solidFill>
              <a:schemeClr val="accent1"/>
            </a:solidFill>
            <a:miter lim="400000"/>
          </a:ln>
        </p:spPr>
      </p:pic>
      <p:pic>
        <p:nvPicPr>
          <p:cNvPr id="1348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573" y="4470674"/>
            <a:ext cx="1264032" cy="632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5329;p44"/>
          <p:cNvSpPr/>
          <p:nvPr/>
        </p:nvSpPr>
        <p:spPr>
          <a:xfrm flipH="1">
            <a:off x="378912" y="1212958"/>
            <a:ext cx="8371266" cy="3692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600" fill="norm" stroke="1" extrusionOk="0">
                <a:moveTo>
                  <a:pt x="11613" y="21472"/>
                </a:moveTo>
                <a:cubicBezTo>
                  <a:pt x="11613" y="21475"/>
                  <a:pt x="11614" y="21475"/>
                  <a:pt x="11615" y="21475"/>
                </a:cubicBezTo>
                <a:cubicBezTo>
                  <a:pt x="11615" y="21475"/>
                  <a:pt x="11615" y="21475"/>
                  <a:pt x="11615" y="21472"/>
                </a:cubicBezTo>
                <a:cubicBezTo>
                  <a:pt x="11615" y="21472"/>
                  <a:pt x="11614" y="21472"/>
                  <a:pt x="11613" y="21472"/>
                </a:cubicBezTo>
                <a:close/>
                <a:moveTo>
                  <a:pt x="18851" y="0"/>
                </a:moveTo>
                <a:cubicBezTo>
                  <a:pt x="18513" y="0"/>
                  <a:pt x="18177" y="54"/>
                  <a:pt x="17844" y="133"/>
                </a:cubicBezTo>
                <a:cubicBezTo>
                  <a:pt x="17100" y="313"/>
                  <a:pt x="16355" y="408"/>
                  <a:pt x="15605" y="408"/>
                </a:cubicBezTo>
                <a:cubicBezTo>
                  <a:pt x="15187" y="408"/>
                  <a:pt x="14768" y="378"/>
                  <a:pt x="14346" y="318"/>
                </a:cubicBezTo>
                <a:cubicBezTo>
                  <a:pt x="13530" y="206"/>
                  <a:pt x="12700" y="88"/>
                  <a:pt x="11877" y="76"/>
                </a:cubicBezTo>
                <a:cubicBezTo>
                  <a:pt x="11834" y="76"/>
                  <a:pt x="11790" y="76"/>
                  <a:pt x="11747" y="76"/>
                </a:cubicBezTo>
                <a:cubicBezTo>
                  <a:pt x="10512" y="76"/>
                  <a:pt x="9275" y="151"/>
                  <a:pt x="8037" y="206"/>
                </a:cubicBezTo>
                <a:cubicBezTo>
                  <a:pt x="6930" y="256"/>
                  <a:pt x="5823" y="351"/>
                  <a:pt x="4720" y="397"/>
                </a:cubicBezTo>
                <a:cubicBezTo>
                  <a:pt x="3967" y="424"/>
                  <a:pt x="3225" y="537"/>
                  <a:pt x="2493" y="722"/>
                </a:cubicBezTo>
                <a:cubicBezTo>
                  <a:pt x="1734" y="919"/>
                  <a:pt x="1205" y="1464"/>
                  <a:pt x="902" y="2339"/>
                </a:cubicBezTo>
                <a:cubicBezTo>
                  <a:pt x="837" y="2530"/>
                  <a:pt x="776" y="2721"/>
                  <a:pt x="724" y="2918"/>
                </a:cubicBezTo>
                <a:cubicBezTo>
                  <a:pt x="288" y="4530"/>
                  <a:pt x="111" y="6198"/>
                  <a:pt x="46" y="7893"/>
                </a:cubicBezTo>
                <a:cubicBezTo>
                  <a:pt x="-57" y="10673"/>
                  <a:pt x="30" y="13458"/>
                  <a:pt x="130" y="16238"/>
                </a:cubicBezTo>
                <a:cubicBezTo>
                  <a:pt x="163" y="17092"/>
                  <a:pt x="272" y="17951"/>
                  <a:pt x="388" y="18793"/>
                </a:cubicBezTo>
                <a:cubicBezTo>
                  <a:pt x="527" y="19753"/>
                  <a:pt x="1024" y="20354"/>
                  <a:pt x="1766" y="20652"/>
                </a:cubicBezTo>
                <a:cubicBezTo>
                  <a:pt x="1902" y="20708"/>
                  <a:pt x="2034" y="20759"/>
                  <a:pt x="2173" y="20798"/>
                </a:cubicBezTo>
                <a:cubicBezTo>
                  <a:pt x="3454" y="21197"/>
                  <a:pt x="4768" y="21270"/>
                  <a:pt x="6081" y="21309"/>
                </a:cubicBezTo>
                <a:cubicBezTo>
                  <a:pt x="7930" y="21354"/>
                  <a:pt x="9773" y="21399"/>
                  <a:pt x="11616" y="21450"/>
                </a:cubicBezTo>
                <a:cubicBezTo>
                  <a:pt x="11616" y="21459"/>
                  <a:pt x="11616" y="21467"/>
                  <a:pt x="11615" y="21472"/>
                </a:cubicBezTo>
                <a:cubicBezTo>
                  <a:pt x="12583" y="21517"/>
                  <a:pt x="13544" y="21579"/>
                  <a:pt x="14511" y="21596"/>
                </a:cubicBezTo>
                <a:cubicBezTo>
                  <a:pt x="14721" y="21599"/>
                  <a:pt x="14931" y="21600"/>
                  <a:pt x="15141" y="21600"/>
                </a:cubicBezTo>
                <a:cubicBezTo>
                  <a:pt x="15941" y="21600"/>
                  <a:pt x="16743" y="21582"/>
                  <a:pt x="17543" y="21582"/>
                </a:cubicBezTo>
                <a:cubicBezTo>
                  <a:pt x="17692" y="21582"/>
                  <a:pt x="17841" y="21583"/>
                  <a:pt x="17990" y="21584"/>
                </a:cubicBezTo>
                <a:cubicBezTo>
                  <a:pt x="18047" y="21585"/>
                  <a:pt x="18104" y="21585"/>
                  <a:pt x="18160" y="21585"/>
                </a:cubicBezTo>
                <a:cubicBezTo>
                  <a:pt x="18913" y="21585"/>
                  <a:pt x="19659" y="21515"/>
                  <a:pt x="20397" y="21343"/>
                </a:cubicBezTo>
                <a:cubicBezTo>
                  <a:pt x="20659" y="21275"/>
                  <a:pt x="20923" y="21191"/>
                  <a:pt x="21172" y="21079"/>
                </a:cubicBezTo>
                <a:cubicBezTo>
                  <a:pt x="21440" y="20955"/>
                  <a:pt x="21498" y="20725"/>
                  <a:pt x="21401" y="20394"/>
                </a:cubicBezTo>
                <a:cubicBezTo>
                  <a:pt x="21385" y="20338"/>
                  <a:pt x="21378" y="20282"/>
                  <a:pt x="21378" y="20231"/>
                </a:cubicBezTo>
                <a:cubicBezTo>
                  <a:pt x="21411" y="19372"/>
                  <a:pt x="21449" y="18496"/>
                  <a:pt x="21465" y="17637"/>
                </a:cubicBezTo>
                <a:cubicBezTo>
                  <a:pt x="21494" y="16008"/>
                  <a:pt x="21543" y="14368"/>
                  <a:pt x="21527" y="12740"/>
                </a:cubicBezTo>
                <a:cubicBezTo>
                  <a:pt x="21511" y="11150"/>
                  <a:pt x="21420" y="9561"/>
                  <a:pt x="21369" y="7966"/>
                </a:cubicBezTo>
                <a:cubicBezTo>
                  <a:pt x="21327" y="6573"/>
                  <a:pt x="21314" y="5170"/>
                  <a:pt x="21252" y="3766"/>
                </a:cubicBezTo>
                <a:cubicBezTo>
                  <a:pt x="21211" y="2744"/>
                  <a:pt x="21010" y="1772"/>
                  <a:pt x="20517" y="919"/>
                </a:cubicBezTo>
                <a:cubicBezTo>
                  <a:pt x="20226" y="430"/>
                  <a:pt x="19842" y="133"/>
                  <a:pt x="19355" y="43"/>
                </a:cubicBezTo>
                <a:cubicBezTo>
                  <a:pt x="19186" y="13"/>
                  <a:pt x="19018" y="0"/>
                  <a:pt x="18851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90" name="Google Shape;6164;p48"/>
          <p:cNvGrpSpPr/>
          <p:nvPr/>
        </p:nvGrpSpPr>
        <p:grpSpPr>
          <a:xfrm>
            <a:off x="7206911" y="343485"/>
            <a:ext cx="850462" cy="1102442"/>
            <a:chOff x="0" y="0"/>
            <a:chExt cx="850461" cy="1102440"/>
          </a:xfrm>
        </p:grpSpPr>
        <p:grpSp>
          <p:nvGrpSpPr>
            <p:cNvPr id="1369" name="Google Shape;6165;p48"/>
            <p:cNvGrpSpPr/>
            <p:nvPr/>
          </p:nvGrpSpPr>
          <p:grpSpPr>
            <a:xfrm>
              <a:off x="-1" y="93569"/>
              <a:ext cx="850463" cy="1008872"/>
              <a:chOff x="0" y="0"/>
              <a:chExt cx="850461" cy="1008870"/>
            </a:xfrm>
          </p:grpSpPr>
          <p:sp>
            <p:nvSpPr>
              <p:cNvPr id="1351" name="Google Shape;6166;p48"/>
              <p:cNvSpPr/>
              <p:nvPr/>
            </p:nvSpPr>
            <p:spPr>
              <a:xfrm>
                <a:off x="459026" y="637823"/>
                <a:ext cx="251915" cy="181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36" h="21600" fill="norm" stroke="1" extrusionOk="0">
                    <a:moveTo>
                      <a:pt x="19860" y="0"/>
                    </a:moveTo>
                    <a:cubicBezTo>
                      <a:pt x="19710" y="0"/>
                      <a:pt x="19542" y="185"/>
                      <a:pt x="19560" y="483"/>
                    </a:cubicBezTo>
                    <a:cubicBezTo>
                      <a:pt x="19863" y="5832"/>
                      <a:pt x="10624" y="10643"/>
                      <a:pt x="7870" y="12849"/>
                    </a:cubicBezTo>
                    <a:cubicBezTo>
                      <a:pt x="5629" y="14647"/>
                      <a:pt x="1691" y="16040"/>
                      <a:pt x="208" y="19054"/>
                    </a:cubicBezTo>
                    <a:cubicBezTo>
                      <a:pt x="-374" y="20195"/>
                      <a:pt x="366" y="21600"/>
                      <a:pt x="1152" y="21600"/>
                    </a:cubicBezTo>
                    <a:cubicBezTo>
                      <a:pt x="1391" y="21600"/>
                      <a:pt x="1633" y="21472"/>
                      <a:pt x="1844" y="21166"/>
                    </a:cubicBezTo>
                    <a:cubicBezTo>
                      <a:pt x="3266" y="19190"/>
                      <a:pt x="6112" y="18246"/>
                      <a:pt x="7870" y="16626"/>
                    </a:cubicBezTo>
                    <a:cubicBezTo>
                      <a:pt x="9686" y="14915"/>
                      <a:pt x="11535" y="13434"/>
                      <a:pt x="13321" y="11678"/>
                    </a:cubicBezTo>
                    <a:cubicBezTo>
                      <a:pt x="15925" y="9117"/>
                      <a:pt x="21226" y="5877"/>
                      <a:pt x="20074" y="257"/>
                    </a:cubicBezTo>
                    <a:cubicBezTo>
                      <a:pt x="20051" y="79"/>
                      <a:pt x="19959" y="0"/>
                      <a:pt x="19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2" name="Google Shape;6167;p48"/>
              <p:cNvSpPr/>
              <p:nvPr/>
            </p:nvSpPr>
            <p:spPr>
              <a:xfrm>
                <a:off x="503569" y="725376"/>
                <a:ext cx="260664" cy="160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8" h="21600" fill="norm" stroke="1" extrusionOk="0">
                    <a:moveTo>
                      <a:pt x="21153" y="0"/>
                    </a:moveTo>
                    <a:cubicBezTo>
                      <a:pt x="21099" y="0"/>
                      <a:pt x="21041" y="34"/>
                      <a:pt x="20995" y="128"/>
                    </a:cubicBezTo>
                    <a:cubicBezTo>
                      <a:pt x="17896" y="4239"/>
                      <a:pt x="13837" y="7083"/>
                      <a:pt x="10463" y="10533"/>
                    </a:cubicBezTo>
                    <a:cubicBezTo>
                      <a:pt x="7086" y="13937"/>
                      <a:pt x="3646" y="18201"/>
                      <a:pt x="84" y="21046"/>
                    </a:cubicBezTo>
                    <a:cubicBezTo>
                      <a:pt x="-72" y="21216"/>
                      <a:pt x="11" y="21600"/>
                      <a:pt x="152" y="21600"/>
                    </a:cubicBezTo>
                    <a:cubicBezTo>
                      <a:pt x="180" y="21600"/>
                      <a:pt x="209" y="21587"/>
                      <a:pt x="240" y="21553"/>
                    </a:cubicBezTo>
                    <a:cubicBezTo>
                      <a:pt x="4112" y="18657"/>
                      <a:pt x="7705" y="14192"/>
                      <a:pt x="11454" y="10841"/>
                    </a:cubicBezTo>
                    <a:cubicBezTo>
                      <a:pt x="14675" y="7945"/>
                      <a:pt x="18734" y="5049"/>
                      <a:pt x="21335" y="734"/>
                    </a:cubicBezTo>
                    <a:cubicBezTo>
                      <a:pt x="21528" y="461"/>
                      <a:pt x="21346" y="0"/>
                      <a:pt x="2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68" name="Google Shape;6168;p48"/>
              <p:cNvGrpSpPr/>
              <p:nvPr/>
            </p:nvGrpSpPr>
            <p:grpSpPr>
              <a:xfrm>
                <a:off x="-1" y="0"/>
                <a:ext cx="850463" cy="1008871"/>
                <a:chOff x="0" y="0"/>
                <a:chExt cx="850461" cy="1008871"/>
              </a:xfrm>
            </p:grpSpPr>
            <p:sp>
              <p:nvSpPr>
                <p:cNvPr id="1353" name="Google Shape;6169;p48"/>
                <p:cNvSpPr/>
                <p:nvPr/>
              </p:nvSpPr>
              <p:spPr>
                <a:xfrm>
                  <a:off x="0" y="0"/>
                  <a:ext cx="712256" cy="822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3" h="21600" fill="norm" stroke="1" extrusionOk="0">
                      <a:moveTo>
                        <a:pt x="9382" y="0"/>
                      </a:moveTo>
                      <a:cubicBezTo>
                        <a:pt x="9040" y="0"/>
                        <a:pt x="8697" y="18"/>
                        <a:pt x="8352" y="55"/>
                      </a:cubicBezTo>
                      <a:cubicBezTo>
                        <a:pt x="4195" y="480"/>
                        <a:pt x="1010" y="2647"/>
                        <a:pt x="261" y="6417"/>
                      </a:cubicBezTo>
                      <a:cubicBezTo>
                        <a:pt x="-443" y="9911"/>
                        <a:pt x="206" y="13424"/>
                        <a:pt x="3055" y="16086"/>
                      </a:cubicBezTo>
                      <a:cubicBezTo>
                        <a:pt x="4139" y="17095"/>
                        <a:pt x="5570" y="17926"/>
                        <a:pt x="7101" y="18273"/>
                      </a:cubicBezTo>
                      <a:cubicBezTo>
                        <a:pt x="9336" y="18787"/>
                        <a:pt x="12231" y="19876"/>
                        <a:pt x="13773" y="21538"/>
                      </a:cubicBezTo>
                      <a:cubicBezTo>
                        <a:pt x="13812" y="21582"/>
                        <a:pt x="13858" y="21600"/>
                        <a:pt x="13902" y="21600"/>
                      </a:cubicBezTo>
                      <a:cubicBezTo>
                        <a:pt x="14020" y="21600"/>
                        <a:pt x="14127" y="21473"/>
                        <a:pt x="14085" y="21351"/>
                      </a:cubicBezTo>
                      <a:cubicBezTo>
                        <a:pt x="13561" y="20005"/>
                        <a:pt x="11437" y="19114"/>
                        <a:pt x="10140" y="18441"/>
                      </a:cubicBezTo>
                      <a:cubicBezTo>
                        <a:pt x="8162" y="17432"/>
                        <a:pt x="6005" y="17452"/>
                        <a:pt x="4240" y="16016"/>
                      </a:cubicBezTo>
                      <a:cubicBezTo>
                        <a:pt x="2507" y="14592"/>
                        <a:pt x="1290" y="12850"/>
                        <a:pt x="887" y="10752"/>
                      </a:cubicBezTo>
                      <a:cubicBezTo>
                        <a:pt x="452" y="8486"/>
                        <a:pt x="775" y="5517"/>
                        <a:pt x="2251" y="3607"/>
                      </a:cubicBezTo>
                      <a:cubicBezTo>
                        <a:pt x="3910" y="1471"/>
                        <a:pt x="6536" y="465"/>
                        <a:pt x="9170" y="465"/>
                      </a:cubicBezTo>
                      <a:cubicBezTo>
                        <a:pt x="12638" y="465"/>
                        <a:pt x="16118" y="2208"/>
                        <a:pt x="17427" y="5408"/>
                      </a:cubicBezTo>
                      <a:cubicBezTo>
                        <a:pt x="19003" y="9277"/>
                        <a:pt x="17919" y="13642"/>
                        <a:pt x="20836" y="17095"/>
                      </a:cubicBezTo>
                      <a:cubicBezTo>
                        <a:pt x="20867" y="17132"/>
                        <a:pt x="20908" y="17147"/>
                        <a:pt x="20950" y="17147"/>
                      </a:cubicBezTo>
                      <a:cubicBezTo>
                        <a:pt x="21054" y="17147"/>
                        <a:pt x="21157" y="17049"/>
                        <a:pt x="21093" y="16957"/>
                      </a:cubicBezTo>
                      <a:cubicBezTo>
                        <a:pt x="18354" y="13266"/>
                        <a:pt x="19561" y="8793"/>
                        <a:pt x="17707" y="4874"/>
                      </a:cubicBezTo>
                      <a:cubicBezTo>
                        <a:pt x="16320" y="1931"/>
                        <a:pt x="12942" y="0"/>
                        <a:pt x="93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4" name="Google Shape;6170;p48"/>
                <p:cNvSpPr/>
                <p:nvPr/>
              </p:nvSpPr>
              <p:spPr>
                <a:xfrm>
                  <a:off x="458396" y="801974"/>
                  <a:ext cx="115243" cy="1845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2" h="21600" fill="norm" stroke="1" extrusionOk="0">
                      <a:moveTo>
                        <a:pt x="1034" y="0"/>
                      </a:moveTo>
                      <a:cubicBezTo>
                        <a:pt x="330" y="0"/>
                        <a:pt x="-318" y="404"/>
                        <a:pt x="171" y="853"/>
                      </a:cubicBezTo>
                      <a:cubicBezTo>
                        <a:pt x="6598" y="7206"/>
                        <a:pt x="11536" y="14401"/>
                        <a:pt x="17355" y="21022"/>
                      </a:cubicBezTo>
                      <a:cubicBezTo>
                        <a:pt x="17668" y="21385"/>
                        <a:pt x="18202" y="21600"/>
                        <a:pt x="18861" y="21600"/>
                      </a:cubicBezTo>
                      <a:cubicBezTo>
                        <a:pt x="18924" y="21600"/>
                        <a:pt x="18986" y="21600"/>
                        <a:pt x="19049" y="21596"/>
                      </a:cubicBezTo>
                      <a:cubicBezTo>
                        <a:pt x="19185" y="21596"/>
                        <a:pt x="19390" y="21552"/>
                        <a:pt x="19520" y="21552"/>
                      </a:cubicBezTo>
                      <a:cubicBezTo>
                        <a:pt x="21282" y="21374"/>
                        <a:pt x="20879" y="19876"/>
                        <a:pt x="19390" y="19654"/>
                      </a:cubicBezTo>
                      <a:cubicBezTo>
                        <a:pt x="19117" y="19609"/>
                        <a:pt x="16139" y="15239"/>
                        <a:pt x="15736" y="14624"/>
                      </a:cubicBezTo>
                      <a:cubicBezTo>
                        <a:pt x="14110" y="12592"/>
                        <a:pt x="12417" y="10650"/>
                        <a:pt x="10593" y="8752"/>
                      </a:cubicBezTo>
                      <a:cubicBezTo>
                        <a:pt x="7751" y="5794"/>
                        <a:pt x="5655" y="2617"/>
                        <a:pt x="1796" y="189"/>
                      </a:cubicBezTo>
                      <a:cubicBezTo>
                        <a:pt x="1574" y="59"/>
                        <a:pt x="1302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5" name="Google Shape;6171;p48"/>
                <p:cNvSpPr/>
                <p:nvPr/>
              </p:nvSpPr>
              <p:spPr>
                <a:xfrm>
                  <a:off x="702822" y="635987"/>
                  <a:ext cx="147640" cy="207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1" h="21600" fill="norm" stroke="1" extrusionOk="0">
                      <a:moveTo>
                        <a:pt x="436" y="0"/>
                      </a:moveTo>
                      <a:cubicBezTo>
                        <a:pt x="192" y="0"/>
                        <a:pt x="-61" y="149"/>
                        <a:pt x="13" y="376"/>
                      </a:cubicBezTo>
                      <a:cubicBezTo>
                        <a:pt x="1273" y="3795"/>
                        <a:pt x="4829" y="7095"/>
                        <a:pt x="7627" y="10003"/>
                      </a:cubicBezTo>
                      <a:cubicBezTo>
                        <a:pt x="9103" y="11574"/>
                        <a:pt x="10635" y="13188"/>
                        <a:pt x="12227" y="14719"/>
                      </a:cubicBezTo>
                      <a:cubicBezTo>
                        <a:pt x="14196" y="16643"/>
                        <a:pt x="18033" y="19003"/>
                        <a:pt x="19183" y="21164"/>
                      </a:cubicBezTo>
                      <a:cubicBezTo>
                        <a:pt x="19381" y="21445"/>
                        <a:pt x="19841" y="21600"/>
                        <a:pt x="20292" y="21600"/>
                      </a:cubicBezTo>
                      <a:cubicBezTo>
                        <a:pt x="20343" y="21600"/>
                        <a:pt x="20393" y="21600"/>
                        <a:pt x="20444" y="21593"/>
                      </a:cubicBezTo>
                      <a:cubicBezTo>
                        <a:pt x="20554" y="21593"/>
                        <a:pt x="20771" y="21593"/>
                        <a:pt x="20881" y="21557"/>
                      </a:cubicBezTo>
                      <a:cubicBezTo>
                        <a:pt x="21208" y="21557"/>
                        <a:pt x="21539" y="21201"/>
                        <a:pt x="21429" y="20966"/>
                      </a:cubicBezTo>
                      <a:cubicBezTo>
                        <a:pt x="20444" y="17745"/>
                        <a:pt x="15075" y="14798"/>
                        <a:pt x="12499" y="12125"/>
                      </a:cubicBezTo>
                      <a:cubicBezTo>
                        <a:pt x="8722" y="8194"/>
                        <a:pt x="3845" y="4386"/>
                        <a:pt x="776" y="142"/>
                      </a:cubicBezTo>
                      <a:cubicBezTo>
                        <a:pt x="703" y="43"/>
                        <a:pt x="569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6" name="Google Shape;6172;p48"/>
                <p:cNvSpPr/>
                <p:nvPr/>
              </p:nvSpPr>
              <p:spPr>
                <a:xfrm>
                  <a:off x="828670" y="827812"/>
                  <a:ext cx="15974" cy="631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2" h="21600" fill="norm" stroke="1" extrusionOk="0">
                      <a:moveTo>
                        <a:pt x="9663" y="0"/>
                      </a:moveTo>
                      <a:cubicBezTo>
                        <a:pt x="6901" y="0"/>
                        <a:pt x="4442" y="553"/>
                        <a:pt x="4669" y="1647"/>
                      </a:cubicBezTo>
                      <a:cubicBezTo>
                        <a:pt x="7393" y="7717"/>
                        <a:pt x="-2518" y="13775"/>
                        <a:pt x="622" y="20104"/>
                      </a:cubicBezTo>
                      <a:cubicBezTo>
                        <a:pt x="1378" y="21123"/>
                        <a:pt x="4140" y="21600"/>
                        <a:pt x="7053" y="21600"/>
                      </a:cubicBezTo>
                      <a:cubicBezTo>
                        <a:pt x="9322" y="21600"/>
                        <a:pt x="11668" y="21307"/>
                        <a:pt x="13256" y="20744"/>
                      </a:cubicBezTo>
                      <a:cubicBezTo>
                        <a:pt x="19082" y="18424"/>
                        <a:pt x="16396" y="14035"/>
                        <a:pt x="16850" y="11326"/>
                      </a:cubicBezTo>
                      <a:cubicBezTo>
                        <a:pt x="17758" y="9516"/>
                        <a:pt x="19082" y="7847"/>
                        <a:pt x="19082" y="6037"/>
                      </a:cubicBezTo>
                      <a:cubicBezTo>
                        <a:pt x="19082" y="4227"/>
                        <a:pt x="16850" y="2677"/>
                        <a:pt x="15488" y="1008"/>
                      </a:cubicBezTo>
                      <a:cubicBezTo>
                        <a:pt x="14126" y="325"/>
                        <a:pt x="11819" y="0"/>
                        <a:pt x="96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7" name="Google Shape;6173;p48"/>
                <p:cNvSpPr/>
                <p:nvPr/>
              </p:nvSpPr>
              <p:spPr>
                <a:xfrm>
                  <a:off x="609296" y="882212"/>
                  <a:ext cx="227219" cy="1227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20899" y="0"/>
                      </a:moveTo>
                      <a:cubicBezTo>
                        <a:pt x="20858" y="0"/>
                        <a:pt x="20810" y="11"/>
                        <a:pt x="20762" y="33"/>
                      </a:cubicBezTo>
                      <a:cubicBezTo>
                        <a:pt x="17116" y="1756"/>
                        <a:pt x="14106" y="7202"/>
                        <a:pt x="11024" y="10847"/>
                      </a:cubicBezTo>
                      <a:cubicBezTo>
                        <a:pt x="7660" y="14766"/>
                        <a:pt x="3942" y="18083"/>
                        <a:pt x="153" y="20474"/>
                      </a:cubicBezTo>
                      <a:cubicBezTo>
                        <a:pt x="-97" y="20675"/>
                        <a:pt x="-26" y="21600"/>
                        <a:pt x="257" y="21600"/>
                      </a:cubicBezTo>
                      <a:cubicBezTo>
                        <a:pt x="8969" y="20803"/>
                        <a:pt x="14141" y="10452"/>
                        <a:pt x="21045" y="1890"/>
                      </a:cubicBezTo>
                      <a:cubicBezTo>
                        <a:pt x="21503" y="1399"/>
                        <a:pt x="21417" y="0"/>
                        <a:pt x="208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8" name="Google Shape;6174;p48"/>
                <p:cNvSpPr/>
                <p:nvPr/>
              </p:nvSpPr>
              <p:spPr>
                <a:xfrm>
                  <a:off x="559951" y="976509"/>
                  <a:ext cx="56459" cy="32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7" h="21600" fill="norm" stroke="1" extrusionOk="0">
                      <a:moveTo>
                        <a:pt x="2120" y="0"/>
                      </a:moveTo>
                      <a:cubicBezTo>
                        <a:pt x="1800" y="0"/>
                        <a:pt x="1480" y="21"/>
                        <a:pt x="1148" y="85"/>
                      </a:cubicBezTo>
                      <a:cubicBezTo>
                        <a:pt x="-405" y="338"/>
                        <a:pt x="-405" y="5368"/>
                        <a:pt x="1290" y="5368"/>
                      </a:cubicBezTo>
                      <a:cubicBezTo>
                        <a:pt x="4823" y="5368"/>
                        <a:pt x="8771" y="10906"/>
                        <a:pt x="11320" y="14435"/>
                      </a:cubicBezTo>
                      <a:cubicBezTo>
                        <a:pt x="13430" y="17204"/>
                        <a:pt x="15979" y="18704"/>
                        <a:pt x="18089" y="20987"/>
                      </a:cubicBezTo>
                      <a:cubicBezTo>
                        <a:pt x="18421" y="21389"/>
                        <a:pt x="18800" y="21600"/>
                        <a:pt x="19168" y="21600"/>
                      </a:cubicBezTo>
                      <a:cubicBezTo>
                        <a:pt x="19915" y="21600"/>
                        <a:pt x="20638" y="20818"/>
                        <a:pt x="20910" y="19465"/>
                      </a:cubicBezTo>
                      <a:cubicBezTo>
                        <a:pt x="20910" y="19212"/>
                        <a:pt x="21053" y="18958"/>
                        <a:pt x="21053" y="18958"/>
                      </a:cubicBezTo>
                      <a:cubicBezTo>
                        <a:pt x="21195" y="17711"/>
                        <a:pt x="21195" y="15936"/>
                        <a:pt x="20768" y="14689"/>
                      </a:cubicBezTo>
                      <a:cubicBezTo>
                        <a:pt x="19642" y="12935"/>
                        <a:pt x="18658" y="12174"/>
                        <a:pt x="17390" y="11159"/>
                      </a:cubicBezTo>
                      <a:cubicBezTo>
                        <a:pt x="15267" y="10166"/>
                        <a:pt x="13430" y="7883"/>
                        <a:pt x="11320" y="5876"/>
                      </a:cubicBezTo>
                      <a:cubicBezTo>
                        <a:pt x="8617" y="3360"/>
                        <a:pt x="5440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9" name="Google Shape;6175;p48"/>
                <p:cNvSpPr/>
                <p:nvPr/>
              </p:nvSpPr>
              <p:spPr>
                <a:xfrm>
                  <a:off x="560660" y="815399"/>
                  <a:ext cx="281775" cy="1678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20631" y="0"/>
                      </a:moveTo>
                      <a:cubicBezTo>
                        <a:pt x="20531" y="0"/>
                        <a:pt x="20425" y="53"/>
                        <a:pt x="20322" y="179"/>
                      </a:cubicBezTo>
                      <a:cubicBezTo>
                        <a:pt x="13956" y="7703"/>
                        <a:pt x="6714" y="12504"/>
                        <a:pt x="291" y="19685"/>
                      </a:cubicBezTo>
                      <a:cubicBezTo>
                        <a:pt x="-244" y="20267"/>
                        <a:pt x="34" y="21600"/>
                        <a:pt x="516" y="21600"/>
                      </a:cubicBezTo>
                      <a:cubicBezTo>
                        <a:pt x="597" y="21600"/>
                        <a:pt x="683" y="21563"/>
                        <a:pt x="771" y="21482"/>
                      </a:cubicBezTo>
                      <a:cubicBezTo>
                        <a:pt x="7590" y="14835"/>
                        <a:pt x="14890" y="10466"/>
                        <a:pt x="20973" y="1443"/>
                      </a:cubicBezTo>
                      <a:cubicBezTo>
                        <a:pt x="21356" y="860"/>
                        <a:pt x="21035" y="0"/>
                        <a:pt x="206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0" name="Google Shape;6176;p48"/>
                <p:cNvSpPr/>
                <p:nvPr/>
              </p:nvSpPr>
              <p:spPr>
                <a:xfrm>
                  <a:off x="492195" y="691083"/>
                  <a:ext cx="243774" cy="1619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1" h="21600" fill="norm" stroke="1" extrusionOk="0">
                      <a:moveTo>
                        <a:pt x="21337" y="0"/>
                      </a:moveTo>
                      <a:cubicBezTo>
                        <a:pt x="21323" y="0"/>
                        <a:pt x="21309" y="8"/>
                        <a:pt x="21295" y="21"/>
                      </a:cubicBezTo>
                      <a:cubicBezTo>
                        <a:pt x="17879" y="3392"/>
                        <a:pt x="14725" y="7265"/>
                        <a:pt x="11376" y="10682"/>
                      </a:cubicBezTo>
                      <a:cubicBezTo>
                        <a:pt x="7659" y="14454"/>
                        <a:pt x="3580" y="17321"/>
                        <a:pt x="63" y="21144"/>
                      </a:cubicBezTo>
                      <a:cubicBezTo>
                        <a:pt x="-90" y="21330"/>
                        <a:pt x="69" y="21600"/>
                        <a:pt x="197" y="21600"/>
                      </a:cubicBezTo>
                      <a:cubicBezTo>
                        <a:pt x="208" y="21600"/>
                        <a:pt x="219" y="21600"/>
                        <a:pt x="228" y="21596"/>
                      </a:cubicBezTo>
                      <a:cubicBezTo>
                        <a:pt x="8291" y="17321"/>
                        <a:pt x="14527" y="7565"/>
                        <a:pt x="21396" y="325"/>
                      </a:cubicBezTo>
                      <a:cubicBezTo>
                        <a:pt x="21510" y="237"/>
                        <a:pt x="21426" y="0"/>
                        <a:pt x="213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1" name="Google Shape;6177;p48"/>
                <p:cNvSpPr/>
                <p:nvPr/>
              </p:nvSpPr>
              <p:spPr>
                <a:xfrm>
                  <a:off x="536155" y="760113"/>
                  <a:ext cx="246857" cy="16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0" h="21600" fill="norm" stroke="1" extrusionOk="0">
                      <a:moveTo>
                        <a:pt x="21303" y="0"/>
                      </a:moveTo>
                      <a:cubicBezTo>
                        <a:pt x="21225" y="0"/>
                        <a:pt x="21145" y="68"/>
                        <a:pt x="21110" y="222"/>
                      </a:cubicBezTo>
                      <a:cubicBezTo>
                        <a:pt x="20130" y="4217"/>
                        <a:pt x="2756" y="20713"/>
                        <a:pt x="592" y="20713"/>
                      </a:cubicBezTo>
                      <a:cubicBezTo>
                        <a:pt x="503" y="20713"/>
                        <a:pt x="440" y="20688"/>
                        <a:pt x="404" y="20628"/>
                      </a:cubicBezTo>
                      <a:cubicBezTo>
                        <a:pt x="351" y="20534"/>
                        <a:pt x="288" y="20491"/>
                        <a:pt x="227" y="20491"/>
                      </a:cubicBezTo>
                      <a:cubicBezTo>
                        <a:pt x="89" y="20491"/>
                        <a:pt x="-35" y="20688"/>
                        <a:pt x="9" y="20931"/>
                      </a:cubicBezTo>
                      <a:lnTo>
                        <a:pt x="9" y="21186"/>
                      </a:lnTo>
                      <a:cubicBezTo>
                        <a:pt x="9" y="21412"/>
                        <a:pt x="167" y="21600"/>
                        <a:pt x="318" y="21600"/>
                      </a:cubicBezTo>
                      <a:cubicBezTo>
                        <a:pt x="338" y="21600"/>
                        <a:pt x="354" y="21600"/>
                        <a:pt x="371" y="21591"/>
                      </a:cubicBezTo>
                      <a:cubicBezTo>
                        <a:pt x="5201" y="19865"/>
                        <a:pt x="10692" y="14232"/>
                        <a:pt x="14667" y="9662"/>
                      </a:cubicBezTo>
                      <a:cubicBezTo>
                        <a:pt x="16640" y="7380"/>
                        <a:pt x="20682" y="4332"/>
                        <a:pt x="21504" y="473"/>
                      </a:cubicBezTo>
                      <a:cubicBezTo>
                        <a:pt x="21565" y="188"/>
                        <a:pt x="21435" y="0"/>
                        <a:pt x="2130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2" name="Google Shape;6178;p48"/>
                <p:cNvSpPr/>
                <p:nvPr/>
              </p:nvSpPr>
              <p:spPr>
                <a:xfrm>
                  <a:off x="549150" y="804760"/>
                  <a:ext cx="271768" cy="149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20939" y="0"/>
                      </a:moveTo>
                      <a:cubicBezTo>
                        <a:pt x="20885" y="0"/>
                        <a:pt x="20827" y="32"/>
                        <a:pt x="20773" y="105"/>
                      </a:cubicBezTo>
                      <a:cubicBezTo>
                        <a:pt x="16754" y="4962"/>
                        <a:pt x="12350" y="8124"/>
                        <a:pt x="8092" y="12216"/>
                      </a:cubicBezTo>
                      <a:cubicBezTo>
                        <a:pt x="5640" y="14617"/>
                        <a:pt x="2211" y="16853"/>
                        <a:pt x="114" y="20509"/>
                      </a:cubicBezTo>
                      <a:cubicBezTo>
                        <a:pt x="-142" y="20936"/>
                        <a:pt x="76" y="21600"/>
                        <a:pt x="340" y="21600"/>
                      </a:cubicBezTo>
                      <a:cubicBezTo>
                        <a:pt x="412" y="21600"/>
                        <a:pt x="486" y="21554"/>
                        <a:pt x="556" y="21435"/>
                      </a:cubicBezTo>
                      <a:cubicBezTo>
                        <a:pt x="2951" y="17563"/>
                        <a:pt x="7442" y="14617"/>
                        <a:pt x="10399" y="12106"/>
                      </a:cubicBezTo>
                      <a:cubicBezTo>
                        <a:pt x="14122" y="8889"/>
                        <a:pt x="17816" y="5613"/>
                        <a:pt x="21187" y="1141"/>
                      </a:cubicBezTo>
                      <a:cubicBezTo>
                        <a:pt x="21458" y="779"/>
                        <a:pt x="21217" y="0"/>
                        <a:pt x="209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3" name="Google Shape;6179;p48"/>
                <p:cNvSpPr/>
                <p:nvPr/>
              </p:nvSpPr>
              <p:spPr>
                <a:xfrm>
                  <a:off x="504215" y="274565"/>
                  <a:ext cx="147877" cy="437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1" h="21600" fill="norm" stroke="1" extrusionOk="0">
                      <a:moveTo>
                        <a:pt x="310" y="0"/>
                      </a:moveTo>
                      <a:cubicBezTo>
                        <a:pt x="155" y="0"/>
                        <a:pt x="0" y="37"/>
                        <a:pt x="0" y="97"/>
                      </a:cubicBezTo>
                      <a:cubicBezTo>
                        <a:pt x="1139" y="4560"/>
                        <a:pt x="5318" y="9116"/>
                        <a:pt x="10148" y="13281"/>
                      </a:cubicBezTo>
                      <a:cubicBezTo>
                        <a:pt x="12750" y="15512"/>
                        <a:pt x="14760" y="19882"/>
                        <a:pt x="20019" y="21536"/>
                      </a:cubicBezTo>
                      <a:cubicBezTo>
                        <a:pt x="20165" y="21581"/>
                        <a:pt x="20329" y="21600"/>
                        <a:pt x="20493" y="21600"/>
                      </a:cubicBezTo>
                      <a:cubicBezTo>
                        <a:pt x="21062" y="21600"/>
                        <a:pt x="21600" y="21366"/>
                        <a:pt x="21053" y="21221"/>
                      </a:cubicBezTo>
                      <a:cubicBezTo>
                        <a:pt x="16168" y="19696"/>
                        <a:pt x="13726" y="15233"/>
                        <a:pt x="11288" y="13114"/>
                      </a:cubicBezTo>
                      <a:cubicBezTo>
                        <a:pt x="6567" y="9005"/>
                        <a:pt x="2114" y="4523"/>
                        <a:pt x="597" y="97"/>
                      </a:cubicBezTo>
                      <a:cubicBezTo>
                        <a:pt x="570" y="28"/>
                        <a:pt x="442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4" name="Google Shape;6180;p48"/>
                <p:cNvSpPr/>
                <p:nvPr/>
              </p:nvSpPr>
              <p:spPr>
                <a:xfrm>
                  <a:off x="404864" y="274692"/>
                  <a:ext cx="105629" cy="101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08" h="21600" fill="norm" stroke="1" extrusionOk="0">
                      <a:moveTo>
                        <a:pt x="3102" y="5558"/>
                      </a:moveTo>
                      <a:cubicBezTo>
                        <a:pt x="4599" y="5558"/>
                        <a:pt x="5829" y="7637"/>
                        <a:pt x="6633" y="8963"/>
                      </a:cubicBezTo>
                      <a:cubicBezTo>
                        <a:pt x="7668" y="10719"/>
                        <a:pt x="8502" y="12953"/>
                        <a:pt x="8989" y="15241"/>
                      </a:cubicBezTo>
                      <a:cubicBezTo>
                        <a:pt x="6901" y="14555"/>
                        <a:pt x="5026" y="12933"/>
                        <a:pt x="3881" y="10726"/>
                      </a:cubicBezTo>
                      <a:cubicBezTo>
                        <a:pt x="3370" y="9925"/>
                        <a:pt x="2937" y="8963"/>
                        <a:pt x="2572" y="8007"/>
                      </a:cubicBezTo>
                      <a:cubicBezTo>
                        <a:pt x="2067" y="6722"/>
                        <a:pt x="1196" y="6002"/>
                        <a:pt x="2718" y="5599"/>
                      </a:cubicBezTo>
                      <a:cubicBezTo>
                        <a:pt x="2846" y="5572"/>
                        <a:pt x="2974" y="5558"/>
                        <a:pt x="3102" y="5558"/>
                      </a:cubicBezTo>
                      <a:close/>
                      <a:moveTo>
                        <a:pt x="19661" y="0"/>
                      </a:moveTo>
                      <a:cubicBezTo>
                        <a:pt x="19350" y="0"/>
                        <a:pt x="18955" y="262"/>
                        <a:pt x="18955" y="713"/>
                      </a:cubicBezTo>
                      <a:cubicBezTo>
                        <a:pt x="19320" y="4717"/>
                        <a:pt x="18376" y="12173"/>
                        <a:pt x="15113" y="14333"/>
                      </a:cubicBezTo>
                      <a:cubicBezTo>
                        <a:pt x="13890" y="15214"/>
                        <a:pt x="12544" y="15611"/>
                        <a:pt x="11217" y="15611"/>
                      </a:cubicBezTo>
                      <a:cubicBezTo>
                        <a:pt x="10967" y="15611"/>
                        <a:pt x="10724" y="15598"/>
                        <a:pt x="10480" y="15571"/>
                      </a:cubicBezTo>
                      <a:cubicBezTo>
                        <a:pt x="9792" y="10928"/>
                        <a:pt x="7729" y="6056"/>
                        <a:pt x="4386" y="3836"/>
                      </a:cubicBezTo>
                      <a:cubicBezTo>
                        <a:pt x="3723" y="3378"/>
                        <a:pt x="2870" y="2947"/>
                        <a:pt x="2055" y="2947"/>
                      </a:cubicBezTo>
                      <a:cubicBezTo>
                        <a:pt x="1446" y="2947"/>
                        <a:pt x="867" y="3190"/>
                        <a:pt x="399" y="3836"/>
                      </a:cubicBezTo>
                      <a:cubicBezTo>
                        <a:pt x="-758" y="5444"/>
                        <a:pt x="910" y="8647"/>
                        <a:pt x="1488" y="10167"/>
                      </a:cubicBezTo>
                      <a:cubicBezTo>
                        <a:pt x="3010" y="14077"/>
                        <a:pt x="5872" y="16742"/>
                        <a:pt x="9336" y="17421"/>
                      </a:cubicBezTo>
                      <a:cubicBezTo>
                        <a:pt x="9464" y="18592"/>
                        <a:pt x="9488" y="19743"/>
                        <a:pt x="9391" y="20826"/>
                      </a:cubicBezTo>
                      <a:cubicBezTo>
                        <a:pt x="9348" y="21338"/>
                        <a:pt x="9683" y="21600"/>
                        <a:pt x="10012" y="21600"/>
                      </a:cubicBezTo>
                      <a:cubicBezTo>
                        <a:pt x="10298" y="21600"/>
                        <a:pt x="10584" y="21398"/>
                        <a:pt x="10620" y="20981"/>
                      </a:cubicBezTo>
                      <a:cubicBezTo>
                        <a:pt x="10742" y="19931"/>
                        <a:pt x="10766" y="18781"/>
                        <a:pt x="10693" y="17583"/>
                      </a:cubicBezTo>
                      <a:cubicBezTo>
                        <a:pt x="10833" y="17590"/>
                        <a:pt x="10980" y="17596"/>
                        <a:pt x="11126" y="17596"/>
                      </a:cubicBezTo>
                      <a:cubicBezTo>
                        <a:pt x="12246" y="17596"/>
                        <a:pt x="13415" y="17394"/>
                        <a:pt x="14608" y="16977"/>
                      </a:cubicBezTo>
                      <a:cubicBezTo>
                        <a:pt x="20044" y="15053"/>
                        <a:pt x="20842" y="5599"/>
                        <a:pt x="20044" y="316"/>
                      </a:cubicBezTo>
                      <a:cubicBezTo>
                        <a:pt x="20014" y="101"/>
                        <a:pt x="19856" y="0"/>
                        <a:pt x="196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5" name="Google Shape;6181;p48"/>
                <p:cNvSpPr/>
                <p:nvPr/>
              </p:nvSpPr>
              <p:spPr>
                <a:xfrm>
                  <a:off x="312706" y="354867"/>
                  <a:ext cx="146763" cy="940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600" fill="norm" stroke="1" extrusionOk="0">
                      <a:moveTo>
                        <a:pt x="3756" y="2792"/>
                      </a:moveTo>
                      <a:cubicBezTo>
                        <a:pt x="5195" y="2792"/>
                        <a:pt x="7075" y="6078"/>
                        <a:pt x="7790" y="7554"/>
                      </a:cubicBezTo>
                      <a:cubicBezTo>
                        <a:pt x="8815" y="9495"/>
                        <a:pt x="9679" y="11974"/>
                        <a:pt x="10194" y="14591"/>
                      </a:cubicBezTo>
                      <a:cubicBezTo>
                        <a:pt x="7674" y="13850"/>
                        <a:pt x="5301" y="11967"/>
                        <a:pt x="3811" y="9110"/>
                      </a:cubicBezTo>
                      <a:cubicBezTo>
                        <a:pt x="2929" y="7379"/>
                        <a:pt x="608" y="2792"/>
                        <a:pt x="3756" y="2792"/>
                      </a:cubicBezTo>
                      <a:close/>
                      <a:moveTo>
                        <a:pt x="1448" y="0"/>
                      </a:moveTo>
                      <a:cubicBezTo>
                        <a:pt x="1147" y="0"/>
                        <a:pt x="845" y="36"/>
                        <a:pt x="552" y="109"/>
                      </a:cubicBezTo>
                      <a:cubicBezTo>
                        <a:pt x="218" y="196"/>
                        <a:pt x="0" y="800"/>
                        <a:pt x="0" y="1323"/>
                      </a:cubicBezTo>
                      <a:cubicBezTo>
                        <a:pt x="715" y="9662"/>
                        <a:pt x="5357" y="15958"/>
                        <a:pt x="10566" y="17056"/>
                      </a:cubicBezTo>
                      <a:cubicBezTo>
                        <a:pt x="10700" y="18314"/>
                        <a:pt x="10737" y="19579"/>
                        <a:pt x="10668" y="20793"/>
                      </a:cubicBezTo>
                      <a:cubicBezTo>
                        <a:pt x="10603" y="21338"/>
                        <a:pt x="10839" y="21600"/>
                        <a:pt x="11099" y="21600"/>
                      </a:cubicBezTo>
                      <a:cubicBezTo>
                        <a:pt x="11299" y="21600"/>
                        <a:pt x="11508" y="21440"/>
                        <a:pt x="11605" y="21142"/>
                      </a:cubicBezTo>
                      <a:cubicBezTo>
                        <a:pt x="11954" y="19913"/>
                        <a:pt x="12102" y="18583"/>
                        <a:pt x="12084" y="17216"/>
                      </a:cubicBezTo>
                      <a:cubicBezTo>
                        <a:pt x="16781" y="17151"/>
                        <a:pt x="21600" y="11872"/>
                        <a:pt x="21498" y="4093"/>
                      </a:cubicBezTo>
                      <a:cubicBezTo>
                        <a:pt x="21554" y="3962"/>
                        <a:pt x="21470" y="3853"/>
                        <a:pt x="21373" y="3853"/>
                      </a:cubicBezTo>
                      <a:cubicBezTo>
                        <a:pt x="21280" y="3853"/>
                        <a:pt x="21168" y="3962"/>
                        <a:pt x="21168" y="4260"/>
                      </a:cubicBezTo>
                      <a:cubicBezTo>
                        <a:pt x="20764" y="11647"/>
                        <a:pt x="16795" y="14940"/>
                        <a:pt x="12590" y="14940"/>
                      </a:cubicBezTo>
                      <a:cubicBezTo>
                        <a:pt x="12362" y="14940"/>
                        <a:pt x="12135" y="14933"/>
                        <a:pt x="11912" y="14911"/>
                      </a:cubicBezTo>
                      <a:cubicBezTo>
                        <a:pt x="10914" y="7590"/>
                        <a:pt x="5849" y="0"/>
                        <a:pt x="14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6" name="Google Shape;6182;p48"/>
                <p:cNvSpPr/>
                <p:nvPr/>
              </p:nvSpPr>
              <p:spPr>
                <a:xfrm>
                  <a:off x="234957" y="436119"/>
                  <a:ext cx="157390" cy="57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6" h="21600" fill="norm" stroke="1" extrusionOk="0">
                      <a:moveTo>
                        <a:pt x="20953" y="0"/>
                      </a:moveTo>
                      <a:cubicBezTo>
                        <a:pt x="20837" y="0"/>
                        <a:pt x="20718" y="203"/>
                        <a:pt x="20654" y="669"/>
                      </a:cubicBezTo>
                      <a:cubicBezTo>
                        <a:pt x="19676" y="12719"/>
                        <a:pt x="15269" y="17105"/>
                        <a:pt x="10661" y="17105"/>
                      </a:cubicBezTo>
                      <a:cubicBezTo>
                        <a:pt x="7104" y="17105"/>
                        <a:pt x="3431" y="14500"/>
                        <a:pt x="1129" y="10782"/>
                      </a:cubicBezTo>
                      <a:cubicBezTo>
                        <a:pt x="1001" y="10579"/>
                        <a:pt x="873" y="10483"/>
                        <a:pt x="753" y="10483"/>
                      </a:cubicBezTo>
                      <a:cubicBezTo>
                        <a:pt x="113" y="10483"/>
                        <a:pt x="-327" y="12993"/>
                        <a:pt x="314" y="14189"/>
                      </a:cubicBezTo>
                      <a:cubicBezTo>
                        <a:pt x="2842" y="18492"/>
                        <a:pt x="6975" y="21600"/>
                        <a:pt x="10909" y="21600"/>
                      </a:cubicBezTo>
                      <a:cubicBezTo>
                        <a:pt x="16080" y="21600"/>
                        <a:pt x="20893" y="16221"/>
                        <a:pt x="21213" y="1100"/>
                      </a:cubicBezTo>
                      <a:cubicBezTo>
                        <a:pt x="21273" y="430"/>
                        <a:pt x="21119" y="0"/>
                        <a:pt x="209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7" name="Google Shape;6183;p48"/>
                <p:cNvSpPr/>
                <p:nvPr/>
              </p:nvSpPr>
              <p:spPr>
                <a:xfrm>
                  <a:off x="236132" y="463318"/>
                  <a:ext cx="321151" cy="297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5" h="21600" fill="norm" stroke="1" extrusionOk="0">
                      <a:moveTo>
                        <a:pt x="222" y="0"/>
                      </a:moveTo>
                      <a:cubicBezTo>
                        <a:pt x="54" y="0"/>
                        <a:pt x="-77" y="203"/>
                        <a:pt x="54" y="345"/>
                      </a:cubicBezTo>
                      <a:cubicBezTo>
                        <a:pt x="1734" y="2456"/>
                        <a:pt x="4071" y="3881"/>
                        <a:pt x="5827" y="5937"/>
                      </a:cubicBezTo>
                      <a:cubicBezTo>
                        <a:pt x="7132" y="7470"/>
                        <a:pt x="8212" y="9171"/>
                        <a:pt x="9643" y="10624"/>
                      </a:cubicBezTo>
                      <a:cubicBezTo>
                        <a:pt x="13133" y="14160"/>
                        <a:pt x="16671" y="19093"/>
                        <a:pt x="20916" y="21559"/>
                      </a:cubicBezTo>
                      <a:cubicBezTo>
                        <a:pt x="20964" y="21588"/>
                        <a:pt x="21013" y="21600"/>
                        <a:pt x="21061" y="21600"/>
                      </a:cubicBezTo>
                      <a:cubicBezTo>
                        <a:pt x="21325" y="21600"/>
                        <a:pt x="21523" y="21197"/>
                        <a:pt x="21266" y="21011"/>
                      </a:cubicBezTo>
                      <a:cubicBezTo>
                        <a:pt x="13232" y="15502"/>
                        <a:pt x="8463" y="5414"/>
                        <a:pt x="305" y="16"/>
                      </a:cubicBezTo>
                      <a:cubicBezTo>
                        <a:pt x="277" y="5"/>
                        <a:pt x="250" y="0"/>
                        <a:pt x="2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1389" name="Google Shape;6184;p48"/>
            <p:cNvGrpSpPr/>
            <p:nvPr/>
          </p:nvGrpSpPr>
          <p:grpSpPr>
            <a:xfrm>
              <a:off x="58692" y="-1"/>
              <a:ext cx="749031" cy="1052254"/>
              <a:chOff x="0" y="0"/>
              <a:chExt cx="749029" cy="1052252"/>
            </a:xfrm>
          </p:grpSpPr>
          <p:sp>
            <p:nvSpPr>
              <p:cNvPr id="1370" name="Google Shape;6185;p48"/>
              <p:cNvSpPr/>
              <p:nvPr/>
            </p:nvSpPr>
            <p:spPr>
              <a:xfrm>
                <a:off x="718795" y="917107"/>
                <a:ext cx="22799" cy="6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21600" fill="norm" stroke="1" extrusionOk="0">
                    <a:moveTo>
                      <a:pt x="16065" y="0"/>
                    </a:moveTo>
                    <a:cubicBezTo>
                      <a:pt x="14203" y="0"/>
                      <a:pt x="12341" y="456"/>
                      <a:pt x="12341" y="1470"/>
                    </a:cubicBezTo>
                    <a:cubicBezTo>
                      <a:pt x="11310" y="7705"/>
                      <a:pt x="739" y="13405"/>
                      <a:pt x="51" y="19629"/>
                    </a:cubicBezTo>
                    <a:cubicBezTo>
                      <a:pt x="-407" y="20887"/>
                      <a:pt x="2257" y="21600"/>
                      <a:pt x="5065" y="21600"/>
                    </a:cubicBezTo>
                    <a:cubicBezTo>
                      <a:pt x="6440" y="21600"/>
                      <a:pt x="7815" y="21433"/>
                      <a:pt x="8932" y="21088"/>
                    </a:cubicBezTo>
                    <a:cubicBezTo>
                      <a:pt x="14719" y="19106"/>
                      <a:pt x="14375" y="14730"/>
                      <a:pt x="16094" y="11813"/>
                    </a:cubicBezTo>
                    <a:cubicBezTo>
                      <a:pt x="17440" y="9954"/>
                      <a:pt x="19503" y="8362"/>
                      <a:pt x="20190" y="6513"/>
                    </a:cubicBezTo>
                    <a:cubicBezTo>
                      <a:pt x="21193" y="4788"/>
                      <a:pt x="20190" y="3062"/>
                      <a:pt x="19847" y="1214"/>
                    </a:cubicBezTo>
                    <a:cubicBezTo>
                      <a:pt x="19675" y="423"/>
                      <a:pt x="17870" y="0"/>
                      <a:pt x="16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88" name="Google Shape;6186;p48"/>
              <p:cNvGrpSpPr/>
              <p:nvPr/>
            </p:nvGrpSpPr>
            <p:grpSpPr>
              <a:xfrm>
                <a:off x="-1" y="-1"/>
                <a:ext cx="749031" cy="1052254"/>
                <a:chOff x="0" y="0"/>
                <a:chExt cx="749029" cy="1052252"/>
              </a:xfrm>
            </p:grpSpPr>
            <p:sp>
              <p:nvSpPr>
                <p:cNvPr id="1371" name="Google Shape;6187;p48"/>
                <p:cNvSpPr/>
                <p:nvPr/>
              </p:nvSpPr>
              <p:spPr>
                <a:xfrm>
                  <a:off x="641558" y="704003"/>
                  <a:ext cx="107472" cy="229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573" y="0"/>
                      </a:moveTo>
                      <a:cubicBezTo>
                        <a:pt x="299" y="0"/>
                        <a:pt x="0" y="78"/>
                        <a:pt x="0" y="262"/>
                      </a:cubicBezTo>
                      <a:cubicBezTo>
                        <a:pt x="382" y="3456"/>
                        <a:pt x="4016" y="6828"/>
                        <a:pt x="6822" y="9706"/>
                      </a:cubicBezTo>
                      <a:cubicBezTo>
                        <a:pt x="8337" y="11268"/>
                        <a:pt x="9699" y="12899"/>
                        <a:pt x="11366" y="14462"/>
                      </a:cubicBezTo>
                      <a:cubicBezTo>
                        <a:pt x="13339" y="16415"/>
                        <a:pt x="17654" y="18934"/>
                        <a:pt x="18418" y="21030"/>
                      </a:cubicBezTo>
                      <a:cubicBezTo>
                        <a:pt x="18564" y="21385"/>
                        <a:pt x="19322" y="21561"/>
                        <a:pt x="19933" y="21561"/>
                      </a:cubicBezTo>
                      <a:cubicBezTo>
                        <a:pt x="20155" y="21561"/>
                        <a:pt x="20461" y="21561"/>
                        <a:pt x="20614" y="21597"/>
                      </a:cubicBezTo>
                      <a:cubicBezTo>
                        <a:pt x="20639" y="21600"/>
                        <a:pt x="20671" y="21600"/>
                        <a:pt x="20703" y="21600"/>
                      </a:cubicBezTo>
                      <a:cubicBezTo>
                        <a:pt x="21135" y="21600"/>
                        <a:pt x="21600" y="21370"/>
                        <a:pt x="21600" y="21171"/>
                      </a:cubicBezTo>
                      <a:cubicBezTo>
                        <a:pt x="21371" y="18189"/>
                        <a:pt x="15159" y="14888"/>
                        <a:pt x="12582" y="12190"/>
                      </a:cubicBezTo>
                      <a:cubicBezTo>
                        <a:pt x="8865" y="8251"/>
                        <a:pt x="3640" y="4309"/>
                        <a:pt x="986" y="119"/>
                      </a:cubicBezTo>
                      <a:cubicBezTo>
                        <a:pt x="955" y="45"/>
                        <a:pt x="770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87" name="Google Shape;6188;p48"/>
                <p:cNvGrpSpPr/>
                <p:nvPr/>
              </p:nvGrpSpPr>
              <p:grpSpPr>
                <a:xfrm>
                  <a:off x="0" y="-1"/>
                  <a:ext cx="744350" cy="1052254"/>
                  <a:chOff x="0" y="0"/>
                  <a:chExt cx="744349" cy="1052252"/>
                </a:xfrm>
              </p:grpSpPr>
              <p:sp>
                <p:nvSpPr>
                  <p:cNvPr id="1372" name="Google Shape;6189;p48"/>
                  <p:cNvSpPr/>
                  <p:nvPr/>
                </p:nvSpPr>
                <p:spPr>
                  <a:xfrm>
                    <a:off x="0" y="0"/>
                    <a:ext cx="649372" cy="8428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6" h="21600" fill="norm" stroke="1" extrusionOk="0">
                        <a:moveTo>
                          <a:pt x="10255" y="0"/>
                        </a:moveTo>
                        <a:cubicBezTo>
                          <a:pt x="6145" y="0"/>
                          <a:pt x="2693" y="1564"/>
                          <a:pt x="1131" y="4809"/>
                        </a:cubicBezTo>
                        <a:cubicBezTo>
                          <a:pt x="-426" y="8035"/>
                          <a:pt x="-547" y="11514"/>
                          <a:pt x="1855" y="14537"/>
                        </a:cubicBezTo>
                        <a:cubicBezTo>
                          <a:pt x="2773" y="15687"/>
                          <a:pt x="4102" y="16711"/>
                          <a:pt x="5659" y="17301"/>
                        </a:cubicBezTo>
                        <a:cubicBezTo>
                          <a:pt x="7904" y="18160"/>
                          <a:pt x="10731" y="19677"/>
                          <a:pt x="11986" y="21513"/>
                        </a:cubicBezTo>
                        <a:cubicBezTo>
                          <a:pt x="12027" y="21575"/>
                          <a:pt x="12085" y="21600"/>
                          <a:pt x="12146" y="21600"/>
                        </a:cubicBezTo>
                        <a:cubicBezTo>
                          <a:pt x="12264" y="21600"/>
                          <a:pt x="12385" y="21499"/>
                          <a:pt x="12360" y="21378"/>
                        </a:cubicBezTo>
                        <a:cubicBezTo>
                          <a:pt x="12119" y="20005"/>
                          <a:pt x="10066" y="18798"/>
                          <a:pt x="8846" y="17948"/>
                        </a:cubicBezTo>
                        <a:cubicBezTo>
                          <a:pt x="6988" y="16663"/>
                          <a:pt x="4682" y="16325"/>
                          <a:pt x="3159" y="14653"/>
                        </a:cubicBezTo>
                        <a:cubicBezTo>
                          <a:pt x="1651" y="13011"/>
                          <a:pt x="757" y="11127"/>
                          <a:pt x="818" y="9050"/>
                        </a:cubicBezTo>
                        <a:cubicBezTo>
                          <a:pt x="878" y="6808"/>
                          <a:pt x="1904" y="4017"/>
                          <a:pt x="3920" y="2432"/>
                        </a:cubicBezTo>
                        <a:cubicBezTo>
                          <a:pt x="5689" y="1039"/>
                          <a:pt x="7927" y="410"/>
                          <a:pt x="10157" y="410"/>
                        </a:cubicBezTo>
                        <a:cubicBezTo>
                          <a:pt x="14518" y="410"/>
                          <a:pt x="18853" y="2818"/>
                          <a:pt x="19605" y="6634"/>
                        </a:cubicBezTo>
                        <a:cubicBezTo>
                          <a:pt x="20390" y="10596"/>
                          <a:pt x="18216" y="14605"/>
                          <a:pt x="20523" y="18412"/>
                        </a:cubicBezTo>
                        <a:cubicBezTo>
                          <a:pt x="20539" y="18460"/>
                          <a:pt x="20584" y="18479"/>
                          <a:pt x="20634" y="18479"/>
                        </a:cubicBezTo>
                        <a:cubicBezTo>
                          <a:pt x="20724" y="18479"/>
                          <a:pt x="20827" y="18412"/>
                          <a:pt x="20787" y="18325"/>
                        </a:cubicBezTo>
                        <a:cubicBezTo>
                          <a:pt x="18735" y="14325"/>
                          <a:pt x="21053" y="10248"/>
                          <a:pt x="20003" y="6190"/>
                        </a:cubicBezTo>
                        <a:cubicBezTo>
                          <a:pt x="19121" y="2847"/>
                          <a:pt x="15439" y="287"/>
                          <a:pt x="11189" y="26"/>
                        </a:cubicBezTo>
                        <a:cubicBezTo>
                          <a:pt x="10875" y="9"/>
                          <a:pt x="10562" y="0"/>
                          <a:pt x="1025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73" name="Google Shape;6190;p48"/>
                  <p:cNvSpPr/>
                  <p:nvPr/>
                </p:nvSpPr>
                <p:spPr>
                  <a:xfrm>
                    <a:off x="370615" y="706028"/>
                    <a:ext cx="277277" cy="1341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17" h="21600" fill="norm" stroke="1" extrusionOk="0">
                        <a:moveTo>
                          <a:pt x="20527" y="0"/>
                        </a:moveTo>
                        <a:cubicBezTo>
                          <a:pt x="20399" y="0"/>
                          <a:pt x="20273" y="183"/>
                          <a:pt x="20259" y="545"/>
                        </a:cubicBezTo>
                        <a:cubicBezTo>
                          <a:pt x="19919" y="7767"/>
                          <a:pt x="10861" y="10678"/>
                          <a:pt x="8059" y="12441"/>
                        </a:cubicBezTo>
                        <a:cubicBezTo>
                          <a:pt x="5795" y="13955"/>
                          <a:pt x="2030" y="14383"/>
                          <a:pt x="304" y="17777"/>
                        </a:cubicBezTo>
                        <a:cubicBezTo>
                          <a:pt x="-407" y="19199"/>
                          <a:pt x="249" y="21600"/>
                          <a:pt x="1062" y="21600"/>
                        </a:cubicBezTo>
                        <a:cubicBezTo>
                          <a:pt x="1221" y="21600"/>
                          <a:pt x="1385" y="21508"/>
                          <a:pt x="1550" y="21299"/>
                        </a:cubicBezTo>
                        <a:cubicBezTo>
                          <a:pt x="3104" y="19235"/>
                          <a:pt x="5795" y="18996"/>
                          <a:pt x="7633" y="17538"/>
                        </a:cubicBezTo>
                        <a:cubicBezTo>
                          <a:pt x="9502" y="16019"/>
                          <a:pt x="11370" y="14745"/>
                          <a:pt x="13210" y="13109"/>
                        </a:cubicBezTo>
                        <a:cubicBezTo>
                          <a:pt x="15927" y="10678"/>
                          <a:pt x="21193" y="8374"/>
                          <a:pt x="20796" y="545"/>
                        </a:cubicBezTo>
                        <a:cubicBezTo>
                          <a:pt x="20782" y="183"/>
                          <a:pt x="20653" y="0"/>
                          <a:pt x="2052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74" name="Google Shape;6191;p48"/>
                  <p:cNvSpPr/>
                  <p:nvPr/>
                </p:nvSpPr>
                <p:spPr>
                  <a:xfrm>
                    <a:off x="369920" y="820687"/>
                    <a:ext cx="80627" cy="2005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84" h="21600" fill="norm" stroke="1" extrusionOk="0">
                        <a:moveTo>
                          <a:pt x="1499" y="0"/>
                        </a:moveTo>
                        <a:cubicBezTo>
                          <a:pt x="549" y="0"/>
                          <a:pt x="-369" y="263"/>
                          <a:pt x="151" y="726"/>
                        </a:cubicBezTo>
                        <a:cubicBezTo>
                          <a:pt x="6536" y="7183"/>
                          <a:pt x="10500" y="14287"/>
                          <a:pt x="15821" y="20908"/>
                        </a:cubicBezTo>
                        <a:cubicBezTo>
                          <a:pt x="16203" y="21314"/>
                          <a:pt x="16974" y="21597"/>
                          <a:pt x="18039" y="21597"/>
                        </a:cubicBezTo>
                        <a:lnTo>
                          <a:pt x="18721" y="21597"/>
                        </a:lnTo>
                        <a:cubicBezTo>
                          <a:pt x="18753" y="21600"/>
                          <a:pt x="18786" y="21600"/>
                          <a:pt x="18826" y="21600"/>
                        </a:cubicBezTo>
                        <a:cubicBezTo>
                          <a:pt x="21231" y="21600"/>
                          <a:pt x="21207" y="20212"/>
                          <a:pt x="19298" y="19854"/>
                        </a:cubicBezTo>
                        <a:cubicBezTo>
                          <a:pt x="19103" y="19813"/>
                          <a:pt x="16690" y="15546"/>
                          <a:pt x="16300" y="14898"/>
                        </a:cubicBezTo>
                        <a:cubicBezTo>
                          <a:pt x="15041" y="12869"/>
                          <a:pt x="13303" y="10918"/>
                          <a:pt x="11467" y="8929"/>
                        </a:cubicBezTo>
                        <a:cubicBezTo>
                          <a:pt x="8851" y="5965"/>
                          <a:pt x="7113" y="2838"/>
                          <a:pt x="2758" y="198"/>
                        </a:cubicBezTo>
                        <a:cubicBezTo>
                          <a:pt x="2442" y="65"/>
                          <a:pt x="1962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75" name="Google Shape;6192;p48"/>
                  <p:cNvSpPr/>
                  <p:nvPr/>
                </p:nvSpPr>
                <p:spPr>
                  <a:xfrm>
                    <a:off x="480860" y="969543"/>
                    <a:ext cx="245068" cy="814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02" h="21600" fill="norm" stroke="1" extrusionOk="0">
                        <a:moveTo>
                          <a:pt x="20983" y="0"/>
                        </a:moveTo>
                        <a:cubicBezTo>
                          <a:pt x="20972" y="0"/>
                          <a:pt x="20961" y="0"/>
                          <a:pt x="20950" y="0"/>
                        </a:cubicBezTo>
                        <a:cubicBezTo>
                          <a:pt x="17427" y="705"/>
                          <a:pt x="14233" y="7206"/>
                          <a:pt x="11006" y="10901"/>
                        </a:cubicBezTo>
                        <a:cubicBezTo>
                          <a:pt x="7549" y="14898"/>
                          <a:pt x="3894" y="17804"/>
                          <a:pt x="174" y="19400"/>
                        </a:cubicBezTo>
                        <a:cubicBezTo>
                          <a:pt x="-58" y="19500"/>
                          <a:pt x="-58" y="20903"/>
                          <a:pt x="174" y="21004"/>
                        </a:cubicBezTo>
                        <a:cubicBezTo>
                          <a:pt x="1126" y="21415"/>
                          <a:pt x="2041" y="21600"/>
                          <a:pt x="2931" y="21600"/>
                        </a:cubicBezTo>
                        <a:cubicBezTo>
                          <a:pt x="9601" y="21600"/>
                          <a:pt x="14770" y="10943"/>
                          <a:pt x="21014" y="3007"/>
                        </a:cubicBezTo>
                        <a:cubicBezTo>
                          <a:pt x="21531" y="2410"/>
                          <a:pt x="21542" y="0"/>
                          <a:pt x="2098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76" name="Google Shape;6193;p48"/>
                  <p:cNvSpPr/>
                  <p:nvPr/>
                </p:nvSpPr>
                <p:spPr>
                  <a:xfrm>
                    <a:off x="436355" y="1011721"/>
                    <a:ext cx="51575" cy="405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04" h="21600" fill="norm" stroke="1" extrusionOk="0">
                        <a:moveTo>
                          <a:pt x="1328" y="0"/>
                        </a:moveTo>
                        <a:cubicBezTo>
                          <a:pt x="-161" y="0"/>
                          <a:pt x="-623" y="3476"/>
                          <a:pt x="1122" y="4050"/>
                        </a:cubicBezTo>
                        <a:cubicBezTo>
                          <a:pt x="4780" y="4658"/>
                          <a:pt x="8451" y="10479"/>
                          <a:pt x="10902" y="13686"/>
                        </a:cubicBezTo>
                        <a:cubicBezTo>
                          <a:pt x="12879" y="16504"/>
                          <a:pt x="15330" y="18309"/>
                          <a:pt x="17165" y="20723"/>
                        </a:cubicBezTo>
                        <a:cubicBezTo>
                          <a:pt x="17627" y="21330"/>
                          <a:pt x="18166" y="21600"/>
                          <a:pt x="18705" y="21600"/>
                        </a:cubicBezTo>
                        <a:cubicBezTo>
                          <a:pt x="19411" y="21600"/>
                          <a:pt x="20091" y="21128"/>
                          <a:pt x="20528" y="20317"/>
                        </a:cubicBezTo>
                        <a:cubicBezTo>
                          <a:pt x="20528" y="19929"/>
                          <a:pt x="20682" y="19929"/>
                          <a:pt x="20682" y="19727"/>
                        </a:cubicBezTo>
                        <a:cubicBezTo>
                          <a:pt x="20977" y="18714"/>
                          <a:pt x="20977" y="17516"/>
                          <a:pt x="20682" y="16504"/>
                        </a:cubicBezTo>
                        <a:cubicBezTo>
                          <a:pt x="19758" y="14698"/>
                          <a:pt x="18693" y="14091"/>
                          <a:pt x="17473" y="13095"/>
                        </a:cubicBezTo>
                        <a:cubicBezTo>
                          <a:pt x="15330" y="11289"/>
                          <a:pt x="13649" y="9281"/>
                          <a:pt x="11659" y="7256"/>
                        </a:cubicBezTo>
                        <a:cubicBezTo>
                          <a:pt x="8759" y="4253"/>
                          <a:pt x="5396" y="236"/>
                          <a:pt x="1572" y="34"/>
                        </a:cubicBezTo>
                        <a:cubicBezTo>
                          <a:pt x="1495" y="17"/>
                          <a:pt x="1418" y="0"/>
                          <a:pt x="1328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77" name="Google Shape;6194;p48"/>
                  <p:cNvSpPr/>
                  <p:nvPr/>
                </p:nvSpPr>
                <p:spPr>
                  <a:xfrm>
                    <a:off x="438368" y="904915"/>
                    <a:ext cx="305982" cy="1141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92" h="21600" fill="norm" stroke="1" extrusionOk="0">
                        <a:moveTo>
                          <a:pt x="20690" y="0"/>
                        </a:moveTo>
                        <a:cubicBezTo>
                          <a:pt x="20629" y="0"/>
                          <a:pt x="20563" y="30"/>
                          <a:pt x="20497" y="102"/>
                        </a:cubicBezTo>
                        <a:cubicBezTo>
                          <a:pt x="13970" y="7949"/>
                          <a:pt x="6893" y="11441"/>
                          <a:pt x="366" y="18791"/>
                        </a:cubicBezTo>
                        <a:cubicBezTo>
                          <a:pt x="-195" y="19426"/>
                          <a:pt x="-66" y="21600"/>
                          <a:pt x="450" y="21600"/>
                        </a:cubicBezTo>
                        <a:cubicBezTo>
                          <a:pt x="513" y="21600"/>
                          <a:pt x="579" y="21570"/>
                          <a:pt x="654" y="21498"/>
                        </a:cubicBezTo>
                        <a:cubicBezTo>
                          <a:pt x="7494" y="15293"/>
                          <a:pt x="14545" y="12441"/>
                          <a:pt x="20993" y="2240"/>
                        </a:cubicBezTo>
                        <a:cubicBezTo>
                          <a:pt x="21405" y="1557"/>
                          <a:pt x="21118" y="0"/>
                          <a:pt x="2069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78" name="Google Shape;6195;p48"/>
                  <p:cNvSpPr/>
                  <p:nvPr/>
                </p:nvSpPr>
                <p:spPr>
                  <a:xfrm>
                    <a:off x="394351" y="763659"/>
                    <a:ext cx="269558" cy="1132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8" h="21600" fill="norm" stroke="1" extrusionOk="0">
                        <a:moveTo>
                          <a:pt x="21360" y="0"/>
                        </a:moveTo>
                        <a:cubicBezTo>
                          <a:pt x="21355" y="0"/>
                          <a:pt x="21348" y="6"/>
                          <a:pt x="21340" y="12"/>
                        </a:cubicBezTo>
                        <a:cubicBezTo>
                          <a:pt x="17918" y="3245"/>
                          <a:pt x="14675" y="7492"/>
                          <a:pt x="11341" y="10869"/>
                        </a:cubicBezTo>
                        <a:cubicBezTo>
                          <a:pt x="7649" y="14682"/>
                          <a:pt x="3684" y="16984"/>
                          <a:pt x="83" y="20941"/>
                        </a:cubicBezTo>
                        <a:cubicBezTo>
                          <a:pt x="-86" y="21147"/>
                          <a:pt x="33" y="21600"/>
                          <a:pt x="171" y="21600"/>
                        </a:cubicBezTo>
                        <a:cubicBezTo>
                          <a:pt x="181" y="21600"/>
                          <a:pt x="191" y="21594"/>
                          <a:pt x="201" y="21588"/>
                        </a:cubicBezTo>
                        <a:cubicBezTo>
                          <a:pt x="7888" y="18929"/>
                          <a:pt x="14496" y="7776"/>
                          <a:pt x="21431" y="441"/>
                        </a:cubicBezTo>
                        <a:cubicBezTo>
                          <a:pt x="21514" y="375"/>
                          <a:pt x="21443" y="0"/>
                          <a:pt x="2136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79" name="Google Shape;6196;p48"/>
                  <p:cNvSpPr/>
                  <p:nvPr/>
                </p:nvSpPr>
                <p:spPr>
                  <a:xfrm>
                    <a:off x="398959" y="801878"/>
                    <a:ext cx="285934" cy="108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01" h="21600" fill="norm" stroke="1" extrusionOk="0">
                        <a:moveTo>
                          <a:pt x="21144" y="0"/>
                        </a:moveTo>
                        <a:cubicBezTo>
                          <a:pt x="21108" y="0"/>
                          <a:pt x="21073" y="19"/>
                          <a:pt x="21037" y="57"/>
                        </a:cubicBezTo>
                        <a:cubicBezTo>
                          <a:pt x="17819" y="4692"/>
                          <a:pt x="13870" y="6934"/>
                          <a:pt x="10512" y="10301"/>
                        </a:cubicBezTo>
                        <a:cubicBezTo>
                          <a:pt x="7154" y="13667"/>
                          <a:pt x="3627" y="18303"/>
                          <a:pt x="127" y="20771"/>
                        </a:cubicBezTo>
                        <a:cubicBezTo>
                          <a:pt x="-89" y="20915"/>
                          <a:pt x="3" y="21600"/>
                          <a:pt x="160" y="21600"/>
                        </a:cubicBezTo>
                        <a:cubicBezTo>
                          <a:pt x="167" y="21600"/>
                          <a:pt x="176" y="21600"/>
                          <a:pt x="184" y="21594"/>
                        </a:cubicBezTo>
                        <a:cubicBezTo>
                          <a:pt x="3964" y="19125"/>
                          <a:pt x="7632" y="14415"/>
                          <a:pt x="11386" y="11199"/>
                        </a:cubicBezTo>
                        <a:cubicBezTo>
                          <a:pt x="14546" y="8504"/>
                          <a:pt x="18468" y="6262"/>
                          <a:pt x="21291" y="1105"/>
                        </a:cubicBezTo>
                        <a:cubicBezTo>
                          <a:pt x="21511" y="779"/>
                          <a:pt x="21369" y="0"/>
                          <a:pt x="211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80" name="Google Shape;6197;p48"/>
                  <p:cNvSpPr/>
                  <p:nvPr/>
                </p:nvSpPr>
                <p:spPr>
                  <a:xfrm>
                    <a:off x="425161" y="839812"/>
                    <a:ext cx="271589" cy="111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40" h="21600" fill="norm" stroke="1" extrusionOk="0">
                        <a:moveTo>
                          <a:pt x="21369" y="0"/>
                        </a:moveTo>
                        <a:cubicBezTo>
                          <a:pt x="21311" y="0"/>
                          <a:pt x="21248" y="67"/>
                          <a:pt x="21201" y="227"/>
                        </a:cubicBezTo>
                        <a:cubicBezTo>
                          <a:pt x="19890" y="5330"/>
                          <a:pt x="3481" y="20528"/>
                          <a:pt x="779" y="20528"/>
                        </a:cubicBezTo>
                        <a:cubicBezTo>
                          <a:pt x="585" y="20528"/>
                          <a:pt x="462" y="20454"/>
                          <a:pt x="419" y="20289"/>
                        </a:cubicBezTo>
                        <a:cubicBezTo>
                          <a:pt x="372" y="20111"/>
                          <a:pt x="296" y="20032"/>
                          <a:pt x="224" y="20032"/>
                        </a:cubicBezTo>
                        <a:cubicBezTo>
                          <a:pt x="110" y="20032"/>
                          <a:pt x="0" y="20222"/>
                          <a:pt x="0" y="20577"/>
                        </a:cubicBezTo>
                        <a:lnTo>
                          <a:pt x="0" y="20945"/>
                        </a:lnTo>
                        <a:cubicBezTo>
                          <a:pt x="0" y="21306"/>
                          <a:pt x="151" y="21600"/>
                          <a:pt x="269" y="21600"/>
                        </a:cubicBezTo>
                        <a:cubicBezTo>
                          <a:pt x="4784" y="21232"/>
                          <a:pt x="10317" y="15548"/>
                          <a:pt x="14352" y="10733"/>
                        </a:cubicBezTo>
                        <a:cubicBezTo>
                          <a:pt x="16356" y="8252"/>
                          <a:pt x="20332" y="5697"/>
                          <a:pt x="21500" y="594"/>
                        </a:cubicBezTo>
                        <a:cubicBezTo>
                          <a:pt x="21600" y="294"/>
                          <a:pt x="21495" y="0"/>
                          <a:pt x="2136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81" name="Google Shape;6198;p48"/>
                  <p:cNvSpPr/>
                  <p:nvPr/>
                </p:nvSpPr>
                <p:spPr>
                  <a:xfrm>
                    <a:off x="431510" y="890127"/>
                    <a:ext cx="293598" cy="970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4" h="21600" fill="norm" stroke="1" extrusionOk="0">
                        <a:moveTo>
                          <a:pt x="21003" y="0"/>
                        </a:moveTo>
                        <a:cubicBezTo>
                          <a:pt x="20971" y="0"/>
                          <a:pt x="20934" y="14"/>
                          <a:pt x="20897" y="56"/>
                        </a:cubicBezTo>
                        <a:cubicBezTo>
                          <a:pt x="16762" y="5256"/>
                          <a:pt x="12436" y="7771"/>
                          <a:pt x="8193" y="11631"/>
                        </a:cubicBezTo>
                        <a:cubicBezTo>
                          <a:pt x="5700" y="13900"/>
                          <a:pt x="2413" y="15492"/>
                          <a:pt x="141" y="19768"/>
                        </a:cubicBezTo>
                        <a:cubicBezTo>
                          <a:pt x="-135" y="20332"/>
                          <a:pt x="33" y="21600"/>
                          <a:pt x="304" y="21600"/>
                        </a:cubicBezTo>
                        <a:cubicBezTo>
                          <a:pt x="357" y="21600"/>
                          <a:pt x="412" y="21551"/>
                          <a:pt x="470" y="21445"/>
                        </a:cubicBezTo>
                        <a:cubicBezTo>
                          <a:pt x="3016" y="17000"/>
                          <a:pt x="7369" y="14900"/>
                          <a:pt x="10272" y="12639"/>
                        </a:cubicBezTo>
                        <a:cubicBezTo>
                          <a:pt x="13970" y="9870"/>
                          <a:pt x="17638" y="6770"/>
                          <a:pt x="21143" y="1902"/>
                        </a:cubicBezTo>
                        <a:cubicBezTo>
                          <a:pt x="21465" y="1599"/>
                          <a:pt x="21318" y="0"/>
                          <a:pt x="2100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82" name="Google Shape;6199;p48"/>
                  <p:cNvSpPr/>
                  <p:nvPr/>
                </p:nvSpPr>
                <p:spPr>
                  <a:xfrm>
                    <a:off x="511908" y="311233"/>
                    <a:ext cx="66939" cy="456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64" h="21600" fill="norm" stroke="1" extrusionOk="0">
                        <a:moveTo>
                          <a:pt x="1561" y="0"/>
                        </a:moveTo>
                        <a:cubicBezTo>
                          <a:pt x="1305" y="0"/>
                          <a:pt x="1021" y="31"/>
                          <a:pt x="975" y="93"/>
                        </a:cubicBezTo>
                        <a:cubicBezTo>
                          <a:pt x="-1755" y="4371"/>
                          <a:pt x="1625" y="8917"/>
                          <a:pt x="6425" y="13125"/>
                        </a:cubicBezTo>
                        <a:cubicBezTo>
                          <a:pt x="8935" y="15407"/>
                          <a:pt x="8175" y="19614"/>
                          <a:pt x="16785" y="21504"/>
                        </a:cubicBezTo>
                        <a:cubicBezTo>
                          <a:pt x="17106" y="21573"/>
                          <a:pt x="17537" y="21600"/>
                          <a:pt x="17949" y="21600"/>
                        </a:cubicBezTo>
                        <a:cubicBezTo>
                          <a:pt x="18938" y="21600"/>
                          <a:pt x="19845" y="21441"/>
                          <a:pt x="19076" y="21290"/>
                        </a:cubicBezTo>
                        <a:cubicBezTo>
                          <a:pt x="11115" y="19543"/>
                          <a:pt x="11335" y="15211"/>
                          <a:pt x="8715" y="13036"/>
                        </a:cubicBezTo>
                        <a:cubicBezTo>
                          <a:pt x="3915" y="8881"/>
                          <a:pt x="205" y="4371"/>
                          <a:pt x="1955" y="109"/>
                        </a:cubicBezTo>
                        <a:cubicBezTo>
                          <a:pt x="2065" y="36"/>
                          <a:pt x="1827" y="0"/>
                          <a:pt x="156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83" name="Google Shape;6200;p48"/>
                  <p:cNvSpPr/>
                  <p:nvPr/>
                </p:nvSpPr>
                <p:spPr>
                  <a:xfrm>
                    <a:off x="412681" y="308953"/>
                    <a:ext cx="107146" cy="939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41" h="21600" fill="norm" stroke="1" extrusionOk="0">
                        <a:moveTo>
                          <a:pt x="2797" y="3049"/>
                        </a:moveTo>
                        <a:cubicBezTo>
                          <a:pt x="4552" y="3049"/>
                          <a:pt x="5433" y="5735"/>
                          <a:pt x="6092" y="7474"/>
                        </a:cubicBezTo>
                        <a:cubicBezTo>
                          <a:pt x="6844" y="9570"/>
                          <a:pt x="7256" y="12074"/>
                          <a:pt x="7324" y="14563"/>
                        </a:cubicBezTo>
                        <a:cubicBezTo>
                          <a:pt x="5322" y="13376"/>
                          <a:pt x="3702" y="11244"/>
                          <a:pt x="2939" y="8682"/>
                        </a:cubicBezTo>
                        <a:cubicBezTo>
                          <a:pt x="2723" y="7729"/>
                          <a:pt x="2427" y="6601"/>
                          <a:pt x="2206" y="5567"/>
                        </a:cubicBezTo>
                        <a:cubicBezTo>
                          <a:pt x="1990" y="4003"/>
                          <a:pt x="1257" y="3049"/>
                          <a:pt x="2797" y="3049"/>
                        </a:cubicBezTo>
                        <a:close/>
                        <a:moveTo>
                          <a:pt x="2144" y="0"/>
                        </a:moveTo>
                        <a:cubicBezTo>
                          <a:pt x="1670" y="0"/>
                          <a:pt x="1189" y="182"/>
                          <a:pt x="740" y="626"/>
                        </a:cubicBezTo>
                        <a:cubicBezTo>
                          <a:pt x="-726" y="2009"/>
                          <a:pt x="376" y="5822"/>
                          <a:pt x="740" y="7554"/>
                        </a:cubicBezTo>
                        <a:cubicBezTo>
                          <a:pt x="1633" y="12001"/>
                          <a:pt x="3992" y="15501"/>
                          <a:pt x="7281" y="17037"/>
                        </a:cubicBezTo>
                        <a:cubicBezTo>
                          <a:pt x="7195" y="18303"/>
                          <a:pt x="7022" y="19526"/>
                          <a:pt x="6757" y="20639"/>
                        </a:cubicBezTo>
                        <a:cubicBezTo>
                          <a:pt x="6585" y="21258"/>
                          <a:pt x="6942" y="21600"/>
                          <a:pt x="7330" y="21600"/>
                        </a:cubicBezTo>
                        <a:cubicBezTo>
                          <a:pt x="7601" y="21600"/>
                          <a:pt x="7878" y="21433"/>
                          <a:pt x="8001" y="21076"/>
                        </a:cubicBezTo>
                        <a:cubicBezTo>
                          <a:pt x="8285" y="19999"/>
                          <a:pt x="8500" y="18805"/>
                          <a:pt x="8630" y="17539"/>
                        </a:cubicBezTo>
                        <a:cubicBezTo>
                          <a:pt x="9430" y="17772"/>
                          <a:pt x="10274" y="17888"/>
                          <a:pt x="11161" y="17888"/>
                        </a:cubicBezTo>
                        <a:cubicBezTo>
                          <a:pt x="11635" y="17888"/>
                          <a:pt x="12122" y="17852"/>
                          <a:pt x="12621" y="17779"/>
                        </a:cubicBezTo>
                        <a:cubicBezTo>
                          <a:pt x="18343" y="16913"/>
                          <a:pt x="20837" y="7125"/>
                          <a:pt x="20837" y="1317"/>
                        </a:cubicBezTo>
                        <a:cubicBezTo>
                          <a:pt x="20874" y="888"/>
                          <a:pt x="20615" y="670"/>
                          <a:pt x="20338" y="670"/>
                        </a:cubicBezTo>
                        <a:cubicBezTo>
                          <a:pt x="20067" y="670"/>
                          <a:pt x="19772" y="888"/>
                          <a:pt x="19735" y="1317"/>
                        </a:cubicBezTo>
                        <a:cubicBezTo>
                          <a:pt x="19365" y="5655"/>
                          <a:pt x="17092" y="13187"/>
                          <a:pt x="13502" y="14919"/>
                        </a:cubicBezTo>
                        <a:cubicBezTo>
                          <a:pt x="12596" y="15349"/>
                          <a:pt x="11678" y="15545"/>
                          <a:pt x="10779" y="15545"/>
                        </a:cubicBezTo>
                        <a:cubicBezTo>
                          <a:pt x="10096" y="15545"/>
                          <a:pt x="9424" y="15436"/>
                          <a:pt x="8771" y="15218"/>
                        </a:cubicBezTo>
                        <a:cubicBezTo>
                          <a:pt x="8882" y="10145"/>
                          <a:pt x="7724" y="4549"/>
                          <a:pt x="4774" y="1492"/>
                        </a:cubicBezTo>
                        <a:cubicBezTo>
                          <a:pt x="4127" y="786"/>
                          <a:pt x="3142" y="0"/>
                          <a:pt x="21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84" name="Google Shape;6201;p48"/>
                  <p:cNvSpPr/>
                  <p:nvPr/>
                </p:nvSpPr>
                <p:spPr>
                  <a:xfrm>
                    <a:off x="311495" y="355784"/>
                    <a:ext cx="142061" cy="1049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91" h="21600" fill="norm" stroke="1" extrusionOk="0">
                        <a:moveTo>
                          <a:pt x="2875" y="3019"/>
                        </a:moveTo>
                        <a:cubicBezTo>
                          <a:pt x="3059" y="3019"/>
                          <a:pt x="3271" y="3045"/>
                          <a:pt x="3517" y="3103"/>
                        </a:cubicBezTo>
                        <a:cubicBezTo>
                          <a:pt x="4976" y="3495"/>
                          <a:pt x="6384" y="6833"/>
                          <a:pt x="7059" y="8384"/>
                        </a:cubicBezTo>
                        <a:cubicBezTo>
                          <a:pt x="7834" y="10393"/>
                          <a:pt x="8368" y="12759"/>
                          <a:pt x="8552" y="15126"/>
                        </a:cubicBezTo>
                        <a:cubicBezTo>
                          <a:pt x="6124" y="13815"/>
                          <a:pt x="3980" y="11527"/>
                          <a:pt x="2841" y="8619"/>
                        </a:cubicBezTo>
                        <a:cubicBezTo>
                          <a:pt x="2166" y="6970"/>
                          <a:pt x="678" y="3019"/>
                          <a:pt x="2875" y="3019"/>
                        </a:cubicBezTo>
                        <a:close/>
                        <a:moveTo>
                          <a:pt x="702" y="0"/>
                        </a:moveTo>
                        <a:cubicBezTo>
                          <a:pt x="366" y="0"/>
                          <a:pt x="83" y="463"/>
                          <a:pt x="26" y="932"/>
                        </a:cubicBezTo>
                        <a:cubicBezTo>
                          <a:pt x="-361" y="8469"/>
                          <a:pt x="3503" y="15172"/>
                          <a:pt x="8609" y="17636"/>
                        </a:cubicBezTo>
                        <a:cubicBezTo>
                          <a:pt x="8571" y="18705"/>
                          <a:pt x="8453" y="19742"/>
                          <a:pt x="8240" y="20726"/>
                        </a:cubicBezTo>
                        <a:cubicBezTo>
                          <a:pt x="8084" y="21254"/>
                          <a:pt x="8424" y="21600"/>
                          <a:pt x="8746" y="21600"/>
                        </a:cubicBezTo>
                        <a:cubicBezTo>
                          <a:pt x="8897" y="21600"/>
                          <a:pt x="9048" y="21522"/>
                          <a:pt x="9138" y="21346"/>
                        </a:cubicBezTo>
                        <a:cubicBezTo>
                          <a:pt x="9610" y="20400"/>
                          <a:pt x="9912" y="19325"/>
                          <a:pt x="10073" y="18184"/>
                        </a:cubicBezTo>
                        <a:cubicBezTo>
                          <a:pt x="10725" y="18353"/>
                          <a:pt x="11395" y="18438"/>
                          <a:pt x="12066" y="18438"/>
                        </a:cubicBezTo>
                        <a:cubicBezTo>
                          <a:pt x="16242" y="18438"/>
                          <a:pt x="20464" y="15145"/>
                          <a:pt x="21173" y="9160"/>
                        </a:cubicBezTo>
                        <a:cubicBezTo>
                          <a:pt x="21239" y="8834"/>
                          <a:pt x="21107" y="8619"/>
                          <a:pt x="20960" y="8619"/>
                        </a:cubicBezTo>
                        <a:cubicBezTo>
                          <a:pt x="20866" y="8619"/>
                          <a:pt x="20767" y="8710"/>
                          <a:pt x="20724" y="8926"/>
                        </a:cubicBezTo>
                        <a:cubicBezTo>
                          <a:pt x="19671" y="14181"/>
                          <a:pt x="16544" y="16365"/>
                          <a:pt x="13138" y="16365"/>
                        </a:cubicBezTo>
                        <a:cubicBezTo>
                          <a:pt x="12170" y="16365"/>
                          <a:pt x="11178" y="16189"/>
                          <a:pt x="10205" y="15856"/>
                        </a:cubicBezTo>
                        <a:cubicBezTo>
                          <a:pt x="10082" y="8678"/>
                          <a:pt x="5444" y="59"/>
                          <a:pt x="70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85" name="Google Shape;6202;p48"/>
                  <p:cNvSpPr/>
                  <p:nvPr/>
                </p:nvSpPr>
                <p:spPr>
                  <a:xfrm>
                    <a:off x="214502" y="446567"/>
                    <a:ext cx="160629" cy="455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47" h="21600" fill="norm" stroke="1" extrusionOk="0">
                        <a:moveTo>
                          <a:pt x="733" y="0"/>
                        </a:moveTo>
                        <a:cubicBezTo>
                          <a:pt x="171" y="0"/>
                          <a:pt x="-302" y="2539"/>
                          <a:pt x="238" y="4326"/>
                        </a:cubicBezTo>
                        <a:cubicBezTo>
                          <a:pt x="3015" y="13293"/>
                          <a:pt x="8485" y="21600"/>
                          <a:pt x="13193" y="21600"/>
                        </a:cubicBezTo>
                        <a:cubicBezTo>
                          <a:pt x="16934" y="21600"/>
                          <a:pt x="20196" y="16343"/>
                          <a:pt x="21235" y="1998"/>
                        </a:cubicBezTo>
                        <a:cubicBezTo>
                          <a:pt x="21298" y="1307"/>
                          <a:pt x="21110" y="676"/>
                          <a:pt x="20925" y="676"/>
                        </a:cubicBezTo>
                        <a:cubicBezTo>
                          <a:pt x="20829" y="676"/>
                          <a:pt x="20737" y="856"/>
                          <a:pt x="20686" y="1292"/>
                        </a:cubicBezTo>
                        <a:cubicBezTo>
                          <a:pt x="19363" y="12152"/>
                          <a:pt x="16439" y="16238"/>
                          <a:pt x="13177" y="16238"/>
                        </a:cubicBezTo>
                        <a:cubicBezTo>
                          <a:pt x="8812" y="16238"/>
                          <a:pt x="3832" y="8937"/>
                          <a:pt x="1235" y="751"/>
                        </a:cubicBezTo>
                        <a:cubicBezTo>
                          <a:pt x="1076" y="225"/>
                          <a:pt x="900" y="0"/>
                          <a:pt x="73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86" name="Google Shape;6203;p48"/>
                  <p:cNvSpPr/>
                  <p:nvPr/>
                </p:nvSpPr>
                <p:spPr>
                  <a:xfrm>
                    <a:off x="215782" y="446473"/>
                    <a:ext cx="260538" cy="3506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79" h="21600" fill="norm" stroke="1" extrusionOk="0">
                        <a:moveTo>
                          <a:pt x="209" y="0"/>
                        </a:moveTo>
                        <a:cubicBezTo>
                          <a:pt x="58" y="0"/>
                          <a:pt x="-69" y="109"/>
                          <a:pt x="43" y="242"/>
                        </a:cubicBezTo>
                        <a:cubicBezTo>
                          <a:pt x="1620" y="2309"/>
                          <a:pt x="4190" y="3866"/>
                          <a:pt x="5858" y="5910"/>
                        </a:cubicBezTo>
                        <a:cubicBezTo>
                          <a:pt x="7097" y="7396"/>
                          <a:pt x="8056" y="9044"/>
                          <a:pt x="9477" y="10483"/>
                        </a:cubicBezTo>
                        <a:cubicBezTo>
                          <a:pt x="12912" y="14037"/>
                          <a:pt x="16160" y="18751"/>
                          <a:pt x="20770" y="21536"/>
                        </a:cubicBezTo>
                        <a:cubicBezTo>
                          <a:pt x="20842" y="21582"/>
                          <a:pt x="20923" y="21600"/>
                          <a:pt x="21001" y="21600"/>
                        </a:cubicBezTo>
                        <a:cubicBezTo>
                          <a:pt x="21284" y="21600"/>
                          <a:pt x="21531" y="21346"/>
                          <a:pt x="21266" y="21165"/>
                        </a:cubicBezTo>
                        <a:cubicBezTo>
                          <a:pt x="12728" y="15197"/>
                          <a:pt x="9108" y="5954"/>
                          <a:pt x="383" y="57"/>
                        </a:cubicBezTo>
                        <a:cubicBezTo>
                          <a:pt x="331" y="18"/>
                          <a:pt x="269" y="0"/>
                          <a:pt x="20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</p:grpSp>
      </p:grpSp>
      <p:grpSp>
        <p:nvGrpSpPr>
          <p:cNvPr id="1406" name="Google Shape;10559;p64"/>
          <p:cNvGrpSpPr/>
          <p:nvPr/>
        </p:nvGrpSpPr>
        <p:grpSpPr>
          <a:xfrm>
            <a:off x="248405" y="3871015"/>
            <a:ext cx="1229553" cy="1061719"/>
            <a:chOff x="0" y="0"/>
            <a:chExt cx="1229552" cy="1061718"/>
          </a:xfrm>
        </p:grpSpPr>
        <p:sp>
          <p:nvSpPr>
            <p:cNvPr id="1391" name="Google Shape;10560;p64"/>
            <p:cNvSpPr/>
            <p:nvPr/>
          </p:nvSpPr>
          <p:spPr>
            <a:xfrm>
              <a:off x="13280" y="10389"/>
              <a:ext cx="1216273" cy="10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16025" y="0"/>
                  </a:moveTo>
                  <a:cubicBezTo>
                    <a:pt x="15934" y="0"/>
                    <a:pt x="15840" y="21"/>
                    <a:pt x="15750" y="63"/>
                  </a:cubicBezTo>
                  <a:lnTo>
                    <a:pt x="8845" y="3278"/>
                  </a:lnTo>
                  <a:lnTo>
                    <a:pt x="8819" y="3223"/>
                  </a:lnTo>
                  <a:lnTo>
                    <a:pt x="7999" y="3674"/>
                  </a:lnTo>
                  <a:lnTo>
                    <a:pt x="7951" y="3697"/>
                  </a:lnTo>
                  <a:lnTo>
                    <a:pt x="7938" y="3705"/>
                  </a:lnTo>
                  <a:lnTo>
                    <a:pt x="7891" y="3729"/>
                  </a:lnTo>
                  <a:lnTo>
                    <a:pt x="7064" y="4181"/>
                  </a:lnTo>
                  <a:lnTo>
                    <a:pt x="7084" y="4228"/>
                  </a:lnTo>
                  <a:lnTo>
                    <a:pt x="390" y="8377"/>
                  </a:lnTo>
                  <a:cubicBezTo>
                    <a:pt x="44" y="8591"/>
                    <a:pt x="-98" y="9090"/>
                    <a:pt x="72" y="9510"/>
                  </a:cubicBezTo>
                  <a:lnTo>
                    <a:pt x="4692" y="21101"/>
                  </a:lnTo>
                  <a:cubicBezTo>
                    <a:pt x="4816" y="21418"/>
                    <a:pt x="5084" y="21600"/>
                    <a:pt x="5362" y="21600"/>
                  </a:cubicBezTo>
                  <a:cubicBezTo>
                    <a:pt x="5494" y="21600"/>
                    <a:pt x="5627" y="21559"/>
                    <a:pt x="5749" y="21473"/>
                  </a:cubicBezTo>
                  <a:cubicBezTo>
                    <a:pt x="8312" y="19656"/>
                    <a:pt x="11092" y="17585"/>
                    <a:pt x="12119" y="17585"/>
                  </a:cubicBezTo>
                  <a:cubicBezTo>
                    <a:pt x="12121" y="17585"/>
                    <a:pt x="12123" y="17585"/>
                    <a:pt x="12125" y="17585"/>
                  </a:cubicBezTo>
                  <a:lnTo>
                    <a:pt x="12450" y="17696"/>
                  </a:lnTo>
                  <a:lnTo>
                    <a:pt x="13324" y="17221"/>
                  </a:lnTo>
                  <a:lnTo>
                    <a:pt x="13338" y="17221"/>
                  </a:lnTo>
                  <a:lnTo>
                    <a:pt x="14212" y="16746"/>
                  </a:lnTo>
                  <a:lnTo>
                    <a:pt x="14333" y="16390"/>
                  </a:lnTo>
                  <a:cubicBezTo>
                    <a:pt x="14435" y="15875"/>
                    <a:pt x="17566" y="14600"/>
                    <a:pt x="20879" y="13286"/>
                  </a:cubicBezTo>
                  <a:cubicBezTo>
                    <a:pt x="21299" y="13120"/>
                    <a:pt x="21502" y="12565"/>
                    <a:pt x="21313" y="12098"/>
                  </a:cubicBezTo>
                  <a:lnTo>
                    <a:pt x="16692" y="499"/>
                  </a:lnTo>
                  <a:cubicBezTo>
                    <a:pt x="16569" y="189"/>
                    <a:pt x="16305" y="0"/>
                    <a:pt x="1602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0561;p64"/>
            <p:cNvSpPr/>
            <p:nvPr/>
          </p:nvSpPr>
          <p:spPr>
            <a:xfrm>
              <a:off x="24274" y="208085"/>
              <a:ext cx="731442" cy="809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61" y="0"/>
                  </a:moveTo>
                  <a:lnTo>
                    <a:pt x="0" y="5637"/>
                  </a:lnTo>
                  <a:lnTo>
                    <a:pt x="8239" y="21600"/>
                  </a:lnTo>
                  <a:lnTo>
                    <a:pt x="21600" y="15973"/>
                  </a:lnTo>
                  <a:lnTo>
                    <a:pt x="13361" y="0"/>
                  </a:lnTo>
                  <a:close/>
                </a:path>
              </a:pathLst>
            </a:custGeom>
            <a:solidFill>
              <a:srgbClr val="D5CA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0562;p64"/>
            <p:cNvSpPr/>
            <p:nvPr/>
          </p:nvSpPr>
          <p:spPr>
            <a:xfrm>
              <a:off x="471290" y="0"/>
              <a:ext cx="731054" cy="80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56" y="0"/>
                  </a:moveTo>
                  <a:lnTo>
                    <a:pt x="0" y="5626"/>
                  </a:lnTo>
                  <a:lnTo>
                    <a:pt x="8244" y="21600"/>
                  </a:lnTo>
                  <a:lnTo>
                    <a:pt x="21600" y="15963"/>
                  </a:lnTo>
                  <a:lnTo>
                    <a:pt x="13356" y="0"/>
                  </a:lnTo>
                  <a:close/>
                </a:path>
              </a:pathLst>
            </a:custGeom>
            <a:solidFill>
              <a:srgbClr val="D5CA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0563;p64"/>
            <p:cNvSpPr/>
            <p:nvPr/>
          </p:nvSpPr>
          <p:spPr>
            <a:xfrm>
              <a:off x="477085" y="15795"/>
              <a:ext cx="722573" cy="77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70" y="0"/>
                  </a:moveTo>
                  <a:cubicBezTo>
                    <a:pt x="8617" y="1292"/>
                    <a:pt x="3133" y="1508"/>
                    <a:pt x="0" y="5480"/>
                  </a:cubicBezTo>
                  <a:lnTo>
                    <a:pt x="8030" y="21600"/>
                  </a:lnTo>
                  <a:cubicBezTo>
                    <a:pt x="11428" y="17950"/>
                    <a:pt x="16831" y="17637"/>
                    <a:pt x="21600" y="16120"/>
                  </a:cubicBezTo>
                  <a:lnTo>
                    <a:pt x="13570" y="0"/>
                  </a:lnTo>
                  <a:close/>
                </a:path>
              </a:pathLst>
            </a:custGeom>
            <a:solidFill>
              <a:srgbClr val="F2E8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0564;p64"/>
            <p:cNvSpPr/>
            <p:nvPr/>
          </p:nvSpPr>
          <p:spPr>
            <a:xfrm>
              <a:off x="35052" y="211289"/>
              <a:ext cx="710662" cy="79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15" y="0"/>
                  </a:moveTo>
                  <a:cubicBezTo>
                    <a:pt x="7777" y="0"/>
                    <a:pt x="4143" y="3485"/>
                    <a:pt x="0" y="6007"/>
                  </a:cubicBezTo>
                  <a:lnTo>
                    <a:pt x="8164" y="21600"/>
                  </a:lnTo>
                  <a:cubicBezTo>
                    <a:pt x="12545" y="19235"/>
                    <a:pt x="16352" y="15694"/>
                    <a:pt x="21600" y="15611"/>
                  </a:cubicBezTo>
                  <a:lnTo>
                    <a:pt x="13436" y="17"/>
                  </a:lnTo>
                  <a:cubicBezTo>
                    <a:pt x="13226" y="6"/>
                    <a:pt x="13019" y="0"/>
                    <a:pt x="12815" y="0"/>
                  </a:cubicBezTo>
                  <a:close/>
                </a:path>
              </a:pathLst>
            </a:custGeom>
            <a:solidFill>
              <a:srgbClr val="F2E8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0565;p64"/>
            <p:cNvSpPr/>
            <p:nvPr/>
          </p:nvSpPr>
          <p:spPr>
            <a:xfrm>
              <a:off x="0" y="210253"/>
              <a:ext cx="745715" cy="70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69" y="0"/>
                  </a:moveTo>
                  <a:cubicBezTo>
                    <a:pt x="7778" y="0"/>
                    <a:pt x="3690" y="1351"/>
                    <a:pt x="0" y="4012"/>
                  </a:cubicBezTo>
                  <a:lnTo>
                    <a:pt x="7792" y="21600"/>
                  </a:lnTo>
                  <a:cubicBezTo>
                    <a:pt x="11956" y="18933"/>
                    <a:pt x="16599" y="17735"/>
                    <a:pt x="21600" y="17641"/>
                  </a:cubicBezTo>
                  <a:lnTo>
                    <a:pt x="13808" y="51"/>
                  </a:lnTo>
                  <a:cubicBezTo>
                    <a:pt x="13290" y="17"/>
                    <a:pt x="12777" y="0"/>
                    <a:pt x="122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0566;p64"/>
            <p:cNvSpPr/>
            <p:nvPr/>
          </p:nvSpPr>
          <p:spPr>
            <a:xfrm>
              <a:off x="146426" y="171737"/>
              <a:ext cx="599285" cy="62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17" y="0"/>
                  </a:moveTo>
                  <a:cubicBezTo>
                    <a:pt x="3134" y="0"/>
                    <a:pt x="0" y="1731"/>
                    <a:pt x="0" y="1731"/>
                  </a:cubicBezTo>
                  <a:lnTo>
                    <a:pt x="9682" y="21600"/>
                  </a:lnTo>
                  <a:cubicBezTo>
                    <a:pt x="9682" y="21600"/>
                    <a:pt x="13218" y="20291"/>
                    <a:pt x="16918" y="20291"/>
                  </a:cubicBezTo>
                  <a:cubicBezTo>
                    <a:pt x="18542" y="20291"/>
                    <a:pt x="20198" y="20544"/>
                    <a:pt x="21600" y="21269"/>
                  </a:cubicBezTo>
                  <a:lnTo>
                    <a:pt x="11918" y="1385"/>
                  </a:lnTo>
                  <a:cubicBezTo>
                    <a:pt x="10265" y="355"/>
                    <a:pt x="8484" y="0"/>
                    <a:pt x="68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0567;p64"/>
            <p:cNvSpPr/>
            <p:nvPr/>
          </p:nvSpPr>
          <p:spPr>
            <a:xfrm>
              <a:off x="535668" y="90949"/>
              <a:ext cx="361869" cy="15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0" y="13332"/>
                    <a:pt x="8947" y="9196"/>
                  </a:cubicBezTo>
                  <a:cubicBezTo>
                    <a:pt x="12834" y="5060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0568;p64"/>
            <p:cNvSpPr/>
            <p:nvPr/>
          </p:nvSpPr>
          <p:spPr>
            <a:xfrm>
              <a:off x="564960" y="149501"/>
              <a:ext cx="361869" cy="1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0" y="13329"/>
                    <a:pt x="8947" y="9198"/>
                  </a:cubicBezTo>
                  <a:cubicBezTo>
                    <a:pt x="12834" y="5063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0569;p64"/>
            <p:cNvSpPr/>
            <p:nvPr/>
          </p:nvSpPr>
          <p:spPr>
            <a:xfrm>
              <a:off x="600790" y="211548"/>
              <a:ext cx="361869" cy="1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0" y="13329"/>
                    <a:pt x="8947" y="9194"/>
                  </a:cubicBezTo>
                  <a:cubicBezTo>
                    <a:pt x="12836" y="5063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0570;p64"/>
            <p:cNvSpPr/>
            <p:nvPr/>
          </p:nvSpPr>
          <p:spPr>
            <a:xfrm>
              <a:off x="623899" y="269743"/>
              <a:ext cx="361482" cy="15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44" y="13350"/>
                    <a:pt x="8936" y="9225"/>
                  </a:cubicBezTo>
                  <a:cubicBezTo>
                    <a:pt x="12850" y="5046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0571;p64"/>
            <p:cNvSpPr/>
            <p:nvPr/>
          </p:nvSpPr>
          <p:spPr>
            <a:xfrm>
              <a:off x="656266" y="348362"/>
              <a:ext cx="361870" cy="1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2" y="13329"/>
                    <a:pt x="8949" y="9194"/>
                  </a:cubicBezTo>
                  <a:cubicBezTo>
                    <a:pt x="12836" y="5058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0572;p64"/>
            <p:cNvSpPr/>
            <p:nvPr/>
          </p:nvSpPr>
          <p:spPr>
            <a:xfrm>
              <a:off x="685558" y="406945"/>
              <a:ext cx="361870" cy="15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2" y="13332"/>
                    <a:pt x="8949" y="9196"/>
                  </a:cubicBezTo>
                  <a:cubicBezTo>
                    <a:pt x="12836" y="5060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0573;p64"/>
            <p:cNvSpPr/>
            <p:nvPr/>
          </p:nvSpPr>
          <p:spPr>
            <a:xfrm>
              <a:off x="721388" y="468604"/>
              <a:ext cx="361870" cy="15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2" y="13353"/>
                    <a:pt x="8949" y="9172"/>
                  </a:cubicBezTo>
                  <a:cubicBezTo>
                    <a:pt x="12836" y="5047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0574;p64"/>
            <p:cNvSpPr/>
            <p:nvPr/>
          </p:nvSpPr>
          <p:spPr>
            <a:xfrm>
              <a:off x="754176" y="537189"/>
              <a:ext cx="361837" cy="15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37" y="13329"/>
                    <a:pt x="8948" y="9194"/>
                  </a:cubicBezTo>
                  <a:cubicBezTo>
                    <a:pt x="12836" y="5058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09" name="Google Shape;5686;p46"/>
          <p:cNvGrpSpPr/>
          <p:nvPr/>
        </p:nvGrpSpPr>
        <p:grpSpPr>
          <a:xfrm>
            <a:off x="2134934" y="156746"/>
            <a:ext cx="4874132" cy="934662"/>
            <a:chOff x="0" y="0"/>
            <a:chExt cx="4874131" cy="934661"/>
          </a:xfrm>
        </p:grpSpPr>
        <p:sp>
          <p:nvSpPr>
            <p:cNvPr id="1407" name="شكل"/>
            <p:cNvSpPr/>
            <p:nvPr/>
          </p:nvSpPr>
          <p:spPr>
            <a:xfrm>
              <a:off x="-1" y="57755"/>
              <a:ext cx="4874132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16741" y="0"/>
                  </a:moveTo>
                  <a:cubicBezTo>
                    <a:pt x="15967" y="0"/>
                    <a:pt x="15192" y="82"/>
                    <a:pt x="14415" y="209"/>
                  </a:cubicBezTo>
                  <a:cubicBezTo>
                    <a:pt x="11742" y="651"/>
                    <a:pt x="9059" y="1616"/>
                    <a:pt x="6387" y="1616"/>
                  </a:cubicBezTo>
                  <a:cubicBezTo>
                    <a:pt x="5677" y="1616"/>
                    <a:pt x="4967" y="1548"/>
                    <a:pt x="4259" y="1383"/>
                  </a:cubicBezTo>
                  <a:cubicBezTo>
                    <a:pt x="3727" y="1264"/>
                    <a:pt x="3186" y="1085"/>
                    <a:pt x="2648" y="1085"/>
                  </a:cubicBezTo>
                  <a:cubicBezTo>
                    <a:pt x="1937" y="1085"/>
                    <a:pt x="1231" y="1395"/>
                    <a:pt x="559" y="2558"/>
                  </a:cubicBezTo>
                  <a:cubicBezTo>
                    <a:pt x="410" y="2837"/>
                    <a:pt x="255" y="3145"/>
                    <a:pt x="170" y="3704"/>
                  </a:cubicBezTo>
                  <a:cubicBezTo>
                    <a:pt x="95" y="4209"/>
                    <a:pt x="85" y="4796"/>
                    <a:pt x="69" y="5355"/>
                  </a:cubicBezTo>
                  <a:cubicBezTo>
                    <a:pt x="-22" y="9911"/>
                    <a:pt x="-70" y="14554"/>
                    <a:pt x="239" y="18805"/>
                  </a:cubicBezTo>
                  <a:cubicBezTo>
                    <a:pt x="309" y="19810"/>
                    <a:pt x="426" y="20874"/>
                    <a:pt x="650" y="21321"/>
                  </a:cubicBezTo>
                  <a:cubicBezTo>
                    <a:pt x="789" y="21600"/>
                    <a:pt x="960" y="21600"/>
                    <a:pt x="1109" y="21600"/>
                  </a:cubicBezTo>
                  <a:cubicBezTo>
                    <a:pt x="6933" y="21433"/>
                    <a:pt x="12755" y="21292"/>
                    <a:pt x="18579" y="21126"/>
                  </a:cubicBezTo>
                  <a:cubicBezTo>
                    <a:pt x="19518" y="21097"/>
                    <a:pt x="20681" y="20482"/>
                    <a:pt x="21092" y="16846"/>
                  </a:cubicBezTo>
                  <a:cubicBezTo>
                    <a:pt x="21253" y="15449"/>
                    <a:pt x="21263" y="13911"/>
                    <a:pt x="21263" y="12429"/>
                  </a:cubicBezTo>
                  <a:cubicBezTo>
                    <a:pt x="21269" y="10137"/>
                    <a:pt x="21530" y="4375"/>
                    <a:pt x="21269" y="2419"/>
                  </a:cubicBezTo>
                  <a:cubicBezTo>
                    <a:pt x="20964" y="124"/>
                    <a:pt x="20148" y="601"/>
                    <a:pt x="19507" y="404"/>
                  </a:cubicBezTo>
                  <a:cubicBezTo>
                    <a:pt x="18587" y="115"/>
                    <a:pt x="17665" y="0"/>
                    <a:pt x="16741" y="0"/>
                  </a:cubicBezTo>
                  <a:close/>
                </a:path>
              </a:pathLst>
            </a:custGeom>
            <a:solidFill>
              <a:srgbClr val="FAE876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b="1"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08" name="مفهوم أساسي"/>
            <p:cNvSpPr txBox="1"/>
            <p:nvPr/>
          </p:nvSpPr>
          <p:spPr>
            <a:xfrm>
              <a:off x="1274587" y="0"/>
              <a:ext cx="2324957" cy="934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b="1" sz="29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مفهوم أساسي</a:t>
              </a:r>
            </a:p>
          </p:txBody>
        </p:sp>
      </p:grpSp>
      <p:pic>
        <p:nvPicPr>
          <p:cNvPr id="1410" name="IMG_2515.jpeg" descr="IMG_25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7504" y="1979514"/>
            <a:ext cx="6434000" cy="2159307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411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573" y="4470674"/>
            <a:ext cx="1264032" cy="632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5329;p44"/>
          <p:cNvSpPr/>
          <p:nvPr/>
        </p:nvSpPr>
        <p:spPr>
          <a:xfrm flipH="1">
            <a:off x="378912" y="1212958"/>
            <a:ext cx="8371266" cy="3692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600" fill="norm" stroke="1" extrusionOk="0">
                <a:moveTo>
                  <a:pt x="11613" y="21472"/>
                </a:moveTo>
                <a:cubicBezTo>
                  <a:pt x="11613" y="21475"/>
                  <a:pt x="11614" y="21475"/>
                  <a:pt x="11615" y="21475"/>
                </a:cubicBezTo>
                <a:cubicBezTo>
                  <a:pt x="11615" y="21475"/>
                  <a:pt x="11615" y="21475"/>
                  <a:pt x="11615" y="21472"/>
                </a:cubicBezTo>
                <a:cubicBezTo>
                  <a:pt x="11615" y="21472"/>
                  <a:pt x="11614" y="21472"/>
                  <a:pt x="11613" y="21472"/>
                </a:cubicBezTo>
                <a:close/>
                <a:moveTo>
                  <a:pt x="18851" y="0"/>
                </a:moveTo>
                <a:cubicBezTo>
                  <a:pt x="18513" y="0"/>
                  <a:pt x="18177" y="54"/>
                  <a:pt x="17844" y="133"/>
                </a:cubicBezTo>
                <a:cubicBezTo>
                  <a:pt x="17100" y="313"/>
                  <a:pt x="16355" y="408"/>
                  <a:pt x="15605" y="408"/>
                </a:cubicBezTo>
                <a:cubicBezTo>
                  <a:pt x="15187" y="408"/>
                  <a:pt x="14768" y="378"/>
                  <a:pt x="14346" y="318"/>
                </a:cubicBezTo>
                <a:cubicBezTo>
                  <a:pt x="13530" y="206"/>
                  <a:pt x="12700" y="88"/>
                  <a:pt x="11877" y="76"/>
                </a:cubicBezTo>
                <a:cubicBezTo>
                  <a:pt x="11834" y="76"/>
                  <a:pt x="11790" y="76"/>
                  <a:pt x="11747" y="76"/>
                </a:cubicBezTo>
                <a:cubicBezTo>
                  <a:pt x="10512" y="76"/>
                  <a:pt x="9275" y="151"/>
                  <a:pt x="8037" y="206"/>
                </a:cubicBezTo>
                <a:cubicBezTo>
                  <a:pt x="6930" y="256"/>
                  <a:pt x="5823" y="351"/>
                  <a:pt x="4720" y="397"/>
                </a:cubicBezTo>
                <a:cubicBezTo>
                  <a:pt x="3967" y="424"/>
                  <a:pt x="3225" y="537"/>
                  <a:pt x="2493" y="722"/>
                </a:cubicBezTo>
                <a:cubicBezTo>
                  <a:pt x="1734" y="919"/>
                  <a:pt x="1205" y="1464"/>
                  <a:pt x="902" y="2339"/>
                </a:cubicBezTo>
                <a:cubicBezTo>
                  <a:pt x="837" y="2530"/>
                  <a:pt x="776" y="2721"/>
                  <a:pt x="724" y="2918"/>
                </a:cubicBezTo>
                <a:cubicBezTo>
                  <a:pt x="288" y="4530"/>
                  <a:pt x="111" y="6198"/>
                  <a:pt x="46" y="7893"/>
                </a:cubicBezTo>
                <a:cubicBezTo>
                  <a:pt x="-57" y="10673"/>
                  <a:pt x="30" y="13458"/>
                  <a:pt x="130" y="16238"/>
                </a:cubicBezTo>
                <a:cubicBezTo>
                  <a:pt x="163" y="17092"/>
                  <a:pt x="272" y="17951"/>
                  <a:pt x="388" y="18793"/>
                </a:cubicBezTo>
                <a:cubicBezTo>
                  <a:pt x="527" y="19753"/>
                  <a:pt x="1024" y="20354"/>
                  <a:pt x="1766" y="20652"/>
                </a:cubicBezTo>
                <a:cubicBezTo>
                  <a:pt x="1902" y="20708"/>
                  <a:pt x="2034" y="20759"/>
                  <a:pt x="2173" y="20798"/>
                </a:cubicBezTo>
                <a:cubicBezTo>
                  <a:pt x="3454" y="21197"/>
                  <a:pt x="4768" y="21270"/>
                  <a:pt x="6081" y="21309"/>
                </a:cubicBezTo>
                <a:cubicBezTo>
                  <a:pt x="7930" y="21354"/>
                  <a:pt x="9773" y="21399"/>
                  <a:pt x="11616" y="21450"/>
                </a:cubicBezTo>
                <a:cubicBezTo>
                  <a:pt x="11616" y="21459"/>
                  <a:pt x="11616" y="21467"/>
                  <a:pt x="11615" y="21472"/>
                </a:cubicBezTo>
                <a:cubicBezTo>
                  <a:pt x="12583" y="21517"/>
                  <a:pt x="13544" y="21579"/>
                  <a:pt x="14511" y="21596"/>
                </a:cubicBezTo>
                <a:cubicBezTo>
                  <a:pt x="14721" y="21599"/>
                  <a:pt x="14931" y="21600"/>
                  <a:pt x="15141" y="21600"/>
                </a:cubicBezTo>
                <a:cubicBezTo>
                  <a:pt x="15941" y="21600"/>
                  <a:pt x="16743" y="21582"/>
                  <a:pt x="17543" y="21582"/>
                </a:cubicBezTo>
                <a:cubicBezTo>
                  <a:pt x="17692" y="21582"/>
                  <a:pt x="17841" y="21583"/>
                  <a:pt x="17990" y="21584"/>
                </a:cubicBezTo>
                <a:cubicBezTo>
                  <a:pt x="18047" y="21585"/>
                  <a:pt x="18104" y="21585"/>
                  <a:pt x="18160" y="21585"/>
                </a:cubicBezTo>
                <a:cubicBezTo>
                  <a:pt x="18913" y="21585"/>
                  <a:pt x="19659" y="21515"/>
                  <a:pt x="20397" y="21343"/>
                </a:cubicBezTo>
                <a:cubicBezTo>
                  <a:pt x="20659" y="21275"/>
                  <a:pt x="20923" y="21191"/>
                  <a:pt x="21172" y="21079"/>
                </a:cubicBezTo>
                <a:cubicBezTo>
                  <a:pt x="21440" y="20955"/>
                  <a:pt x="21498" y="20725"/>
                  <a:pt x="21401" y="20394"/>
                </a:cubicBezTo>
                <a:cubicBezTo>
                  <a:pt x="21385" y="20338"/>
                  <a:pt x="21378" y="20282"/>
                  <a:pt x="21378" y="20231"/>
                </a:cubicBezTo>
                <a:cubicBezTo>
                  <a:pt x="21411" y="19372"/>
                  <a:pt x="21449" y="18496"/>
                  <a:pt x="21465" y="17637"/>
                </a:cubicBezTo>
                <a:cubicBezTo>
                  <a:pt x="21494" y="16008"/>
                  <a:pt x="21543" y="14368"/>
                  <a:pt x="21527" y="12740"/>
                </a:cubicBezTo>
                <a:cubicBezTo>
                  <a:pt x="21511" y="11150"/>
                  <a:pt x="21420" y="9561"/>
                  <a:pt x="21369" y="7966"/>
                </a:cubicBezTo>
                <a:cubicBezTo>
                  <a:pt x="21327" y="6573"/>
                  <a:pt x="21314" y="5170"/>
                  <a:pt x="21252" y="3766"/>
                </a:cubicBezTo>
                <a:cubicBezTo>
                  <a:pt x="21211" y="2744"/>
                  <a:pt x="21010" y="1772"/>
                  <a:pt x="20517" y="919"/>
                </a:cubicBezTo>
                <a:cubicBezTo>
                  <a:pt x="20226" y="430"/>
                  <a:pt x="19842" y="133"/>
                  <a:pt x="19355" y="43"/>
                </a:cubicBezTo>
                <a:cubicBezTo>
                  <a:pt x="19186" y="13"/>
                  <a:pt x="19018" y="0"/>
                  <a:pt x="18851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53" name="Google Shape;6164;p48"/>
          <p:cNvGrpSpPr/>
          <p:nvPr/>
        </p:nvGrpSpPr>
        <p:grpSpPr>
          <a:xfrm>
            <a:off x="7774724" y="346880"/>
            <a:ext cx="850463" cy="1102442"/>
            <a:chOff x="0" y="0"/>
            <a:chExt cx="850461" cy="1102440"/>
          </a:xfrm>
        </p:grpSpPr>
        <p:grpSp>
          <p:nvGrpSpPr>
            <p:cNvPr id="1432" name="Google Shape;6165;p48"/>
            <p:cNvGrpSpPr/>
            <p:nvPr/>
          </p:nvGrpSpPr>
          <p:grpSpPr>
            <a:xfrm>
              <a:off x="-1" y="93569"/>
              <a:ext cx="850463" cy="1008872"/>
              <a:chOff x="0" y="0"/>
              <a:chExt cx="850461" cy="1008870"/>
            </a:xfrm>
          </p:grpSpPr>
          <p:sp>
            <p:nvSpPr>
              <p:cNvPr id="1414" name="Google Shape;6166;p48"/>
              <p:cNvSpPr/>
              <p:nvPr/>
            </p:nvSpPr>
            <p:spPr>
              <a:xfrm>
                <a:off x="459026" y="637823"/>
                <a:ext cx="251915" cy="181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36" h="21600" fill="norm" stroke="1" extrusionOk="0">
                    <a:moveTo>
                      <a:pt x="19860" y="0"/>
                    </a:moveTo>
                    <a:cubicBezTo>
                      <a:pt x="19710" y="0"/>
                      <a:pt x="19542" y="185"/>
                      <a:pt x="19560" y="483"/>
                    </a:cubicBezTo>
                    <a:cubicBezTo>
                      <a:pt x="19863" y="5832"/>
                      <a:pt x="10624" y="10643"/>
                      <a:pt x="7870" y="12849"/>
                    </a:cubicBezTo>
                    <a:cubicBezTo>
                      <a:pt x="5629" y="14647"/>
                      <a:pt x="1691" y="16040"/>
                      <a:pt x="208" y="19054"/>
                    </a:cubicBezTo>
                    <a:cubicBezTo>
                      <a:pt x="-374" y="20195"/>
                      <a:pt x="366" y="21600"/>
                      <a:pt x="1152" y="21600"/>
                    </a:cubicBezTo>
                    <a:cubicBezTo>
                      <a:pt x="1391" y="21600"/>
                      <a:pt x="1633" y="21472"/>
                      <a:pt x="1844" y="21166"/>
                    </a:cubicBezTo>
                    <a:cubicBezTo>
                      <a:pt x="3266" y="19190"/>
                      <a:pt x="6112" y="18246"/>
                      <a:pt x="7870" y="16626"/>
                    </a:cubicBezTo>
                    <a:cubicBezTo>
                      <a:pt x="9686" y="14915"/>
                      <a:pt x="11535" y="13434"/>
                      <a:pt x="13321" y="11678"/>
                    </a:cubicBezTo>
                    <a:cubicBezTo>
                      <a:pt x="15925" y="9117"/>
                      <a:pt x="21226" y="5877"/>
                      <a:pt x="20074" y="257"/>
                    </a:cubicBezTo>
                    <a:cubicBezTo>
                      <a:pt x="20051" y="79"/>
                      <a:pt x="19959" y="0"/>
                      <a:pt x="19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5" name="Google Shape;6167;p48"/>
              <p:cNvSpPr/>
              <p:nvPr/>
            </p:nvSpPr>
            <p:spPr>
              <a:xfrm>
                <a:off x="503569" y="725376"/>
                <a:ext cx="260664" cy="160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8" h="21600" fill="norm" stroke="1" extrusionOk="0">
                    <a:moveTo>
                      <a:pt x="21153" y="0"/>
                    </a:moveTo>
                    <a:cubicBezTo>
                      <a:pt x="21099" y="0"/>
                      <a:pt x="21041" y="34"/>
                      <a:pt x="20995" y="128"/>
                    </a:cubicBezTo>
                    <a:cubicBezTo>
                      <a:pt x="17896" y="4239"/>
                      <a:pt x="13837" y="7083"/>
                      <a:pt x="10463" y="10533"/>
                    </a:cubicBezTo>
                    <a:cubicBezTo>
                      <a:pt x="7086" y="13937"/>
                      <a:pt x="3646" y="18201"/>
                      <a:pt x="84" y="21046"/>
                    </a:cubicBezTo>
                    <a:cubicBezTo>
                      <a:pt x="-72" y="21216"/>
                      <a:pt x="11" y="21600"/>
                      <a:pt x="152" y="21600"/>
                    </a:cubicBezTo>
                    <a:cubicBezTo>
                      <a:pt x="180" y="21600"/>
                      <a:pt x="209" y="21587"/>
                      <a:pt x="240" y="21553"/>
                    </a:cubicBezTo>
                    <a:cubicBezTo>
                      <a:pt x="4112" y="18657"/>
                      <a:pt x="7705" y="14192"/>
                      <a:pt x="11454" y="10841"/>
                    </a:cubicBezTo>
                    <a:cubicBezTo>
                      <a:pt x="14675" y="7945"/>
                      <a:pt x="18734" y="5049"/>
                      <a:pt x="21335" y="734"/>
                    </a:cubicBezTo>
                    <a:cubicBezTo>
                      <a:pt x="21528" y="461"/>
                      <a:pt x="21346" y="0"/>
                      <a:pt x="2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31" name="Google Shape;6168;p48"/>
              <p:cNvGrpSpPr/>
              <p:nvPr/>
            </p:nvGrpSpPr>
            <p:grpSpPr>
              <a:xfrm>
                <a:off x="-1" y="0"/>
                <a:ext cx="850463" cy="1008871"/>
                <a:chOff x="0" y="0"/>
                <a:chExt cx="850461" cy="1008871"/>
              </a:xfrm>
            </p:grpSpPr>
            <p:sp>
              <p:nvSpPr>
                <p:cNvPr id="1416" name="Google Shape;6169;p48"/>
                <p:cNvSpPr/>
                <p:nvPr/>
              </p:nvSpPr>
              <p:spPr>
                <a:xfrm>
                  <a:off x="0" y="0"/>
                  <a:ext cx="712256" cy="822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3" h="21600" fill="norm" stroke="1" extrusionOk="0">
                      <a:moveTo>
                        <a:pt x="9382" y="0"/>
                      </a:moveTo>
                      <a:cubicBezTo>
                        <a:pt x="9040" y="0"/>
                        <a:pt x="8697" y="18"/>
                        <a:pt x="8352" y="55"/>
                      </a:cubicBezTo>
                      <a:cubicBezTo>
                        <a:pt x="4195" y="480"/>
                        <a:pt x="1010" y="2647"/>
                        <a:pt x="261" y="6417"/>
                      </a:cubicBezTo>
                      <a:cubicBezTo>
                        <a:pt x="-443" y="9911"/>
                        <a:pt x="206" y="13424"/>
                        <a:pt x="3055" y="16086"/>
                      </a:cubicBezTo>
                      <a:cubicBezTo>
                        <a:pt x="4139" y="17095"/>
                        <a:pt x="5570" y="17926"/>
                        <a:pt x="7101" y="18273"/>
                      </a:cubicBezTo>
                      <a:cubicBezTo>
                        <a:pt x="9336" y="18787"/>
                        <a:pt x="12231" y="19876"/>
                        <a:pt x="13773" y="21538"/>
                      </a:cubicBezTo>
                      <a:cubicBezTo>
                        <a:pt x="13812" y="21582"/>
                        <a:pt x="13858" y="21600"/>
                        <a:pt x="13902" y="21600"/>
                      </a:cubicBezTo>
                      <a:cubicBezTo>
                        <a:pt x="14020" y="21600"/>
                        <a:pt x="14127" y="21473"/>
                        <a:pt x="14085" y="21351"/>
                      </a:cubicBezTo>
                      <a:cubicBezTo>
                        <a:pt x="13561" y="20005"/>
                        <a:pt x="11437" y="19114"/>
                        <a:pt x="10140" y="18441"/>
                      </a:cubicBezTo>
                      <a:cubicBezTo>
                        <a:pt x="8162" y="17432"/>
                        <a:pt x="6005" y="17452"/>
                        <a:pt x="4240" y="16016"/>
                      </a:cubicBezTo>
                      <a:cubicBezTo>
                        <a:pt x="2507" y="14592"/>
                        <a:pt x="1290" y="12850"/>
                        <a:pt x="887" y="10752"/>
                      </a:cubicBezTo>
                      <a:cubicBezTo>
                        <a:pt x="452" y="8486"/>
                        <a:pt x="775" y="5517"/>
                        <a:pt x="2251" y="3607"/>
                      </a:cubicBezTo>
                      <a:cubicBezTo>
                        <a:pt x="3910" y="1471"/>
                        <a:pt x="6536" y="465"/>
                        <a:pt x="9170" y="465"/>
                      </a:cubicBezTo>
                      <a:cubicBezTo>
                        <a:pt x="12638" y="465"/>
                        <a:pt x="16118" y="2208"/>
                        <a:pt x="17427" y="5408"/>
                      </a:cubicBezTo>
                      <a:cubicBezTo>
                        <a:pt x="19003" y="9277"/>
                        <a:pt x="17919" y="13642"/>
                        <a:pt x="20836" y="17095"/>
                      </a:cubicBezTo>
                      <a:cubicBezTo>
                        <a:pt x="20867" y="17132"/>
                        <a:pt x="20908" y="17147"/>
                        <a:pt x="20950" y="17147"/>
                      </a:cubicBezTo>
                      <a:cubicBezTo>
                        <a:pt x="21054" y="17147"/>
                        <a:pt x="21157" y="17049"/>
                        <a:pt x="21093" y="16957"/>
                      </a:cubicBezTo>
                      <a:cubicBezTo>
                        <a:pt x="18354" y="13266"/>
                        <a:pt x="19561" y="8793"/>
                        <a:pt x="17707" y="4874"/>
                      </a:cubicBezTo>
                      <a:cubicBezTo>
                        <a:pt x="16320" y="1931"/>
                        <a:pt x="12942" y="0"/>
                        <a:pt x="93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7" name="Google Shape;6170;p48"/>
                <p:cNvSpPr/>
                <p:nvPr/>
              </p:nvSpPr>
              <p:spPr>
                <a:xfrm>
                  <a:off x="458396" y="801974"/>
                  <a:ext cx="115243" cy="1845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2" h="21600" fill="norm" stroke="1" extrusionOk="0">
                      <a:moveTo>
                        <a:pt x="1034" y="0"/>
                      </a:moveTo>
                      <a:cubicBezTo>
                        <a:pt x="330" y="0"/>
                        <a:pt x="-318" y="404"/>
                        <a:pt x="171" y="853"/>
                      </a:cubicBezTo>
                      <a:cubicBezTo>
                        <a:pt x="6598" y="7206"/>
                        <a:pt x="11536" y="14401"/>
                        <a:pt x="17355" y="21022"/>
                      </a:cubicBezTo>
                      <a:cubicBezTo>
                        <a:pt x="17668" y="21385"/>
                        <a:pt x="18202" y="21600"/>
                        <a:pt x="18861" y="21600"/>
                      </a:cubicBezTo>
                      <a:cubicBezTo>
                        <a:pt x="18924" y="21600"/>
                        <a:pt x="18986" y="21600"/>
                        <a:pt x="19049" y="21596"/>
                      </a:cubicBezTo>
                      <a:cubicBezTo>
                        <a:pt x="19185" y="21596"/>
                        <a:pt x="19390" y="21552"/>
                        <a:pt x="19520" y="21552"/>
                      </a:cubicBezTo>
                      <a:cubicBezTo>
                        <a:pt x="21282" y="21374"/>
                        <a:pt x="20879" y="19876"/>
                        <a:pt x="19390" y="19654"/>
                      </a:cubicBezTo>
                      <a:cubicBezTo>
                        <a:pt x="19117" y="19609"/>
                        <a:pt x="16139" y="15239"/>
                        <a:pt x="15736" y="14624"/>
                      </a:cubicBezTo>
                      <a:cubicBezTo>
                        <a:pt x="14110" y="12592"/>
                        <a:pt x="12417" y="10650"/>
                        <a:pt x="10593" y="8752"/>
                      </a:cubicBezTo>
                      <a:cubicBezTo>
                        <a:pt x="7751" y="5794"/>
                        <a:pt x="5655" y="2617"/>
                        <a:pt x="1796" y="189"/>
                      </a:cubicBezTo>
                      <a:cubicBezTo>
                        <a:pt x="1574" y="59"/>
                        <a:pt x="1302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8" name="Google Shape;6171;p48"/>
                <p:cNvSpPr/>
                <p:nvPr/>
              </p:nvSpPr>
              <p:spPr>
                <a:xfrm>
                  <a:off x="702822" y="635987"/>
                  <a:ext cx="147640" cy="207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1" h="21600" fill="norm" stroke="1" extrusionOk="0">
                      <a:moveTo>
                        <a:pt x="436" y="0"/>
                      </a:moveTo>
                      <a:cubicBezTo>
                        <a:pt x="192" y="0"/>
                        <a:pt x="-61" y="149"/>
                        <a:pt x="13" y="376"/>
                      </a:cubicBezTo>
                      <a:cubicBezTo>
                        <a:pt x="1273" y="3795"/>
                        <a:pt x="4829" y="7095"/>
                        <a:pt x="7627" y="10003"/>
                      </a:cubicBezTo>
                      <a:cubicBezTo>
                        <a:pt x="9103" y="11574"/>
                        <a:pt x="10635" y="13188"/>
                        <a:pt x="12227" y="14719"/>
                      </a:cubicBezTo>
                      <a:cubicBezTo>
                        <a:pt x="14196" y="16643"/>
                        <a:pt x="18033" y="19003"/>
                        <a:pt x="19183" y="21164"/>
                      </a:cubicBezTo>
                      <a:cubicBezTo>
                        <a:pt x="19381" y="21445"/>
                        <a:pt x="19841" y="21600"/>
                        <a:pt x="20292" y="21600"/>
                      </a:cubicBezTo>
                      <a:cubicBezTo>
                        <a:pt x="20343" y="21600"/>
                        <a:pt x="20393" y="21600"/>
                        <a:pt x="20444" y="21593"/>
                      </a:cubicBezTo>
                      <a:cubicBezTo>
                        <a:pt x="20554" y="21593"/>
                        <a:pt x="20771" y="21593"/>
                        <a:pt x="20881" y="21557"/>
                      </a:cubicBezTo>
                      <a:cubicBezTo>
                        <a:pt x="21208" y="21557"/>
                        <a:pt x="21539" y="21201"/>
                        <a:pt x="21429" y="20966"/>
                      </a:cubicBezTo>
                      <a:cubicBezTo>
                        <a:pt x="20444" y="17745"/>
                        <a:pt x="15075" y="14798"/>
                        <a:pt x="12499" y="12125"/>
                      </a:cubicBezTo>
                      <a:cubicBezTo>
                        <a:pt x="8722" y="8194"/>
                        <a:pt x="3845" y="4386"/>
                        <a:pt x="776" y="142"/>
                      </a:cubicBezTo>
                      <a:cubicBezTo>
                        <a:pt x="703" y="43"/>
                        <a:pt x="569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9" name="Google Shape;6172;p48"/>
                <p:cNvSpPr/>
                <p:nvPr/>
              </p:nvSpPr>
              <p:spPr>
                <a:xfrm>
                  <a:off x="828670" y="827812"/>
                  <a:ext cx="15974" cy="631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2" h="21600" fill="norm" stroke="1" extrusionOk="0">
                      <a:moveTo>
                        <a:pt x="9663" y="0"/>
                      </a:moveTo>
                      <a:cubicBezTo>
                        <a:pt x="6901" y="0"/>
                        <a:pt x="4442" y="553"/>
                        <a:pt x="4669" y="1647"/>
                      </a:cubicBezTo>
                      <a:cubicBezTo>
                        <a:pt x="7393" y="7717"/>
                        <a:pt x="-2518" y="13775"/>
                        <a:pt x="622" y="20104"/>
                      </a:cubicBezTo>
                      <a:cubicBezTo>
                        <a:pt x="1378" y="21123"/>
                        <a:pt x="4140" y="21600"/>
                        <a:pt x="7053" y="21600"/>
                      </a:cubicBezTo>
                      <a:cubicBezTo>
                        <a:pt x="9322" y="21600"/>
                        <a:pt x="11668" y="21307"/>
                        <a:pt x="13256" y="20744"/>
                      </a:cubicBezTo>
                      <a:cubicBezTo>
                        <a:pt x="19082" y="18424"/>
                        <a:pt x="16396" y="14035"/>
                        <a:pt x="16850" y="11326"/>
                      </a:cubicBezTo>
                      <a:cubicBezTo>
                        <a:pt x="17758" y="9516"/>
                        <a:pt x="19082" y="7847"/>
                        <a:pt x="19082" y="6037"/>
                      </a:cubicBezTo>
                      <a:cubicBezTo>
                        <a:pt x="19082" y="4227"/>
                        <a:pt x="16850" y="2677"/>
                        <a:pt x="15488" y="1008"/>
                      </a:cubicBezTo>
                      <a:cubicBezTo>
                        <a:pt x="14126" y="325"/>
                        <a:pt x="11819" y="0"/>
                        <a:pt x="96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0" name="Google Shape;6173;p48"/>
                <p:cNvSpPr/>
                <p:nvPr/>
              </p:nvSpPr>
              <p:spPr>
                <a:xfrm>
                  <a:off x="609296" y="882212"/>
                  <a:ext cx="227219" cy="1227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20899" y="0"/>
                      </a:moveTo>
                      <a:cubicBezTo>
                        <a:pt x="20858" y="0"/>
                        <a:pt x="20810" y="11"/>
                        <a:pt x="20762" y="33"/>
                      </a:cubicBezTo>
                      <a:cubicBezTo>
                        <a:pt x="17116" y="1756"/>
                        <a:pt x="14106" y="7202"/>
                        <a:pt x="11024" y="10847"/>
                      </a:cubicBezTo>
                      <a:cubicBezTo>
                        <a:pt x="7660" y="14766"/>
                        <a:pt x="3942" y="18083"/>
                        <a:pt x="153" y="20474"/>
                      </a:cubicBezTo>
                      <a:cubicBezTo>
                        <a:pt x="-97" y="20675"/>
                        <a:pt x="-26" y="21600"/>
                        <a:pt x="257" y="21600"/>
                      </a:cubicBezTo>
                      <a:cubicBezTo>
                        <a:pt x="8969" y="20803"/>
                        <a:pt x="14141" y="10452"/>
                        <a:pt x="21045" y="1890"/>
                      </a:cubicBezTo>
                      <a:cubicBezTo>
                        <a:pt x="21503" y="1399"/>
                        <a:pt x="21417" y="0"/>
                        <a:pt x="208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1" name="Google Shape;6174;p48"/>
                <p:cNvSpPr/>
                <p:nvPr/>
              </p:nvSpPr>
              <p:spPr>
                <a:xfrm>
                  <a:off x="559951" y="976509"/>
                  <a:ext cx="56459" cy="32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7" h="21600" fill="norm" stroke="1" extrusionOk="0">
                      <a:moveTo>
                        <a:pt x="2120" y="0"/>
                      </a:moveTo>
                      <a:cubicBezTo>
                        <a:pt x="1800" y="0"/>
                        <a:pt x="1480" y="21"/>
                        <a:pt x="1148" y="85"/>
                      </a:cubicBezTo>
                      <a:cubicBezTo>
                        <a:pt x="-405" y="338"/>
                        <a:pt x="-405" y="5368"/>
                        <a:pt x="1290" y="5368"/>
                      </a:cubicBezTo>
                      <a:cubicBezTo>
                        <a:pt x="4823" y="5368"/>
                        <a:pt x="8771" y="10906"/>
                        <a:pt x="11320" y="14435"/>
                      </a:cubicBezTo>
                      <a:cubicBezTo>
                        <a:pt x="13430" y="17204"/>
                        <a:pt x="15979" y="18704"/>
                        <a:pt x="18089" y="20987"/>
                      </a:cubicBezTo>
                      <a:cubicBezTo>
                        <a:pt x="18421" y="21389"/>
                        <a:pt x="18800" y="21600"/>
                        <a:pt x="19168" y="21600"/>
                      </a:cubicBezTo>
                      <a:cubicBezTo>
                        <a:pt x="19915" y="21600"/>
                        <a:pt x="20638" y="20818"/>
                        <a:pt x="20910" y="19465"/>
                      </a:cubicBezTo>
                      <a:cubicBezTo>
                        <a:pt x="20910" y="19212"/>
                        <a:pt x="21053" y="18958"/>
                        <a:pt x="21053" y="18958"/>
                      </a:cubicBezTo>
                      <a:cubicBezTo>
                        <a:pt x="21195" y="17711"/>
                        <a:pt x="21195" y="15936"/>
                        <a:pt x="20768" y="14689"/>
                      </a:cubicBezTo>
                      <a:cubicBezTo>
                        <a:pt x="19642" y="12935"/>
                        <a:pt x="18658" y="12174"/>
                        <a:pt x="17390" y="11159"/>
                      </a:cubicBezTo>
                      <a:cubicBezTo>
                        <a:pt x="15267" y="10166"/>
                        <a:pt x="13430" y="7883"/>
                        <a:pt x="11320" y="5876"/>
                      </a:cubicBezTo>
                      <a:cubicBezTo>
                        <a:pt x="8617" y="3360"/>
                        <a:pt x="5440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2" name="Google Shape;6175;p48"/>
                <p:cNvSpPr/>
                <p:nvPr/>
              </p:nvSpPr>
              <p:spPr>
                <a:xfrm>
                  <a:off x="560660" y="815399"/>
                  <a:ext cx="281775" cy="1678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20631" y="0"/>
                      </a:moveTo>
                      <a:cubicBezTo>
                        <a:pt x="20531" y="0"/>
                        <a:pt x="20425" y="53"/>
                        <a:pt x="20322" y="179"/>
                      </a:cubicBezTo>
                      <a:cubicBezTo>
                        <a:pt x="13956" y="7703"/>
                        <a:pt x="6714" y="12504"/>
                        <a:pt x="291" y="19685"/>
                      </a:cubicBezTo>
                      <a:cubicBezTo>
                        <a:pt x="-244" y="20267"/>
                        <a:pt x="34" y="21600"/>
                        <a:pt x="516" y="21600"/>
                      </a:cubicBezTo>
                      <a:cubicBezTo>
                        <a:pt x="597" y="21600"/>
                        <a:pt x="683" y="21563"/>
                        <a:pt x="771" y="21482"/>
                      </a:cubicBezTo>
                      <a:cubicBezTo>
                        <a:pt x="7590" y="14835"/>
                        <a:pt x="14890" y="10466"/>
                        <a:pt x="20973" y="1443"/>
                      </a:cubicBezTo>
                      <a:cubicBezTo>
                        <a:pt x="21356" y="860"/>
                        <a:pt x="21035" y="0"/>
                        <a:pt x="206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3" name="Google Shape;6176;p48"/>
                <p:cNvSpPr/>
                <p:nvPr/>
              </p:nvSpPr>
              <p:spPr>
                <a:xfrm>
                  <a:off x="492195" y="691083"/>
                  <a:ext cx="243774" cy="1619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1" h="21600" fill="norm" stroke="1" extrusionOk="0">
                      <a:moveTo>
                        <a:pt x="21337" y="0"/>
                      </a:moveTo>
                      <a:cubicBezTo>
                        <a:pt x="21323" y="0"/>
                        <a:pt x="21309" y="8"/>
                        <a:pt x="21295" y="21"/>
                      </a:cubicBezTo>
                      <a:cubicBezTo>
                        <a:pt x="17879" y="3392"/>
                        <a:pt x="14725" y="7265"/>
                        <a:pt x="11376" y="10682"/>
                      </a:cubicBezTo>
                      <a:cubicBezTo>
                        <a:pt x="7659" y="14454"/>
                        <a:pt x="3580" y="17321"/>
                        <a:pt x="63" y="21144"/>
                      </a:cubicBezTo>
                      <a:cubicBezTo>
                        <a:pt x="-90" y="21330"/>
                        <a:pt x="69" y="21600"/>
                        <a:pt x="197" y="21600"/>
                      </a:cubicBezTo>
                      <a:cubicBezTo>
                        <a:pt x="208" y="21600"/>
                        <a:pt x="219" y="21600"/>
                        <a:pt x="228" y="21596"/>
                      </a:cubicBezTo>
                      <a:cubicBezTo>
                        <a:pt x="8291" y="17321"/>
                        <a:pt x="14527" y="7565"/>
                        <a:pt x="21396" y="325"/>
                      </a:cubicBezTo>
                      <a:cubicBezTo>
                        <a:pt x="21510" y="237"/>
                        <a:pt x="21426" y="0"/>
                        <a:pt x="213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4" name="Google Shape;6177;p48"/>
                <p:cNvSpPr/>
                <p:nvPr/>
              </p:nvSpPr>
              <p:spPr>
                <a:xfrm>
                  <a:off x="536155" y="760113"/>
                  <a:ext cx="246857" cy="16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0" h="21600" fill="norm" stroke="1" extrusionOk="0">
                      <a:moveTo>
                        <a:pt x="21303" y="0"/>
                      </a:moveTo>
                      <a:cubicBezTo>
                        <a:pt x="21225" y="0"/>
                        <a:pt x="21145" y="68"/>
                        <a:pt x="21110" y="222"/>
                      </a:cubicBezTo>
                      <a:cubicBezTo>
                        <a:pt x="20130" y="4217"/>
                        <a:pt x="2756" y="20713"/>
                        <a:pt x="592" y="20713"/>
                      </a:cubicBezTo>
                      <a:cubicBezTo>
                        <a:pt x="503" y="20713"/>
                        <a:pt x="440" y="20688"/>
                        <a:pt x="404" y="20628"/>
                      </a:cubicBezTo>
                      <a:cubicBezTo>
                        <a:pt x="351" y="20534"/>
                        <a:pt x="288" y="20491"/>
                        <a:pt x="227" y="20491"/>
                      </a:cubicBezTo>
                      <a:cubicBezTo>
                        <a:pt x="89" y="20491"/>
                        <a:pt x="-35" y="20688"/>
                        <a:pt x="9" y="20931"/>
                      </a:cubicBezTo>
                      <a:lnTo>
                        <a:pt x="9" y="21186"/>
                      </a:lnTo>
                      <a:cubicBezTo>
                        <a:pt x="9" y="21412"/>
                        <a:pt x="167" y="21600"/>
                        <a:pt x="318" y="21600"/>
                      </a:cubicBezTo>
                      <a:cubicBezTo>
                        <a:pt x="338" y="21600"/>
                        <a:pt x="354" y="21600"/>
                        <a:pt x="371" y="21591"/>
                      </a:cubicBezTo>
                      <a:cubicBezTo>
                        <a:pt x="5201" y="19865"/>
                        <a:pt x="10692" y="14232"/>
                        <a:pt x="14667" y="9662"/>
                      </a:cubicBezTo>
                      <a:cubicBezTo>
                        <a:pt x="16640" y="7380"/>
                        <a:pt x="20682" y="4332"/>
                        <a:pt x="21504" y="473"/>
                      </a:cubicBezTo>
                      <a:cubicBezTo>
                        <a:pt x="21565" y="188"/>
                        <a:pt x="21435" y="0"/>
                        <a:pt x="2130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5" name="Google Shape;6178;p48"/>
                <p:cNvSpPr/>
                <p:nvPr/>
              </p:nvSpPr>
              <p:spPr>
                <a:xfrm>
                  <a:off x="549150" y="804760"/>
                  <a:ext cx="271768" cy="149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20939" y="0"/>
                      </a:moveTo>
                      <a:cubicBezTo>
                        <a:pt x="20885" y="0"/>
                        <a:pt x="20827" y="32"/>
                        <a:pt x="20773" y="105"/>
                      </a:cubicBezTo>
                      <a:cubicBezTo>
                        <a:pt x="16754" y="4962"/>
                        <a:pt x="12350" y="8124"/>
                        <a:pt x="8092" y="12216"/>
                      </a:cubicBezTo>
                      <a:cubicBezTo>
                        <a:pt x="5640" y="14617"/>
                        <a:pt x="2211" y="16853"/>
                        <a:pt x="114" y="20509"/>
                      </a:cubicBezTo>
                      <a:cubicBezTo>
                        <a:pt x="-142" y="20936"/>
                        <a:pt x="76" y="21600"/>
                        <a:pt x="340" y="21600"/>
                      </a:cubicBezTo>
                      <a:cubicBezTo>
                        <a:pt x="412" y="21600"/>
                        <a:pt x="486" y="21554"/>
                        <a:pt x="556" y="21435"/>
                      </a:cubicBezTo>
                      <a:cubicBezTo>
                        <a:pt x="2951" y="17563"/>
                        <a:pt x="7442" y="14617"/>
                        <a:pt x="10399" y="12106"/>
                      </a:cubicBezTo>
                      <a:cubicBezTo>
                        <a:pt x="14122" y="8889"/>
                        <a:pt x="17816" y="5613"/>
                        <a:pt x="21187" y="1141"/>
                      </a:cubicBezTo>
                      <a:cubicBezTo>
                        <a:pt x="21458" y="779"/>
                        <a:pt x="21217" y="0"/>
                        <a:pt x="209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6" name="Google Shape;6179;p48"/>
                <p:cNvSpPr/>
                <p:nvPr/>
              </p:nvSpPr>
              <p:spPr>
                <a:xfrm>
                  <a:off x="504215" y="274565"/>
                  <a:ext cx="147877" cy="437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1" h="21600" fill="norm" stroke="1" extrusionOk="0">
                      <a:moveTo>
                        <a:pt x="310" y="0"/>
                      </a:moveTo>
                      <a:cubicBezTo>
                        <a:pt x="155" y="0"/>
                        <a:pt x="0" y="37"/>
                        <a:pt x="0" y="97"/>
                      </a:cubicBezTo>
                      <a:cubicBezTo>
                        <a:pt x="1139" y="4560"/>
                        <a:pt x="5318" y="9116"/>
                        <a:pt x="10148" y="13281"/>
                      </a:cubicBezTo>
                      <a:cubicBezTo>
                        <a:pt x="12750" y="15512"/>
                        <a:pt x="14760" y="19882"/>
                        <a:pt x="20019" y="21536"/>
                      </a:cubicBezTo>
                      <a:cubicBezTo>
                        <a:pt x="20165" y="21581"/>
                        <a:pt x="20329" y="21600"/>
                        <a:pt x="20493" y="21600"/>
                      </a:cubicBezTo>
                      <a:cubicBezTo>
                        <a:pt x="21062" y="21600"/>
                        <a:pt x="21600" y="21366"/>
                        <a:pt x="21053" y="21221"/>
                      </a:cubicBezTo>
                      <a:cubicBezTo>
                        <a:pt x="16168" y="19696"/>
                        <a:pt x="13726" y="15233"/>
                        <a:pt x="11288" y="13114"/>
                      </a:cubicBezTo>
                      <a:cubicBezTo>
                        <a:pt x="6567" y="9005"/>
                        <a:pt x="2114" y="4523"/>
                        <a:pt x="597" y="97"/>
                      </a:cubicBezTo>
                      <a:cubicBezTo>
                        <a:pt x="570" y="28"/>
                        <a:pt x="442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7" name="Google Shape;6180;p48"/>
                <p:cNvSpPr/>
                <p:nvPr/>
              </p:nvSpPr>
              <p:spPr>
                <a:xfrm>
                  <a:off x="404864" y="274692"/>
                  <a:ext cx="105629" cy="101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08" h="21600" fill="norm" stroke="1" extrusionOk="0">
                      <a:moveTo>
                        <a:pt x="3102" y="5558"/>
                      </a:moveTo>
                      <a:cubicBezTo>
                        <a:pt x="4599" y="5558"/>
                        <a:pt x="5829" y="7637"/>
                        <a:pt x="6633" y="8963"/>
                      </a:cubicBezTo>
                      <a:cubicBezTo>
                        <a:pt x="7668" y="10719"/>
                        <a:pt x="8502" y="12953"/>
                        <a:pt x="8989" y="15241"/>
                      </a:cubicBezTo>
                      <a:cubicBezTo>
                        <a:pt x="6901" y="14555"/>
                        <a:pt x="5026" y="12933"/>
                        <a:pt x="3881" y="10726"/>
                      </a:cubicBezTo>
                      <a:cubicBezTo>
                        <a:pt x="3370" y="9925"/>
                        <a:pt x="2937" y="8963"/>
                        <a:pt x="2572" y="8007"/>
                      </a:cubicBezTo>
                      <a:cubicBezTo>
                        <a:pt x="2067" y="6722"/>
                        <a:pt x="1196" y="6002"/>
                        <a:pt x="2718" y="5599"/>
                      </a:cubicBezTo>
                      <a:cubicBezTo>
                        <a:pt x="2846" y="5572"/>
                        <a:pt x="2974" y="5558"/>
                        <a:pt x="3102" y="5558"/>
                      </a:cubicBezTo>
                      <a:close/>
                      <a:moveTo>
                        <a:pt x="19661" y="0"/>
                      </a:moveTo>
                      <a:cubicBezTo>
                        <a:pt x="19350" y="0"/>
                        <a:pt x="18955" y="262"/>
                        <a:pt x="18955" y="713"/>
                      </a:cubicBezTo>
                      <a:cubicBezTo>
                        <a:pt x="19320" y="4717"/>
                        <a:pt x="18376" y="12173"/>
                        <a:pt x="15113" y="14333"/>
                      </a:cubicBezTo>
                      <a:cubicBezTo>
                        <a:pt x="13890" y="15214"/>
                        <a:pt x="12544" y="15611"/>
                        <a:pt x="11217" y="15611"/>
                      </a:cubicBezTo>
                      <a:cubicBezTo>
                        <a:pt x="10967" y="15611"/>
                        <a:pt x="10724" y="15598"/>
                        <a:pt x="10480" y="15571"/>
                      </a:cubicBezTo>
                      <a:cubicBezTo>
                        <a:pt x="9792" y="10928"/>
                        <a:pt x="7729" y="6056"/>
                        <a:pt x="4386" y="3836"/>
                      </a:cubicBezTo>
                      <a:cubicBezTo>
                        <a:pt x="3723" y="3378"/>
                        <a:pt x="2870" y="2947"/>
                        <a:pt x="2055" y="2947"/>
                      </a:cubicBezTo>
                      <a:cubicBezTo>
                        <a:pt x="1446" y="2947"/>
                        <a:pt x="867" y="3190"/>
                        <a:pt x="399" y="3836"/>
                      </a:cubicBezTo>
                      <a:cubicBezTo>
                        <a:pt x="-758" y="5444"/>
                        <a:pt x="910" y="8647"/>
                        <a:pt x="1488" y="10167"/>
                      </a:cubicBezTo>
                      <a:cubicBezTo>
                        <a:pt x="3010" y="14077"/>
                        <a:pt x="5872" y="16742"/>
                        <a:pt x="9336" y="17421"/>
                      </a:cubicBezTo>
                      <a:cubicBezTo>
                        <a:pt x="9464" y="18592"/>
                        <a:pt x="9488" y="19743"/>
                        <a:pt x="9391" y="20826"/>
                      </a:cubicBezTo>
                      <a:cubicBezTo>
                        <a:pt x="9348" y="21338"/>
                        <a:pt x="9683" y="21600"/>
                        <a:pt x="10012" y="21600"/>
                      </a:cubicBezTo>
                      <a:cubicBezTo>
                        <a:pt x="10298" y="21600"/>
                        <a:pt x="10584" y="21398"/>
                        <a:pt x="10620" y="20981"/>
                      </a:cubicBezTo>
                      <a:cubicBezTo>
                        <a:pt x="10742" y="19931"/>
                        <a:pt x="10766" y="18781"/>
                        <a:pt x="10693" y="17583"/>
                      </a:cubicBezTo>
                      <a:cubicBezTo>
                        <a:pt x="10833" y="17590"/>
                        <a:pt x="10980" y="17596"/>
                        <a:pt x="11126" y="17596"/>
                      </a:cubicBezTo>
                      <a:cubicBezTo>
                        <a:pt x="12246" y="17596"/>
                        <a:pt x="13415" y="17394"/>
                        <a:pt x="14608" y="16977"/>
                      </a:cubicBezTo>
                      <a:cubicBezTo>
                        <a:pt x="20044" y="15053"/>
                        <a:pt x="20842" y="5599"/>
                        <a:pt x="20044" y="316"/>
                      </a:cubicBezTo>
                      <a:cubicBezTo>
                        <a:pt x="20014" y="101"/>
                        <a:pt x="19856" y="0"/>
                        <a:pt x="196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8" name="Google Shape;6181;p48"/>
                <p:cNvSpPr/>
                <p:nvPr/>
              </p:nvSpPr>
              <p:spPr>
                <a:xfrm>
                  <a:off x="312706" y="354867"/>
                  <a:ext cx="146763" cy="940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600" fill="norm" stroke="1" extrusionOk="0">
                      <a:moveTo>
                        <a:pt x="3756" y="2792"/>
                      </a:moveTo>
                      <a:cubicBezTo>
                        <a:pt x="5195" y="2792"/>
                        <a:pt x="7075" y="6078"/>
                        <a:pt x="7790" y="7554"/>
                      </a:cubicBezTo>
                      <a:cubicBezTo>
                        <a:pt x="8815" y="9495"/>
                        <a:pt x="9679" y="11974"/>
                        <a:pt x="10194" y="14591"/>
                      </a:cubicBezTo>
                      <a:cubicBezTo>
                        <a:pt x="7674" y="13850"/>
                        <a:pt x="5301" y="11967"/>
                        <a:pt x="3811" y="9110"/>
                      </a:cubicBezTo>
                      <a:cubicBezTo>
                        <a:pt x="2929" y="7379"/>
                        <a:pt x="608" y="2792"/>
                        <a:pt x="3756" y="2792"/>
                      </a:cubicBezTo>
                      <a:close/>
                      <a:moveTo>
                        <a:pt x="1448" y="0"/>
                      </a:moveTo>
                      <a:cubicBezTo>
                        <a:pt x="1147" y="0"/>
                        <a:pt x="845" y="36"/>
                        <a:pt x="552" y="109"/>
                      </a:cubicBezTo>
                      <a:cubicBezTo>
                        <a:pt x="218" y="196"/>
                        <a:pt x="0" y="800"/>
                        <a:pt x="0" y="1323"/>
                      </a:cubicBezTo>
                      <a:cubicBezTo>
                        <a:pt x="715" y="9662"/>
                        <a:pt x="5357" y="15958"/>
                        <a:pt x="10566" y="17056"/>
                      </a:cubicBezTo>
                      <a:cubicBezTo>
                        <a:pt x="10700" y="18314"/>
                        <a:pt x="10737" y="19579"/>
                        <a:pt x="10668" y="20793"/>
                      </a:cubicBezTo>
                      <a:cubicBezTo>
                        <a:pt x="10603" y="21338"/>
                        <a:pt x="10839" y="21600"/>
                        <a:pt x="11099" y="21600"/>
                      </a:cubicBezTo>
                      <a:cubicBezTo>
                        <a:pt x="11299" y="21600"/>
                        <a:pt x="11508" y="21440"/>
                        <a:pt x="11605" y="21142"/>
                      </a:cubicBezTo>
                      <a:cubicBezTo>
                        <a:pt x="11954" y="19913"/>
                        <a:pt x="12102" y="18583"/>
                        <a:pt x="12084" y="17216"/>
                      </a:cubicBezTo>
                      <a:cubicBezTo>
                        <a:pt x="16781" y="17151"/>
                        <a:pt x="21600" y="11872"/>
                        <a:pt x="21498" y="4093"/>
                      </a:cubicBezTo>
                      <a:cubicBezTo>
                        <a:pt x="21554" y="3962"/>
                        <a:pt x="21470" y="3853"/>
                        <a:pt x="21373" y="3853"/>
                      </a:cubicBezTo>
                      <a:cubicBezTo>
                        <a:pt x="21280" y="3853"/>
                        <a:pt x="21168" y="3962"/>
                        <a:pt x="21168" y="4260"/>
                      </a:cubicBezTo>
                      <a:cubicBezTo>
                        <a:pt x="20764" y="11647"/>
                        <a:pt x="16795" y="14940"/>
                        <a:pt x="12590" y="14940"/>
                      </a:cubicBezTo>
                      <a:cubicBezTo>
                        <a:pt x="12362" y="14940"/>
                        <a:pt x="12135" y="14933"/>
                        <a:pt x="11912" y="14911"/>
                      </a:cubicBezTo>
                      <a:cubicBezTo>
                        <a:pt x="10914" y="7590"/>
                        <a:pt x="5849" y="0"/>
                        <a:pt x="14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9" name="Google Shape;6182;p48"/>
                <p:cNvSpPr/>
                <p:nvPr/>
              </p:nvSpPr>
              <p:spPr>
                <a:xfrm>
                  <a:off x="234957" y="436119"/>
                  <a:ext cx="157390" cy="57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6" h="21600" fill="norm" stroke="1" extrusionOk="0">
                      <a:moveTo>
                        <a:pt x="20953" y="0"/>
                      </a:moveTo>
                      <a:cubicBezTo>
                        <a:pt x="20837" y="0"/>
                        <a:pt x="20718" y="203"/>
                        <a:pt x="20654" y="669"/>
                      </a:cubicBezTo>
                      <a:cubicBezTo>
                        <a:pt x="19676" y="12719"/>
                        <a:pt x="15269" y="17105"/>
                        <a:pt x="10661" y="17105"/>
                      </a:cubicBezTo>
                      <a:cubicBezTo>
                        <a:pt x="7104" y="17105"/>
                        <a:pt x="3431" y="14500"/>
                        <a:pt x="1129" y="10782"/>
                      </a:cubicBezTo>
                      <a:cubicBezTo>
                        <a:pt x="1001" y="10579"/>
                        <a:pt x="873" y="10483"/>
                        <a:pt x="753" y="10483"/>
                      </a:cubicBezTo>
                      <a:cubicBezTo>
                        <a:pt x="113" y="10483"/>
                        <a:pt x="-327" y="12993"/>
                        <a:pt x="314" y="14189"/>
                      </a:cubicBezTo>
                      <a:cubicBezTo>
                        <a:pt x="2842" y="18492"/>
                        <a:pt x="6975" y="21600"/>
                        <a:pt x="10909" y="21600"/>
                      </a:cubicBezTo>
                      <a:cubicBezTo>
                        <a:pt x="16080" y="21600"/>
                        <a:pt x="20893" y="16221"/>
                        <a:pt x="21213" y="1100"/>
                      </a:cubicBezTo>
                      <a:cubicBezTo>
                        <a:pt x="21273" y="430"/>
                        <a:pt x="21119" y="0"/>
                        <a:pt x="209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0" name="Google Shape;6183;p48"/>
                <p:cNvSpPr/>
                <p:nvPr/>
              </p:nvSpPr>
              <p:spPr>
                <a:xfrm>
                  <a:off x="236132" y="463318"/>
                  <a:ext cx="321151" cy="297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5" h="21600" fill="norm" stroke="1" extrusionOk="0">
                      <a:moveTo>
                        <a:pt x="222" y="0"/>
                      </a:moveTo>
                      <a:cubicBezTo>
                        <a:pt x="54" y="0"/>
                        <a:pt x="-77" y="203"/>
                        <a:pt x="54" y="345"/>
                      </a:cubicBezTo>
                      <a:cubicBezTo>
                        <a:pt x="1734" y="2456"/>
                        <a:pt x="4071" y="3881"/>
                        <a:pt x="5827" y="5937"/>
                      </a:cubicBezTo>
                      <a:cubicBezTo>
                        <a:pt x="7132" y="7470"/>
                        <a:pt x="8212" y="9171"/>
                        <a:pt x="9643" y="10624"/>
                      </a:cubicBezTo>
                      <a:cubicBezTo>
                        <a:pt x="13133" y="14160"/>
                        <a:pt x="16671" y="19093"/>
                        <a:pt x="20916" y="21559"/>
                      </a:cubicBezTo>
                      <a:cubicBezTo>
                        <a:pt x="20964" y="21588"/>
                        <a:pt x="21013" y="21600"/>
                        <a:pt x="21061" y="21600"/>
                      </a:cubicBezTo>
                      <a:cubicBezTo>
                        <a:pt x="21325" y="21600"/>
                        <a:pt x="21523" y="21197"/>
                        <a:pt x="21266" y="21011"/>
                      </a:cubicBezTo>
                      <a:cubicBezTo>
                        <a:pt x="13232" y="15502"/>
                        <a:pt x="8463" y="5414"/>
                        <a:pt x="305" y="16"/>
                      </a:cubicBezTo>
                      <a:cubicBezTo>
                        <a:pt x="277" y="5"/>
                        <a:pt x="250" y="0"/>
                        <a:pt x="2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1452" name="Google Shape;6184;p48"/>
            <p:cNvGrpSpPr/>
            <p:nvPr/>
          </p:nvGrpSpPr>
          <p:grpSpPr>
            <a:xfrm>
              <a:off x="58692" y="-1"/>
              <a:ext cx="749031" cy="1052254"/>
              <a:chOff x="0" y="0"/>
              <a:chExt cx="749029" cy="1052252"/>
            </a:xfrm>
          </p:grpSpPr>
          <p:sp>
            <p:nvSpPr>
              <p:cNvPr id="1433" name="Google Shape;6185;p48"/>
              <p:cNvSpPr/>
              <p:nvPr/>
            </p:nvSpPr>
            <p:spPr>
              <a:xfrm>
                <a:off x="718795" y="917107"/>
                <a:ext cx="22799" cy="6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21600" fill="norm" stroke="1" extrusionOk="0">
                    <a:moveTo>
                      <a:pt x="16065" y="0"/>
                    </a:moveTo>
                    <a:cubicBezTo>
                      <a:pt x="14203" y="0"/>
                      <a:pt x="12341" y="456"/>
                      <a:pt x="12341" y="1470"/>
                    </a:cubicBezTo>
                    <a:cubicBezTo>
                      <a:pt x="11310" y="7705"/>
                      <a:pt x="739" y="13405"/>
                      <a:pt x="51" y="19629"/>
                    </a:cubicBezTo>
                    <a:cubicBezTo>
                      <a:pt x="-407" y="20887"/>
                      <a:pt x="2257" y="21600"/>
                      <a:pt x="5065" y="21600"/>
                    </a:cubicBezTo>
                    <a:cubicBezTo>
                      <a:pt x="6440" y="21600"/>
                      <a:pt x="7815" y="21433"/>
                      <a:pt x="8932" y="21088"/>
                    </a:cubicBezTo>
                    <a:cubicBezTo>
                      <a:pt x="14719" y="19106"/>
                      <a:pt x="14375" y="14730"/>
                      <a:pt x="16094" y="11813"/>
                    </a:cubicBezTo>
                    <a:cubicBezTo>
                      <a:pt x="17440" y="9954"/>
                      <a:pt x="19503" y="8362"/>
                      <a:pt x="20190" y="6513"/>
                    </a:cubicBezTo>
                    <a:cubicBezTo>
                      <a:pt x="21193" y="4788"/>
                      <a:pt x="20190" y="3062"/>
                      <a:pt x="19847" y="1214"/>
                    </a:cubicBezTo>
                    <a:cubicBezTo>
                      <a:pt x="19675" y="423"/>
                      <a:pt x="17870" y="0"/>
                      <a:pt x="16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51" name="Google Shape;6186;p48"/>
              <p:cNvGrpSpPr/>
              <p:nvPr/>
            </p:nvGrpSpPr>
            <p:grpSpPr>
              <a:xfrm>
                <a:off x="-1" y="-1"/>
                <a:ext cx="749031" cy="1052254"/>
                <a:chOff x="0" y="0"/>
                <a:chExt cx="749029" cy="1052252"/>
              </a:xfrm>
            </p:grpSpPr>
            <p:sp>
              <p:nvSpPr>
                <p:cNvPr id="1434" name="Google Shape;6187;p48"/>
                <p:cNvSpPr/>
                <p:nvPr/>
              </p:nvSpPr>
              <p:spPr>
                <a:xfrm>
                  <a:off x="641558" y="704003"/>
                  <a:ext cx="107472" cy="229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573" y="0"/>
                      </a:moveTo>
                      <a:cubicBezTo>
                        <a:pt x="299" y="0"/>
                        <a:pt x="0" y="78"/>
                        <a:pt x="0" y="262"/>
                      </a:cubicBezTo>
                      <a:cubicBezTo>
                        <a:pt x="382" y="3456"/>
                        <a:pt x="4016" y="6828"/>
                        <a:pt x="6822" y="9706"/>
                      </a:cubicBezTo>
                      <a:cubicBezTo>
                        <a:pt x="8337" y="11268"/>
                        <a:pt x="9699" y="12899"/>
                        <a:pt x="11366" y="14462"/>
                      </a:cubicBezTo>
                      <a:cubicBezTo>
                        <a:pt x="13339" y="16415"/>
                        <a:pt x="17654" y="18934"/>
                        <a:pt x="18418" y="21030"/>
                      </a:cubicBezTo>
                      <a:cubicBezTo>
                        <a:pt x="18564" y="21385"/>
                        <a:pt x="19322" y="21561"/>
                        <a:pt x="19933" y="21561"/>
                      </a:cubicBezTo>
                      <a:cubicBezTo>
                        <a:pt x="20155" y="21561"/>
                        <a:pt x="20461" y="21561"/>
                        <a:pt x="20614" y="21597"/>
                      </a:cubicBezTo>
                      <a:cubicBezTo>
                        <a:pt x="20639" y="21600"/>
                        <a:pt x="20671" y="21600"/>
                        <a:pt x="20703" y="21600"/>
                      </a:cubicBezTo>
                      <a:cubicBezTo>
                        <a:pt x="21135" y="21600"/>
                        <a:pt x="21600" y="21370"/>
                        <a:pt x="21600" y="21171"/>
                      </a:cubicBezTo>
                      <a:cubicBezTo>
                        <a:pt x="21371" y="18189"/>
                        <a:pt x="15159" y="14888"/>
                        <a:pt x="12582" y="12190"/>
                      </a:cubicBezTo>
                      <a:cubicBezTo>
                        <a:pt x="8865" y="8251"/>
                        <a:pt x="3640" y="4309"/>
                        <a:pt x="986" y="119"/>
                      </a:cubicBezTo>
                      <a:cubicBezTo>
                        <a:pt x="955" y="45"/>
                        <a:pt x="770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450" name="Google Shape;6188;p48"/>
                <p:cNvGrpSpPr/>
                <p:nvPr/>
              </p:nvGrpSpPr>
              <p:grpSpPr>
                <a:xfrm>
                  <a:off x="0" y="-1"/>
                  <a:ext cx="744350" cy="1052254"/>
                  <a:chOff x="0" y="0"/>
                  <a:chExt cx="744349" cy="1052252"/>
                </a:xfrm>
              </p:grpSpPr>
              <p:sp>
                <p:nvSpPr>
                  <p:cNvPr id="1435" name="Google Shape;6189;p48"/>
                  <p:cNvSpPr/>
                  <p:nvPr/>
                </p:nvSpPr>
                <p:spPr>
                  <a:xfrm>
                    <a:off x="0" y="0"/>
                    <a:ext cx="649372" cy="8428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6" h="21600" fill="norm" stroke="1" extrusionOk="0">
                        <a:moveTo>
                          <a:pt x="10255" y="0"/>
                        </a:moveTo>
                        <a:cubicBezTo>
                          <a:pt x="6145" y="0"/>
                          <a:pt x="2693" y="1564"/>
                          <a:pt x="1131" y="4809"/>
                        </a:cubicBezTo>
                        <a:cubicBezTo>
                          <a:pt x="-426" y="8035"/>
                          <a:pt x="-547" y="11514"/>
                          <a:pt x="1855" y="14537"/>
                        </a:cubicBezTo>
                        <a:cubicBezTo>
                          <a:pt x="2773" y="15687"/>
                          <a:pt x="4102" y="16711"/>
                          <a:pt x="5659" y="17301"/>
                        </a:cubicBezTo>
                        <a:cubicBezTo>
                          <a:pt x="7904" y="18160"/>
                          <a:pt x="10731" y="19677"/>
                          <a:pt x="11986" y="21513"/>
                        </a:cubicBezTo>
                        <a:cubicBezTo>
                          <a:pt x="12027" y="21575"/>
                          <a:pt x="12085" y="21600"/>
                          <a:pt x="12146" y="21600"/>
                        </a:cubicBezTo>
                        <a:cubicBezTo>
                          <a:pt x="12264" y="21600"/>
                          <a:pt x="12385" y="21499"/>
                          <a:pt x="12360" y="21378"/>
                        </a:cubicBezTo>
                        <a:cubicBezTo>
                          <a:pt x="12119" y="20005"/>
                          <a:pt x="10066" y="18798"/>
                          <a:pt x="8846" y="17948"/>
                        </a:cubicBezTo>
                        <a:cubicBezTo>
                          <a:pt x="6988" y="16663"/>
                          <a:pt x="4682" y="16325"/>
                          <a:pt x="3159" y="14653"/>
                        </a:cubicBezTo>
                        <a:cubicBezTo>
                          <a:pt x="1651" y="13011"/>
                          <a:pt x="757" y="11127"/>
                          <a:pt x="818" y="9050"/>
                        </a:cubicBezTo>
                        <a:cubicBezTo>
                          <a:pt x="878" y="6808"/>
                          <a:pt x="1904" y="4017"/>
                          <a:pt x="3920" y="2432"/>
                        </a:cubicBezTo>
                        <a:cubicBezTo>
                          <a:pt x="5689" y="1039"/>
                          <a:pt x="7927" y="410"/>
                          <a:pt x="10157" y="410"/>
                        </a:cubicBezTo>
                        <a:cubicBezTo>
                          <a:pt x="14518" y="410"/>
                          <a:pt x="18853" y="2818"/>
                          <a:pt x="19605" y="6634"/>
                        </a:cubicBezTo>
                        <a:cubicBezTo>
                          <a:pt x="20390" y="10596"/>
                          <a:pt x="18216" y="14605"/>
                          <a:pt x="20523" y="18412"/>
                        </a:cubicBezTo>
                        <a:cubicBezTo>
                          <a:pt x="20539" y="18460"/>
                          <a:pt x="20584" y="18479"/>
                          <a:pt x="20634" y="18479"/>
                        </a:cubicBezTo>
                        <a:cubicBezTo>
                          <a:pt x="20724" y="18479"/>
                          <a:pt x="20827" y="18412"/>
                          <a:pt x="20787" y="18325"/>
                        </a:cubicBezTo>
                        <a:cubicBezTo>
                          <a:pt x="18735" y="14325"/>
                          <a:pt x="21053" y="10248"/>
                          <a:pt x="20003" y="6190"/>
                        </a:cubicBezTo>
                        <a:cubicBezTo>
                          <a:pt x="19121" y="2847"/>
                          <a:pt x="15439" y="287"/>
                          <a:pt x="11189" y="26"/>
                        </a:cubicBezTo>
                        <a:cubicBezTo>
                          <a:pt x="10875" y="9"/>
                          <a:pt x="10562" y="0"/>
                          <a:pt x="1025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36" name="Google Shape;6190;p48"/>
                  <p:cNvSpPr/>
                  <p:nvPr/>
                </p:nvSpPr>
                <p:spPr>
                  <a:xfrm>
                    <a:off x="370615" y="706028"/>
                    <a:ext cx="277277" cy="1341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17" h="21600" fill="norm" stroke="1" extrusionOk="0">
                        <a:moveTo>
                          <a:pt x="20527" y="0"/>
                        </a:moveTo>
                        <a:cubicBezTo>
                          <a:pt x="20399" y="0"/>
                          <a:pt x="20273" y="183"/>
                          <a:pt x="20259" y="545"/>
                        </a:cubicBezTo>
                        <a:cubicBezTo>
                          <a:pt x="19919" y="7767"/>
                          <a:pt x="10861" y="10678"/>
                          <a:pt x="8059" y="12441"/>
                        </a:cubicBezTo>
                        <a:cubicBezTo>
                          <a:pt x="5795" y="13955"/>
                          <a:pt x="2030" y="14383"/>
                          <a:pt x="304" y="17777"/>
                        </a:cubicBezTo>
                        <a:cubicBezTo>
                          <a:pt x="-407" y="19199"/>
                          <a:pt x="249" y="21600"/>
                          <a:pt x="1062" y="21600"/>
                        </a:cubicBezTo>
                        <a:cubicBezTo>
                          <a:pt x="1221" y="21600"/>
                          <a:pt x="1385" y="21508"/>
                          <a:pt x="1550" y="21299"/>
                        </a:cubicBezTo>
                        <a:cubicBezTo>
                          <a:pt x="3104" y="19235"/>
                          <a:pt x="5795" y="18996"/>
                          <a:pt x="7633" y="17538"/>
                        </a:cubicBezTo>
                        <a:cubicBezTo>
                          <a:pt x="9502" y="16019"/>
                          <a:pt x="11370" y="14745"/>
                          <a:pt x="13210" y="13109"/>
                        </a:cubicBezTo>
                        <a:cubicBezTo>
                          <a:pt x="15927" y="10678"/>
                          <a:pt x="21193" y="8374"/>
                          <a:pt x="20796" y="545"/>
                        </a:cubicBezTo>
                        <a:cubicBezTo>
                          <a:pt x="20782" y="183"/>
                          <a:pt x="20653" y="0"/>
                          <a:pt x="2052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37" name="Google Shape;6191;p48"/>
                  <p:cNvSpPr/>
                  <p:nvPr/>
                </p:nvSpPr>
                <p:spPr>
                  <a:xfrm>
                    <a:off x="369920" y="820687"/>
                    <a:ext cx="80627" cy="2005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84" h="21600" fill="norm" stroke="1" extrusionOk="0">
                        <a:moveTo>
                          <a:pt x="1499" y="0"/>
                        </a:moveTo>
                        <a:cubicBezTo>
                          <a:pt x="549" y="0"/>
                          <a:pt x="-369" y="263"/>
                          <a:pt x="151" y="726"/>
                        </a:cubicBezTo>
                        <a:cubicBezTo>
                          <a:pt x="6536" y="7183"/>
                          <a:pt x="10500" y="14287"/>
                          <a:pt x="15821" y="20908"/>
                        </a:cubicBezTo>
                        <a:cubicBezTo>
                          <a:pt x="16203" y="21314"/>
                          <a:pt x="16974" y="21597"/>
                          <a:pt x="18039" y="21597"/>
                        </a:cubicBezTo>
                        <a:lnTo>
                          <a:pt x="18721" y="21597"/>
                        </a:lnTo>
                        <a:cubicBezTo>
                          <a:pt x="18753" y="21600"/>
                          <a:pt x="18786" y="21600"/>
                          <a:pt x="18826" y="21600"/>
                        </a:cubicBezTo>
                        <a:cubicBezTo>
                          <a:pt x="21231" y="21600"/>
                          <a:pt x="21207" y="20212"/>
                          <a:pt x="19298" y="19854"/>
                        </a:cubicBezTo>
                        <a:cubicBezTo>
                          <a:pt x="19103" y="19813"/>
                          <a:pt x="16690" y="15546"/>
                          <a:pt x="16300" y="14898"/>
                        </a:cubicBezTo>
                        <a:cubicBezTo>
                          <a:pt x="15041" y="12869"/>
                          <a:pt x="13303" y="10918"/>
                          <a:pt x="11467" y="8929"/>
                        </a:cubicBezTo>
                        <a:cubicBezTo>
                          <a:pt x="8851" y="5965"/>
                          <a:pt x="7113" y="2838"/>
                          <a:pt x="2758" y="198"/>
                        </a:cubicBezTo>
                        <a:cubicBezTo>
                          <a:pt x="2442" y="65"/>
                          <a:pt x="1962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38" name="Google Shape;6192;p48"/>
                  <p:cNvSpPr/>
                  <p:nvPr/>
                </p:nvSpPr>
                <p:spPr>
                  <a:xfrm>
                    <a:off x="480860" y="969543"/>
                    <a:ext cx="245068" cy="814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02" h="21600" fill="norm" stroke="1" extrusionOk="0">
                        <a:moveTo>
                          <a:pt x="20983" y="0"/>
                        </a:moveTo>
                        <a:cubicBezTo>
                          <a:pt x="20972" y="0"/>
                          <a:pt x="20961" y="0"/>
                          <a:pt x="20950" y="0"/>
                        </a:cubicBezTo>
                        <a:cubicBezTo>
                          <a:pt x="17427" y="705"/>
                          <a:pt x="14233" y="7206"/>
                          <a:pt x="11006" y="10901"/>
                        </a:cubicBezTo>
                        <a:cubicBezTo>
                          <a:pt x="7549" y="14898"/>
                          <a:pt x="3894" y="17804"/>
                          <a:pt x="174" y="19400"/>
                        </a:cubicBezTo>
                        <a:cubicBezTo>
                          <a:pt x="-58" y="19500"/>
                          <a:pt x="-58" y="20903"/>
                          <a:pt x="174" y="21004"/>
                        </a:cubicBezTo>
                        <a:cubicBezTo>
                          <a:pt x="1126" y="21415"/>
                          <a:pt x="2041" y="21600"/>
                          <a:pt x="2931" y="21600"/>
                        </a:cubicBezTo>
                        <a:cubicBezTo>
                          <a:pt x="9601" y="21600"/>
                          <a:pt x="14770" y="10943"/>
                          <a:pt x="21014" y="3007"/>
                        </a:cubicBezTo>
                        <a:cubicBezTo>
                          <a:pt x="21531" y="2410"/>
                          <a:pt x="21542" y="0"/>
                          <a:pt x="2098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39" name="Google Shape;6193;p48"/>
                  <p:cNvSpPr/>
                  <p:nvPr/>
                </p:nvSpPr>
                <p:spPr>
                  <a:xfrm>
                    <a:off x="436355" y="1011721"/>
                    <a:ext cx="51575" cy="405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04" h="21600" fill="norm" stroke="1" extrusionOk="0">
                        <a:moveTo>
                          <a:pt x="1328" y="0"/>
                        </a:moveTo>
                        <a:cubicBezTo>
                          <a:pt x="-161" y="0"/>
                          <a:pt x="-623" y="3476"/>
                          <a:pt x="1122" y="4050"/>
                        </a:cubicBezTo>
                        <a:cubicBezTo>
                          <a:pt x="4780" y="4658"/>
                          <a:pt x="8451" y="10479"/>
                          <a:pt x="10902" y="13686"/>
                        </a:cubicBezTo>
                        <a:cubicBezTo>
                          <a:pt x="12879" y="16504"/>
                          <a:pt x="15330" y="18309"/>
                          <a:pt x="17165" y="20723"/>
                        </a:cubicBezTo>
                        <a:cubicBezTo>
                          <a:pt x="17627" y="21330"/>
                          <a:pt x="18166" y="21600"/>
                          <a:pt x="18705" y="21600"/>
                        </a:cubicBezTo>
                        <a:cubicBezTo>
                          <a:pt x="19411" y="21600"/>
                          <a:pt x="20091" y="21128"/>
                          <a:pt x="20528" y="20317"/>
                        </a:cubicBezTo>
                        <a:cubicBezTo>
                          <a:pt x="20528" y="19929"/>
                          <a:pt x="20682" y="19929"/>
                          <a:pt x="20682" y="19727"/>
                        </a:cubicBezTo>
                        <a:cubicBezTo>
                          <a:pt x="20977" y="18714"/>
                          <a:pt x="20977" y="17516"/>
                          <a:pt x="20682" y="16504"/>
                        </a:cubicBezTo>
                        <a:cubicBezTo>
                          <a:pt x="19758" y="14698"/>
                          <a:pt x="18693" y="14091"/>
                          <a:pt x="17473" y="13095"/>
                        </a:cubicBezTo>
                        <a:cubicBezTo>
                          <a:pt x="15330" y="11289"/>
                          <a:pt x="13649" y="9281"/>
                          <a:pt x="11659" y="7256"/>
                        </a:cubicBezTo>
                        <a:cubicBezTo>
                          <a:pt x="8759" y="4253"/>
                          <a:pt x="5396" y="236"/>
                          <a:pt x="1572" y="34"/>
                        </a:cubicBezTo>
                        <a:cubicBezTo>
                          <a:pt x="1495" y="17"/>
                          <a:pt x="1418" y="0"/>
                          <a:pt x="1328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40" name="Google Shape;6194;p48"/>
                  <p:cNvSpPr/>
                  <p:nvPr/>
                </p:nvSpPr>
                <p:spPr>
                  <a:xfrm>
                    <a:off x="438368" y="904915"/>
                    <a:ext cx="305982" cy="1141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92" h="21600" fill="norm" stroke="1" extrusionOk="0">
                        <a:moveTo>
                          <a:pt x="20690" y="0"/>
                        </a:moveTo>
                        <a:cubicBezTo>
                          <a:pt x="20629" y="0"/>
                          <a:pt x="20563" y="30"/>
                          <a:pt x="20497" y="102"/>
                        </a:cubicBezTo>
                        <a:cubicBezTo>
                          <a:pt x="13970" y="7949"/>
                          <a:pt x="6893" y="11441"/>
                          <a:pt x="366" y="18791"/>
                        </a:cubicBezTo>
                        <a:cubicBezTo>
                          <a:pt x="-195" y="19426"/>
                          <a:pt x="-66" y="21600"/>
                          <a:pt x="450" y="21600"/>
                        </a:cubicBezTo>
                        <a:cubicBezTo>
                          <a:pt x="513" y="21600"/>
                          <a:pt x="579" y="21570"/>
                          <a:pt x="654" y="21498"/>
                        </a:cubicBezTo>
                        <a:cubicBezTo>
                          <a:pt x="7494" y="15293"/>
                          <a:pt x="14545" y="12441"/>
                          <a:pt x="20993" y="2240"/>
                        </a:cubicBezTo>
                        <a:cubicBezTo>
                          <a:pt x="21405" y="1557"/>
                          <a:pt x="21118" y="0"/>
                          <a:pt x="2069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41" name="Google Shape;6195;p48"/>
                  <p:cNvSpPr/>
                  <p:nvPr/>
                </p:nvSpPr>
                <p:spPr>
                  <a:xfrm>
                    <a:off x="394351" y="763659"/>
                    <a:ext cx="269558" cy="1132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8" h="21600" fill="norm" stroke="1" extrusionOk="0">
                        <a:moveTo>
                          <a:pt x="21360" y="0"/>
                        </a:moveTo>
                        <a:cubicBezTo>
                          <a:pt x="21355" y="0"/>
                          <a:pt x="21348" y="6"/>
                          <a:pt x="21340" y="12"/>
                        </a:cubicBezTo>
                        <a:cubicBezTo>
                          <a:pt x="17918" y="3245"/>
                          <a:pt x="14675" y="7492"/>
                          <a:pt x="11341" y="10869"/>
                        </a:cubicBezTo>
                        <a:cubicBezTo>
                          <a:pt x="7649" y="14682"/>
                          <a:pt x="3684" y="16984"/>
                          <a:pt x="83" y="20941"/>
                        </a:cubicBezTo>
                        <a:cubicBezTo>
                          <a:pt x="-86" y="21147"/>
                          <a:pt x="33" y="21600"/>
                          <a:pt x="171" y="21600"/>
                        </a:cubicBezTo>
                        <a:cubicBezTo>
                          <a:pt x="181" y="21600"/>
                          <a:pt x="191" y="21594"/>
                          <a:pt x="201" y="21588"/>
                        </a:cubicBezTo>
                        <a:cubicBezTo>
                          <a:pt x="7888" y="18929"/>
                          <a:pt x="14496" y="7776"/>
                          <a:pt x="21431" y="441"/>
                        </a:cubicBezTo>
                        <a:cubicBezTo>
                          <a:pt x="21514" y="375"/>
                          <a:pt x="21443" y="0"/>
                          <a:pt x="2136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42" name="Google Shape;6196;p48"/>
                  <p:cNvSpPr/>
                  <p:nvPr/>
                </p:nvSpPr>
                <p:spPr>
                  <a:xfrm>
                    <a:off x="398959" y="801878"/>
                    <a:ext cx="285934" cy="108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01" h="21600" fill="norm" stroke="1" extrusionOk="0">
                        <a:moveTo>
                          <a:pt x="21144" y="0"/>
                        </a:moveTo>
                        <a:cubicBezTo>
                          <a:pt x="21108" y="0"/>
                          <a:pt x="21073" y="19"/>
                          <a:pt x="21037" y="57"/>
                        </a:cubicBezTo>
                        <a:cubicBezTo>
                          <a:pt x="17819" y="4692"/>
                          <a:pt x="13870" y="6934"/>
                          <a:pt x="10512" y="10301"/>
                        </a:cubicBezTo>
                        <a:cubicBezTo>
                          <a:pt x="7154" y="13667"/>
                          <a:pt x="3627" y="18303"/>
                          <a:pt x="127" y="20771"/>
                        </a:cubicBezTo>
                        <a:cubicBezTo>
                          <a:pt x="-89" y="20915"/>
                          <a:pt x="3" y="21600"/>
                          <a:pt x="160" y="21600"/>
                        </a:cubicBezTo>
                        <a:cubicBezTo>
                          <a:pt x="167" y="21600"/>
                          <a:pt x="176" y="21600"/>
                          <a:pt x="184" y="21594"/>
                        </a:cubicBezTo>
                        <a:cubicBezTo>
                          <a:pt x="3964" y="19125"/>
                          <a:pt x="7632" y="14415"/>
                          <a:pt x="11386" y="11199"/>
                        </a:cubicBezTo>
                        <a:cubicBezTo>
                          <a:pt x="14546" y="8504"/>
                          <a:pt x="18468" y="6262"/>
                          <a:pt x="21291" y="1105"/>
                        </a:cubicBezTo>
                        <a:cubicBezTo>
                          <a:pt x="21511" y="779"/>
                          <a:pt x="21369" y="0"/>
                          <a:pt x="211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43" name="Google Shape;6197;p48"/>
                  <p:cNvSpPr/>
                  <p:nvPr/>
                </p:nvSpPr>
                <p:spPr>
                  <a:xfrm>
                    <a:off x="425161" y="839812"/>
                    <a:ext cx="271589" cy="111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40" h="21600" fill="norm" stroke="1" extrusionOk="0">
                        <a:moveTo>
                          <a:pt x="21369" y="0"/>
                        </a:moveTo>
                        <a:cubicBezTo>
                          <a:pt x="21311" y="0"/>
                          <a:pt x="21248" y="67"/>
                          <a:pt x="21201" y="227"/>
                        </a:cubicBezTo>
                        <a:cubicBezTo>
                          <a:pt x="19890" y="5330"/>
                          <a:pt x="3481" y="20528"/>
                          <a:pt x="779" y="20528"/>
                        </a:cubicBezTo>
                        <a:cubicBezTo>
                          <a:pt x="585" y="20528"/>
                          <a:pt x="462" y="20454"/>
                          <a:pt x="419" y="20289"/>
                        </a:cubicBezTo>
                        <a:cubicBezTo>
                          <a:pt x="372" y="20111"/>
                          <a:pt x="296" y="20032"/>
                          <a:pt x="224" y="20032"/>
                        </a:cubicBezTo>
                        <a:cubicBezTo>
                          <a:pt x="110" y="20032"/>
                          <a:pt x="0" y="20222"/>
                          <a:pt x="0" y="20577"/>
                        </a:cubicBezTo>
                        <a:lnTo>
                          <a:pt x="0" y="20945"/>
                        </a:lnTo>
                        <a:cubicBezTo>
                          <a:pt x="0" y="21306"/>
                          <a:pt x="151" y="21600"/>
                          <a:pt x="269" y="21600"/>
                        </a:cubicBezTo>
                        <a:cubicBezTo>
                          <a:pt x="4784" y="21232"/>
                          <a:pt x="10317" y="15548"/>
                          <a:pt x="14352" y="10733"/>
                        </a:cubicBezTo>
                        <a:cubicBezTo>
                          <a:pt x="16356" y="8252"/>
                          <a:pt x="20332" y="5697"/>
                          <a:pt x="21500" y="594"/>
                        </a:cubicBezTo>
                        <a:cubicBezTo>
                          <a:pt x="21600" y="294"/>
                          <a:pt x="21495" y="0"/>
                          <a:pt x="2136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44" name="Google Shape;6198;p48"/>
                  <p:cNvSpPr/>
                  <p:nvPr/>
                </p:nvSpPr>
                <p:spPr>
                  <a:xfrm>
                    <a:off x="431510" y="890127"/>
                    <a:ext cx="293598" cy="970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4" h="21600" fill="norm" stroke="1" extrusionOk="0">
                        <a:moveTo>
                          <a:pt x="21003" y="0"/>
                        </a:moveTo>
                        <a:cubicBezTo>
                          <a:pt x="20971" y="0"/>
                          <a:pt x="20934" y="14"/>
                          <a:pt x="20897" y="56"/>
                        </a:cubicBezTo>
                        <a:cubicBezTo>
                          <a:pt x="16762" y="5256"/>
                          <a:pt x="12436" y="7771"/>
                          <a:pt x="8193" y="11631"/>
                        </a:cubicBezTo>
                        <a:cubicBezTo>
                          <a:pt x="5700" y="13900"/>
                          <a:pt x="2413" y="15492"/>
                          <a:pt x="141" y="19768"/>
                        </a:cubicBezTo>
                        <a:cubicBezTo>
                          <a:pt x="-135" y="20332"/>
                          <a:pt x="33" y="21600"/>
                          <a:pt x="304" y="21600"/>
                        </a:cubicBezTo>
                        <a:cubicBezTo>
                          <a:pt x="357" y="21600"/>
                          <a:pt x="412" y="21551"/>
                          <a:pt x="470" y="21445"/>
                        </a:cubicBezTo>
                        <a:cubicBezTo>
                          <a:pt x="3016" y="17000"/>
                          <a:pt x="7369" y="14900"/>
                          <a:pt x="10272" y="12639"/>
                        </a:cubicBezTo>
                        <a:cubicBezTo>
                          <a:pt x="13970" y="9870"/>
                          <a:pt x="17638" y="6770"/>
                          <a:pt x="21143" y="1902"/>
                        </a:cubicBezTo>
                        <a:cubicBezTo>
                          <a:pt x="21465" y="1599"/>
                          <a:pt x="21318" y="0"/>
                          <a:pt x="2100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45" name="Google Shape;6199;p48"/>
                  <p:cNvSpPr/>
                  <p:nvPr/>
                </p:nvSpPr>
                <p:spPr>
                  <a:xfrm>
                    <a:off x="511908" y="311233"/>
                    <a:ext cx="66939" cy="456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64" h="21600" fill="norm" stroke="1" extrusionOk="0">
                        <a:moveTo>
                          <a:pt x="1561" y="0"/>
                        </a:moveTo>
                        <a:cubicBezTo>
                          <a:pt x="1305" y="0"/>
                          <a:pt x="1021" y="31"/>
                          <a:pt x="975" y="93"/>
                        </a:cubicBezTo>
                        <a:cubicBezTo>
                          <a:pt x="-1755" y="4371"/>
                          <a:pt x="1625" y="8917"/>
                          <a:pt x="6425" y="13125"/>
                        </a:cubicBezTo>
                        <a:cubicBezTo>
                          <a:pt x="8935" y="15407"/>
                          <a:pt x="8175" y="19614"/>
                          <a:pt x="16785" y="21504"/>
                        </a:cubicBezTo>
                        <a:cubicBezTo>
                          <a:pt x="17106" y="21573"/>
                          <a:pt x="17537" y="21600"/>
                          <a:pt x="17949" y="21600"/>
                        </a:cubicBezTo>
                        <a:cubicBezTo>
                          <a:pt x="18938" y="21600"/>
                          <a:pt x="19845" y="21441"/>
                          <a:pt x="19076" y="21290"/>
                        </a:cubicBezTo>
                        <a:cubicBezTo>
                          <a:pt x="11115" y="19543"/>
                          <a:pt x="11335" y="15211"/>
                          <a:pt x="8715" y="13036"/>
                        </a:cubicBezTo>
                        <a:cubicBezTo>
                          <a:pt x="3915" y="8881"/>
                          <a:pt x="205" y="4371"/>
                          <a:pt x="1955" y="109"/>
                        </a:cubicBezTo>
                        <a:cubicBezTo>
                          <a:pt x="2065" y="36"/>
                          <a:pt x="1827" y="0"/>
                          <a:pt x="156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46" name="Google Shape;6200;p48"/>
                  <p:cNvSpPr/>
                  <p:nvPr/>
                </p:nvSpPr>
                <p:spPr>
                  <a:xfrm>
                    <a:off x="412681" y="308953"/>
                    <a:ext cx="107146" cy="939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41" h="21600" fill="norm" stroke="1" extrusionOk="0">
                        <a:moveTo>
                          <a:pt x="2797" y="3049"/>
                        </a:moveTo>
                        <a:cubicBezTo>
                          <a:pt x="4552" y="3049"/>
                          <a:pt x="5433" y="5735"/>
                          <a:pt x="6092" y="7474"/>
                        </a:cubicBezTo>
                        <a:cubicBezTo>
                          <a:pt x="6844" y="9570"/>
                          <a:pt x="7256" y="12074"/>
                          <a:pt x="7324" y="14563"/>
                        </a:cubicBezTo>
                        <a:cubicBezTo>
                          <a:pt x="5322" y="13376"/>
                          <a:pt x="3702" y="11244"/>
                          <a:pt x="2939" y="8682"/>
                        </a:cubicBezTo>
                        <a:cubicBezTo>
                          <a:pt x="2723" y="7729"/>
                          <a:pt x="2427" y="6601"/>
                          <a:pt x="2206" y="5567"/>
                        </a:cubicBezTo>
                        <a:cubicBezTo>
                          <a:pt x="1990" y="4003"/>
                          <a:pt x="1257" y="3049"/>
                          <a:pt x="2797" y="3049"/>
                        </a:cubicBezTo>
                        <a:close/>
                        <a:moveTo>
                          <a:pt x="2144" y="0"/>
                        </a:moveTo>
                        <a:cubicBezTo>
                          <a:pt x="1670" y="0"/>
                          <a:pt x="1189" y="182"/>
                          <a:pt x="740" y="626"/>
                        </a:cubicBezTo>
                        <a:cubicBezTo>
                          <a:pt x="-726" y="2009"/>
                          <a:pt x="376" y="5822"/>
                          <a:pt x="740" y="7554"/>
                        </a:cubicBezTo>
                        <a:cubicBezTo>
                          <a:pt x="1633" y="12001"/>
                          <a:pt x="3992" y="15501"/>
                          <a:pt x="7281" y="17037"/>
                        </a:cubicBezTo>
                        <a:cubicBezTo>
                          <a:pt x="7195" y="18303"/>
                          <a:pt x="7022" y="19526"/>
                          <a:pt x="6757" y="20639"/>
                        </a:cubicBezTo>
                        <a:cubicBezTo>
                          <a:pt x="6585" y="21258"/>
                          <a:pt x="6942" y="21600"/>
                          <a:pt x="7330" y="21600"/>
                        </a:cubicBezTo>
                        <a:cubicBezTo>
                          <a:pt x="7601" y="21600"/>
                          <a:pt x="7878" y="21433"/>
                          <a:pt x="8001" y="21076"/>
                        </a:cubicBezTo>
                        <a:cubicBezTo>
                          <a:pt x="8285" y="19999"/>
                          <a:pt x="8500" y="18805"/>
                          <a:pt x="8630" y="17539"/>
                        </a:cubicBezTo>
                        <a:cubicBezTo>
                          <a:pt x="9430" y="17772"/>
                          <a:pt x="10274" y="17888"/>
                          <a:pt x="11161" y="17888"/>
                        </a:cubicBezTo>
                        <a:cubicBezTo>
                          <a:pt x="11635" y="17888"/>
                          <a:pt x="12122" y="17852"/>
                          <a:pt x="12621" y="17779"/>
                        </a:cubicBezTo>
                        <a:cubicBezTo>
                          <a:pt x="18343" y="16913"/>
                          <a:pt x="20837" y="7125"/>
                          <a:pt x="20837" y="1317"/>
                        </a:cubicBezTo>
                        <a:cubicBezTo>
                          <a:pt x="20874" y="888"/>
                          <a:pt x="20615" y="670"/>
                          <a:pt x="20338" y="670"/>
                        </a:cubicBezTo>
                        <a:cubicBezTo>
                          <a:pt x="20067" y="670"/>
                          <a:pt x="19772" y="888"/>
                          <a:pt x="19735" y="1317"/>
                        </a:cubicBezTo>
                        <a:cubicBezTo>
                          <a:pt x="19365" y="5655"/>
                          <a:pt x="17092" y="13187"/>
                          <a:pt x="13502" y="14919"/>
                        </a:cubicBezTo>
                        <a:cubicBezTo>
                          <a:pt x="12596" y="15349"/>
                          <a:pt x="11678" y="15545"/>
                          <a:pt x="10779" y="15545"/>
                        </a:cubicBezTo>
                        <a:cubicBezTo>
                          <a:pt x="10096" y="15545"/>
                          <a:pt x="9424" y="15436"/>
                          <a:pt x="8771" y="15218"/>
                        </a:cubicBezTo>
                        <a:cubicBezTo>
                          <a:pt x="8882" y="10145"/>
                          <a:pt x="7724" y="4549"/>
                          <a:pt x="4774" y="1492"/>
                        </a:cubicBezTo>
                        <a:cubicBezTo>
                          <a:pt x="4127" y="786"/>
                          <a:pt x="3142" y="0"/>
                          <a:pt x="21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47" name="Google Shape;6201;p48"/>
                  <p:cNvSpPr/>
                  <p:nvPr/>
                </p:nvSpPr>
                <p:spPr>
                  <a:xfrm>
                    <a:off x="311495" y="355784"/>
                    <a:ext cx="142061" cy="1049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91" h="21600" fill="norm" stroke="1" extrusionOk="0">
                        <a:moveTo>
                          <a:pt x="2875" y="3019"/>
                        </a:moveTo>
                        <a:cubicBezTo>
                          <a:pt x="3059" y="3019"/>
                          <a:pt x="3271" y="3045"/>
                          <a:pt x="3517" y="3103"/>
                        </a:cubicBezTo>
                        <a:cubicBezTo>
                          <a:pt x="4976" y="3495"/>
                          <a:pt x="6384" y="6833"/>
                          <a:pt x="7059" y="8384"/>
                        </a:cubicBezTo>
                        <a:cubicBezTo>
                          <a:pt x="7834" y="10393"/>
                          <a:pt x="8368" y="12759"/>
                          <a:pt x="8552" y="15126"/>
                        </a:cubicBezTo>
                        <a:cubicBezTo>
                          <a:pt x="6124" y="13815"/>
                          <a:pt x="3980" y="11527"/>
                          <a:pt x="2841" y="8619"/>
                        </a:cubicBezTo>
                        <a:cubicBezTo>
                          <a:pt x="2166" y="6970"/>
                          <a:pt x="678" y="3019"/>
                          <a:pt x="2875" y="3019"/>
                        </a:cubicBezTo>
                        <a:close/>
                        <a:moveTo>
                          <a:pt x="702" y="0"/>
                        </a:moveTo>
                        <a:cubicBezTo>
                          <a:pt x="366" y="0"/>
                          <a:pt x="83" y="463"/>
                          <a:pt x="26" y="932"/>
                        </a:cubicBezTo>
                        <a:cubicBezTo>
                          <a:pt x="-361" y="8469"/>
                          <a:pt x="3503" y="15172"/>
                          <a:pt x="8609" y="17636"/>
                        </a:cubicBezTo>
                        <a:cubicBezTo>
                          <a:pt x="8571" y="18705"/>
                          <a:pt x="8453" y="19742"/>
                          <a:pt x="8240" y="20726"/>
                        </a:cubicBezTo>
                        <a:cubicBezTo>
                          <a:pt x="8084" y="21254"/>
                          <a:pt x="8424" y="21600"/>
                          <a:pt x="8746" y="21600"/>
                        </a:cubicBezTo>
                        <a:cubicBezTo>
                          <a:pt x="8897" y="21600"/>
                          <a:pt x="9048" y="21522"/>
                          <a:pt x="9138" y="21346"/>
                        </a:cubicBezTo>
                        <a:cubicBezTo>
                          <a:pt x="9610" y="20400"/>
                          <a:pt x="9912" y="19325"/>
                          <a:pt x="10073" y="18184"/>
                        </a:cubicBezTo>
                        <a:cubicBezTo>
                          <a:pt x="10725" y="18353"/>
                          <a:pt x="11395" y="18438"/>
                          <a:pt x="12066" y="18438"/>
                        </a:cubicBezTo>
                        <a:cubicBezTo>
                          <a:pt x="16242" y="18438"/>
                          <a:pt x="20464" y="15145"/>
                          <a:pt x="21173" y="9160"/>
                        </a:cubicBezTo>
                        <a:cubicBezTo>
                          <a:pt x="21239" y="8834"/>
                          <a:pt x="21107" y="8619"/>
                          <a:pt x="20960" y="8619"/>
                        </a:cubicBezTo>
                        <a:cubicBezTo>
                          <a:pt x="20866" y="8619"/>
                          <a:pt x="20767" y="8710"/>
                          <a:pt x="20724" y="8926"/>
                        </a:cubicBezTo>
                        <a:cubicBezTo>
                          <a:pt x="19671" y="14181"/>
                          <a:pt x="16544" y="16365"/>
                          <a:pt x="13138" y="16365"/>
                        </a:cubicBezTo>
                        <a:cubicBezTo>
                          <a:pt x="12170" y="16365"/>
                          <a:pt x="11178" y="16189"/>
                          <a:pt x="10205" y="15856"/>
                        </a:cubicBezTo>
                        <a:cubicBezTo>
                          <a:pt x="10082" y="8678"/>
                          <a:pt x="5444" y="59"/>
                          <a:pt x="70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48" name="Google Shape;6202;p48"/>
                  <p:cNvSpPr/>
                  <p:nvPr/>
                </p:nvSpPr>
                <p:spPr>
                  <a:xfrm>
                    <a:off x="214502" y="446567"/>
                    <a:ext cx="160629" cy="455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47" h="21600" fill="norm" stroke="1" extrusionOk="0">
                        <a:moveTo>
                          <a:pt x="733" y="0"/>
                        </a:moveTo>
                        <a:cubicBezTo>
                          <a:pt x="171" y="0"/>
                          <a:pt x="-302" y="2539"/>
                          <a:pt x="238" y="4326"/>
                        </a:cubicBezTo>
                        <a:cubicBezTo>
                          <a:pt x="3015" y="13293"/>
                          <a:pt x="8485" y="21600"/>
                          <a:pt x="13193" y="21600"/>
                        </a:cubicBezTo>
                        <a:cubicBezTo>
                          <a:pt x="16934" y="21600"/>
                          <a:pt x="20196" y="16343"/>
                          <a:pt x="21235" y="1998"/>
                        </a:cubicBezTo>
                        <a:cubicBezTo>
                          <a:pt x="21298" y="1307"/>
                          <a:pt x="21110" y="676"/>
                          <a:pt x="20925" y="676"/>
                        </a:cubicBezTo>
                        <a:cubicBezTo>
                          <a:pt x="20829" y="676"/>
                          <a:pt x="20737" y="856"/>
                          <a:pt x="20686" y="1292"/>
                        </a:cubicBezTo>
                        <a:cubicBezTo>
                          <a:pt x="19363" y="12152"/>
                          <a:pt x="16439" y="16238"/>
                          <a:pt x="13177" y="16238"/>
                        </a:cubicBezTo>
                        <a:cubicBezTo>
                          <a:pt x="8812" y="16238"/>
                          <a:pt x="3832" y="8937"/>
                          <a:pt x="1235" y="751"/>
                        </a:cubicBezTo>
                        <a:cubicBezTo>
                          <a:pt x="1076" y="225"/>
                          <a:pt x="900" y="0"/>
                          <a:pt x="73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49" name="Google Shape;6203;p48"/>
                  <p:cNvSpPr/>
                  <p:nvPr/>
                </p:nvSpPr>
                <p:spPr>
                  <a:xfrm>
                    <a:off x="215782" y="446473"/>
                    <a:ext cx="260538" cy="3506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79" h="21600" fill="norm" stroke="1" extrusionOk="0">
                        <a:moveTo>
                          <a:pt x="209" y="0"/>
                        </a:moveTo>
                        <a:cubicBezTo>
                          <a:pt x="58" y="0"/>
                          <a:pt x="-69" y="109"/>
                          <a:pt x="43" y="242"/>
                        </a:cubicBezTo>
                        <a:cubicBezTo>
                          <a:pt x="1620" y="2309"/>
                          <a:pt x="4190" y="3866"/>
                          <a:pt x="5858" y="5910"/>
                        </a:cubicBezTo>
                        <a:cubicBezTo>
                          <a:pt x="7097" y="7396"/>
                          <a:pt x="8056" y="9044"/>
                          <a:pt x="9477" y="10483"/>
                        </a:cubicBezTo>
                        <a:cubicBezTo>
                          <a:pt x="12912" y="14037"/>
                          <a:pt x="16160" y="18751"/>
                          <a:pt x="20770" y="21536"/>
                        </a:cubicBezTo>
                        <a:cubicBezTo>
                          <a:pt x="20842" y="21582"/>
                          <a:pt x="20923" y="21600"/>
                          <a:pt x="21001" y="21600"/>
                        </a:cubicBezTo>
                        <a:cubicBezTo>
                          <a:pt x="21284" y="21600"/>
                          <a:pt x="21531" y="21346"/>
                          <a:pt x="21266" y="21165"/>
                        </a:cubicBezTo>
                        <a:cubicBezTo>
                          <a:pt x="12728" y="15197"/>
                          <a:pt x="9108" y="5954"/>
                          <a:pt x="383" y="57"/>
                        </a:cubicBezTo>
                        <a:cubicBezTo>
                          <a:pt x="331" y="18"/>
                          <a:pt x="269" y="0"/>
                          <a:pt x="20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</p:grpSp>
      </p:grpSp>
      <p:grpSp>
        <p:nvGrpSpPr>
          <p:cNvPr id="1469" name="Google Shape;10559;p64"/>
          <p:cNvGrpSpPr/>
          <p:nvPr/>
        </p:nvGrpSpPr>
        <p:grpSpPr>
          <a:xfrm>
            <a:off x="248405" y="3871015"/>
            <a:ext cx="1229553" cy="1061719"/>
            <a:chOff x="0" y="0"/>
            <a:chExt cx="1229552" cy="1061718"/>
          </a:xfrm>
        </p:grpSpPr>
        <p:sp>
          <p:nvSpPr>
            <p:cNvPr id="1454" name="Google Shape;10560;p64"/>
            <p:cNvSpPr/>
            <p:nvPr/>
          </p:nvSpPr>
          <p:spPr>
            <a:xfrm>
              <a:off x="13280" y="10389"/>
              <a:ext cx="1216273" cy="10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16025" y="0"/>
                  </a:moveTo>
                  <a:cubicBezTo>
                    <a:pt x="15934" y="0"/>
                    <a:pt x="15840" y="21"/>
                    <a:pt x="15750" y="63"/>
                  </a:cubicBezTo>
                  <a:lnTo>
                    <a:pt x="8845" y="3278"/>
                  </a:lnTo>
                  <a:lnTo>
                    <a:pt x="8819" y="3223"/>
                  </a:lnTo>
                  <a:lnTo>
                    <a:pt x="7999" y="3674"/>
                  </a:lnTo>
                  <a:lnTo>
                    <a:pt x="7951" y="3697"/>
                  </a:lnTo>
                  <a:lnTo>
                    <a:pt x="7938" y="3705"/>
                  </a:lnTo>
                  <a:lnTo>
                    <a:pt x="7891" y="3729"/>
                  </a:lnTo>
                  <a:lnTo>
                    <a:pt x="7064" y="4181"/>
                  </a:lnTo>
                  <a:lnTo>
                    <a:pt x="7084" y="4228"/>
                  </a:lnTo>
                  <a:lnTo>
                    <a:pt x="390" y="8377"/>
                  </a:lnTo>
                  <a:cubicBezTo>
                    <a:pt x="44" y="8591"/>
                    <a:pt x="-98" y="9090"/>
                    <a:pt x="72" y="9510"/>
                  </a:cubicBezTo>
                  <a:lnTo>
                    <a:pt x="4692" y="21101"/>
                  </a:lnTo>
                  <a:cubicBezTo>
                    <a:pt x="4816" y="21418"/>
                    <a:pt x="5084" y="21600"/>
                    <a:pt x="5362" y="21600"/>
                  </a:cubicBezTo>
                  <a:cubicBezTo>
                    <a:pt x="5494" y="21600"/>
                    <a:pt x="5627" y="21559"/>
                    <a:pt x="5749" y="21473"/>
                  </a:cubicBezTo>
                  <a:cubicBezTo>
                    <a:pt x="8312" y="19656"/>
                    <a:pt x="11092" y="17585"/>
                    <a:pt x="12119" y="17585"/>
                  </a:cubicBezTo>
                  <a:cubicBezTo>
                    <a:pt x="12121" y="17585"/>
                    <a:pt x="12123" y="17585"/>
                    <a:pt x="12125" y="17585"/>
                  </a:cubicBezTo>
                  <a:lnTo>
                    <a:pt x="12450" y="17696"/>
                  </a:lnTo>
                  <a:lnTo>
                    <a:pt x="13324" y="17221"/>
                  </a:lnTo>
                  <a:lnTo>
                    <a:pt x="13338" y="17221"/>
                  </a:lnTo>
                  <a:lnTo>
                    <a:pt x="14212" y="16746"/>
                  </a:lnTo>
                  <a:lnTo>
                    <a:pt x="14333" y="16390"/>
                  </a:lnTo>
                  <a:cubicBezTo>
                    <a:pt x="14435" y="15875"/>
                    <a:pt x="17566" y="14600"/>
                    <a:pt x="20879" y="13286"/>
                  </a:cubicBezTo>
                  <a:cubicBezTo>
                    <a:pt x="21299" y="13120"/>
                    <a:pt x="21502" y="12565"/>
                    <a:pt x="21313" y="12098"/>
                  </a:cubicBezTo>
                  <a:lnTo>
                    <a:pt x="16692" y="499"/>
                  </a:lnTo>
                  <a:cubicBezTo>
                    <a:pt x="16569" y="189"/>
                    <a:pt x="16305" y="0"/>
                    <a:pt x="1602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0561;p64"/>
            <p:cNvSpPr/>
            <p:nvPr/>
          </p:nvSpPr>
          <p:spPr>
            <a:xfrm>
              <a:off x="24274" y="208085"/>
              <a:ext cx="731442" cy="809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61" y="0"/>
                  </a:moveTo>
                  <a:lnTo>
                    <a:pt x="0" y="5637"/>
                  </a:lnTo>
                  <a:lnTo>
                    <a:pt x="8239" y="21600"/>
                  </a:lnTo>
                  <a:lnTo>
                    <a:pt x="21600" y="15973"/>
                  </a:lnTo>
                  <a:lnTo>
                    <a:pt x="13361" y="0"/>
                  </a:lnTo>
                  <a:close/>
                </a:path>
              </a:pathLst>
            </a:custGeom>
            <a:solidFill>
              <a:srgbClr val="D5CA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0562;p64"/>
            <p:cNvSpPr/>
            <p:nvPr/>
          </p:nvSpPr>
          <p:spPr>
            <a:xfrm>
              <a:off x="471290" y="0"/>
              <a:ext cx="731054" cy="80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56" y="0"/>
                  </a:moveTo>
                  <a:lnTo>
                    <a:pt x="0" y="5626"/>
                  </a:lnTo>
                  <a:lnTo>
                    <a:pt x="8244" y="21600"/>
                  </a:lnTo>
                  <a:lnTo>
                    <a:pt x="21600" y="15963"/>
                  </a:lnTo>
                  <a:lnTo>
                    <a:pt x="13356" y="0"/>
                  </a:lnTo>
                  <a:close/>
                </a:path>
              </a:pathLst>
            </a:custGeom>
            <a:solidFill>
              <a:srgbClr val="D5CA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0563;p64"/>
            <p:cNvSpPr/>
            <p:nvPr/>
          </p:nvSpPr>
          <p:spPr>
            <a:xfrm>
              <a:off x="477085" y="15795"/>
              <a:ext cx="722573" cy="77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70" y="0"/>
                  </a:moveTo>
                  <a:cubicBezTo>
                    <a:pt x="8617" y="1292"/>
                    <a:pt x="3133" y="1508"/>
                    <a:pt x="0" y="5480"/>
                  </a:cubicBezTo>
                  <a:lnTo>
                    <a:pt x="8030" y="21600"/>
                  </a:lnTo>
                  <a:cubicBezTo>
                    <a:pt x="11428" y="17950"/>
                    <a:pt x="16831" y="17637"/>
                    <a:pt x="21600" y="16120"/>
                  </a:cubicBezTo>
                  <a:lnTo>
                    <a:pt x="13570" y="0"/>
                  </a:lnTo>
                  <a:close/>
                </a:path>
              </a:pathLst>
            </a:custGeom>
            <a:solidFill>
              <a:srgbClr val="F2E8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0564;p64"/>
            <p:cNvSpPr/>
            <p:nvPr/>
          </p:nvSpPr>
          <p:spPr>
            <a:xfrm>
              <a:off x="35052" y="211289"/>
              <a:ext cx="710662" cy="79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15" y="0"/>
                  </a:moveTo>
                  <a:cubicBezTo>
                    <a:pt x="7777" y="0"/>
                    <a:pt x="4143" y="3485"/>
                    <a:pt x="0" y="6007"/>
                  </a:cubicBezTo>
                  <a:lnTo>
                    <a:pt x="8164" y="21600"/>
                  </a:lnTo>
                  <a:cubicBezTo>
                    <a:pt x="12545" y="19235"/>
                    <a:pt x="16352" y="15694"/>
                    <a:pt x="21600" y="15611"/>
                  </a:cubicBezTo>
                  <a:lnTo>
                    <a:pt x="13436" y="17"/>
                  </a:lnTo>
                  <a:cubicBezTo>
                    <a:pt x="13226" y="6"/>
                    <a:pt x="13019" y="0"/>
                    <a:pt x="12815" y="0"/>
                  </a:cubicBezTo>
                  <a:close/>
                </a:path>
              </a:pathLst>
            </a:custGeom>
            <a:solidFill>
              <a:srgbClr val="F2E8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0565;p64"/>
            <p:cNvSpPr/>
            <p:nvPr/>
          </p:nvSpPr>
          <p:spPr>
            <a:xfrm>
              <a:off x="0" y="210253"/>
              <a:ext cx="745715" cy="70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69" y="0"/>
                  </a:moveTo>
                  <a:cubicBezTo>
                    <a:pt x="7778" y="0"/>
                    <a:pt x="3690" y="1351"/>
                    <a:pt x="0" y="4012"/>
                  </a:cubicBezTo>
                  <a:lnTo>
                    <a:pt x="7792" y="21600"/>
                  </a:lnTo>
                  <a:cubicBezTo>
                    <a:pt x="11956" y="18933"/>
                    <a:pt x="16599" y="17735"/>
                    <a:pt x="21600" y="17641"/>
                  </a:cubicBezTo>
                  <a:lnTo>
                    <a:pt x="13808" y="51"/>
                  </a:lnTo>
                  <a:cubicBezTo>
                    <a:pt x="13290" y="17"/>
                    <a:pt x="12777" y="0"/>
                    <a:pt x="122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0566;p64"/>
            <p:cNvSpPr/>
            <p:nvPr/>
          </p:nvSpPr>
          <p:spPr>
            <a:xfrm>
              <a:off x="146426" y="171737"/>
              <a:ext cx="599285" cy="62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17" y="0"/>
                  </a:moveTo>
                  <a:cubicBezTo>
                    <a:pt x="3134" y="0"/>
                    <a:pt x="0" y="1731"/>
                    <a:pt x="0" y="1731"/>
                  </a:cubicBezTo>
                  <a:lnTo>
                    <a:pt x="9682" y="21600"/>
                  </a:lnTo>
                  <a:cubicBezTo>
                    <a:pt x="9682" y="21600"/>
                    <a:pt x="13218" y="20291"/>
                    <a:pt x="16918" y="20291"/>
                  </a:cubicBezTo>
                  <a:cubicBezTo>
                    <a:pt x="18542" y="20291"/>
                    <a:pt x="20198" y="20544"/>
                    <a:pt x="21600" y="21269"/>
                  </a:cubicBezTo>
                  <a:lnTo>
                    <a:pt x="11918" y="1385"/>
                  </a:lnTo>
                  <a:cubicBezTo>
                    <a:pt x="10265" y="355"/>
                    <a:pt x="8484" y="0"/>
                    <a:pt x="68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10567;p64"/>
            <p:cNvSpPr/>
            <p:nvPr/>
          </p:nvSpPr>
          <p:spPr>
            <a:xfrm>
              <a:off x="535668" y="90949"/>
              <a:ext cx="361869" cy="15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0" y="13332"/>
                    <a:pt x="8947" y="9196"/>
                  </a:cubicBezTo>
                  <a:cubicBezTo>
                    <a:pt x="12834" y="5060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10568;p64"/>
            <p:cNvSpPr/>
            <p:nvPr/>
          </p:nvSpPr>
          <p:spPr>
            <a:xfrm>
              <a:off x="564960" y="149501"/>
              <a:ext cx="361869" cy="1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0" y="13329"/>
                    <a:pt x="8947" y="9198"/>
                  </a:cubicBezTo>
                  <a:cubicBezTo>
                    <a:pt x="12834" y="5063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0569;p64"/>
            <p:cNvSpPr/>
            <p:nvPr/>
          </p:nvSpPr>
          <p:spPr>
            <a:xfrm>
              <a:off x="600790" y="211548"/>
              <a:ext cx="361869" cy="1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0" y="13329"/>
                    <a:pt x="8947" y="9194"/>
                  </a:cubicBezTo>
                  <a:cubicBezTo>
                    <a:pt x="12836" y="5063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0570;p64"/>
            <p:cNvSpPr/>
            <p:nvPr/>
          </p:nvSpPr>
          <p:spPr>
            <a:xfrm>
              <a:off x="623899" y="269743"/>
              <a:ext cx="361482" cy="15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44" y="13350"/>
                    <a:pt x="8936" y="9225"/>
                  </a:cubicBezTo>
                  <a:cubicBezTo>
                    <a:pt x="12850" y="5046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10571;p64"/>
            <p:cNvSpPr/>
            <p:nvPr/>
          </p:nvSpPr>
          <p:spPr>
            <a:xfrm>
              <a:off x="656266" y="348362"/>
              <a:ext cx="361870" cy="1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2" y="13329"/>
                    <a:pt x="8949" y="9194"/>
                  </a:cubicBezTo>
                  <a:cubicBezTo>
                    <a:pt x="12836" y="5058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0572;p64"/>
            <p:cNvSpPr/>
            <p:nvPr/>
          </p:nvSpPr>
          <p:spPr>
            <a:xfrm>
              <a:off x="685558" y="406945"/>
              <a:ext cx="361870" cy="15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2" y="13332"/>
                    <a:pt x="8949" y="9196"/>
                  </a:cubicBezTo>
                  <a:cubicBezTo>
                    <a:pt x="12836" y="5060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0573;p64"/>
            <p:cNvSpPr/>
            <p:nvPr/>
          </p:nvSpPr>
          <p:spPr>
            <a:xfrm>
              <a:off x="721388" y="468604"/>
              <a:ext cx="361870" cy="15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2" y="13353"/>
                    <a:pt x="8949" y="9172"/>
                  </a:cubicBezTo>
                  <a:cubicBezTo>
                    <a:pt x="12836" y="5047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0574;p64"/>
            <p:cNvSpPr/>
            <p:nvPr/>
          </p:nvSpPr>
          <p:spPr>
            <a:xfrm>
              <a:off x="754176" y="537189"/>
              <a:ext cx="361837" cy="15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37" y="13329"/>
                    <a:pt x="8948" y="9194"/>
                  </a:cubicBezTo>
                  <a:cubicBezTo>
                    <a:pt x="12836" y="5058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470" name="IMG_2516.jpeg" descr="IMG_2516.jpeg"/>
          <p:cNvPicPr>
            <a:picLocks noChangeAspect="1"/>
          </p:cNvPicPr>
          <p:nvPr/>
        </p:nvPicPr>
        <p:blipFill>
          <a:blip r:embed="rId2">
            <a:extLst/>
          </a:blip>
          <a:srcRect l="37258" t="0" r="0" b="73754"/>
          <a:stretch>
            <a:fillRect/>
          </a:stretch>
        </p:blipFill>
        <p:spPr>
          <a:xfrm>
            <a:off x="2220005" y="286000"/>
            <a:ext cx="4689170" cy="74475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471" name="IMG_2516.jpeg" descr="IMG_2516.jpeg"/>
          <p:cNvPicPr>
            <a:picLocks noChangeAspect="1"/>
          </p:cNvPicPr>
          <p:nvPr/>
        </p:nvPicPr>
        <p:blipFill>
          <a:blip r:embed="rId2">
            <a:extLst/>
          </a:blip>
          <a:srcRect l="54886" t="27017" r="0" b="3881"/>
          <a:stretch>
            <a:fillRect/>
          </a:stretch>
        </p:blipFill>
        <p:spPr>
          <a:xfrm>
            <a:off x="5687237" y="1586642"/>
            <a:ext cx="2650329" cy="1541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2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573" y="4470674"/>
            <a:ext cx="1264032" cy="632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5329;p44"/>
          <p:cNvSpPr/>
          <p:nvPr/>
        </p:nvSpPr>
        <p:spPr>
          <a:xfrm flipH="1">
            <a:off x="378912" y="1212958"/>
            <a:ext cx="8371266" cy="3692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600" fill="norm" stroke="1" extrusionOk="0">
                <a:moveTo>
                  <a:pt x="11613" y="21472"/>
                </a:moveTo>
                <a:cubicBezTo>
                  <a:pt x="11613" y="21475"/>
                  <a:pt x="11614" y="21475"/>
                  <a:pt x="11615" y="21475"/>
                </a:cubicBezTo>
                <a:cubicBezTo>
                  <a:pt x="11615" y="21475"/>
                  <a:pt x="11615" y="21475"/>
                  <a:pt x="11615" y="21472"/>
                </a:cubicBezTo>
                <a:cubicBezTo>
                  <a:pt x="11615" y="21472"/>
                  <a:pt x="11614" y="21472"/>
                  <a:pt x="11613" y="21472"/>
                </a:cubicBezTo>
                <a:close/>
                <a:moveTo>
                  <a:pt x="18851" y="0"/>
                </a:moveTo>
                <a:cubicBezTo>
                  <a:pt x="18513" y="0"/>
                  <a:pt x="18177" y="54"/>
                  <a:pt x="17844" y="133"/>
                </a:cubicBezTo>
                <a:cubicBezTo>
                  <a:pt x="17100" y="313"/>
                  <a:pt x="16355" y="408"/>
                  <a:pt x="15605" y="408"/>
                </a:cubicBezTo>
                <a:cubicBezTo>
                  <a:pt x="15187" y="408"/>
                  <a:pt x="14768" y="378"/>
                  <a:pt x="14346" y="318"/>
                </a:cubicBezTo>
                <a:cubicBezTo>
                  <a:pt x="13530" y="206"/>
                  <a:pt x="12700" y="88"/>
                  <a:pt x="11877" y="76"/>
                </a:cubicBezTo>
                <a:cubicBezTo>
                  <a:pt x="11834" y="76"/>
                  <a:pt x="11790" y="76"/>
                  <a:pt x="11747" y="76"/>
                </a:cubicBezTo>
                <a:cubicBezTo>
                  <a:pt x="10512" y="76"/>
                  <a:pt x="9275" y="151"/>
                  <a:pt x="8037" y="206"/>
                </a:cubicBezTo>
                <a:cubicBezTo>
                  <a:pt x="6930" y="256"/>
                  <a:pt x="5823" y="351"/>
                  <a:pt x="4720" y="397"/>
                </a:cubicBezTo>
                <a:cubicBezTo>
                  <a:pt x="3967" y="424"/>
                  <a:pt x="3225" y="537"/>
                  <a:pt x="2493" y="722"/>
                </a:cubicBezTo>
                <a:cubicBezTo>
                  <a:pt x="1734" y="919"/>
                  <a:pt x="1205" y="1464"/>
                  <a:pt x="902" y="2339"/>
                </a:cubicBezTo>
                <a:cubicBezTo>
                  <a:pt x="837" y="2530"/>
                  <a:pt x="776" y="2721"/>
                  <a:pt x="724" y="2918"/>
                </a:cubicBezTo>
                <a:cubicBezTo>
                  <a:pt x="288" y="4530"/>
                  <a:pt x="111" y="6198"/>
                  <a:pt x="46" y="7893"/>
                </a:cubicBezTo>
                <a:cubicBezTo>
                  <a:pt x="-57" y="10673"/>
                  <a:pt x="30" y="13458"/>
                  <a:pt x="130" y="16238"/>
                </a:cubicBezTo>
                <a:cubicBezTo>
                  <a:pt x="163" y="17092"/>
                  <a:pt x="272" y="17951"/>
                  <a:pt x="388" y="18793"/>
                </a:cubicBezTo>
                <a:cubicBezTo>
                  <a:pt x="527" y="19753"/>
                  <a:pt x="1024" y="20354"/>
                  <a:pt x="1766" y="20652"/>
                </a:cubicBezTo>
                <a:cubicBezTo>
                  <a:pt x="1902" y="20708"/>
                  <a:pt x="2034" y="20759"/>
                  <a:pt x="2173" y="20798"/>
                </a:cubicBezTo>
                <a:cubicBezTo>
                  <a:pt x="3454" y="21197"/>
                  <a:pt x="4768" y="21270"/>
                  <a:pt x="6081" y="21309"/>
                </a:cubicBezTo>
                <a:cubicBezTo>
                  <a:pt x="7930" y="21354"/>
                  <a:pt x="9773" y="21399"/>
                  <a:pt x="11616" y="21450"/>
                </a:cubicBezTo>
                <a:cubicBezTo>
                  <a:pt x="11616" y="21459"/>
                  <a:pt x="11616" y="21467"/>
                  <a:pt x="11615" y="21472"/>
                </a:cubicBezTo>
                <a:cubicBezTo>
                  <a:pt x="12583" y="21517"/>
                  <a:pt x="13544" y="21579"/>
                  <a:pt x="14511" y="21596"/>
                </a:cubicBezTo>
                <a:cubicBezTo>
                  <a:pt x="14721" y="21599"/>
                  <a:pt x="14931" y="21600"/>
                  <a:pt x="15141" y="21600"/>
                </a:cubicBezTo>
                <a:cubicBezTo>
                  <a:pt x="15941" y="21600"/>
                  <a:pt x="16743" y="21582"/>
                  <a:pt x="17543" y="21582"/>
                </a:cubicBezTo>
                <a:cubicBezTo>
                  <a:pt x="17692" y="21582"/>
                  <a:pt x="17841" y="21583"/>
                  <a:pt x="17990" y="21584"/>
                </a:cubicBezTo>
                <a:cubicBezTo>
                  <a:pt x="18047" y="21585"/>
                  <a:pt x="18104" y="21585"/>
                  <a:pt x="18160" y="21585"/>
                </a:cubicBezTo>
                <a:cubicBezTo>
                  <a:pt x="18913" y="21585"/>
                  <a:pt x="19659" y="21515"/>
                  <a:pt x="20397" y="21343"/>
                </a:cubicBezTo>
                <a:cubicBezTo>
                  <a:pt x="20659" y="21275"/>
                  <a:pt x="20923" y="21191"/>
                  <a:pt x="21172" y="21079"/>
                </a:cubicBezTo>
                <a:cubicBezTo>
                  <a:pt x="21440" y="20955"/>
                  <a:pt x="21498" y="20725"/>
                  <a:pt x="21401" y="20394"/>
                </a:cubicBezTo>
                <a:cubicBezTo>
                  <a:pt x="21385" y="20338"/>
                  <a:pt x="21378" y="20282"/>
                  <a:pt x="21378" y="20231"/>
                </a:cubicBezTo>
                <a:cubicBezTo>
                  <a:pt x="21411" y="19372"/>
                  <a:pt x="21449" y="18496"/>
                  <a:pt x="21465" y="17637"/>
                </a:cubicBezTo>
                <a:cubicBezTo>
                  <a:pt x="21494" y="16008"/>
                  <a:pt x="21543" y="14368"/>
                  <a:pt x="21527" y="12740"/>
                </a:cubicBezTo>
                <a:cubicBezTo>
                  <a:pt x="21511" y="11150"/>
                  <a:pt x="21420" y="9561"/>
                  <a:pt x="21369" y="7966"/>
                </a:cubicBezTo>
                <a:cubicBezTo>
                  <a:pt x="21327" y="6573"/>
                  <a:pt x="21314" y="5170"/>
                  <a:pt x="21252" y="3766"/>
                </a:cubicBezTo>
                <a:cubicBezTo>
                  <a:pt x="21211" y="2744"/>
                  <a:pt x="21010" y="1772"/>
                  <a:pt x="20517" y="919"/>
                </a:cubicBezTo>
                <a:cubicBezTo>
                  <a:pt x="20226" y="430"/>
                  <a:pt x="19842" y="133"/>
                  <a:pt x="19355" y="43"/>
                </a:cubicBezTo>
                <a:cubicBezTo>
                  <a:pt x="19186" y="13"/>
                  <a:pt x="19018" y="0"/>
                  <a:pt x="18851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514" name="Google Shape;6164;p48"/>
          <p:cNvGrpSpPr/>
          <p:nvPr/>
        </p:nvGrpSpPr>
        <p:grpSpPr>
          <a:xfrm>
            <a:off x="7774724" y="346880"/>
            <a:ext cx="850463" cy="1102442"/>
            <a:chOff x="0" y="0"/>
            <a:chExt cx="850461" cy="1102440"/>
          </a:xfrm>
        </p:grpSpPr>
        <p:grpSp>
          <p:nvGrpSpPr>
            <p:cNvPr id="1493" name="Google Shape;6165;p48"/>
            <p:cNvGrpSpPr/>
            <p:nvPr/>
          </p:nvGrpSpPr>
          <p:grpSpPr>
            <a:xfrm>
              <a:off x="-1" y="93569"/>
              <a:ext cx="850463" cy="1008872"/>
              <a:chOff x="0" y="0"/>
              <a:chExt cx="850461" cy="1008870"/>
            </a:xfrm>
          </p:grpSpPr>
          <p:sp>
            <p:nvSpPr>
              <p:cNvPr id="1475" name="Google Shape;6166;p48"/>
              <p:cNvSpPr/>
              <p:nvPr/>
            </p:nvSpPr>
            <p:spPr>
              <a:xfrm>
                <a:off x="459026" y="637823"/>
                <a:ext cx="251915" cy="181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36" h="21600" fill="norm" stroke="1" extrusionOk="0">
                    <a:moveTo>
                      <a:pt x="19860" y="0"/>
                    </a:moveTo>
                    <a:cubicBezTo>
                      <a:pt x="19710" y="0"/>
                      <a:pt x="19542" y="185"/>
                      <a:pt x="19560" y="483"/>
                    </a:cubicBezTo>
                    <a:cubicBezTo>
                      <a:pt x="19863" y="5832"/>
                      <a:pt x="10624" y="10643"/>
                      <a:pt x="7870" y="12849"/>
                    </a:cubicBezTo>
                    <a:cubicBezTo>
                      <a:pt x="5629" y="14647"/>
                      <a:pt x="1691" y="16040"/>
                      <a:pt x="208" y="19054"/>
                    </a:cubicBezTo>
                    <a:cubicBezTo>
                      <a:pt x="-374" y="20195"/>
                      <a:pt x="366" y="21600"/>
                      <a:pt x="1152" y="21600"/>
                    </a:cubicBezTo>
                    <a:cubicBezTo>
                      <a:pt x="1391" y="21600"/>
                      <a:pt x="1633" y="21472"/>
                      <a:pt x="1844" y="21166"/>
                    </a:cubicBezTo>
                    <a:cubicBezTo>
                      <a:pt x="3266" y="19190"/>
                      <a:pt x="6112" y="18246"/>
                      <a:pt x="7870" y="16626"/>
                    </a:cubicBezTo>
                    <a:cubicBezTo>
                      <a:pt x="9686" y="14915"/>
                      <a:pt x="11535" y="13434"/>
                      <a:pt x="13321" y="11678"/>
                    </a:cubicBezTo>
                    <a:cubicBezTo>
                      <a:pt x="15925" y="9117"/>
                      <a:pt x="21226" y="5877"/>
                      <a:pt x="20074" y="257"/>
                    </a:cubicBezTo>
                    <a:cubicBezTo>
                      <a:pt x="20051" y="79"/>
                      <a:pt x="19959" y="0"/>
                      <a:pt x="19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6" name="Google Shape;6167;p48"/>
              <p:cNvSpPr/>
              <p:nvPr/>
            </p:nvSpPr>
            <p:spPr>
              <a:xfrm>
                <a:off x="503569" y="725376"/>
                <a:ext cx="260664" cy="160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8" h="21600" fill="norm" stroke="1" extrusionOk="0">
                    <a:moveTo>
                      <a:pt x="21153" y="0"/>
                    </a:moveTo>
                    <a:cubicBezTo>
                      <a:pt x="21099" y="0"/>
                      <a:pt x="21041" y="34"/>
                      <a:pt x="20995" y="128"/>
                    </a:cubicBezTo>
                    <a:cubicBezTo>
                      <a:pt x="17896" y="4239"/>
                      <a:pt x="13837" y="7083"/>
                      <a:pt x="10463" y="10533"/>
                    </a:cubicBezTo>
                    <a:cubicBezTo>
                      <a:pt x="7086" y="13937"/>
                      <a:pt x="3646" y="18201"/>
                      <a:pt x="84" y="21046"/>
                    </a:cubicBezTo>
                    <a:cubicBezTo>
                      <a:pt x="-72" y="21216"/>
                      <a:pt x="11" y="21600"/>
                      <a:pt x="152" y="21600"/>
                    </a:cubicBezTo>
                    <a:cubicBezTo>
                      <a:pt x="180" y="21600"/>
                      <a:pt x="209" y="21587"/>
                      <a:pt x="240" y="21553"/>
                    </a:cubicBezTo>
                    <a:cubicBezTo>
                      <a:pt x="4112" y="18657"/>
                      <a:pt x="7705" y="14192"/>
                      <a:pt x="11454" y="10841"/>
                    </a:cubicBezTo>
                    <a:cubicBezTo>
                      <a:pt x="14675" y="7945"/>
                      <a:pt x="18734" y="5049"/>
                      <a:pt x="21335" y="734"/>
                    </a:cubicBezTo>
                    <a:cubicBezTo>
                      <a:pt x="21528" y="461"/>
                      <a:pt x="21346" y="0"/>
                      <a:pt x="21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92" name="Google Shape;6168;p48"/>
              <p:cNvGrpSpPr/>
              <p:nvPr/>
            </p:nvGrpSpPr>
            <p:grpSpPr>
              <a:xfrm>
                <a:off x="-1" y="0"/>
                <a:ext cx="850463" cy="1008871"/>
                <a:chOff x="0" y="0"/>
                <a:chExt cx="850461" cy="1008871"/>
              </a:xfrm>
            </p:grpSpPr>
            <p:sp>
              <p:nvSpPr>
                <p:cNvPr id="1477" name="Google Shape;6169;p48"/>
                <p:cNvSpPr/>
                <p:nvPr/>
              </p:nvSpPr>
              <p:spPr>
                <a:xfrm>
                  <a:off x="0" y="0"/>
                  <a:ext cx="712256" cy="822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3" h="21600" fill="norm" stroke="1" extrusionOk="0">
                      <a:moveTo>
                        <a:pt x="9382" y="0"/>
                      </a:moveTo>
                      <a:cubicBezTo>
                        <a:pt x="9040" y="0"/>
                        <a:pt x="8697" y="18"/>
                        <a:pt x="8352" y="55"/>
                      </a:cubicBezTo>
                      <a:cubicBezTo>
                        <a:pt x="4195" y="480"/>
                        <a:pt x="1010" y="2647"/>
                        <a:pt x="261" y="6417"/>
                      </a:cubicBezTo>
                      <a:cubicBezTo>
                        <a:pt x="-443" y="9911"/>
                        <a:pt x="206" y="13424"/>
                        <a:pt x="3055" y="16086"/>
                      </a:cubicBezTo>
                      <a:cubicBezTo>
                        <a:pt x="4139" y="17095"/>
                        <a:pt x="5570" y="17926"/>
                        <a:pt x="7101" y="18273"/>
                      </a:cubicBezTo>
                      <a:cubicBezTo>
                        <a:pt x="9336" y="18787"/>
                        <a:pt x="12231" y="19876"/>
                        <a:pt x="13773" y="21538"/>
                      </a:cubicBezTo>
                      <a:cubicBezTo>
                        <a:pt x="13812" y="21582"/>
                        <a:pt x="13858" y="21600"/>
                        <a:pt x="13902" y="21600"/>
                      </a:cubicBezTo>
                      <a:cubicBezTo>
                        <a:pt x="14020" y="21600"/>
                        <a:pt x="14127" y="21473"/>
                        <a:pt x="14085" y="21351"/>
                      </a:cubicBezTo>
                      <a:cubicBezTo>
                        <a:pt x="13561" y="20005"/>
                        <a:pt x="11437" y="19114"/>
                        <a:pt x="10140" y="18441"/>
                      </a:cubicBezTo>
                      <a:cubicBezTo>
                        <a:pt x="8162" y="17432"/>
                        <a:pt x="6005" y="17452"/>
                        <a:pt x="4240" y="16016"/>
                      </a:cubicBezTo>
                      <a:cubicBezTo>
                        <a:pt x="2507" y="14592"/>
                        <a:pt x="1290" y="12850"/>
                        <a:pt x="887" y="10752"/>
                      </a:cubicBezTo>
                      <a:cubicBezTo>
                        <a:pt x="452" y="8486"/>
                        <a:pt x="775" y="5517"/>
                        <a:pt x="2251" y="3607"/>
                      </a:cubicBezTo>
                      <a:cubicBezTo>
                        <a:pt x="3910" y="1471"/>
                        <a:pt x="6536" y="465"/>
                        <a:pt x="9170" y="465"/>
                      </a:cubicBezTo>
                      <a:cubicBezTo>
                        <a:pt x="12638" y="465"/>
                        <a:pt x="16118" y="2208"/>
                        <a:pt x="17427" y="5408"/>
                      </a:cubicBezTo>
                      <a:cubicBezTo>
                        <a:pt x="19003" y="9277"/>
                        <a:pt x="17919" y="13642"/>
                        <a:pt x="20836" y="17095"/>
                      </a:cubicBezTo>
                      <a:cubicBezTo>
                        <a:pt x="20867" y="17132"/>
                        <a:pt x="20908" y="17147"/>
                        <a:pt x="20950" y="17147"/>
                      </a:cubicBezTo>
                      <a:cubicBezTo>
                        <a:pt x="21054" y="17147"/>
                        <a:pt x="21157" y="17049"/>
                        <a:pt x="21093" y="16957"/>
                      </a:cubicBezTo>
                      <a:cubicBezTo>
                        <a:pt x="18354" y="13266"/>
                        <a:pt x="19561" y="8793"/>
                        <a:pt x="17707" y="4874"/>
                      </a:cubicBezTo>
                      <a:cubicBezTo>
                        <a:pt x="16320" y="1931"/>
                        <a:pt x="12942" y="0"/>
                        <a:pt x="93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8" name="Google Shape;6170;p48"/>
                <p:cNvSpPr/>
                <p:nvPr/>
              </p:nvSpPr>
              <p:spPr>
                <a:xfrm>
                  <a:off x="458396" y="801974"/>
                  <a:ext cx="115243" cy="1845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2" h="21600" fill="norm" stroke="1" extrusionOk="0">
                      <a:moveTo>
                        <a:pt x="1034" y="0"/>
                      </a:moveTo>
                      <a:cubicBezTo>
                        <a:pt x="330" y="0"/>
                        <a:pt x="-318" y="404"/>
                        <a:pt x="171" y="853"/>
                      </a:cubicBezTo>
                      <a:cubicBezTo>
                        <a:pt x="6598" y="7206"/>
                        <a:pt x="11536" y="14401"/>
                        <a:pt x="17355" y="21022"/>
                      </a:cubicBezTo>
                      <a:cubicBezTo>
                        <a:pt x="17668" y="21385"/>
                        <a:pt x="18202" y="21600"/>
                        <a:pt x="18861" y="21600"/>
                      </a:cubicBezTo>
                      <a:cubicBezTo>
                        <a:pt x="18924" y="21600"/>
                        <a:pt x="18986" y="21600"/>
                        <a:pt x="19049" y="21596"/>
                      </a:cubicBezTo>
                      <a:cubicBezTo>
                        <a:pt x="19185" y="21596"/>
                        <a:pt x="19390" y="21552"/>
                        <a:pt x="19520" y="21552"/>
                      </a:cubicBezTo>
                      <a:cubicBezTo>
                        <a:pt x="21282" y="21374"/>
                        <a:pt x="20879" y="19876"/>
                        <a:pt x="19390" y="19654"/>
                      </a:cubicBezTo>
                      <a:cubicBezTo>
                        <a:pt x="19117" y="19609"/>
                        <a:pt x="16139" y="15239"/>
                        <a:pt x="15736" y="14624"/>
                      </a:cubicBezTo>
                      <a:cubicBezTo>
                        <a:pt x="14110" y="12592"/>
                        <a:pt x="12417" y="10650"/>
                        <a:pt x="10593" y="8752"/>
                      </a:cubicBezTo>
                      <a:cubicBezTo>
                        <a:pt x="7751" y="5794"/>
                        <a:pt x="5655" y="2617"/>
                        <a:pt x="1796" y="189"/>
                      </a:cubicBezTo>
                      <a:cubicBezTo>
                        <a:pt x="1574" y="59"/>
                        <a:pt x="1302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9" name="Google Shape;6171;p48"/>
                <p:cNvSpPr/>
                <p:nvPr/>
              </p:nvSpPr>
              <p:spPr>
                <a:xfrm>
                  <a:off x="702822" y="635987"/>
                  <a:ext cx="147640" cy="207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1" h="21600" fill="norm" stroke="1" extrusionOk="0">
                      <a:moveTo>
                        <a:pt x="436" y="0"/>
                      </a:moveTo>
                      <a:cubicBezTo>
                        <a:pt x="192" y="0"/>
                        <a:pt x="-61" y="149"/>
                        <a:pt x="13" y="376"/>
                      </a:cubicBezTo>
                      <a:cubicBezTo>
                        <a:pt x="1273" y="3795"/>
                        <a:pt x="4829" y="7095"/>
                        <a:pt x="7627" y="10003"/>
                      </a:cubicBezTo>
                      <a:cubicBezTo>
                        <a:pt x="9103" y="11574"/>
                        <a:pt x="10635" y="13188"/>
                        <a:pt x="12227" y="14719"/>
                      </a:cubicBezTo>
                      <a:cubicBezTo>
                        <a:pt x="14196" y="16643"/>
                        <a:pt x="18033" y="19003"/>
                        <a:pt x="19183" y="21164"/>
                      </a:cubicBezTo>
                      <a:cubicBezTo>
                        <a:pt x="19381" y="21445"/>
                        <a:pt x="19841" y="21600"/>
                        <a:pt x="20292" y="21600"/>
                      </a:cubicBezTo>
                      <a:cubicBezTo>
                        <a:pt x="20343" y="21600"/>
                        <a:pt x="20393" y="21600"/>
                        <a:pt x="20444" y="21593"/>
                      </a:cubicBezTo>
                      <a:cubicBezTo>
                        <a:pt x="20554" y="21593"/>
                        <a:pt x="20771" y="21593"/>
                        <a:pt x="20881" y="21557"/>
                      </a:cubicBezTo>
                      <a:cubicBezTo>
                        <a:pt x="21208" y="21557"/>
                        <a:pt x="21539" y="21201"/>
                        <a:pt x="21429" y="20966"/>
                      </a:cubicBezTo>
                      <a:cubicBezTo>
                        <a:pt x="20444" y="17745"/>
                        <a:pt x="15075" y="14798"/>
                        <a:pt x="12499" y="12125"/>
                      </a:cubicBezTo>
                      <a:cubicBezTo>
                        <a:pt x="8722" y="8194"/>
                        <a:pt x="3845" y="4386"/>
                        <a:pt x="776" y="142"/>
                      </a:cubicBezTo>
                      <a:cubicBezTo>
                        <a:pt x="703" y="43"/>
                        <a:pt x="569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0" name="Google Shape;6172;p48"/>
                <p:cNvSpPr/>
                <p:nvPr/>
              </p:nvSpPr>
              <p:spPr>
                <a:xfrm>
                  <a:off x="828670" y="827812"/>
                  <a:ext cx="15974" cy="631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2" h="21600" fill="norm" stroke="1" extrusionOk="0">
                      <a:moveTo>
                        <a:pt x="9663" y="0"/>
                      </a:moveTo>
                      <a:cubicBezTo>
                        <a:pt x="6901" y="0"/>
                        <a:pt x="4442" y="553"/>
                        <a:pt x="4669" y="1647"/>
                      </a:cubicBezTo>
                      <a:cubicBezTo>
                        <a:pt x="7393" y="7717"/>
                        <a:pt x="-2518" y="13775"/>
                        <a:pt x="622" y="20104"/>
                      </a:cubicBezTo>
                      <a:cubicBezTo>
                        <a:pt x="1378" y="21123"/>
                        <a:pt x="4140" y="21600"/>
                        <a:pt x="7053" y="21600"/>
                      </a:cubicBezTo>
                      <a:cubicBezTo>
                        <a:pt x="9322" y="21600"/>
                        <a:pt x="11668" y="21307"/>
                        <a:pt x="13256" y="20744"/>
                      </a:cubicBezTo>
                      <a:cubicBezTo>
                        <a:pt x="19082" y="18424"/>
                        <a:pt x="16396" y="14035"/>
                        <a:pt x="16850" y="11326"/>
                      </a:cubicBezTo>
                      <a:cubicBezTo>
                        <a:pt x="17758" y="9516"/>
                        <a:pt x="19082" y="7847"/>
                        <a:pt x="19082" y="6037"/>
                      </a:cubicBezTo>
                      <a:cubicBezTo>
                        <a:pt x="19082" y="4227"/>
                        <a:pt x="16850" y="2677"/>
                        <a:pt x="15488" y="1008"/>
                      </a:cubicBezTo>
                      <a:cubicBezTo>
                        <a:pt x="14126" y="325"/>
                        <a:pt x="11819" y="0"/>
                        <a:pt x="96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1" name="Google Shape;6173;p48"/>
                <p:cNvSpPr/>
                <p:nvPr/>
              </p:nvSpPr>
              <p:spPr>
                <a:xfrm>
                  <a:off x="609296" y="882212"/>
                  <a:ext cx="227219" cy="1227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20899" y="0"/>
                      </a:moveTo>
                      <a:cubicBezTo>
                        <a:pt x="20858" y="0"/>
                        <a:pt x="20810" y="11"/>
                        <a:pt x="20762" y="33"/>
                      </a:cubicBezTo>
                      <a:cubicBezTo>
                        <a:pt x="17116" y="1756"/>
                        <a:pt x="14106" y="7202"/>
                        <a:pt x="11024" y="10847"/>
                      </a:cubicBezTo>
                      <a:cubicBezTo>
                        <a:pt x="7660" y="14766"/>
                        <a:pt x="3942" y="18083"/>
                        <a:pt x="153" y="20474"/>
                      </a:cubicBezTo>
                      <a:cubicBezTo>
                        <a:pt x="-97" y="20675"/>
                        <a:pt x="-26" y="21600"/>
                        <a:pt x="257" y="21600"/>
                      </a:cubicBezTo>
                      <a:cubicBezTo>
                        <a:pt x="8969" y="20803"/>
                        <a:pt x="14141" y="10452"/>
                        <a:pt x="21045" y="1890"/>
                      </a:cubicBezTo>
                      <a:cubicBezTo>
                        <a:pt x="21503" y="1399"/>
                        <a:pt x="21417" y="0"/>
                        <a:pt x="208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2" name="Google Shape;6174;p48"/>
                <p:cNvSpPr/>
                <p:nvPr/>
              </p:nvSpPr>
              <p:spPr>
                <a:xfrm>
                  <a:off x="559951" y="976509"/>
                  <a:ext cx="56459" cy="32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7" h="21600" fill="norm" stroke="1" extrusionOk="0">
                      <a:moveTo>
                        <a:pt x="2120" y="0"/>
                      </a:moveTo>
                      <a:cubicBezTo>
                        <a:pt x="1800" y="0"/>
                        <a:pt x="1480" y="21"/>
                        <a:pt x="1148" y="85"/>
                      </a:cubicBezTo>
                      <a:cubicBezTo>
                        <a:pt x="-405" y="338"/>
                        <a:pt x="-405" y="5368"/>
                        <a:pt x="1290" y="5368"/>
                      </a:cubicBezTo>
                      <a:cubicBezTo>
                        <a:pt x="4823" y="5368"/>
                        <a:pt x="8771" y="10906"/>
                        <a:pt x="11320" y="14435"/>
                      </a:cubicBezTo>
                      <a:cubicBezTo>
                        <a:pt x="13430" y="17204"/>
                        <a:pt x="15979" y="18704"/>
                        <a:pt x="18089" y="20987"/>
                      </a:cubicBezTo>
                      <a:cubicBezTo>
                        <a:pt x="18421" y="21389"/>
                        <a:pt x="18800" y="21600"/>
                        <a:pt x="19168" y="21600"/>
                      </a:cubicBezTo>
                      <a:cubicBezTo>
                        <a:pt x="19915" y="21600"/>
                        <a:pt x="20638" y="20818"/>
                        <a:pt x="20910" y="19465"/>
                      </a:cubicBezTo>
                      <a:cubicBezTo>
                        <a:pt x="20910" y="19212"/>
                        <a:pt x="21053" y="18958"/>
                        <a:pt x="21053" y="18958"/>
                      </a:cubicBezTo>
                      <a:cubicBezTo>
                        <a:pt x="21195" y="17711"/>
                        <a:pt x="21195" y="15936"/>
                        <a:pt x="20768" y="14689"/>
                      </a:cubicBezTo>
                      <a:cubicBezTo>
                        <a:pt x="19642" y="12935"/>
                        <a:pt x="18658" y="12174"/>
                        <a:pt x="17390" y="11159"/>
                      </a:cubicBezTo>
                      <a:cubicBezTo>
                        <a:pt x="15267" y="10166"/>
                        <a:pt x="13430" y="7883"/>
                        <a:pt x="11320" y="5876"/>
                      </a:cubicBezTo>
                      <a:cubicBezTo>
                        <a:pt x="8617" y="3360"/>
                        <a:pt x="5440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3" name="Google Shape;6175;p48"/>
                <p:cNvSpPr/>
                <p:nvPr/>
              </p:nvSpPr>
              <p:spPr>
                <a:xfrm>
                  <a:off x="560660" y="815399"/>
                  <a:ext cx="281775" cy="1678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20631" y="0"/>
                      </a:moveTo>
                      <a:cubicBezTo>
                        <a:pt x="20531" y="0"/>
                        <a:pt x="20425" y="53"/>
                        <a:pt x="20322" y="179"/>
                      </a:cubicBezTo>
                      <a:cubicBezTo>
                        <a:pt x="13956" y="7703"/>
                        <a:pt x="6714" y="12504"/>
                        <a:pt x="291" y="19685"/>
                      </a:cubicBezTo>
                      <a:cubicBezTo>
                        <a:pt x="-244" y="20267"/>
                        <a:pt x="34" y="21600"/>
                        <a:pt x="516" y="21600"/>
                      </a:cubicBezTo>
                      <a:cubicBezTo>
                        <a:pt x="597" y="21600"/>
                        <a:pt x="683" y="21563"/>
                        <a:pt x="771" y="21482"/>
                      </a:cubicBezTo>
                      <a:cubicBezTo>
                        <a:pt x="7590" y="14835"/>
                        <a:pt x="14890" y="10466"/>
                        <a:pt x="20973" y="1443"/>
                      </a:cubicBezTo>
                      <a:cubicBezTo>
                        <a:pt x="21356" y="860"/>
                        <a:pt x="21035" y="0"/>
                        <a:pt x="206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4" name="Google Shape;6176;p48"/>
                <p:cNvSpPr/>
                <p:nvPr/>
              </p:nvSpPr>
              <p:spPr>
                <a:xfrm>
                  <a:off x="492195" y="691083"/>
                  <a:ext cx="243774" cy="1619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1" h="21600" fill="norm" stroke="1" extrusionOk="0">
                      <a:moveTo>
                        <a:pt x="21337" y="0"/>
                      </a:moveTo>
                      <a:cubicBezTo>
                        <a:pt x="21323" y="0"/>
                        <a:pt x="21309" y="8"/>
                        <a:pt x="21295" y="21"/>
                      </a:cubicBezTo>
                      <a:cubicBezTo>
                        <a:pt x="17879" y="3392"/>
                        <a:pt x="14725" y="7265"/>
                        <a:pt x="11376" y="10682"/>
                      </a:cubicBezTo>
                      <a:cubicBezTo>
                        <a:pt x="7659" y="14454"/>
                        <a:pt x="3580" y="17321"/>
                        <a:pt x="63" y="21144"/>
                      </a:cubicBezTo>
                      <a:cubicBezTo>
                        <a:pt x="-90" y="21330"/>
                        <a:pt x="69" y="21600"/>
                        <a:pt x="197" y="21600"/>
                      </a:cubicBezTo>
                      <a:cubicBezTo>
                        <a:pt x="208" y="21600"/>
                        <a:pt x="219" y="21600"/>
                        <a:pt x="228" y="21596"/>
                      </a:cubicBezTo>
                      <a:cubicBezTo>
                        <a:pt x="8291" y="17321"/>
                        <a:pt x="14527" y="7565"/>
                        <a:pt x="21396" y="325"/>
                      </a:cubicBezTo>
                      <a:cubicBezTo>
                        <a:pt x="21510" y="237"/>
                        <a:pt x="21426" y="0"/>
                        <a:pt x="213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5" name="Google Shape;6177;p48"/>
                <p:cNvSpPr/>
                <p:nvPr/>
              </p:nvSpPr>
              <p:spPr>
                <a:xfrm>
                  <a:off x="536155" y="760113"/>
                  <a:ext cx="246857" cy="16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0" h="21600" fill="norm" stroke="1" extrusionOk="0">
                      <a:moveTo>
                        <a:pt x="21303" y="0"/>
                      </a:moveTo>
                      <a:cubicBezTo>
                        <a:pt x="21225" y="0"/>
                        <a:pt x="21145" y="68"/>
                        <a:pt x="21110" y="222"/>
                      </a:cubicBezTo>
                      <a:cubicBezTo>
                        <a:pt x="20130" y="4217"/>
                        <a:pt x="2756" y="20713"/>
                        <a:pt x="592" y="20713"/>
                      </a:cubicBezTo>
                      <a:cubicBezTo>
                        <a:pt x="503" y="20713"/>
                        <a:pt x="440" y="20688"/>
                        <a:pt x="404" y="20628"/>
                      </a:cubicBezTo>
                      <a:cubicBezTo>
                        <a:pt x="351" y="20534"/>
                        <a:pt x="288" y="20491"/>
                        <a:pt x="227" y="20491"/>
                      </a:cubicBezTo>
                      <a:cubicBezTo>
                        <a:pt x="89" y="20491"/>
                        <a:pt x="-35" y="20688"/>
                        <a:pt x="9" y="20931"/>
                      </a:cubicBezTo>
                      <a:lnTo>
                        <a:pt x="9" y="21186"/>
                      </a:lnTo>
                      <a:cubicBezTo>
                        <a:pt x="9" y="21412"/>
                        <a:pt x="167" y="21600"/>
                        <a:pt x="318" y="21600"/>
                      </a:cubicBezTo>
                      <a:cubicBezTo>
                        <a:pt x="338" y="21600"/>
                        <a:pt x="354" y="21600"/>
                        <a:pt x="371" y="21591"/>
                      </a:cubicBezTo>
                      <a:cubicBezTo>
                        <a:pt x="5201" y="19865"/>
                        <a:pt x="10692" y="14232"/>
                        <a:pt x="14667" y="9662"/>
                      </a:cubicBezTo>
                      <a:cubicBezTo>
                        <a:pt x="16640" y="7380"/>
                        <a:pt x="20682" y="4332"/>
                        <a:pt x="21504" y="473"/>
                      </a:cubicBezTo>
                      <a:cubicBezTo>
                        <a:pt x="21565" y="188"/>
                        <a:pt x="21435" y="0"/>
                        <a:pt x="2130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6" name="Google Shape;6178;p48"/>
                <p:cNvSpPr/>
                <p:nvPr/>
              </p:nvSpPr>
              <p:spPr>
                <a:xfrm>
                  <a:off x="549150" y="804760"/>
                  <a:ext cx="271768" cy="149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20939" y="0"/>
                      </a:moveTo>
                      <a:cubicBezTo>
                        <a:pt x="20885" y="0"/>
                        <a:pt x="20827" y="32"/>
                        <a:pt x="20773" y="105"/>
                      </a:cubicBezTo>
                      <a:cubicBezTo>
                        <a:pt x="16754" y="4962"/>
                        <a:pt x="12350" y="8124"/>
                        <a:pt x="8092" y="12216"/>
                      </a:cubicBezTo>
                      <a:cubicBezTo>
                        <a:pt x="5640" y="14617"/>
                        <a:pt x="2211" y="16853"/>
                        <a:pt x="114" y="20509"/>
                      </a:cubicBezTo>
                      <a:cubicBezTo>
                        <a:pt x="-142" y="20936"/>
                        <a:pt x="76" y="21600"/>
                        <a:pt x="340" y="21600"/>
                      </a:cubicBezTo>
                      <a:cubicBezTo>
                        <a:pt x="412" y="21600"/>
                        <a:pt x="486" y="21554"/>
                        <a:pt x="556" y="21435"/>
                      </a:cubicBezTo>
                      <a:cubicBezTo>
                        <a:pt x="2951" y="17563"/>
                        <a:pt x="7442" y="14617"/>
                        <a:pt x="10399" y="12106"/>
                      </a:cubicBezTo>
                      <a:cubicBezTo>
                        <a:pt x="14122" y="8889"/>
                        <a:pt x="17816" y="5613"/>
                        <a:pt x="21187" y="1141"/>
                      </a:cubicBezTo>
                      <a:cubicBezTo>
                        <a:pt x="21458" y="779"/>
                        <a:pt x="21217" y="0"/>
                        <a:pt x="209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7" name="Google Shape;6179;p48"/>
                <p:cNvSpPr/>
                <p:nvPr/>
              </p:nvSpPr>
              <p:spPr>
                <a:xfrm>
                  <a:off x="504215" y="274565"/>
                  <a:ext cx="147877" cy="437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1" h="21600" fill="norm" stroke="1" extrusionOk="0">
                      <a:moveTo>
                        <a:pt x="310" y="0"/>
                      </a:moveTo>
                      <a:cubicBezTo>
                        <a:pt x="155" y="0"/>
                        <a:pt x="0" y="37"/>
                        <a:pt x="0" y="97"/>
                      </a:cubicBezTo>
                      <a:cubicBezTo>
                        <a:pt x="1139" y="4560"/>
                        <a:pt x="5318" y="9116"/>
                        <a:pt x="10148" y="13281"/>
                      </a:cubicBezTo>
                      <a:cubicBezTo>
                        <a:pt x="12750" y="15512"/>
                        <a:pt x="14760" y="19882"/>
                        <a:pt x="20019" y="21536"/>
                      </a:cubicBezTo>
                      <a:cubicBezTo>
                        <a:pt x="20165" y="21581"/>
                        <a:pt x="20329" y="21600"/>
                        <a:pt x="20493" y="21600"/>
                      </a:cubicBezTo>
                      <a:cubicBezTo>
                        <a:pt x="21062" y="21600"/>
                        <a:pt x="21600" y="21366"/>
                        <a:pt x="21053" y="21221"/>
                      </a:cubicBezTo>
                      <a:cubicBezTo>
                        <a:pt x="16168" y="19696"/>
                        <a:pt x="13726" y="15233"/>
                        <a:pt x="11288" y="13114"/>
                      </a:cubicBezTo>
                      <a:cubicBezTo>
                        <a:pt x="6567" y="9005"/>
                        <a:pt x="2114" y="4523"/>
                        <a:pt x="597" y="97"/>
                      </a:cubicBezTo>
                      <a:cubicBezTo>
                        <a:pt x="570" y="28"/>
                        <a:pt x="442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8" name="Google Shape;6180;p48"/>
                <p:cNvSpPr/>
                <p:nvPr/>
              </p:nvSpPr>
              <p:spPr>
                <a:xfrm>
                  <a:off x="404864" y="274692"/>
                  <a:ext cx="105629" cy="101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08" h="21600" fill="norm" stroke="1" extrusionOk="0">
                      <a:moveTo>
                        <a:pt x="3102" y="5558"/>
                      </a:moveTo>
                      <a:cubicBezTo>
                        <a:pt x="4599" y="5558"/>
                        <a:pt x="5829" y="7637"/>
                        <a:pt x="6633" y="8963"/>
                      </a:cubicBezTo>
                      <a:cubicBezTo>
                        <a:pt x="7668" y="10719"/>
                        <a:pt x="8502" y="12953"/>
                        <a:pt x="8989" y="15241"/>
                      </a:cubicBezTo>
                      <a:cubicBezTo>
                        <a:pt x="6901" y="14555"/>
                        <a:pt x="5026" y="12933"/>
                        <a:pt x="3881" y="10726"/>
                      </a:cubicBezTo>
                      <a:cubicBezTo>
                        <a:pt x="3370" y="9925"/>
                        <a:pt x="2937" y="8963"/>
                        <a:pt x="2572" y="8007"/>
                      </a:cubicBezTo>
                      <a:cubicBezTo>
                        <a:pt x="2067" y="6722"/>
                        <a:pt x="1196" y="6002"/>
                        <a:pt x="2718" y="5599"/>
                      </a:cubicBezTo>
                      <a:cubicBezTo>
                        <a:pt x="2846" y="5572"/>
                        <a:pt x="2974" y="5558"/>
                        <a:pt x="3102" y="5558"/>
                      </a:cubicBezTo>
                      <a:close/>
                      <a:moveTo>
                        <a:pt x="19661" y="0"/>
                      </a:moveTo>
                      <a:cubicBezTo>
                        <a:pt x="19350" y="0"/>
                        <a:pt x="18955" y="262"/>
                        <a:pt x="18955" y="713"/>
                      </a:cubicBezTo>
                      <a:cubicBezTo>
                        <a:pt x="19320" y="4717"/>
                        <a:pt x="18376" y="12173"/>
                        <a:pt x="15113" y="14333"/>
                      </a:cubicBezTo>
                      <a:cubicBezTo>
                        <a:pt x="13890" y="15214"/>
                        <a:pt x="12544" y="15611"/>
                        <a:pt x="11217" y="15611"/>
                      </a:cubicBezTo>
                      <a:cubicBezTo>
                        <a:pt x="10967" y="15611"/>
                        <a:pt x="10724" y="15598"/>
                        <a:pt x="10480" y="15571"/>
                      </a:cubicBezTo>
                      <a:cubicBezTo>
                        <a:pt x="9792" y="10928"/>
                        <a:pt x="7729" y="6056"/>
                        <a:pt x="4386" y="3836"/>
                      </a:cubicBezTo>
                      <a:cubicBezTo>
                        <a:pt x="3723" y="3378"/>
                        <a:pt x="2870" y="2947"/>
                        <a:pt x="2055" y="2947"/>
                      </a:cubicBezTo>
                      <a:cubicBezTo>
                        <a:pt x="1446" y="2947"/>
                        <a:pt x="867" y="3190"/>
                        <a:pt x="399" y="3836"/>
                      </a:cubicBezTo>
                      <a:cubicBezTo>
                        <a:pt x="-758" y="5444"/>
                        <a:pt x="910" y="8647"/>
                        <a:pt x="1488" y="10167"/>
                      </a:cubicBezTo>
                      <a:cubicBezTo>
                        <a:pt x="3010" y="14077"/>
                        <a:pt x="5872" y="16742"/>
                        <a:pt x="9336" y="17421"/>
                      </a:cubicBezTo>
                      <a:cubicBezTo>
                        <a:pt x="9464" y="18592"/>
                        <a:pt x="9488" y="19743"/>
                        <a:pt x="9391" y="20826"/>
                      </a:cubicBezTo>
                      <a:cubicBezTo>
                        <a:pt x="9348" y="21338"/>
                        <a:pt x="9683" y="21600"/>
                        <a:pt x="10012" y="21600"/>
                      </a:cubicBezTo>
                      <a:cubicBezTo>
                        <a:pt x="10298" y="21600"/>
                        <a:pt x="10584" y="21398"/>
                        <a:pt x="10620" y="20981"/>
                      </a:cubicBezTo>
                      <a:cubicBezTo>
                        <a:pt x="10742" y="19931"/>
                        <a:pt x="10766" y="18781"/>
                        <a:pt x="10693" y="17583"/>
                      </a:cubicBezTo>
                      <a:cubicBezTo>
                        <a:pt x="10833" y="17590"/>
                        <a:pt x="10980" y="17596"/>
                        <a:pt x="11126" y="17596"/>
                      </a:cubicBezTo>
                      <a:cubicBezTo>
                        <a:pt x="12246" y="17596"/>
                        <a:pt x="13415" y="17394"/>
                        <a:pt x="14608" y="16977"/>
                      </a:cubicBezTo>
                      <a:cubicBezTo>
                        <a:pt x="20044" y="15053"/>
                        <a:pt x="20842" y="5599"/>
                        <a:pt x="20044" y="316"/>
                      </a:cubicBezTo>
                      <a:cubicBezTo>
                        <a:pt x="20014" y="101"/>
                        <a:pt x="19856" y="0"/>
                        <a:pt x="196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9" name="Google Shape;6181;p48"/>
                <p:cNvSpPr/>
                <p:nvPr/>
              </p:nvSpPr>
              <p:spPr>
                <a:xfrm>
                  <a:off x="312706" y="354867"/>
                  <a:ext cx="146763" cy="940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600" fill="norm" stroke="1" extrusionOk="0">
                      <a:moveTo>
                        <a:pt x="3756" y="2792"/>
                      </a:moveTo>
                      <a:cubicBezTo>
                        <a:pt x="5195" y="2792"/>
                        <a:pt x="7075" y="6078"/>
                        <a:pt x="7790" y="7554"/>
                      </a:cubicBezTo>
                      <a:cubicBezTo>
                        <a:pt x="8815" y="9495"/>
                        <a:pt x="9679" y="11974"/>
                        <a:pt x="10194" y="14591"/>
                      </a:cubicBezTo>
                      <a:cubicBezTo>
                        <a:pt x="7674" y="13850"/>
                        <a:pt x="5301" y="11967"/>
                        <a:pt x="3811" y="9110"/>
                      </a:cubicBezTo>
                      <a:cubicBezTo>
                        <a:pt x="2929" y="7379"/>
                        <a:pt x="608" y="2792"/>
                        <a:pt x="3756" y="2792"/>
                      </a:cubicBezTo>
                      <a:close/>
                      <a:moveTo>
                        <a:pt x="1448" y="0"/>
                      </a:moveTo>
                      <a:cubicBezTo>
                        <a:pt x="1147" y="0"/>
                        <a:pt x="845" y="36"/>
                        <a:pt x="552" y="109"/>
                      </a:cubicBezTo>
                      <a:cubicBezTo>
                        <a:pt x="218" y="196"/>
                        <a:pt x="0" y="800"/>
                        <a:pt x="0" y="1323"/>
                      </a:cubicBezTo>
                      <a:cubicBezTo>
                        <a:pt x="715" y="9662"/>
                        <a:pt x="5357" y="15958"/>
                        <a:pt x="10566" y="17056"/>
                      </a:cubicBezTo>
                      <a:cubicBezTo>
                        <a:pt x="10700" y="18314"/>
                        <a:pt x="10737" y="19579"/>
                        <a:pt x="10668" y="20793"/>
                      </a:cubicBezTo>
                      <a:cubicBezTo>
                        <a:pt x="10603" y="21338"/>
                        <a:pt x="10839" y="21600"/>
                        <a:pt x="11099" y="21600"/>
                      </a:cubicBezTo>
                      <a:cubicBezTo>
                        <a:pt x="11299" y="21600"/>
                        <a:pt x="11508" y="21440"/>
                        <a:pt x="11605" y="21142"/>
                      </a:cubicBezTo>
                      <a:cubicBezTo>
                        <a:pt x="11954" y="19913"/>
                        <a:pt x="12102" y="18583"/>
                        <a:pt x="12084" y="17216"/>
                      </a:cubicBezTo>
                      <a:cubicBezTo>
                        <a:pt x="16781" y="17151"/>
                        <a:pt x="21600" y="11872"/>
                        <a:pt x="21498" y="4093"/>
                      </a:cubicBezTo>
                      <a:cubicBezTo>
                        <a:pt x="21554" y="3962"/>
                        <a:pt x="21470" y="3853"/>
                        <a:pt x="21373" y="3853"/>
                      </a:cubicBezTo>
                      <a:cubicBezTo>
                        <a:pt x="21280" y="3853"/>
                        <a:pt x="21168" y="3962"/>
                        <a:pt x="21168" y="4260"/>
                      </a:cubicBezTo>
                      <a:cubicBezTo>
                        <a:pt x="20764" y="11647"/>
                        <a:pt x="16795" y="14940"/>
                        <a:pt x="12590" y="14940"/>
                      </a:cubicBezTo>
                      <a:cubicBezTo>
                        <a:pt x="12362" y="14940"/>
                        <a:pt x="12135" y="14933"/>
                        <a:pt x="11912" y="14911"/>
                      </a:cubicBezTo>
                      <a:cubicBezTo>
                        <a:pt x="10914" y="7590"/>
                        <a:pt x="5849" y="0"/>
                        <a:pt x="14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0" name="Google Shape;6182;p48"/>
                <p:cNvSpPr/>
                <p:nvPr/>
              </p:nvSpPr>
              <p:spPr>
                <a:xfrm>
                  <a:off x="234957" y="436119"/>
                  <a:ext cx="157390" cy="57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6" h="21600" fill="norm" stroke="1" extrusionOk="0">
                      <a:moveTo>
                        <a:pt x="20953" y="0"/>
                      </a:moveTo>
                      <a:cubicBezTo>
                        <a:pt x="20837" y="0"/>
                        <a:pt x="20718" y="203"/>
                        <a:pt x="20654" y="669"/>
                      </a:cubicBezTo>
                      <a:cubicBezTo>
                        <a:pt x="19676" y="12719"/>
                        <a:pt x="15269" y="17105"/>
                        <a:pt x="10661" y="17105"/>
                      </a:cubicBezTo>
                      <a:cubicBezTo>
                        <a:pt x="7104" y="17105"/>
                        <a:pt x="3431" y="14500"/>
                        <a:pt x="1129" y="10782"/>
                      </a:cubicBezTo>
                      <a:cubicBezTo>
                        <a:pt x="1001" y="10579"/>
                        <a:pt x="873" y="10483"/>
                        <a:pt x="753" y="10483"/>
                      </a:cubicBezTo>
                      <a:cubicBezTo>
                        <a:pt x="113" y="10483"/>
                        <a:pt x="-327" y="12993"/>
                        <a:pt x="314" y="14189"/>
                      </a:cubicBezTo>
                      <a:cubicBezTo>
                        <a:pt x="2842" y="18492"/>
                        <a:pt x="6975" y="21600"/>
                        <a:pt x="10909" y="21600"/>
                      </a:cubicBezTo>
                      <a:cubicBezTo>
                        <a:pt x="16080" y="21600"/>
                        <a:pt x="20893" y="16221"/>
                        <a:pt x="21213" y="1100"/>
                      </a:cubicBezTo>
                      <a:cubicBezTo>
                        <a:pt x="21273" y="430"/>
                        <a:pt x="21119" y="0"/>
                        <a:pt x="209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1" name="Google Shape;6183;p48"/>
                <p:cNvSpPr/>
                <p:nvPr/>
              </p:nvSpPr>
              <p:spPr>
                <a:xfrm>
                  <a:off x="236132" y="463318"/>
                  <a:ext cx="321151" cy="297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5" h="21600" fill="norm" stroke="1" extrusionOk="0">
                      <a:moveTo>
                        <a:pt x="222" y="0"/>
                      </a:moveTo>
                      <a:cubicBezTo>
                        <a:pt x="54" y="0"/>
                        <a:pt x="-77" y="203"/>
                        <a:pt x="54" y="345"/>
                      </a:cubicBezTo>
                      <a:cubicBezTo>
                        <a:pt x="1734" y="2456"/>
                        <a:pt x="4071" y="3881"/>
                        <a:pt x="5827" y="5937"/>
                      </a:cubicBezTo>
                      <a:cubicBezTo>
                        <a:pt x="7132" y="7470"/>
                        <a:pt x="8212" y="9171"/>
                        <a:pt x="9643" y="10624"/>
                      </a:cubicBezTo>
                      <a:cubicBezTo>
                        <a:pt x="13133" y="14160"/>
                        <a:pt x="16671" y="19093"/>
                        <a:pt x="20916" y="21559"/>
                      </a:cubicBezTo>
                      <a:cubicBezTo>
                        <a:pt x="20964" y="21588"/>
                        <a:pt x="21013" y="21600"/>
                        <a:pt x="21061" y="21600"/>
                      </a:cubicBezTo>
                      <a:cubicBezTo>
                        <a:pt x="21325" y="21600"/>
                        <a:pt x="21523" y="21197"/>
                        <a:pt x="21266" y="21011"/>
                      </a:cubicBezTo>
                      <a:cubicBezTo>
                        <a:pt x="13232" y="15502"/>
                        <a:pt x="8463" y="5414"/>
                        <a:pt x="305" y="16"/>
                      </a:cubicBezTo>
                      <a:cubicBezTo>
                        <a:pt x="277" y="5"/>
                        <a:pt x="250" y="0"/>
                        <a:pt x="2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grpSp>
          <p:nvGrpSpPr>
            <p:cNvPr id="1513" name="Google Shape;6184;p48"/>
            <p:cNvGrpSpPr/>
            <p:nvPr/>
          </p:nvGrpSpPr>
          <p:grpSpPr>
            <a:xfrm>
              <a:off x="58692" y="-1"/>
              <a:ext cx="749031" cy="1052254"/>
              <a:chOff x="0" y="0"/>
              <a:chExt cx="749029" cy="1052252"/>
            </a:xfrm>
          </p:grpSpPr>
          <p:sp>
            <p:nvSpPr>
              <p:cNvPr id="1494" name="Google Shape;6185;p48"/>
              <p:cNvSpPr/>
              <p:nvPr/>
            </p:nvSpPr>
            <p:spPr>
              <a:xfrm>
                <a:off x="718795" y="917107"/>
                <a:ext cx="22799" cy="6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21600" fill="norm" stroke="1" extrusionOk="0">
                    <a:moveTo>
                      <a:pt x="16065" y="0"/>
                    </a:moveTo>
                    <a:cubicBezTo>
                      <a:pt x="14203" y="0"/>
                      <a:pt x="12341" y="456"/>
                      <a:pt x="12341" y="1470"/>
                    </a:cubicBezTo>
                    <a:cubicBezTo>
                      <a:pt x="11310" y="7705"/>
                      <a:pt x="739" y="13405"/>
                      <a:pt x="51" y="19629"/>
                    </a:cubicBezTo>
                    <a:cubicBezTo>
                      <a:pt x="-407" y="20887"/>
                      <a:pt x="2257" y="21600"/>
                      <a:pt x="5065" y="21600"/>
                    </a:cubicBezTo>
                    <a:cubicBezTo>
                      <a:pt x="6440" y="21600"/>
                      <a:pt x="7815" y="21433"/>
                      <a:pt x="8932" y="21088"/>
                    </a:cubicBezTo>
                    <a:cubicBezTo>
                      <a:pt x="14719" y="19106"/>
                      <a:pt x="14375" y="14730"/>
                      <a:pt x="16094" y="11813"/>
                    </a:cubicBezTo>
                    <a:cubicBezTo>
                      <a:pt x="17440" y="9954"/>
                      <a:pt x="19503" y="8362"/>
                      <a:pt x="20190" y="6513"/>
                    </a:cubicBezTo>
                    <a:cubicBezTo>
                      <a:pt x="21193" y="4788"/>
                      <a:pt x="20190" y="3062"/>
                      <a:pt x="19847" y="1214"/>
                    </a:cubicBezTo>
                    <a:cubicBezTo>
                      <a:pt x="19675" y="423"/>
                      <a:pt x="17870" y="0"/>
                      <a:pt x="16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12" name="Google Shape;6186;p48"/>
              <p:cNvGrpSpPr/>
              <p:nvPr/>
            </p:nvGrpSpPr>
            <p:grpSpPr>
              <a:xfrm>
                <a:off x="-1" y="-1"/>
                <a:ext cx="749031" cy="1052254"/>
                <a:chOff x="0" y="0"/>
                <a:chExt cx="749029" cy="1052252"/>
              </a:xfrm>
            </p:grpSpPr>
            <p:sp>
              <p:nvSpPr>
                <p:cNvPr id="1495" name="Google Shape;6187;p48"/>
                <p:cNvSpPr/>
                <p:nvPr/>
              </p:nvSpPr>
              <p:spPr>
                <a:xfrm>
                  <a:off x="641558" y="704003"/>
                  <a:ext cx="107472" cy="229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573" y="0"/>
                      </a:moveTo>
                      <a:cubicBezTo>
                        <a:pt x="299" y="0"/>
                        <a:pt x="0" y="78"/>
                        <a:pt x="0" y="262"/>
                      </a:cubicBezTo>
                      <a:cubicBezTo>
                        <a:pt x="382" y="3456"/>
                        <a:pt x="4016" y="6828"/>
                        <a:pt x="6822" y="9706"/>
                      </a:cubicBezTo>
                      <a:cubicBezTo>
                        <a:pt x="8337" y="11268"/>
                        <a:pt x="9699" y="12899"/>
                        <a:pt x="11366" y="14462"/>
                      </a:cubicBezTo>
                      <a:cubicBezTo>
                        <a:pt x="13339" y="16415"/>
                        <a:pt x="17654" y="18934"/>
                        <a:pt x="18418" y="21030"/>
                      </a:cubicBezTo>
                      <a:cubicBezTo>
                        <a:pt x="18564" y="21385"/>
                        <a:pt x="19322" y="21561"/>
                        <a:pt x="19933" y="21561"/>
                      </a:cubicBezTo>
                      <a:cubicBezTo>
                        <a:pt x="20155" y="21561"/>
                        <a:pt x="20461" y="21561"/>
                        <a:pt x="20614" y="21597"/>
                      </a:cubicBezTo>
                      <a:cubicBezTo>
                        <a:pt x="20639" y="21600"/>
                        <a:pt x="20671" y="21600"/>
                        <a:pt x="20703" y="21600"/>
                      </a:cubicBezTo>
                      <a:cubicBezTo>
                        <a:pt x="21135" y="21600"/>
                        <a:pt x="21600" y="21370"/>
                        <a:pt x="21600" y="21171"/>
                      </a:cubicBezTo>
                      <a:cubicBezTo>
                        <a:pt x="21371" y="18189"/>
                        <a:pt x="15159" y="14888"/>
                        <a:pt x="12582" y="12190"/>
                      </a:cubicBezTo>
                      <a:cubicBezTo>
                        <a:pt x="8865" y="8251"/>
                        <a:pt x="3640" y="4309"/>
                        <a:pt x="986" y="119"/>
                      </a:cubicBezTo>
                      <a:cubicBezTo>
                        <a:pt x="955" y="45"/>
                        <a:pt x="770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511" name="Google Shape;6188;p48"/>
                <p:cNvGrpSpPr/>
                <p:nvPr/>
              </p:nvGrpSpPr>
              <p:grpSpPr>
                <a:xfrm>
                  <a:off x="0" y="-1"/>
                  <a:ext cx="744350" cy="1052254"/>
                  <a:chOff x="0" y="0"/>
                  <a:chExt cx="744349" cy="1052252"/>
                </a:xfrm>
              </p:grpSpPr>
              <p:sp>
                <p:nvSpPr>
                  <p:cNvPr id="1496" name="Google Shape;6189;p48"/>
                  <p:cNvSpPr/>
                  <p:nvPr/>
                </p:nvSpPr>
                <p:spPr>
                  <a:xfrm>
                    <a:off x="0" y="0"/>
                    <a:ext cx="649372" cy="8428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6" h="21600" fill="norm" stroke="1" extrusionOk="0">
                        <a:moveTo>
                          <a:pt x="10255" y="0"/>
                        </a:moveTo>
                        <a:cubicBezTo>
                          <a:pt x="6145" y="0"/>
                          <a:pt x="2693" y="1564"/>
                          <a:pt x="1131" y="4809"/>
                        </a:cubicBezTo>
                        <a:cubicBezTo>
                          <a:pt x="-426" y="8035"/>
                          <a:pt x="-547" y="11514"/>
                          <a:pt x="1855" y="14537"/>
                        </a:cubicBezTo>
                        <a:cubicBezTo>
                          <a:pt x="2773" y="15687"/>
                          <a:pt x="4102" y="16711"/>
                          <a:pt x="5659" y="17301"/>
                        </a:cubicBezTo>
                        <a:cubicBezTo>
                          <a:pt x="7904" y="18160"/>
                          <a:pt x="10731" y="19677"/>
                          <a:pt x="11986" y="21513"/>
                        </a:cubicBezTo>
                        <a:cubicBezTo>
                          <a:pt x="12027" y="21575"/>
                          <a:pt x="12085" y="21600"/>
                          <a:pt x="12146" y="21600"/>
                        </a:cubicBezTo>
                        <a:cubicBezTo>
                          <a:pt x="12264" y="21600"/>
                          <a:pt x="12385" y="21499"/>
                          <a:pt x="12360" y="21378"/>
                        </a:cubicBezTo>
                        <a:cubicBezTo>
                          <a:pt x="12119" y="20005"/>
                          <a:pt x="10066" y="18798"/>
                          <a:pt x="8846" y="17948"/>
                        </a:cubicBezTo>
                        <a:cubicBezTo>
                          <a:pt x="6988" y="16663"/>
                          <a:pt x="4682" y="16325"/>
                          <a:pt x="3159" y="14653"/>
                        </a:cubicBezTo>
                        <a:cubicBezTo>
                          <a:pt x="1651" y="13011"/>
                          <a:pt x="757" y="11127"/>
                          <a:pt x="818" y="9050"/>
                        </a:cubicBezTo>
                        <a:cubicBezTo>
                          <a:pt x="878" y="6808"/>
                          <a:pt x="1904" y="4017"/>
                          <a:pt x="3920" y="2432"/>
                        </a:cubicBezTo>
                        <a:cubicBezTo>
                          <a:pt x="5689" y="1039"/>
                          <a:pt x="7927" y="410"/>
                          <a:pt x="10157" y="410"/>
                        </a:cubicBezTo>
                        <a:cubicBezTo>
                          <a:pt x="14518" y="410"/>
                          <a:pt x="18853" y="2818"/>
                          <a:pt x="19605" y="6634"/>
                        </a:cubicBezTo>
                        <a:cubicBezTo>
                          <a:pt x="20390" y="10596"/>
                          <a:pt x="18216" y="14605"/>
                          <a:pt x="20523" y="18412"/>
                        </a:cubicBezTo>
                        <a:cubicBezTo>
                          <a:pt x="20539" y="18460"/>
                          <a:pt x="20584" y="18479"/>
                          <a:pt x="20634" y="18479"/>
                        </a:cubicBezTo>
                        <a:cubicBezTo>
                          <a:pt x="20724" y="18479"/>
                          <a:pt x="20827" y="18412"/>
                          <a:pt x="20787" y="18325"/>
                        </a:cubicBezTo>
                        <a:cubicBezTo>
                          <a:pt x="18735" y="14325"/>
                          <a:pt x="21053" y="10248"/>
                          <a:pt x="20003" y="6190"/>
                        </a:cubicBezTo>
                        <a:cubicBezTo>
                          <a:pt x="19121" y="2847"/>
                          <a:pt x="15439" y="287"/>
                          <a:pt x="11189" y="26"/>
                        </a:cubicBezTo>
                        <a:cubicBezTo>
                          <a:pt x="10875" y="9"/>
                          <a:pt x="10562" y="0"/>
                          <a:pt x="1025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97" name="Google Shape;6190;p48"/>
                  <p:cNvSpPr/>
                  <p:nvPr/>
                </p:nvSpPr>
                <p:spPr>
                  <a:xfrm>
                    <a:off x="370615" y="706028"/>
                    <a:ext cx="277277" cy="1341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17" h="21600" fill="norm" stroke="1" extrusionOk="0">
                        <a:moveTo>
                          <a:pt x="20527" y="0"/>
                        </a:moveTo>
                        <a:cubicBezTo>
                          <a:pt x="20399" y="0"/>
                          <a:pt x="20273" y="183"/>
                          <a:pt x="20259" y="545"/>
                        </a:cubicBezTo>
                        <a:cubicBezTo>
                          <a:pt x="19919" y="7767"/>
                          <a:pt x="10861" y="10678"/>
                          <a:pt x="8059" y="12441"/>
                        </a:cubicBezTo>
                        <a:cubicBezTo>
                          <a:pt x="5795" y="13955"/>
                          <a:pt x="2030" y="14383"/>
                          <a:pt x="304" y="17777"/>
                        </a:cubicBezTo>
                        <a:cubicBezTo>
                          <a:pt x="-407" y="19199"/>
                          <a:pt x="249" y="21600"/>
                          <a:pt x="1062" y="21600"/>
                        </a:cubicBezTo>
                        <a:cubicBezTo>
                          <a:pt x="1221" y="21600"/>
                          <a:pt x="1385" y="21508"/>
                          <a:pt x="1550" y="21299"/>
                        </a:cubicBezTo>
                        <a:cubicBezTo>
                          <a:pt x="3104" y="19235"/>
                          <a:pt x="5795" y="18996"/>
                          <a:pt x="7633" y="17538"/>
                        </a:cubicBezTo>
                        <a:cubicBezTo>
                          <a:pt x="9502" y="16019"/>
                          <a:pt x="11370" y="14745"/>
                          <a:pt x="13210" y="13109"/>
                        </a:cubicBezTo>
                        <a:cubicBezTo>
                          <a:pt x="15927" y="10678"/>
                          <a:pt x="21193" y="8374"/>
                          <a:pt x="20796" y="545"/>
                        </a:cubicBezTo>
                        <a:cubicBezTo>
                          <a:pt x="20782" y="183"/>
                          <a:pt x="20653" y="0"/>
                          <a:pt x="2052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98" name="Google Shape;6191;p48"/>
                  <p:cNvSpPr/>
                  <p:nvPr/>
                </p:nvSpPr>
                <p:spPr>
                  <a:xfrm>
                    <a:off x="369920" y="820687"/>
                    <a:ext cx="80627" cy="2005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84" h="21600" fill="norm" stroke="1" extrusionOk="0">
                        <a:moveTo>
                          <a:pt x="1499" y="0"/>
                        </a:moveTo>
                        <a:cubicBezTo>
                          <a:pt x="549" y="0"/>
                          <a:pt x="-369" y="263"/>
                          <a:pt x="151" y="726"/>
                        </a:cubicBezTo>
                        <a:cubicBezTo>
                          <a:pt x="6536" y="7183"/>
                          <a:pt x="10500" y="14287"/>
                          <a:pt x="15821" y="20908"/>
                        </a:cubicBezTo>
                        <a:cubicBezTo>
                          <a:pt x="16203" y="21314"/>
                          <a:pt x="16974" y="21597"/>
                          <a:pt x="18039" y="21597"/>
                        </a:cubicBezTo>
                        <a:lnTo>
                          <a:pt x="18721" y="21597"/>
                        </a:lnTo>
                        <a:cubicBezTo>
                          <a:pt x="18753" y="21600"/>
                          <a:pt x="18786" y="21600"/>
                          <a:pt x="18826" y="21600"/>
                        </a:cubicBezTo>
                        <a:cubicBezTo>
                          <a:pt x="21231" y="21600"/>
                          <a:pt x="21207" y="20212"/>
                          <a:pt x="19298" y="19854"/>
                        </a:cubicBezTo>
                        <a:cubicBezTo>
                          <a:pt x="19103" y="19813"/>
                          <a:pt x="16690" y="15546"/>
                          <a:pt x="16300" y="14898"/>
                        </a:cubicBezTo>
                        <a:cubicBezTo>
                          <a:pt x="15041" y="12869"/>
                          <a:pt x="13303" y="10918"/>
                          <a:pt x="11467" y="8929"/>
                        </a:cubicBezTo>
                        <a:cubicBezTo>
                          <a:pt x="8851" y="5965"/>
                          <a:pt x="7113" y="2838"/>
                          <a:pt x="2758" y="198"/>
                        </a:cubicBezTo>
                        <a:cubicBezTo>
                          <a:pt x="2442" y="65"/>
                          <a:pt x="1962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99" name="Google Shape;6192;p48"/>
                  <p:cNvSpPr/>
                  <p:nvPr/>
                </p:nvSpPr>
                <p:spPr>
                  <a:xfrm>
                    <a:off x="480860" y="969543"/>
                    <a:ext cx="245068" cy="814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02" h="21600" fill="norm" stroke="1" extrusionOk="0">
                        <a:moveTo>
                          <a:pt x="20983" y="0"/>
                        </a:moveTo>
                        <a:cubicBezTo>
                          <a:pt x="20972" y="0"/>
                          <a:pt x="20961" y="0"/>
                          <a:pt x="20950" y="0"/>
                        </a:cubicBezTo>
                        <a:cubicBezTo>
                          <a:pt x="17427" y="705"/>
                          <a:pt x="14233" y="7206"/>
                          <a:pt x="11006" y="10901"/>
                        </a:cubicBezTo>
                        <a:cubicBezTo>
                          <a:pt x="7549" y="14898"/>
                          <a:pt x="3894" y="17804"/>
                          <a:pt x="174" y="19400"/>
                        </a:cubicBezTo>
                        <a:cubicBezTo>
                          <a:pt x="-58" y="19500"/>
                          <a:pt x="-58" y="20903"/>
                          <a:pt x="174" y="21004"/>
                        </a:cubicBezTo>
                        <a:cubicBezTo>
                          <a:pt x="1126" y="21415"/>
                          <a:pt x="2041" y="21600"/>
                          <a:pt x="2931" y="21600"/>
                        </a:cubicBezTo>
                        <a:cubicBezTo>
                          <a:pt x="9601" y="21600"/>
                          <a:pt x="14770" y="10943"/>
                          <a:pt x="21014" y="3007"/>
                        </a:cubicBezTo>
                        <a:cubicBezTo>
                          <a:pt x="21531" y="2410"/>
                          <a:pt x="21542" y="0"/>
                          <a:pt x="2098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00" name="Google Shape;6193;p48"/>
                  <p:cNvSpPr/>
                  <p:nvPr/>
                </p:nvSpPr>
                <p:spPr>
                  <a:xfrm>
                    <a:off x="436355" y="1011721"/>
                    <a:ext cx="51575" cy="405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04" h="21600" fill="norm" stroke="1" extrusionOk="0">
                        <a:moveTo>
                          <a:pt x="1328" y="0"/>
                        </a:moveTo>
                        <a:cubicBezTo>
                          <a:pt x="-161" y="0"/>
                          <a:pt x="-623" y="3476"/>
                          <a:pt x="1122" y="4050"/>
                        </a:cubicBezTo>
                        <a:cubicBezTo>
                          <a:pt x="4780" y="4658"/>
                          <a:pt x="8451" y="10479"/>
                          <a:pt x="10902" y="13686"/>
                        </a:cubicBezTo>
                        <a:cubicBezTo>
                          <a:pt x="12879" y="16504"/>
                          <a:pt x="15330" y="18309"/>
                          <a:pt x="17165" y="20723"/>
                        </a:cubicBezTo>
                        <a:cubicBezTo>
                          <a:pt x="17627" y="21330"/>
                          <a:pt x="18166" y="21600"/>
                          <a:pt x="18705" y="21600"/>
                        </a:cubicBezTo>
                        <a:cubicBezTo>
                          <a:pt x="19411" y="21600"/>
                          <a:pt x="20091" y="21128"/>
                          <a:pt x="20528" y="20317"/>
                        </a:cubicBezTo>
                        <a:cubicBezTo>
                          <a:pt x="20528" y="19929"/>
                          <a:pt x="20682" y="19929"/>
                          <a:pt x="20682" y="19727"/>
                        </a:cubicBezTo>
                        <a:cubicBezTo>
                          <a:pt x="20977" y="18714"/>
                          <a:pt x="20977" y="17516"/>
                          <a:pt x="20682" y="16504"/>
                        </a:cubicBezTo>
                        <a:cubicBezTo>
                          <a:pt x="19758" y="14698"/>
                          <a:pt x="18693" y="14091"/>
                          <a:pt x="17473" y="13095"/>
                        </a:cubicBezTo>
                        <a:cubicBezTo>
                          <a:pt x="15330" y="11289"/>
                          <a:pt x="13649" y="9281"/>
                          <a:pt x="11659" y="7256"/>
                        </a:cubicBezTo>
                        <a:cubicBezTo>
                          <a:pt x="8759" y="4253"/>
                          <a:pt x="5396" y="236"/>
                          <a:pt x="1572" y="34"/>
                        </a:cubicBezTo>
                        <a:cubicBezTo>
                          <a:pt x="1495" y="17"/>
                          <a:pt x="1418" y="0"/>
                          <a:pt x="1328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01" name="Google Shape;6194;p48"/>
                  <p:cNvSpPr/>
                  <p:nvPr/>
                </p:nvSpPr>
                <p:spPr>
                  <a:xfrm>
                    <a:off x="438368" y="904915"/>
                    <a:ext cx="305982" cy="1141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92" h="21600" fill="norm" stroke="1" extrusionOk="0">
                        <a:moveTo>
                          <a:pt x="20690" y="0"/>
                        </a:moveTo>
                        <a:cubicBezTo>
                          <a:pt x="20629" y="0"/>
                          <a:pt x="20563" y="30"/>
                          <a:pt x="20497" y="102"/>
                        </a:cubicBezTo>
                        <a:cubicBezTo>
                          <a:pt x="13970" y="7949"/>
                          <a:pt x="6893" y="11441"/>
                          <a:pt x="366" y="18791"/>
                        </a:cubicBezTo>
                        <a:cubicBezTo>
                          <a:pt x="-195" y="19426"/>
                          <a:pt x="-66" y="21600"/>
                          <a:pt x="450" y="21600"/>
                        </a:cubicBezTo>
                        <a:cubicBezTo>
                          <a:pt x="513" y="21600"/>
                          <a:pt x="579" y="21570"/>
                          <a:pt x="654" y="21498"/>
                        </a:cubicBezTo>
                        <a:cubicBezTo>
                          <a:pt x="7494" y="15293"/>
                          <a:pt x="14545" y="12441"/>
                          <a:pt x="20993" y="2240"/>
                        </a:cubicBezTo>
                        <a:cubicBezTo>
                          <a:pt x="21405" y="1557"/>
                          <a:pt x="21118" y="0"/>
                          <a:pt x="2069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02" name="Google Shape;6195;p48"/>
                  <p:cNvSpPr/>
                  <p:nvPr/>
                </p:nvSpPr>
                <p:spPr>
                  <a:xfrm>
                    <a:off x="394351" y="763659"/>
                    <a:ext cx="269558" cy="1132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8" h="21600" fill="norm" stroke="1" extrusionOk="0">
                        <a:moveTo>
                          <a:pt x="21360" y="0"/>
                        </a:moveTo>
                        <a:cubicBezTo>
                          <a:pt x="21355" y="0"/>
                          <a:pt x="21348" y="6"/>
                          <a:pt x="21340" y="12"/>
                        </a:cubicBezTo>
                        <a:cubicBezTo>
                          <a:pt x="17918" y="3245"/>
                          <a:pt x="14675" y="7492"/>
                          <a:pt x="11341" y="10869"/>
                        </a:cubicBezTo>
                        <a:cubicBezTo>
                          <a:pt x="7649" y="14682"/>
                          <a:pt x="3684" y="16984"/>
                          <a:pt x="83" y="20941"/>
                        </a:cubicBezTo>
                        <a:cubicBezTo>
                          <a:pt x="-86" y="21147"/>
                          <a:pt x="33" y="21600"/>
                          <a:pt x="171" y="21600"/>
                        </a:cubicBezTo>
                        <a:cubicBezTo>
                          <a:pt x="181" y="21600"/>
                          <a:pt x="191" y="21594"/>
                          <a:pt x="201" y="21588"/>
                        </a:cubicBezTo>
                        <a:cubicBezTo>
                          <a:pt x="7888" y="18929"/>
                          <a:pt x="14496" y="7776"/>
                          <a:pt x="21431" y="441"/>
                        </a:cubicBezTo>
                        <a:cubicBezTo>
                          <a:pt x="21514" y="375"/>
                          <a:pt x="21443" y="0"/>
                          <a:pt x="2136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03" name="Google Shape;6196;p48"/>
                  <p:cNvSpPr/>
                  <p:nvPr/>
                </p:nvSpPr>
                <p:spPr>
                  <a:xfrm>
                    <a:off x="398959" y="801878"/>
                    <a:ext cx="285934" cy="108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01" h="21600" fill="norm" stroke="1" extrusionOk="0">
                        <a:moveTo>
                          <a:pt x="21144" y="0"/>
                        </a:moveTo>
                        <a:cubicBezTo>
                          <a:pt x="21108" y="0"/>
                          <a:pt x="21073" y="19"/>
                          <a:pt x="21037" y="57"/>
                        </a:cubicBezTo>
                        <a:cubicBezTo>
                          <a:pt x="17819" y="4692"/>
                          <a:pt x="13870" y="6934"/>
                          <a:pt x="10512" y="10301"/>
                        </a:cubicBezTo>
                        <a:cubicBezTo>
                          <a:pt x="7154" y="13667"/>
                          <a:pt x="3627" y="18303"/>
                          <a:pt x="127" y="20771"/>
                        </a:cubicBezTo>
                        <a:cubicBezTo>
                          <a:pt x="-89" y="20915"/>
                          <a:pt x="3" y="21600"/>
                          <a:pt x="160" y="21600"/>
                        </a:cubicBezTo>
                        <a:cubicBezTo>
                          <a:pt x="167" y="21600"/>
                          <a:pt x="176" y="21600"/>
                          <a:pt x="184" y="21594"/>
                        </a:cubicBezTo>
                        <a:cubicBezTo>
                          <a:pt x="3964" y="19125"/>
                          <a:pt x="7632" y="14415"/>
                          <a:pt x="11386" y="11199"/>
                        </a:cubicBezTo>
                        <a:cubicBezTo>
                          <a:pt x="14546" y="8504"/>
                          <a:pt x="18468" y="6262"/>
                          <a:pt x="21291" y="1105"/>
                        </a:cubicBezTo>
                        <a:cubicBezTo>
                          <a:pt x="21511" y="779"/>
                          <a:pt x="21369" y="0"/>
                          <a:pt x="211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04" name="Google Shape;6197;p48"/>
                  <p:cNvSpPr/>
                  <p:nvPr/>
                </p:nvSpPr>
                <p:spPr>
                  <a:xfrm>
                    <a:off x="425161" y="839812"/>
                    <a:ext cx="271589" cy="111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40" h="21600" fill="norm" stroke="1" extrusionOk="0">
                        <a:moveTo>
                          <a:pt x="21369" y="0"/>
                        </a:moveTo>
                        <a:cubicBezTo>
                          <a:pt x="21311" y="0"/>
                          <a:pt x="21248" y="67"/>
                          <a:pt x="21201" y="227"/>
                        </a:cubicBezTo>
                        <a:cubicBezTo>
                          <a:pt x="19890" y="5330"/>
                          <a:pt x="3481" y="20528"/>
                          <a:pt x="779" y="20528"/>
                        </a:cubicBezTo>
                        <a:cubicBezTo>
                          <a:pt x="585" y="20528"/>
                          <a:pt x="462" y="20454"/>
                          <a:pt x="419" y="20289"/>
                        </a:cubicBezTo>
                        <a:cubicBezTo>
                          <a:pt x="372" y="20111"/>
                          <a:pt x="296" y="20032"/>
                          <a:pt x="224" y="20032"/>
                        </a:cubicBezTo>
                        <a:cubicBezTo>
                          <a:pt x="110" y="20032"/>
                          <a:pt x="0" y="20222"/>
                          <a:pt x="0" y="20577"/>
                        </a:cubicBezTo>
                        <a:lnTo>
                          <a:pt x="0" y="20945"/>
                        </a:lnTo>
                        <a:cubicBezTo>
                          <a:pt x="0" y="21306"/>
                          <a:pt x="151" y="21600"/>
                          <a:pt x="269" y="21600"/>
                        </a:cubicBezTo>
                        <a:cubicBezTo>
                          <a:pt x="4784" y="21232"/>
                          <a:pt x="10317" y="15548"/>
                          <a:pt x="14352" y="10733"/>
                        </a:cubicBezTo>
                        <a:cubicBezTo>
                          <a:pt x="16356" y="8252"/>
                          <a:pt x="20332" y="5697"/>
                          <a:pt x="21500" y="594"/>
                        </a:cubicBezTo>
                        <a:cubicBezTo>
                          <a:pt x="21600" y="294"/>
                          <a:pt x="21495" y="0"/>
                          <a:pt x="2136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05" name="Google Shape;6198;p48"/>
                  <p:cNvSpPr/>
                  <p:nvPr/>
                </p:nvSpPr>
                <p:spPr>
                  <a:xfrm>
                    <a:off x="431510" y="890127"/>
                    <a:ext cx="293598" cy="970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4" h="21600" fill="norm" stroke="1" extrusionOk="0">
                        <a:moveTo>
                          <a:pt x="21003" y="0"/>
                        </a:moveTo>
                        <a:cubicBezTo>
                          <a:pt x="20971" y="0"/>
                          <a:pt x="20934" y="14"/>
                          <a:pt x="20897" y="56"/>
                        </a:cubicBezTo>
                        <a:cubicBezTo>
                          <a:pt x="16762" y="5256"/>
                          <a:pt x="12436" y="7771"/>
                          <a:pt x="8193" y="11631"/>
                        </a:cubicBezTo>
                        <a:cubicBezTo>
                          <a:pt x="5700" y="13900"/>
                          <a:pt x="2413" y="15492"/>
                          <a:pt x="141" y="19768"/>
                        </a:cubicBezTo>
                        <a:cubicBezTo>
                          <a:pt x="-135" y="20332"/>
                          <a:pt x="33" y="21600"/>
                          <a:pt x="304" y="21600"/>
                        </a:cubicBezTo>
                        <a:cubicBezTo>
                          <a:pt x="357" y="21600"/>
                          <a:pt x="412" y="21551"/>
                          <a:pt x="470" y="21445"/>
                        </a:cubicBezTo>
                        <a:cubicBezTo>
                          <a:pt x="3016" y="17000"/>
                          <a:pt x="7369" y="14900"/>
                          <a:pt x="10272" y="12639"/>
                        </a:cubicBezTo>
                        <a:cubicBezTo>
                          <a:pt x="13970" y="9870"/>
                          <a:pt x="17638" y="6770"/>
                          <a:pt x="21143" y="1902"/>
                        </a:cubicBezTo>
                        <a:cubicBezTo>
                          <a:pt x="21465" y="1599"/>
                          <a:pt x="21318" y="0"/>
                          <a:pt x="2100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06" name="Google Shape;6199;p48"/>
                  <p:cNvSpPr/>
                  <p:nvPr/>
                </p:nvSpPr>
                <p:spPr>
                  <a:xfrm>
                    <a:off x="511908" y="311233"/>
                    <a:ext cx="66939" cy="456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64" h="21600" fill="norm" stroke="1" extrusionOk="0">
                        <a:moveTo>
                          <a:pt x="1561" y="0"/>
                        </a:moveTo>
                        <a:cubicBezTo>
                          <a:pt x="1305" y="0"/>
                          <a:pt x="1021" y="31"/>
                          <a:pt x="975" y="93"/>
                        </a:cubicBezTo>
                        <a:cubicBezTo>
                          <a:pt x="-1755" y="4371"/>
                          <a:pt x="1625" y="8917"/>
                          <a:pt x="6425" y="13125"/>
                        </a:cubicBezTo>
                        <a:cubicBezTo>
                          <a:pt x="8935" y="15407"/>
                          <a:pt x="8175" y="19614"/>
                          <a:pt x="16785" y="21504"/>
                        </a:cubicBezTo>
                        <a:cubicBezTo>
                          <a:pt x="17106" y="21573"/>
                          <a:pt x="17537" y="21600"/>
                          <a:pt x="17949" y="21600"/>
                        </a:cubicBezTo>
                        <a:cubicBezTo>
                          <a:pt x="18938" y="21600"/>
                          <a:pt x="19845" y="21441"/>
                          <a:pt x="19076" y="21290"/>
                        </a:cubicBezTo>
                        <a:cubicBezTo>
                          <a:pt x="11115" y="19543"/>
                          <a:pt x="11335" y="15211"/>
                          <a:pt x="8715" y="13036"/>
                        </a:cubicBezTo>
                        <a:cubicBezTo>
                          <a:pt x="3915" y="8881"/>
                          <a:pt x="205" y="4371"/>
                          <a:pt x="1955" y="109"/>
                        </a:cubicBezTo>
                        <a:cubicBezTo>
                          <a:pt x="2065" y="36"/>
                          <a:pt x="1827" y="0"/>
                          <a:pt x="156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07" name="Google Shape;6200;p48"/>
                  <p:cNvSpPr/>
                  <p:nvPr/>
                </p:nvSpPr>
                <p:spPr>
                  <a:xfrm>
                    <a:off x="412681" y="308953"/>
                    <a:ext cx="107146" cy="939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41" h="21600" fill="norm" stroke="1" extrusionOk="0">
                        <a:moveTo>
                          <a:pt x="2797" y="3049"/>
                        </a:moveTo>
                        <a:cubicBezTo>
                          <a:pt x="4552" y="3049"/>
                          <a:pt x="5433" y="5735"/>
                          <a:pt x="6092" y="7474"/>
                        </a:cubicBezTo>
                        <a:cubicBezTo>
                          <a:pt x="6844" y="9570"/>
                          <a:pt x="7256" y="12074"/>
                          <a:pt x="7324" y="14563"/>
                        </a:cubicBezTo>
                        <a:cubicBezTo>
                          <a:pt x="5322" y="13376"/>
                          <a:pt x="3702" y="11244"/>
                          <a:pt x="2939" y="8682"/>
                        </a:cubicBezTo>
                        <a:cubicBezTo>
                          <a:pt x="2723" y="7729"/>
                          <a:pt x="2427" y="6601"/>
                          <a:pt x="2206" y="5567"/>
                        </a:cubicBezTo>
                        <a:cubicBezTo>
                          <a:pt x="1990" y="4003"/>
                          <a:pt x="1257" y="3049"/>
                          <a:pt x="2797" y="3049"/>
                        </a:cubicBezTo>
                        <a:close/>
                        <a:moveTo>
                          <a:pt x="2144" y="0"/>
                        </a:moveTo>
                        <a:cubicBezTo>
                          <a:pt x="1670" y="0"/>
                          <a:pt x="1189" y="182"/>
                          <a:pt x="740" y="626"/>
                        </a:cubicBezTo>
                        <a:cubicBezTo>
                          <a:pt x="-726" y="2009"/>
                          <a:pt x="376" y="5822"/>
                          <a:pt x="740" y="7554"/>
                        </a:cubicBezTo>
                        <a:cubicBezTo>
                          <a:pt x="1633" y="12001"/>
                          <a:pt x="3992" y="15501"/>
                          <a:pt x="7281" y="17037"/>
                        </a:cubicBezTo>
                        <a:cubicBezTo>
                          <a:pt x="7195" y="18303"/>
                          <a:pt x="7022" y="19526"/>
                          <a:pt x="6757" y="20639"/>
                        </a:cubicBezTo>
                        <a:cubicBezTo>
                          <a:pt x="6585" y="21258"/>
                          <a:pt x="6942" y="21600"/>
                          <a:pt x="7330" y="21600"/>
                        </a:cubicBezTo>
                        <a:cubicBezTo>
                          <a:pt x="7601" y="21600"/>
                          <a:pt x="7878" y="21433"/>
                          <a:pt x="8001" y="21076"/>
                        </a:cubicBezTo>
                        <a:cubicBezTo>
                          <a:pt x="8285" y="19999"/>
                          <a:pt x="8500" y="18805"/>
                          <a:pt x="8630" y="17539"/>
                        </a:cubicBezTo>
                        <a:cubicBezTo>
                          <a:pt x="9430" y="17772"/>
                          <a:pt x="10274" y="17888"/>
                          <a:pt x="11161" y="17888"/>
                        </a:cubicBezTo>
                        <a:cubicBezTo>
                          <a:pt x="11635" y="17888"/>
                          <a:pt x="12122" y="17852"/>
                          <a:pt x="12621" y="17779"/>
                        </a:cubicBezTo>
                        <a:cubicBezTo>
                          <a:pt x="18343" y="16913"/>
                          <a:pt x="20837" y="7125"/>
                          <a:pt x="20837" y="1317"/>
                        </a:cubicBezTo>
                        <a:cubicBezTo>
                          <a:pt x="20874" y="888"/>
                          <a:pt x="20615" y="670"/>
                          <a:pt x="20338" y="670"/>
                        </a:cubicBezTo>
                        <a:cubicBezTo>
                          <a:pt x="20067" y="670"/>
                          <a:pt x="19772" y="888"/>
                          <a:pt x="19735" y="1317"/>
                        </a:cubicBezTo>
                        <a:cubicBezTo>
                          <a:pt x="19365" y="5655"/>
                          <a:pt x="17092" y="13187"/>
                          <a:pt x="13502" y="14919"/>
                        </a:cubicBezTo>
                        <a:cubicBezTo>
                          <a:pt x="12596" y="15349"/>
                          <a:pt x="11678" y="15545"/>
                          <a:pt x="10779" y="15545"/>
                        </a:cubicBezTo>
                        <a:cubicBezTo>
                          <a:pt x="10096" y="15545"/>
                          <a:pt x="9424" y="15436"/>
                          <a:pt x="8771" y="15218"/>
                        </a:cubicBezTo>
                        <a:cubicBezTo>
                          <a:pt x="8882" y="10145"/>
                          <a:pt x="7724" y="4549"/>
                          <a:pt x="4774" y="1492"/>
                        </a:cubicBezTo>
                        <a:cubicBezTo>
                          <a:pt x="4127" y="786"/>
                          <a:pt x="3142" y="0"/>
                          <a:pt x="214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08" name="Google Shape;6201;p48"/>
                  <p:cNvSpPr/>
                  <p:nvPr/>
                </p:nvSpPr>
                <p:spPr>
                  <a:xfrm>
                    <a:off x="311495" y="355784"/>
                    <a:ext cx="142061" cy="1049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91" h="21600" fill="norm" stroke="1" extrusionOk="0">
                        <a:moveTo>
                          <a:pt x="2875" y="3019"/>
                        </a:moveTo>
                        <a:cubicBezTo>
                          <a:pt x="3059" y="3019"/>
                          <a:pt x="3271" y="3045"/>
                          <a:pt x="3517" y="3103"/>
                        </a:cubicBezTo>
                        <a:cubicBezTo>
                          <a:pt x="4976" y="3495"/>
                          <a:pt x="6384" y="6833"/>
                          <a:pt x="7059" y="8384"/>
                        </a:cubicBezTo>
                        <a:cubicBezTo>
                          <a:pt x="7834" y="10393"/>
                          <a:pt x="8368" y="12759"/>
                          <a:pt x="8552" y="15126"/>
                        </a:cubicBezTo>
                        <a:cubicBezTo>
                          <a:pt x="6124" y="13815"/>
                          <a:pt x="3980" y="11527"/>
                          <a:pt x="2841" y="8619"/>
                        </a:cubicBezTo>
                        <a:cubicBezTo>
                          <a:pt x="2166" y="6970"/>
                          <a:pt x="678" y="3019"/>
                          <a:pt x="2875" y="3019"/>
                        </a:cubicBezTo>
                        <a:close/>
                        <a:moveTo>
                          <a:pt x="702" y="0"/>
                        </a:moveTo>
                        <a:cubicBezTo>
                          <a:pt x="366" y="0"/>
                          <a:pt x="83" y="463"/>
                          <a:pt x="26" y="932"/>
                        </a:cubicBezTo>
                        <a:cubicBezTo>
                          <a:pt x="-361" y="8469"/>
                          <a:pt x="3503" y="15172"/>
                          <a:pt x="8609" y="17636"/>
                        </a:cubicBezTo>
                        <a:cubicBezTo>
                          <a:pt x="8571" y="18705"/>
                          <a:pt x="8453" y="19742"/>
                          <a:pt x="8240" y="20726"/>
                        </a:cubicBezTo>
                        <a:cubicBezTo>
                          <a:pt x="8084" y="21254"/>
                          <a:pt x="8424" y="21600"/>
                          <a:pt x="8746" y="21600"/>
                        </a:cubicBezTo>
                        <a:cubicBezTo>
                          <a:pt x="8897" y="21600"/>
                          <a:pt x="9048" y="21522"/>
                          <a:pt x="9138" y="21346"/>
                        </a:cubicBezTo>
                        <a:cubicBezTo>
                          <a:pt x="9610" y="20400"/>
                          <a:pt x="9912" y="19325"/>
                          <a:pt x="10073" y="18184"/>
                        </a:cubicBezTo>
                        <a:cubicBezTo>
                          <a:pt x="10725" y="18353"/>
                          <a:pt x="11395" y="18438"/>
                          <a:pt x="12066" y="18438"/>
                        </a:cubicBezTo>
                        <a:cubicBezTo>
                          <a:pt x="16242" y="18438"/>
                          <a:pt x="20464" y="15145"/>
                          <a:pt x="21173" y="9160"/>
                        </a:cubicBezTo>
                        <a:cubicBezTo>
                          <a:pt x="21239" y="8834"/>
                          <a:pt x="21107" y="8619"/>
                          <a:pt x="20960" y="8619"/>
                        </a:cubicBezTo>
                        <a:cubicBezTo>
                          <a:pt x="20866" y="8619"/>
                          <a:pt x="20767" y="8710"/>
                          <a:pt x="20724" y="8926"/>
                        </a:cubicBezTo>
                        <a:cubicBezTo>
                          <a:pt x="19671" y="14181"/>
                          <a:pt x="16544" y="16365"/>
                          <a:pt x="13138" y="16365"/>
                        </a:cubicBezTo>
                        <a:cubicBezTo>
                          <a:pt x="12170" y="16365"/>
                          <a:pt x="11178" y="16189"/>
                          <a:pt x="10205" y="15856"/>
                        </a:cubicBezTo>
                        <a:cubicBezTo>
                          <a:pt x="10082" y="8678"/>
                          <a:pt x="5444" y="59"/>
                          <a:pt x="70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09" name="Google Shape;6202;p48"/>
                  <p:cNvSpPr/>
                  <p:nvPr/>
                </p:nvSpPr>
                <p:spPr>
                  <a:xfrm>
                    <a:off x="214502" y="446567"/>
                    <a:ext cx="160629" cy="455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47" h="21600" fill="norm" stroke="1" extrusionOk="0">
                        <a:moveTo>
                          <a:pt x="733" y="0"/>
                        </a:moveTo>
                        <a:cubicBezTo>
                          <a:pt x="171" y="0"/>
                          <a:pt x="-302" y="2539"/>
                          <a:pt x="238" y="4326"/>
                        </a:cubicBezTo>
                        <a:cubicBezTo>
                          <a:pt x="3015" y="13293"/>
                          <a:pt x="8485" y="21600"/>
                          <a:pt x="13193" y="21600"/>
                        </a:cubicBezTo>
                        <a:cubicBezTo>
                          <a:pt x="16934" y="21600"/>
                          <a:pt x="20196" y="16343"/>
                          <a:pt x="21235" y="1998"/>
                        </a:cubicBezTo>
                        <a:cubicBezTo>
                          <a:pt x="21298" y="1307"/>
                          <a:pt x="21110" y="676"/>
                          <a:pt x="20925" y="676"/>
                        </a:cubicBezTo>
                        <a:cubicBezTo>
                          <a:pt x="20829" y="676"/>
                          <a:pt x="20737" y="856"/>
                          <a:pt x="20686" y="1292"/>
                        </a:cubicBezTo>
                        <a:cubicBezTo>
                          <a:pt x="19363" y="12152"/>
                          <a:pt x="16439" y="16238"/>
                          <a:pt x="13177" y="16238"/>
                        </a:cubicBezTo>
                        <a:cubicBezTo>
                          <a:pt x="8812" y="16238"/>
                          <a:pt x="3832" y="8937"/>
                          <a:pt x="1235" y="751"/>
                        </a:cubicBezTo>
                        <a:cubicBezTo>
                          <a:pt x="1076" y="225"/>
                          <a:pt x="900" y="0"/>
                          <a:pt x="73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10" name="Google Shape;6203;p48"/>
                  <p:cNvSpPr/>
                  <p:nvPr/>
                </p:nvSpPr>
                <p:spPr>
                  <a:xfrm>
                    <a:off x="215782" y="446473"/>
                    <a:ext cx="260538" cy="3506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79" h="21600" fill="norm" stroke="1" extrusionOk="0">
                        <a:moveTo>
                          <a:pt x="209" y="0"/>
                        </a:moveTo>
                        <a:cubicBezTo>
                          <a:pt x="58" y="0"/>
                          <a:pt x="-69" y="109"/>
                          <a:pt x="43" y="242"/>
                        </a:cubicBezTo>
                        <a:cubicBezTo>
                          <a:pt x="1620" y="2309"/>
                          <a:pt x="4190" y="3866"/>
                          <a:pt x="5858" y="5910"/>
                        </a:cubicBezTo>
                        <a:cubicBezTo>
                          <a:pt x="7097" y="7396"/>
                          <a:pt x="8056" y="9044"/>
                          <a:pt x="9477" y="10483"/>
                        </a:cubicBezTo>
                        <a:cubicBezTo>
                          <a:pt x="12912" y="14037"/>
                          <a:pt x="16160" y="18751"/>
                          <a:pt x="20770" y="21536"/>
                        </a:cubicBezTo>
                        <a:cubicBezTo>
                          <a:pt x="20842" y="21582"/>
                          <a:pt x="20923" y="21600"/>
                          <a:pt x="21001" y="21600"/>
                        </a:cubicBezTo>
                        <a:cubicBezTo>
                          <a:pt x="21284" y="21600"/>
                          <a:pt x="21531" y="21346"/>
                          <a:pt x="21266" y="21165"/>
                        </a:cubicBezTo>
                        <a:cubicBezTo>
                          <a:pt x="12728" y="15197"/>
                          <a:pt x="9108" y="5954"/>
                          <a:pt x="383" y="57"/>
                        </a:cubicBezTo>
                        <a:cubicBezTo>
                          <a:pt x="331" y="18"/>
                          <a:pt x="269" y="0"/>
                          <a:pt x="20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</p:grpSp>
      </p:grpSp>
      <p:grpSp>
        <p:nvGrpSpPr>
          <p:cNvPr id="1530" name="Google Shape;10559;p64"/>
          <p:cNvGrpSpPr/>
          <p:nvPr/>
        </p:nvGrpSpPr>
        <p:grpSpPr>
          <a:xfrm>
            <a:off x="248405" y="3871015"/>
            <a:ext cx="1229553" cy="1061719"/>
            <a:chOff x="0" y="0"/>
            <a:chExt cx="1229552" cy="1061718"/>
          </a:xfrm>
        </p:grpSpPr>
        <p:sp>
          <p:nvSpPr>
            <p:cNvPr id="1515" name="Google Shape;10560;p64"/>
            <p:cNvSpPr/>
            <p:nvPr/>
          </p:nvSpPr>
          <p:spPr>
            <a:xfrm>
              <a:off x="13280" y="10389"/>
              <a:ext cx="1216273" cy="10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16025" y="0"/>
                  </a:moveTo>
                  <a:cubicBezTo>
                    <a:pt x="15934" y="0"/>
                    <a:pt x="15840" y="21"/>
                    <a:pt x="15750" y="63"/>
                  </a:cubicBezTo>
                  <a:lnTo>
                    <a:pt x="8845" y="3278"/>
                  </a:lnTo>
                  <a:lnTo>
                    <a:pt x="8819" y="3223"/>
                  </a:lnTo>
                  <a:lnTo>
                    <a:pt x="7999" y="3674"/>
                  </a:lnTo>
                  <a:lnTo>
                    <a:pt x="7951" y="3697"/>
                  </a:lnTo>
                  <a:lnTo>
                    <a:pt x="7938" y="3705"/>
                  </a:lnTo>
                  <a:lnTo>
                    <a:pt x="7891" y="3729"/>
                  </a:lnTo>
                  <a:lnTo>
                    <a:pt x="7064" y="4181"/>
                  </a:lnTo>
                  <a:lnTo>
                    <a:pt x="7084" y="4228"/>
                  </a:lnTo>
                  <a:lnTo>
                    <a:pt x="390" y="8377"/>
                  </a:lnTo>
                  <a:cubicBezTo>
                    <a:pt x="44" y="8591"/>
                    <a:pt x="-98" y="9090"/>
                    <a:pt x="72" y="9510"/>
                  </a:cubicBezTo>
                  <a:lnTo>
                    <a:pt x="4692" y="21101"/>
                  </a:lnTo>
                  <a:cubicBezTo>
                    <a:pt x="4816" y="21418"/>
                    <a:pt x="5084" y="21600"/>
                    <a:pt x="5362" y="21600"/>
                  </a:cubicBezTo>
                  <a:cubicBezTo>
                    <a:pt x="5494" y="21600"/>
                    <a:pt x="5627" y="21559"/>
                    <a:pt x="5749" y="21473"/>
                  </a:cubicBezTo>
                  <a:cubicBezTo>
                    <a:pt x="8312" y="19656"/>
                    <a:pt x="11092" y="17585"/>
                    <a:pt x="12119" y="17585"/>
                  </a:cubicBezTo>
                  <a:cubicBezTo>
                    <a:pt x="12121" y="17585"/>
                    <a:pt x="12123" y="17585"/>
                    <a:pt x="12125" y="17585"/>
                  </a:cubicBezTo>
                  <a:lnTo>
                    <a:pt x="12450" y="17696"/>
                  </a:lnTo>
                  <a:lnTo>
                    <a:pt x="13324" y="17221"/>
                  </a:lnTo>
                  <a:lnTo>
                    <a:pt x="13338" y="17221"/>
                  </a:lnTo>
                  <a:lnTo>
                    <a:pt x="14212" y="16746"/>
                  </a:lnTo>
                  <a:lnTo>
                    <a:pt x="14333" y="16390"/>
                  </a:lnTo>
                  <a:cubicBezTo>
                    <a:pt x="14435" y="15875"/>
                    <a:pt x="17566" y="14600"/>
                    <a:pt x="20879" y="13286"/>
                  </a:cubicBezTo>
                  <a:cubicBezTo>
                    <a:pt x="21299" y="13120"/>
                    <a:pt x="21502" y="12565"/>
                    <a:pt x="21313" y="12098"/>
                  </a:cubicBezTo>
                  <a:lnTo>
                    <a:pt x="16692" y="499"/>
                  </a:lnTo>
                  <a:cubicBezTo>
                    <a:pt x="16569" y="189"/>
                    <a:pt x="16305" y="0"/>
                    <a:pt x="1602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10561;p64"/>
            <p:cNvSpPr/>
            <p:nvPr/>
          </p:nvSpPr>
          <p:spPr>
            <a:xfrm>
              <a:off x="24274" y="208085"/>
              <a:ext cx="731442" cy="809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61" y="0"/>
                  </a:moveTo>
                  <a:lnTo>
                    <a:pt x="0" y="5637"/>
                  </a:lnTo>
                  <a:lnTo>
                    <a:pt x="8239" y="21600"/>
                  </a:lnTo>
                  <a:lnTo>
                    <a:pt x="21600" y="15973"/>
                  </a:lnTo>
                  <a:lnTo>
                    <a:pt x="13361" y="0"/>
                  </a:lnTo>
                  <a:close/>
                </a:path>
              </a:pathLst>
            </a:custGeom>
            <a:solidFill>
              <a:srgbClr val="D5CA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10562;p64"/>
            <p:cNvSpPr/>
            <p:nvPr/>
          </p:nvSpPr>
          <p:spPr>
            <a:xfrm>
              <a:off x="471290" y="0"/>
              <a:ext cx="731054" cy="80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56" y="0"/>
                  </a:moveTo>
                  <a:lnTo>
                    <a:pt x="0" y="5626"/>
                  </a:lnTo>
                  <a:lnTo>
                    <a:pt x="8244" y="21600"/>
                  </a:lnTo>
                  <a:lnTo>
                    <a:pt x="21600" y="15963"/>
                  </a:lnTo>
                  <a:lnTo>
                    <a:pt x="13356" y="0"/>
                  </a:lnTo>
                  <a:close/>
                </a:path>
              </a:pathLst>
            </a:custGeom>
            <a:solidFill>
              <a:srgbClr val="D5CA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10563;p64"/>
            <p:cNvSpPr/>
            <p:nvPr/>
          </p:nvSpPr>
          <p:spPr>
            <a:xfrm>
              <a:off x="477085" y="15795"/>
              <a:ext cx="722573" cy="77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70" y="0"/>
                  </a:moveTo>
                  <a:cubicBezTo>
                    <a:pt x="8617" y="1292"/>
                    <a:pt x="3133" y="1508"/>
                    <a:pt x="0" y="5480"/>
                  </a:cubicBezTo>
                  <a:lnTo>
                    <a:pt x="8030" y="21600"/>
                  </a:lnTo>
                  <a:cubicBezTo>
                    <a:pt x="11428" y="17950"/>
                    <a:pt x="16831" y="17637"/>
                    <a:pt x="21600" y="16120"/>
                  </a:cubicBezTo>
                  <a:lnTo>
                    <a:pt x="13570" y="0"/>
                  </a:lnTo>
                  <a:close/>
                </a:path>
              </a:pathLst>
            </a:custGeom>
            <a:solidFill>
              <a:srgbClr val="F2E8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0564;p64"/>
            <p:cNvSpPr/>
            <p:nvPr/>
          </p:nvSpPr>
          <p:spPr>
            <a:xfrm>
              <a:off x="35052" y="211289"/>
              <a:ext cx="710662" cy="79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15" y="0"/>
                  </a:moveTo>
                  <a:cubicBezTo>
                    <a:pt x="7777" y="0"/>
                    <a:pt x="4143" y="3485"/>
                    <a:pt x="0" y="6007"/>
                  </a:cubicBezTo>
                  <a:lnTo>
                    <a:pt x="8164" y="21600"/>
                  </a:lnTo>
                  <a:cubicBezTo>
                    <a:pt x="12545" y="19235"/>
                    <a:pt x="16352" y="15694"/>
                    <a:pt x="21600" y="15611"/>
                  </a:cubicBezTo>
                  <a:lnTo>
                    <a:pt x="13436" y="17"/>
                  </a:lnTo>
                  <a:cubicBezTo>
                    <a:pt x="13226" y="6"/>
                    <a:pt x="13019" y="0"/>
                    <a:pt x="12815" y="0"/>
                  </a:cubicBezTo>
                  <a:close/>
                </a:path>
              </a:pathLst>
            </a:custGeom>
            <a:solidFill>
              <a:srgbClr val="F2E8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0565;p64"/>
            <p:cNvSpPr/>
            <p:nvPr/>
          </p:nvSpPr>
          <p:spPr>
            <a:xfrm>
              <a:off x="0" y="210253"/>
              <a:ext cx="745715" cy="70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69" y="0"/>
                  </a:moveTo>
                  <a:cubicBezTo>
                    <a:pt x="7778" y="0"/>
                    <a:pt x="3690" y="1351"/>
                    <a:pt x="0" y="4012"/>
                  </a:cubicBezTo>
                  <a:lnTo>
                    <a:pt x="7792" y="21600"/>
                  </a:lnTo>
                  <a:cubicBezTo>
                    <a:pt x="11956" y="18933"/>
                    <a:pt x="16599" y="17735"/>
                    <a:pt x="21600" y="17641"/>
                  </a:cubicBezTo>
                  <a:lnTo>
                    <a:pt x="13808" y="51"/>
                  </a:lnTo>
                  <a:cubicBezTo>
                    <a:pt x="13290" y="17"/>
                    <a:pt x="12777" y="0"/>
                    <a:pt x="122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0566;p64"/>
            <p:cNvSpPr/>
            <p:nvPr/>
          </p:nvSpPr>
          <p:spPr>
            <a:xfrm>
              <a:off x="146426" y="171737"/>
              <a:ext cx="599285" cy="62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17" y="0"/>
                  </a:moveTo>
                  <a:cubicBezTo>
                    <a:pt x="3134" y="0"/>
                    <a:pt x="0" y="1731"/>
                    <a:pt x="0" y="1731"/>
                  </a:cubicBezTo>
                  <a:lnTo>
                    <a:pt x="9682" y="21600"/>
                  </a:lnTo>
                  <a:cubicBezTo>
                    <a:pt x="9682" y="21600"/>
                    <a:pt x="13218" y="20291"/>
                    <a:pt x="16918" y="20291"/>
                  </a:cubicBezTo>
                  <a:cubicBezTo>
                    <a:pt x="18542" y="20291"/>
                    <a:pt x="20198" y="20544"/>
                    <a:pt x="21600" y="21269"/>
                  </a:cubicBezTo>
                  <a:lnTo>
                    <a:pt x="11918" y="1385"/>
                  </a:lnTo>
                  <a:cubicBezTo>
                    <a:pt x="10265" y="355"/>
                    <a:pt x="8484" y="0"/>
                    <a:pt x="68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0567;p64"/>
            <p:cNvSpPr/>
            <p:nvPr/>
          </p:nvSpPr>
          <p:spPr>
            <a:xfrm>
              <a:off x="535668" y="90949"/>
              <a:ext cx="361869" cy="15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0" y="13332"/>
                    <a:pt x="8947" y="9196"/>
                  </a:cubicBezTo>
                  <a:cubicBezTo>
                    <a:pt x="12834" y="5060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0568;p64"/>
            <p:cNvSpPr/>
            <p:nvPr/>
          </p:nvSpPr>
          <p:spPr>
            <a:xfrm>
              <a:off x="564960" y="149501"/>
              <a:ext cx="361869" cy="1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0" y="13329"/>
                    <a:pt x="8947" y="9198"/>
                  </a:cubicBezTo>
                  <a:cubicBezTo>
                    <a:pt x="12834" y="5063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0569;p64"/>
            <p:cNvSpPr/>
            <p:nvPr/>
          </p:nvSpPr>
          <p:spPr>
            <a:xfrm>
              <a:off x="600790" y="211548"/>
              <a:ext cx="361869" cy="1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0" y="13329"/>
                    <a:pt x="8947" y="9194"/>
                  </a:cubicBezTo>
                  <a:cubicBezTo>
                    <a:pt x="12836" y="5063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0570;p64"/>
            <p:cNvSpPr/>
            <p:nvPr/>
          </p:nvSpPr>
          <p:spPr>
            <a:xfrm>
              <a:off x="623899" y="269743"/>
              <a:ext cx="361482" cy="15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44" y="13350"/>
                    <a:pt x="8936" y="9225"/>
                  </a:cubicBezTo>
                  <a:cubicBezTo>
                    <a:pt x="12850" y="5046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0571;p64"/>
            <p:cNvSpPr/>
            <p:nvPr/>
          </p:nvSpPr>
          <p:spPr>
            <a:xfrm>
              <a:off x="656266" y="348362"/>
              <a:ext cx="361870" cy="1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2" y="13329"/>
                    <a:pt x="8949" y="9194"/>
                  </a:cubicBezTo>
                  <a:cubicBezTo>
                    <a:pt x="12836" y="5058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10572;p64"/>
            <p:cNvSpPr/>
            <p:nvPr/>
          </p:nvSpPr>
          <p:spPr>
            <a:xfrm>
              <a:off x="685558" y="406945"/>
              <a:ext cx="361870" cy="15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2" y="13332"/>
                    <a:pt x="8949" y="9196"/>
                  </a:cubicBezTo>
                  <a:cubicBezTo>
                    <a:pt x="12836" y="5060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10573;p64"/>
            <p:cNvSpPr/>
            <p:nvPr/>
          </p:nvSpPr>
          <p:spPr>
            <a:xfrm>
              <a:off x="721388" y="468604"/>
              <a:ext cx="361870" cy="15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62" y="13353"/>
                    <a:pt x="8949" y="9172"/>
                  </a:cubicBezTo>
                  <a:cubicBezTo>
                    <a:pt x="12836" y="5047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0574;p64"/>
            <p:cNvSpPr/>
            <p:nvPr/>
          </p:nvSpPr>
          <p:spPr>
            <a:xfrm>
              <a:off x="754176" y="537189"/>
              <a:ext cx="361837" cy="15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600"/>
                    <a:pt x="5037" y="13329"/>
                    <a:pt x="8948" y="9194"/>
                  </a:cubicBezTo>
                  <a:cubicBezTo>
                    <a:pt x="12836" y="5058"/>
                    <a:pt x="21600" y="0"/>
                    <a:pt x="21600" y="0"/>
                  </a:cubicBezTo>
                </a:path>
              </a:pathLst>
            </a:custGeom>
            <a:noFill/>
            <a:ln w="5050" cap="flat">
              <a:solidFill>
                <a:schemeClr val="accent4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531" name="IMG_2516.jpeg" descr="IMG_2516.jpeg"/>
          <p:cNvPicPr>
            <a:picLocks noChangeAspect="1"/>
          </p:cNvPicPr>
          <p:nvPr/>
        </p:nvPicPr>
        <p:blipFill>
          <a:blip r:embed="rId2">
            <a:extLst/>
          </a:blip>
          <a:srcRect l="37258" t="0" r="0" b="73754"/>
          <a:stretch>
            <a:fillRect/>
          </a:stretch>
        </p:blipFill>
        <p:spPr>
          <a:xfrm>
            <a:off x="2220005" y="286000"/>
            <a:ext cx="4689170" cy="74475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532" name="IMG_2516.jpeg" descr="IMG_2516.jpeg"/>
          <p:cNvPicPr>
            <a:picLocks noChangeAspect="1"/>
          </p:cNvPicPr>
          <p:nvPr/>
        </p:nvPicPr>
        <p:blipFill>
          <a:blip r:embed="rId2">
            <a:extLst/>
          </a:blip>
          <a:srcRect l="0" t="23633" r="71115" b="14"/>
          <a:stretch>
            <a:fillRect/>
          </a:stretch>
        </p:blipFill>
        <p:spPr>
          <a:xfrm>
            <a:off x="6229291" y="1554297"/>
            <a:ext cx="2027413" cy="2034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3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573" y="4470674"/>
            <a:ext cx="1264032" cy="632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8549;p61"/>
          <p:cNvSpPr/>
          <p:nvPr/>
        </p:nvSpPr>
        <p:spPr>
          <a:xfrm>
            <a:off x="2008704" y="4530787"/>
            <a:ext cx="75210" cy="74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44" y="0"/>
                </a:moveTo>
                <a:cubicBezTo>
                  <a:pt x="4763" y="0"/>
                  <a:pt x="0" y="4813"/>
                  <a:pt x="0" y="10856"/>
                </a:cubicBezTo>
                <a:cubicBezTo>
                  <a:pt x="0" y="16787"/>
                  <a:pt x="4763" y="21600"/>
                  <a:pt x="10744" y="21600"/>
                </a:cubicBezTo>
                <a:cubicBezTo>
                  <a:pt x="16726" y="21600"/>
                  <a:pt x="21600" y="16787"/>
                  <a:pt x="21600" y="10856"/>
                </a:cubicBezTo>
                <a:cubicBezTo>
                  <a:pt x="21600" y="4813"/>
                  <a:pt x="16726" y="0"/>
                  <a:pt x="10744" y="0"/>
                </a:cubicBezTo>
                <a:close/>
              </a:path>
            </a:pathLst>
          </a:custGeom>
          <a:solidFill>
            <a:srgbClr val="DBD4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545" name="Google Shape;8618;p61"/>
          <p:cNvGrpSpPr/>
          <p:nvPr/>
        </p:nvGrpSpPr>
        <p:grpSpPr>
          <a:xfrm>
            <a:off x="7738573" y="3978802"/>
            <a:ext cx="1343719" cy="1142958"/>
            <a:chOff x="0" y="0"/>
            <a:chExt cx="1343718" cy="1142956"/>
          </a:xfrm>
        </p:grpSpPr>
        <p:sp>
          <p:nvSpPr>
            <p:cNvPr id="1536" name="Google Shape;8619;p61"/>
            <p:cNvSpPr/>
            <p:nvPr/>
          </p:nvSpPr>
          <p:spPr>
            <a:xfrm rot="902042">
              <a:off x="93389" y="135114"/>
              <a:ext cx="1156940" cy="87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7953" y="0"/>
                  </a:moveTo>
                  <a:cubicBezTo>
                    <a:pt x="17388" y="0"/>
                    <a:pt x="16823" y="50"/>
                    <a:pt x="16257" y="150"/>
                  </a:cubicBezTo>
                  <a:lnTo>
                    <a:pt x="14378" y="348"/>
                  </a:lnTo>
                  <a:lnTo>
                    <a:pt x="10778" y="713"/>
                  </a:lnTo>
                  <a:cubicBezTo>
                    <a:pt x="8469" y="962"/>
                    <a:pt x="6158" y="1061"/>
                    <a:pt x="3861" y="1493"/>
                  </a:cubicBezTo>
                  <a:cubicBezTo>
                    <a:pt x="3333" y="1591"/>
                    <a:pt x="2804" y="1708"/>
                    <a:pt x="2288" y="1857"/>
                  </a:cubicBezTo>
                  <a:cubicBezTo>
                    <a:pt x="1674" y="2040"/>
                    <a:pt x="1109" y="2222"/>
                    <a:pt x="618" y="2753"/>
                  </a:cubicBezTo>
                  <a:cubicBezTo>
                    <a:pt x="-280" y="3730"/>
                    <a:pt x="40" y="5604"/>
                    <a:pt x="126" y="6913"/>
                  </a:cubicBezTo>
                  <a:cubicBezTo>
                    <a:pt x="310" y="10162"/>
                    <a:pt x="445" y="13412"/>
                    <a:pt x="691" y="16643"/>
                  </a:cubicBezTo>
                  <a:cubicBezTo>
                    <a:pt x="801" y="18036"/>
                    <a:pt x="666" y="20126"/>
                    <a:pt x="1625" y="21120"/>
                  </a:cubicBezTo>
                  <a:cubicBezTo>
                    <a:pt x="1956" y="21451"/>
                    <a:pt x="2411" y="21501"/>
                    <a:pt x="2792" y="21551"/>
                  </a:cubicBezTo>
                  <a:cubicBezTo>
                    <a:pt x="3081" y="21583"/>
                    <a:pt x="3373" y="21600"/>
                    <a:pt x="3664" y="21600"/>
                  </a:cubicBezTo>
                  <a:cubicBezTo>
                    <a:pt x="3956" y="21600"/>
                    <a:pt x="4248" y="21583"/>
                    <a:pt x="4537" y="21551"/>
                  </a:cubicBezTo>
                  <a:cubicBezTo>
                    <a:pt x="6932" y="21369"/>
                    <a:pt x="9316" y="21053"/>
                    <a:pt x="11699" y="20738"/>
                  </a:cubicBezTo>
                  <a:cubicBezTo>
                    <a:pt x="13604" y="20490"/>
                    <a:pt x="15508" y="20191"/>
                    <a:pt x="17412" y="19843"/>
                  </a:cubicBezTo>
                  <a:cubicBezTo>
                    <a:pt x="18310" y="19694"/>
                    <a:pt x="19317" y="19644"/>
                    <a:pt x="20177" y="19214"/>
                  </a:cubicBezTo>
                  <a:cubicBezTo>
                    <a:pt x="21185" y="18683"/>
                    <a:pt x="21320" y="17274"/>
                    <a:pt x="21172" y="16014"/>
                  </a:cubicBezTo>
                  <a:cubicBezTo>
                    <a:pt x="20853" y="13064"/>
                    <a:pt x="20828" y="10047"/>
                    <a:pt x="20632" y="7062"/>
                  </a:cubicBezTo>
                  <a:cubicBezTo>
                    <a:pt x="20534" y="5604"/>
                    <a:pt x="20361" y="4162"/>
                    <a:pt x="20226" y="2686"/>
                  </a:cubicBezTo>
                  <a:cubicBezTo>
                    <a:pt x="20189" y="1990"/>
                    <a:pt x="19968" y="1327"/>
                    <a:pt x="19625" y="813"/>
                  </a:cubicBezTo>
                  <a:cubicBezTo>
                    <a:pt x="19194" y="199"/>
                    <a:pt x="18556" y="33"/>
                    <a:pt x="179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8620;p61"/>
            <p:cNvSpPr/>
            <p:nvPr/>
          </p:nvSpPr>
          <p:spPr>
            <a:xfrm rot="902042">
              <a:off x="149502" y="191160"/>
              <a:ext cx="1046514" cy="76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18790" y="0"/>
                  </a:moveTo>
                  <a:cubicBezTo>
                    <a:pt x="18589" y="0"/>
                    <a:pt x="18387" y="19"/>
                    <a:pt x="18186" y="51"/>
                  </a:cubicBezTo>
                  <a:lnTo>
                    <a:pt x="9606" y="964"/>
                  </a:lnTo>
                  <a:cubicBezTo>
                    <a:pt x="6696" y="1268"/>
                    <a:pt x="3620" y="1344"/>
                    <a:pt x="806" y="2390"/>
                  </a:cubicBezTo>
                  <a:cubicBezTo>
                    <a:pt x="530" y="2465"/>
                    <a:pt x="295" y="2713"/>
                    <a:pt x="145" y="3037"/>
                  </a:cubicBezTo>
                  <a:cubicBezTo>
                    <a:pt x="-35" y="3455"/>
                    <a:pt x="-7" y="3967"/>
                    <a:pt x="19" y="4443"/>
                  </a:cubicBezTo>
                  <a:cubicBezTo>
                    <a:pt x="199" y="7656"/>
                    <a:pt x="379" y="10868"/>
                    <a:pt x="544" y="14080"/>
                  </a:cubicBezTo>
                  <a:cubicBezTo>
                    <a:pt x="613" y="15239"/>
                    <a:pt x="682" y="16419"/>
                    <a:pt x="778" y="17578"/>
                  </a:cubicBezTo>
                  <a:cubicBezTo>
                    <a:pt x="862" y="18624"/>
                    <a:pt x="848" y="19841"/>
                    <a:pt x="1096" y="20848"/>
                  </a:cubicBezTo>
                  <a:cubicBezTo>
                    <a:pt x="1161" y="21223"/>
                    <a:pt x="1408" y="21498"/>
                    <a:pt x="1690" y="21498"/>
                  </a:cubicBezTo>
                  <a:cubicBezTo>
                    <a:pt x="1707" y="21498"/>
                    <a:pt x="1726" y="21496"/>
                    <a:pt x="1744" y="21495"/>
                  </a:cubicBezTo>
                  <a:cubicBezTo>
                    <a:pt x="2131" y="21571"/>
                    <a:pt x="2532" y="21600"/>
                    <a:pt x="2940" y="21600"/>
                  </a:cubicBezTo>
                  <a:cubicBezTo>
                    <a:pt x="3840" y="21600"/>
                    <a:pt x="4769" y="21458"/>
                    <a:pt x="5633" y="21380"/>
                  </a:cubicBezTo>
                  <a:cubicBezTo>
                    <a:pt x="7399" y="21228"/>
                    <a:pt x="9151" y="20981"/>
                    <a:pt x="10916" y="20752"/>
                  </a:cubicBezTo>
                  <a:cubicBezTo>
                    <a:pt x="14130" y="20353"/>
                    <a:pt x="17331" y="19821"/>
                    <a:pt x="20530" y="19175"/>
                  </a:cubicBezTo>
                  <a:cubicBezTo>
                    <a:pt x="20986" y="19079"/>
                    <a:pt x="21427" y="18908"/>
                    <a:pt x="21537" y="18187"/>
                  </a:cubicBezTo>
                  <a:cubicBezTo>
                    <a:pt x="21565" y="17845"/>
                    <a:pt x="21551" y="17482"/>
                    <a:pt x="21509" y="17141"/>
                  </a:cubicBezTo>
                  <a:cubicBezTo>
                    <a:pt x="21192" y="14270"/>
                    <a:pt x="21138" y="11438"/>
                    <a:pt x="20986" y="8530"/>
                  </a:cubicBezTo>
                  <a:cubicBezTo>
                    <a:pt x="20876" y="6552"/>
                    <a:pt x="20751" y="4557"/>
                    <a:pt x="20503" y="2580"/>
                  </a:cubicBezTo>
                  <a:cubicBezTo>
                    <a:pt x="20379" y="1611"/>
                    <a:pt x="20461" y="394"/>
                    <a:pt x="19578" y="109"/>
                  </a:cubicBezTo>
                  <a:cubicBezTo>
                    <a:pt x="19320" y="34"/>
                    <a:pt x="19056" y="0"/>
                    <a:pt x="1879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8621;p61"/>
            <p:cNvSpPr/>
            <p:nvPr/>
          </p:nvSpPr>
          <p:spPr>
            <a:xfrm rot="902042">
              <a:off x="149299" y="202328"/>
              <a:ext cx="1045191" cy="750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19950" y="0"/>
                  </a:moveTo>
                  <a:cubicBezTo>
                    <a:pt x="18210" y="3856"/>
                    <a:pt x="16331" y="7578"/>
                    <a:pt x="14439" y="11300"/>
                  </a:cubicBezTo>
                  <a:cubicBezTo>
                    <a:pt x="13818" y="12495"/>
                    <a:pt x="13169" y="13787"/>
                    <a:pt x="12257" y="14616"/>
                  </a:cubicBezTo>
                  <a:cubicBezTo>
                    <a:pt x="11932" y="14914"/>
                    <a:pt x="11559" y="15049"/>
                    <a:pt x="11181" y="15049"/>
                  </a:cubicBezTo>
                  <a:cubicBezTo>
                    <a:pt x="10579" y="15049"/>
                    <a:pt x="9962" y="14710"/>
                    <a:pt x="9495" y="14153"/>
                  </a:cubicBezTo>
                  <a:cubicBezTo>
                    <a:pt x="8390" y="12824"/>
                    <a:pt x="7175" y="11165"/>
                    <a:pt x="5876" y="10239"/>
                  </a:cubicBezTo>
                  <a:cubicBezTo>
                    <a:pt x="5104" y="9719"/>
                    <a:pt x="4524" y="8504"/>
                    <a:pt x="3888" y="7675"/>
                  </a:cubicBezTo>
                  <a:cubicBezTo>
                    <a:pt x="2630" y="6056"/>
                    <a:pt x="1278" y="4551"/>
                    <a:pt x="145" y="2758"/>
                  </a:cubicBezTo>
                  <a:cubicBezTo>
                    <a:pt x="-34" y="3182"/>
                    <a:pt x="-7" y="3702"/>
                    <a:pt x="21" y="4185"/>
                  </a:cubicBezTo>
                  <a:cubicBezTo>
                    <a:pt x="200" y="7443"/>
                    <a:pt x="380" y="10702"/>
                    <a:pt x="546" y="13961"/>
                  </a:cubicBezTo>
                  <a:cubicBezTo>
                    <a:pt x="614" y="15156"/>
                    <a:pt x="684" y="16333"/>
                    <a:pt x="780" y="17509"/>
                  </a:cubicBezTo>
                  <a:cubicBezTo>
                    <a:pt x="863" y="18570"/>
                    <a:pt x="863" y="19804"/>
                    <a:pt x="1098" y="20826"/>
                  </a:cubicBezTo>
                  <a:cubicBezTo>
                    <a:pt x="1165" y="21218"/>
                    <a:pt x="1426" y="21501"/>
                    <a:pt x="1719" y="21501"/>
                  </a:cubicBezTo>
                  <a:cubicBezTo>
                    <a:pt x="1728" y="21501"/>
                    <a:pt x="1737" y="21501"/>
                    <a:pt x="1747" y="21500"/>
                  </a:cubicBezTo>
                  <a:cubicBezTo>
                    <a:pt x="2133" y="21572"/>
                    <a:pt x="2533" y="21600"/>
                    <a:pt x="2939" y="21600"/>
                  </a:cubicBezTo>
                  <a:cubicBezTo>
                    <a:pt x="3841" y="21600"/>
                    <a:pt x="4775" y="21464"/>
                    <a:pt x="5642" y="21385"/>
                  </a:cubicBezTo>
                  <a:cubicBezTo>
                    <a:pt x="7410" y="21211"/>
                    <a:pt x="9163" y="20980"/>
                    <a:pt x="10931" y="20748"/>
                  </a:cubicBezTo>
                  <a:cubicBezTo>
                    <a:pt x="14121" y="20324"/>
                    <a:pt x="17326" y="19784"/>
                    <a:pt x="20530" y="19129"/>
                  </a:cubicBezTo>
                  <a:cubicBezTo>
                    <a:pt x="20986" y="19051"/>
                    <a:pt x="21428" y="18858"/>
                    <a:pt x="21538" y="18145"/>
                  </a:cubicBezTo>
                  <a:cubicBezTo>
                    <a:pt x="21566" y="17779"/>
                    <a:pt x="21552" y="17412"/>
                    <a:pt x="21510" y="17065"/>
                  </a:cubicBezTo>
                  <a:cubicBezTo>
                    <a:pt x="21192" y="14153"/>
                    <a:pt x="21138" y="11280"/>
                    <a:pt x="20986" y="8331"/>
                  </a:cubicBezTo>
                  <a:cubicBezTo>
                    <a:pt x="20890" y="6305"/>
                    <a:pt x="20751" y="4300"/>
                    <a:pt x="20502" y="2295"/>
                  </a:cubicBezTo>
                  <a:cubicBezTo>
                    <a:pt x="20406" y="1485"/>
                    <a:pt x="20448" y="483"/>
                    <a:pt x="199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8622;p61"/>
            <p:cNvSpPr/>
            <p:nvPr/>
          </p:nvSpPr>
          <p:spPr>
            <a:xfrm rot="902042">
              <a:off x="566806" y="326398"/>
              <a:ext cx="53582" cy="5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0397" y="0"/>
                  </a:moveTo>
                  <a:cubicBezTo>
                    <a:pt x="4526" y="272"/>
                    <a:pt x="0" y="5122"/>
                    <a:pt x="0" y="11061"/>
                  </a:cubicBezTo>
                  <a:cubicBezTo>
                    <a:pt x="246" y="16840"/>
                    <a:pt x="4817" y="21600"/>
                    <a:pt x="10464" y="21600"/>
                  </a:cubicBezTo>
                  <a:cubicBezTo>
                    <a:pt x="10621" y="21600"/>
                    <a:pt x="10778" y="21600"/>
                    <a:pt x="10934" y="21577"/>
                  </a:cubicBezTo>
                  <a:cubicBezTo>
                    <a:pt x="16805" y="21305"/>
                    <a:pt x="21600" y="16455"/>
                    <a:pt x="21331" y="10517"/>
                  </a:cubicBezTo>
                  <a:cubicBezTo>
                    <a:pt x="21062" y="4578"/>
                    <a:pt x="16267" y="0"/>
                    <a:pt x="103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8623;p61"/>
            <p:cNvSpPr/>
            <p:nvPr/>
          </p:nvSpPr>
          <p:spPr>
            <a:xfrm rot="902042">
              <a:off x="533104" y="395655"/>
              <a:ext cx="79076" cy="5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10904" y="0"/>
                  </a:moveTo>
                  <a:cubicBezTo>
                    <a:pt x="10737" y="0"/>
                    <a:pt x="10586" y="0"/>
                    <a:pt x="10435" y="22"/>
                  </a:cubicBezTo>
                  <a:cubicBezTo>
                    <a:pt x="4495" y="524"/>
                    <a:pt x="-176" y="5482"/>
                    <a:pt x="5" y="11466"/>
                  </a:cubicBezTo>
                  <a:cubicBezTo>
                    <a:pt x="5" y="17014"/>
                    <a:pt x="4782" y="21600"/>
                    <a:pt x="10344" y="21600"/>
                  </a:cubicBezTo>
                  <a:cubicBezTo>
                    <a:pt x="10496" y="21600"/>
                    <a:pt x="10647" y="21600"/>
                    <a:pt x="10798" y="21600"/>
                  </a:cubicBezTo>
                  <a:cubicBezTo>
                    <a:pt x="16738" y="21338"/>
                    <a:pt x="21424" y="16140"/>
                    <a:pt x="21243" y="10418"/>
                  </a:cubicBezTo>
                  <a:cubicBezTo>
                    <a:pt x="21243" y="4586"/>
                    <a:pt x="16466" y="0"/>
                    <a:pt x="109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8624;p61"/>
            <p:cNvSpPr/>
            <p:nvPr/>
          </p:nvSpPr>
          <p:spPr>
            <a:xfrm rot="902042">
              <a:off x="799500" y="371539"/>
              <a:ext cx="53583" cy="5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0397" y="0"/>
                  </a:moveTo>
                  <a:cubicBezTo>
                    <a:pt x="4526" y="272"/>
                    <a:pt x="0" y="5394"/>
                    <a:pt x="0" y="11333"/>
                  </a:cubicBezTo>
                  <a:cubicBezTo>
                    <a:pt x="246" y="17112"/>
                    <a:pt x="4795" y="21600"/>
                    <a:pt x="10441" y="21600"/>
                  </a:cubicBezTo>
                  <a:cubicBezTo>
                    <a:pt x="10598" y="21600"/>
                    <a:pt x="10755" y="21600"/>
                    <a:pt x="10934" y="21600"/>
                  </a:cubicBezTo>
                  <a:cubicBezTo>
                    <a:pt x="16805" y="21328"/>
                    <a:pt x="21600" y="16455"/>
                    <a:pt x="21331" y="10517"/>
                  </a:cubicBezTo>
                  <a:cubicBezTo>
                    <a:pt x="21062" y="4601"/>
                    <a:pt x="16267" y="0"/>
                    <a:pt x="103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8625;p61"/>
            <p:cNvSpPr/>
            <p:nvPr/>
          </p:nvSpPr>
          <p:spPr>
            <a:xfrm rot="902042">
              <a:off x="759649" y="469046"/>
              <a:ext cx="79747" cy="5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10834" y="0"/>
                  </a:moveTo>
                  <a:cubicBezTo>
                    <a:pt x="10684" y="0"/>
                    <a:pt x="10519" y="22"/>
                    <a:pt x="10369" y="22"/>
                  </a:cubicBezTo>
                  <a:cubicBezTo>
                    <a:pt x="4654" y="287"/>
                    <a:pt x="-161" y="5279"/>
                    <a:pt x="4" y="11330"/>
                  </a:cubicBezTo>
                  <a:cubicBezTo>
                    <a:pt x="184" y="17205"/>
                    <a:pt x="4744" y="21600"/>
                    <a:pt x="10414" y="21600"/>
                  </a:cubicBezTo>
                  <a:cubicBezTo>
                    <a:pt x="10579" y="21600"/>
                    <a:pt x="10744" y="21600"/>
                    <a:pt x="10909" y="21578"/>
                  </a:cubicBezTo>
                  <a:cubicBezTo>
                    <a:pt x="16804" y="21313"/>
                    <a:pt x="21439" y="16321"/>
                    <a:pt x="21259" y="10270"/>
                  </a:cubicBezTo>
                  <a:cubicBezTo>
                    <a:pt x="21094" y="4638"/>
                    <a:pt x="16519" y="0"/>
                    <a:pt x="1083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8626;p61"/>
            <p:cNvSpPr/>
            <p:nvPr/>
          </p:nvSpPr>
          <p:spPr>
            <a:xfrm rot="902042">
              <a:off x="650185" y="364467"/>
              <a:ext cx="119279" cy="7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9952" y="0"/>
                  </a:moveTo>
                  <a:cubicBezTo>
                    <a:pt x="19071" y="0"/>
                    <a:pt x="18159" y="1011"/>
                    <a:pt x="18230" y="2932"/>
                  </a:cubicBezTo>
                  <a:cubicBezTo>
                    <a:pt x="18463" y="9739"/>
                    <a:pt x="15332" y="15568"/>
                    <a:pt x="11229" y="15956"/>
                  </a:cubicBezTo>
                  <a:cubicBezTo>
                    <a:pt x="11016" y="15989"/>
                    <a:pt x="10804" y="16006"/>
                    <a:pt x="10591" y="16006"/>
                  </a:cubicBezTo>
                  <a:cubicBezTo>
                    <a:pt x="6771" y="16006"/>
                    <a:pt x="3610" y="10985"/>
                    <a:pt x="3266" y="4532"/>
                  </a:cubicBezTo>
                  <a:cubicBezTo>
                    <a:pt x="3154" y="2915"/>
                    <a:pt x="2374" y="2157"/>
                    <a:pt x="1604" y="2157"/>
                  </a:cubicBezTo>
                  <a:cubicBezTo>
                    <a:pt x="733" y="2157"/>
                    <a:pt x="-118" y="3117"/>
                    <a:pt x="14" y="4937"/>
                  </a:cubicBezTo>
                  <a:cubicBezTo>
                    <a:pt x="490" y="14355"/>
                    <a:pt x="5201" y="21583"/>
                    <a:pt x="10864" y="21583"/>
                  </a:cubicBezTo>
                  <a:cubicBezTo>
                    <a:pt x="10996" y="21583"/>
                    <a:pt x="11118" y="21600"/>
                    <a:pt x="11239" y="21600"/>
                  </a:cubicBezTo>
                  <a:cubicBezTo>
                    <a:pt x="17308" y="21600"/>
                    <a:pt x="21482" y="11963"/>
                    <a:pt x="21482" y="2527"/>
                  </a:cubicBezTo>
                  <a:cubicBezTo>
                    <a:pt x="21482" y="809"/>
                    <a:pt x="20732" y="0"/>
                    <a:pt x="199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8627;p61"/>
            <p:cNvSpPr/>
            <p:nvPr/>
          </p:nvSpPr>
          <p:spPr>
            <a:xfrm rot="902042">
              <a:off x="154824" y="198882"/>
              <a:ext cx="1039465" cy="74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61" y="0"/>
                  </a:moveTo>
                  <a:cubicBezTo>
                    <a:pt x="18789" y="2588"/>
                    <a:pt x="17606" y="5061"/>
                    <a:pt x="16354" y="7495"/>
                  </a:cubicBezTo>
                  <a:cubicBezTo>
                    <a:pt x="15602" y="8983"/>
                    <a:pt x="14808" y="10432"/>
                    <a:pt x="14015" y="11901"/>
                  </a:cubicBezTo>
                  <a:cubicBezTo>
                    <a:pt x="13389" y="13040"/>
                    <a:pt x="12777" y="14548"/>
                    <a:pt x="11719" y="14973"/>
                  </a:cubicBezTo>
                  <a:cubicBezTo>
                    <a:pt x="11619" y="15012"/>
                    <a:pt x="11520" y="15030"/>
                    <a:pt x="11420" y="15030"/>
                  </a:cubicBezTo>
                  <a:cubicBezTo>
                    <a:pt x="10837" y="15030"/>
                    <a:pt x="10261" y="14423"/>
                    <a:pt x="9798" y="14027"/>
                  </a:cubicBezTo>
                  <a:cubicBezTo>
                    <a:pt x="9283" y="13621"/>
                    <a:pt x="8795" y="13157"/>
                    <a:pt x="8309" y="12693"/>
                  </a:cubicBezTo>
                  <a:cubicBezTo>
                    <a:pt x="7181" y="11591"/>
                    <a:pt x="6096" y="10394"/>
                    <a:pt x="5066" y="9118"/>
                  </a:cubicBezTo>
                  <a:cubicBezTo>
                    <a:pt x="3368" y="7051"/>
                    <a:pt x="1864" y="4695"/>
                    <a:pt x="222" y="2549"/>
                  </a:cubicBezTo>
                  <a:cubicBezTo>
                    <a:pt x="139" y="2647"/>
                    <a:pt x="69" y="2762"/>
                    <a:pt x="14" y="2898"/>
                  </a:cubicBezTo>
                  <a:lnTo>
                    <a:pt x="0" y="2916"/>
                  </a:lnTo>
                  <a:cubicBezTo>
                    <a:pt x="766" y="3940"/>
                    <a:pt x="1489" y="5022"/>
                    <a:pt x="2227" y="6066"/>
                  </a:cubicBezTo>
                  <a:cubicBezTo>
                    <a:pt x="3271" y="7515"/>
                    <a:pt x="4370" y="8905"/>
                    <a:pt x="5498" y="10239"/>
                  </a:cubicBezTo>
                  <a:cubicBezTo>
                    <a:pt x="6193" y="11051"/>
                    <a:pt x="6917" y="11843"/>
                    <a:pt x="7640" y="12596"/>
                  </a:cubicBezTo>
                  <a:cubicBezTo>
                    <a:pt x="5399" y="15417"/>
                    <a:pt x="3229" y="18335"/>
                    <a:pt x="1113" y="21348"/>
                  </a:cubicBezTo>
                  <a:cubicBezTo>
                    <a:pt x="1197" y="21464"/>
                    <a:pt x="1308" y="21561"/>
                    <a:pt x="1419" y="21600"/>
                  </a:cubicBezTo>
                  <a:cubicBezTo>
                    <a:pt x="3521" y="18604"/>
                    <a:pt x="5692" y="15687"/>
                    <a:pt x="7919" y="12867"/>
                  </a:cubicBezTo>
                  <a:cubicBezTo>
                    <a:pt x="8142" y="13099"/>
                    <a:pt x="8378" y="13331"/>
                    <a:pt x="8615" y="13543"/>
                  </a:cubicBezTo>
                  <a:cubicBezTo>
                    <a:pt x="9327" y="14226"/>
                    <a:pt x="10413" y="15477"/>
                    <a:pt x="11379" y="15477"/>
                  </a:cubicBezTo>
                  <a:cubicBezTo>
                    <a:pt x="11451" y="15477"/>
                    <a:pt x="11522" y="15471"/>
                    <a:pt x="11594" y="15456"/>
                  </a:cubicBezTo>
                  <a:cubicBezTo>
                    <a:pt x="12414" y="15281"/>
                    <a:pt x="12985" y="14470"/>
                    <a:pt x="13500" y="13602"/>
                  </a:cubicBezTo>
                  <a:cubicBezTo>
                    <a:pt x="13946" y="12828"/>
                    <a:pt x="14377" y="12036"/>
                    <a:pt x="14808" y="11224"/>
                  </a:cubicBezTo>
                  <a:cubicBezTo>
                    <a:pt x="16979" y="13814"/>
                    <a:pt x="19192" y="16325"/>
                    <a:pt x="21447" y="18778"/>
                  </a:cubicBezTo>
                  <a:cubicBezTo>
                    <a:pt x="21517" y="18643"/>
                    <a:pt x="21572" y="18489"/>
                    <a:pt x="21600" y="18335"/>
                  </a:cubicBezTo>
                  <a:cubicBezTo>
                    <a:pt x="19359" y="15919"/>
                    <a:pt x="17160" y="13426"/>
                    <a:pt x="15004" y="10858"/>
                  </a:cubicBezTo>
                  <a:cubicBezTo>
                    <a:pt x="15310" y="10278"/>
                    <a:pt x="15616" y="9680"/>
                    <a:pt x="15921" y="9099"/>
                  </a:cubicBezTo>
                  <a:cubicBezTo>
                    <a:pt x="17453" y="6259"/>
                    <a:pt x="18845" y="3322"/>
                    <a:pt x="20139" y="269"/>
                  </a:cubicBezTo>
                  <a:cubicBezTo>
                    <a:pt x="20056" y="154"/>
                    <a:pt x="19958" y="76"/>
                    <a:pt x="1986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78" name="Google Shape;8628;p61"/>
          <p:cNvGrpSpPr/>
          <p:nvPr/>
        </p:nvGrpSpPr>
        <p:grpSpPr>
          <a:xfrm>
            <a:off x="-354383" y="4035030"/>
            <a:ext cx="1466370" cy="1472045"/>
            <a:chOff x="0" y="0"/>
            <a:chExt cx="1466368" cy="1472044"/>
          </a:xfrm>
        </p:grpSpPr>
        <p:sp>
          <p:nvSpPr>
            <p:cNvPr id="1546" name="Google Shape;8629;p61"/>
            <p:cNvSpPr/>
            <p:nvPr/>
          </p:nvSpPr>
          <p:spPr>
            <a:xfrm rot="20931964">
              <a:off x="109408" y="108645"/>
              <a:ext cx="1247553" cy="1254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10645" y="0"/>
                  </a:moveTo>
                  <a:cubicBezTo>
                    <a:pt x="9884" y="0"/>
                    <a:pt x="9079" y="424"/>
                    <a:pt x="8585" y="990"/>
                  </a:cubicBezTo>
                  <a:cubicBezTo>
                    <a:pt x="8466" y="1111"/>
                    <a:pt x="8373" y="1245"/>
                    <a:pt x="8280" y="1380"/>
                  </a:cubicBezTo>
                  <a:cubicBezTo>
                    <a:pt x="7837" y="1144"/>
                    <a:pt x="7347" y="1025"/>
                    <a:pt x="6857" y="1025"/>
                  </a:cubicBezTo>
                  <a:cubicBezTo>
                    <a:pt x="6426" y="1025"/>
                    <a:pt x="5995" y="1116"/>
                    <a:pt x="5592" y="1300"/>
                  </a:cubicBezTo>
                  <a:cubicBezTo>
                    <a:pt x="4837" y="1676"/>
                    <a:pt x="4267" y="2376"/>
                    <a:pt x="4056" y="3211"/>
                  </a:cubicBezTo>
                  <a:cubicBezTo>
                    <a:pt x="3989" y="3414"/>
                    <a:pt x="3962" y="3615"/>
                    <a:pt x="3950" y="3831"/>
                  </a:cubicBezTo>
                  <a:cubicBezTo>
                    <a:pt x="3009" y="3858"/>
                    <a:pt x="2123" y="4342"/>
                    <a:pt x="1579" y="5137"/>
                  </a:cubicBezTo>
                  <a:cubicBezTo>
                    <a:pt x="1089" y="5892"/>
                    <a:pt x="957" y="6820"/>
                    <a:pt x="1222" y="7682"/>
                  </a:cubicBezTo>
                  <a:cubicBezTo>
                    <a:pt x="1275" y="7830"/>
                    <a:pt x="1341" y="7992"/>
                    <a:pt x="1420" y="8140"/>
                  </a:cubicBezTo>
                  <a:cubicBezTo>
                    <a:pt x="970" y="8423"/>
                    <a:pt x="599" y="8827"/>
                    <a:pt x="334" y="9299"/>
                  </a:cubicBezTo>
                  <a:cubicBezTo>
                    <a:pt x="-301" y="10523"/>
                    <a:pt x="-10" y="12032"/>
                    <a:pt x="1036" y="12935"/>
                  </a:cubicBezTo>
                  <a:lnTo>
                    <a:pt x="1129" y="12988"/>
                  </a:lnTo>
                  <a:cubicBezTo>
                    <a:pt x="1168" y="13029"/>
                    <a:pt x="1208" y="13069"/>
                    <a:pt x="1262" y="13109"/>
                  </a:cubicBezTo>
                  <a:cubicBezTo>
                    <a:pt x="1287" y="13123"/>
                    <a:pt x="1314" y="13136"/>
                    <a:pt x="1354" y="13150"/>
                  </a:cubicBezTo>
                  <a:cubicBezTo>
                    <a:pt x="414" y="14833"/>
                    <a:pt x="1301" y="16974"/>
                    <a:pt x="3142" y="17459"/>
                  </a:cubicBezTo>
                  <a:cubicBezTo>
                    <a:pt x="3341" y="17527"/>
                    <a:pt x="3539" y="17553"/>
                    <a:pt x="3751" y="17567"/>
                  </a:cubicBezTo>
                  <a:cubicBezTo>
                    <a:pt x="3778" y="18523"/>
                    <a:pt x="4254" y="19425"/>
                    <a:pt x="5036" y="19978"/>
                  </a:cubicBezTo>
                  <a:cubicBezTo>
                    <a:pt x="5526" y="20307"/>
                    <a:pt x="6091" y="20477"/>
                    <a:pt x="6663" y="20477"/>
                  </a:cubicBezTo>
                  <a:cubicBezTo>
                    <a:pt x="6957" y="20477"/>
                    <a:pt x="7252" y="20433"/>
                    <a:pt x="7539" y="20341"/>
                  </a:cubicBezTo>
                  <a:cubicBezTo>
                    <a:pt x="7684" y="20287"/>
                    <a:pt x="7843" y="20220"/>
                    <a:pt x="7989" y="20139"/>
                  </a:cubicBezTo>
                  <a:cubicBezTo>
                    <a:pt x="8016" y="20179"/>
                    <a:pt x="8029" y="20207"/>
                    <a:pt x="8042" y="20247"/>
                  </a:cubicBezTo>
                  <a:cubicBezTo>
                    <a:pt x="8585" y="21028"/>
                    <a:pt x="9460" y="21526"/>
                    <a:pt x="10399" y="21593"/>
                  </a:cubicBezTo>
                  <a:cubicBezTo>
                    <a:pt x="10455" y="21598"/>
                    <a:pt x="10511" y="21600"/>
                    <a:pt x="10566" y="21600"/>
                  </a:cubicBezTo>
                  <a:cubicBezTo>
                    <a:pt x="11337" y="21600"/>
                    <a:pt x="12131" y="21176"/>
                    <a:pt x="12637" y="20610"/>
                  </a:cubicBezTo>
                  <a:cubicBezTo>
                    <a:pt x="12743" y="20489"/>
                    <a:pt x="12850" y="20355"/>
                    <a:pt x="12929" y="20220"/>
                  </a:cubicBezTo>
                  <a:cubicBezTo>
                    <a:pt x="13384" y="20479"/>
                    <a:pt x="13872" y="20600"/>
                    <a:pt x="14350" y="20600"/>
                  </a:cubicBezTo>
                  <a:cubicBezTo>
                    <a:pt x="15614" y="20600"/>
                    <a:pt x="16812" y="19760"/>
                    <a:pt x="17167" y="18402"/>
                  </a:cubicBezTo>
                  <a:cubicBezTo>
                    <a:pt x="17233" y="18200"/>
                    <a:pt x="17259" y="17984"/>
                    <a:pt x="17272" y="17783"/>
                  </a:cubicBezTo>
                  <a:cubicBezTo>
                    <a:pt x="18227" y="17742"/>
                    <a:pt x="19100" y="17258"/>
                    <a:pt x="19643" y="16476"/>
                  </a:cubicBezTo>
                  <a:cubicBezTo>
                    <a:pt x="20133" y="15722"/>
                    <a:pt x="20266" y="14793"/>
                    <a:pt x="20001" y="13931"/>
                  </a:cubicBezTo>
                  <a:cubicBezTo>
                    <a:pt x="19948" y="13770"/>
                    <a:pt x="19882" y="13621"/>
                    <a:pt x="19802" y="13473"/>
                  </a:cubicBezTo>
                  <a:cubicBezTo>
                    <a:pt x="19842" y="13446"/>
                    <a:pt x="19869" y="13433"/>
                    <a:pt x="19895" y="13405"/>
                  </a:cubicBezTo>
                  <a:cubicBezTo>
                    <a:pt x="20676" y="12853"/>
                    <a:pt x="21167" y="11978"/>
                    <a:pt x="21219" y="11009"/>
                  </a:cubicBezTo>
                  <a:cubicBezTo>
                    <a:pt x="21299" y="10188"/>
                    <a:pt x="20862" y="9285"/>
                    <a:pt x="20266" y="8747"/>
                  </a:cubicBezTo>
                  <a:cubicBezTo>
                    <a:pt x="20147" y="8626"/>
                    <a:pt x="20014" y="8531"/>
                    <a:pt x="19869" y="8437"/>
                  </a:cubicBezTo>
                  <a:cubicBezTo>
                    <a:pt x="20808" y="6754"/>
                    <a:pt x="19922" y="4625"/>
                    <a:pt x="18081" y="4127"/>
                  </a:cubicBezTo>
                  <a:cubicBezTo>
                    <a:pt x="17882" y="4073"/>
                    <a:pt x="17670" y="4046"/>
                    <a:pt x="17472" y="4033"/>
                  </a:cubicBezTo>
                  <a:cubicBezTo>
                    <a:pt x="17431" y="3063"/>
                    <a:pt x="16955" y="2175"/>
                    <a:pt x="16173" y="1622"/>
                  </a:cubicBezTo>
                  <a:cubicBezTo>
                    <a:pt x="15692" y="1293"/>
                    <a:pt x="15130" y="1122"/>
                    <a:pt x="14559" y="1122"/>
                  </a:cubicBezTo>
                  <a:cubicBezTo>
                    <a:pt x="14266" y="1122"/>
                    <a:pt x="13971" y="1167"/>
                    <a:pt x="13684" y="1259"/>
                  </a:cubicBezTo>
                  <a:cubicBezTo>
                    <a:pt x="13525" y="1313"/>
                    <a:pt x="13379" y="1380"/>
                    <a:pt x="13234" y="1460"/>
                  </a:cubicBezTo>
                  <a:cubicBezTo>
                    <a:pt x="13207" y="1421"/>
                    <a:pt x="13194" y="1393"/>
                    <a:pt x="13167" y="1353"/>
                  </a:cubicBezTo>
                  <a:cubicBezTo>
                    <a:pt x="12624" y="572"/>
                    <a:pt x="11763" y="74"/>
                    <a:pt x="10810" y="7"/>
                  </a:cubicBezTo>
                  <a:cubicBezTo>
                    <a:pt x="10755" y="2"/>
                    <a:pt x="10701" y="0"/>
                    <a:pt x="1064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8630;p61"/>
            <p:cNvSpPr/>
            <p:nvPr/>
          </p:nvSpPr>
          <p:spPr>
            <a:xfrm rot="20931964">
              <a:off x="549799" y="179789"/>
              <a:ext cx="224431" cy="306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44" h="21600" fill="norm" stroke="1" extrusionOk="0">
                  <a:moveTo>
                    <a:pt x="8672" y="0"/>
                  </a:moveTo>
                  <a:cubicBezTo>
                    <a:pt x="6173" y="0"/>
                    <a:pt x="3705" y="1031"/>
                    <a:pt x="2116" y="3051"/>
                  </a:cubicBezTo>
                  <a:cubicBezTo>
                    <a:pt x="1079" y="4369"/>
                    <a:pt x="409" y="5858"/>
                    <a:pt x="169" y="7453"/>
                  </a:cubicBezTo>
                  <a:cubicBezTo>
                    <a:pt x="-623" y="12021"/>
                    <a:pt x="1508" y="17032"/>
                    <a:pt x="3756" y="21050"/>
                  </a:cubicBezTo>
                  <a:lnTo>
                    <a:pt x="11605" y="21600"/>
                  </a:lnTo>
                  <a:cubicBezTo>
                    <a:pt x="15985" y="16260"/>
                    <a:pt x="20977" y="7786"/>
                    <a:pt x="14283" y="2002"/>
                  </a:cubicBezTo>
                  <a:cubicBezTo>
                    <a:pt x="12689" y="657"/>
                    <a:pt x="10670" y="0"/>
                    <a:pt x="867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8631;p61"/>
            <p:cNvSpPr/>
            <p:nvPr/>
          </p:nvSpPr>
          <p:spPr>
            <a:xfrm rot="20931964">
              <a:off x="743518" y="204237"/>
              <a:ext cx="258036" cy="298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fill="norm" stroke="1" extrusionOk="0">
                  <a:moveTo>
                    <a:pt x="11500" y="0"/>
                  </a:moveTo>
                  <a:cubicBezTo>
                    <a:pt x="10432" y="0"/>
                    <a:pt x="9344" y="214"/>
                    <a:pt x="8296" y="661"/>
                  </a:cubicBezTo>
                  <a:cubicBezTo>
                    <a:pt x="6709" y="1340"/>
                    <a:pt x="5354" y="2415"/>
                    <a:pt x="4296" y="3717"/>
                  </a:cubicBezTo>
                  <a:cubicBezTo>
                    <a:pt x="1177" y="7396"/>
                    <a:pt x="292" y="12830"/>
                    <a:pt x="0" y="17469"/>
                  </a:cubicBezTo>
                  <a:lnTo>
                    <a:pt x="6353" y="21600"/>
                  </a:lnTo>
                  <a:cubicBezTo>
                    <a:pt x="12829" y="18886"/>
                    <a:pt x="21600" y="13676"/>
                    <a:pt x="19069" y="5414"/>
                  </a:cubicBezTo>
                  <a:cubicBezTo>
                    <a:pt x="18040" y="2106"/>
                    <a:pt x="14871" y="0"/>
                    <a:pt x="115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8632;p61"/>
            <p:cNvSpPr/>
            <p:nvPr/>
          </p:nvSpPr>
          <p:spPr>
            <a:xfrm rot="20931964">
              <a:off x="885007" y="344565"/>
              <a:ext cx="303325" cy="242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13636" y="0"/>
                  </a:moveTo>
                  <a:cubicBezTo>
                    <a:pt x="12345" y="0"/>
                    <a:pt x="11069" y="299"/>
                    <a:pt x="9864" y="938"/>
                  </a:cubicBezTo>
                  <a:cubicBezTo>
                    <a:pt x="5653" y="3036"/>
                    <a:pt x="2397" y="8341"/>
                    <a:pt x="0" y="13153"/>
                  </a:cubicBezTo>
                  <a:lnTo>
                    <a:pt x="2983" y="21248"/>
                  </a:lnTo>
                  <a:cubicBezTo>
                    <a:pt x="4345" y="21459"/>
                    <a:pt x="5841" y="21600"/>
                    <a:pt x="7369" y="21600"/>
                  </a:cubicBezTo>
                  <a:cubicBezTo>
                    <a:pt x="13022" y="21600"/>
                    <a:pt x="19114" y="19625"/>
                    <a:pt x="20583" y="11547"/>
                  </a:cubicBezTo>
                  <a:cubicBezTo>
                    <a:pt x="21600" y="6037"/>
                    <a:pt x="18666" y="662"/>
                    <a:pt x="14397" y="35"/>
                  </a:cubicBezTo>
                  <a:cubicBezTo>
                    <a:pt x="14142" y="12"/>
                    <a:pt x="13891" y="0"/>
                    <a:pt x="1363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8633;p61"/>
            <p:cNvSpPr/>
            <p:nvPr/>
          </p:nvSpPr>
          <p:spPr>
            <a:xfrm rot="20931964">
              <a:off x="980554" y="552136"/>
              <a:ext cx="305481" cy="22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600" fill="norm" stroke="1" extrusionOk="0">
                  <a:moveTo>
                    <a:pt x="11504" y="0"/>
                  </a:moveTo>
                  <a:cubicBezTo>
                    <a:pt x="7721" y="0"/>
                    <a:pt x="3783" y="2296"/>
                    <a:pt x="525" y="4648"/>
                  </a:cubicBezTo>
                  <a:lnTo>
                    <a:pt x="0" y="14310"/>
                  </a:lnTo>
                  <a:cubicBezTo>
                    <a:pt x="3311" y="17769"/>
                    <a:pt x="7915" y="21600"/>
                    <a:pt x="12232" y="21600"/>
                  </a:cubicBezTo>
                  <a:cubicBezTo>
                    <a:pt x="14555" y="21600"/>
                    <a:pt x="16797" y="20487"/>
                    <a:pt x="18709" y="17606"/>
                  </a:cubicBezTo>
                  <a:cubicBezTo>
                    <a:pt x="21600" y="13190"/>
                    <a:pt x="21181" y="6145"/>
                    <a:pt x="17764" y="2554"/>
                  </a:cubicBezTo>
                  <a:cubicBezTo>
                    <a:pt x="16501" y="1352"/>
                    <a:pt x="15031" y="528"/>
                    <a:pt x="13508" y="233"/>
                  </a:cubicBezTo>
                  <a:cubicBezTo>
                    <a:pt x="12846" y="75"/>
                    <a:pt x="12180" y="0"/>
                    <a:pt x="115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8634;p61"/>
            <p:cNvSpPr/>
            <p:nvPr/>
          </p:nvSpPr>
          <p:spPr>
            <a:xfrm rot="20931964">
              <a:off x="965122" y="747741"/>
              <a:ext cx="297368" cy="25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3912" y="0"/>
                  </a:moveTo>
                  <a:lnTo>
                    <a:pt x="0" y="6991"/>
                  </a:lnTo>
                  <a:cubicBezTo>
                    <a:pt x="2309" y="13308"/>
                    <a:pt x="6397" y="21600"/>
                    <a:pt x="12637" y="21600"/>
                  </a:cubicBezTo>
                  <a:cubicBezTo>
                    <a:pt x="13492" y="21600"/>
                    <a:pt x="14388" y="21441"/>
                    <a:pt x="15329" y="21101"/>
                  </a:cubicBezTo>
                  <a:cubicBezTo>
                    <a:pt x="19457" y="19597"/>
                    <a:pt x="21600" y="13983"/>
                    <a:pt x="19885" y="9143"/>
                  </a:cubicBezTo>
                  <a:cubicBezTo>
                    <a:pt x="19187" y="7381"/>
                    <a:pt x="18224" y="5877"/>
                    <a:pt x="16990" y="4769"/>
                  </a:cubicBezTo>
                  <a:cubicBezTo>
                    <a:pt x="13506" y="1240"/>
                    <a:pt x="8306" y="324"/>
                    <a:pt x="391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8635;p61"/>
            <p:cNvSpPr/>
            <p:nvPr/>
          </p:nvSpPr>
          <p:spPr>
            <a:xfrm rot="20931964">
              <a:off x="882146" y="888899"/>
              <a:ext cx="240600" cy="30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8239" y="0"/>
                  </a:moveTo>
                  <a:lnTo>
                    <a:pt x="317" y="3100"/>
                  </a:lnTo>
                  <a:cubicBezTo>
                    <a:pt x="-565" y="9750"/>
                    <a:pt x="-229" y="19450"/>
                    <a:pt x="9729" y="21386"/>
                  </a:cubicBezTo>
                  <a:cubicBezTo>
                    <a:pt x="10457" y="21530"/>
                    <a:pt x="11179" y="21600"/>
                    <a:pt x="11890" y="21600"/>
                  </a:cubicBezTo>
                  <a:cubicBezTo>
                    <a:pt x="16411" y="21600"/>
                    <a:pt x="20375" y="18840"/>
                    <a:pt x="20899" y="14958"/>
                  </a:cubicBezTo>
                  <a:cubicBezTo>
                    <a:pt x="21035" y="13353"/>
                    <a:pt x="20762" y="11747"/>
                    <a:pt x="20017" y="10248"/>
                  </a:cubicBezTo>
                  <a:cubicBezTo>
                    <a:pt x="17987" y="5874"/>
                    <a:pt x="12840" y="2490"/>
                    <a:pt x="823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8636;p61"/>
            <p:cNvSpPr/>
            <p:nvPr/>
          </p:nvSpPr>
          <p:spPr>
            <a:xfrm rot="20931964">
              <a:off x="691933" y="985321"/>
              <a:ext cx="224515" cy="30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1" h="21600" fill="norm" stroke="1" extrusionOk="0">
                  <a:moveTo>
                    <a:pt x="5909" y="0"/>
                  </a:moveTo>
                  <a:cubicBezTo>
                    <a:pt x="1598" y="5347"/>
                    <a:pt x="-3436" y="13832"/>
                    <a:pt x="3239" y="19568"/>
                  </a:cubicBezTo>
                  <a:cubicBezTo>
                    <a:pt x="4829" y="20938"/>
                    <a:pt x="6842" y="21600"/>
                    <a:pt x="8839" y="21600"/>
                  </a:cubicBezTo>
                  <a:cubicBezTo>
                    <a:pt x="11336" y="21600"/>
                    <a:pt x="13818" y="20563"/>
                    <a:pt x="15433" y="18572"/>
                  </a:cubicBezTo>
                  <a:cubicBezTo>
                    <a:pt x="16406" y="17249"/>
                    <a:pt x="17074" y="15707"/>
                    <a:pt x="17313" y="14110"/>
                  </a:cubicBezTo>
                  <a:cubicBezTo>
                    <a:pt x="18164" y="9536"/>
                    <a:pt x="15978" y="4574"/>
                    <a:pt x="13797" y="495"/>
                  </a:cubicBezTo>
                  <a:lnTo>
                    <a:pt x="5909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8637;p61"/>
            <p:cNvSpPr/>
            <p:nvPr/>
          </p:nvSpPr>
          <p:spPr>
            <a:xfrm rot="20931964">
              <a:off x="464442" y="969326"/>
              <a:ext cx="258035" cy="29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fill="norm" stroke="1" extrusionOk="0">
                  <a:moveTo>
                    <a:pt x="13157" y="0"/>
                  </a:moveTo>
                  <a:cubicBezTo>
                    <a:pt x="6686" y="2718"/>
                    <a:pt x="-2085" y="7930"/>
                    <a:pt x="446" y="16150"/>
                  </a:cubicBezTo>
                  <a:cubicBezTo>
                    <a:pt x="1475" y="19515"/>
                    <a:pt x="4659" y="21600"/>
                    <a:pt x="8045" y="21600"/>
                  </a:cubicBezTo>
                  <a:cubicBezTo>
                    <a:pt x="9103" y="21600"/>
                    <a:pt x="10181" y="21400"/>
                    <a:pt x="11214" y="20967"/>
                  </a:cubicBezTo>
                  <a:cubicBezTo>
                    <a:pt x="12806" y="20229"/>
                    <a:pt x="14161" y="19211"/>
                    <a:pt x="15219" y="17906"/>
                  </a:cubicBezTo>
                  <a:cubicBezTo>
                    <a:pt x="18338" y="14222"/>
                    <a:pt x="19223" y="8725"/>
                    <a:pt x="19515" y="4136"/>
                  </a:cubicBezTo>
                  <a:lnTo>
                    <a:pt x="13157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8638;p61"/>
            <p:cNvSpPr/>
            <p:nvPr/>
          </p:nvSpPr>
          <p:spPr>
            <a:xfrm rot="20931964">
              <a:off x="277606" y="884917"/>
              <a:ext cx="303326" cy="24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13492" y="0"/>
                  </a:moveTo>
                  <a:cubicBezTo>
                    <a:pt x="7821" y="0"/>
                    <a:pt x="1676" y="1928"/>
                    <a:pt x="202" y="10097"/>
                  </a:cubicBezTo>
                  <a:cubicBezTo>
                    <a:pt x="-815" y="15535"/>
                    <a:pt x="2119" y="20909"/>
                    <a:pt x="6388" y="21536"/>
                  </a:cubicBezTo>
                  <a:cubicBezTo>
                    <a:pt x="6684" y="21577"/>
                    <a:pt x="6979" y="21600"/>
                    <a:pt x="7275" y="21600"/>
                  </a:cubicBezTo>
                  <a:cubicBezTo>
                    <a:pt x="8525" y="21600"/>
                    <a:pt x="9757" y="21248"/>
                    <a:pt x="10921" y="20633"/>
                  </a:cubicBezTo>
                  <a:cubicBezTo>
                    <a:pt x="15132" y="18535"/>
                    <a:pt x="18388" y="13232"/>
                    <a:pt x="20785" y="8491"/>
                  </a:cubicBezTo>
                  <a:lnTo>
                    <a:pt x="17802" y="328"/>
                  </a:lnTo>
                  <a:cubicBezTo>
                    <a:pt x="16462" y="135"/>
                    <a:pt x="14993" y="0"/>
                    <a:pt x="134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8639;p61"/>
            <p:cNvSpPr/>
            <p:nvPr/>
          </p:nvSpPr>
          <p:spPr>
            <a:xfrm rot="20931964">
              <a:off x="179836" y="693583"/>
              <a:ext cx="305492" cy="22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8424" y="0"/>
                  </a:moveTo>
                  <a:cubicBezTo>
                    <a:pt x="6098" y="0"/>
                    <a:pt x="3851" y="1113"/>
                    <a:pt x="1917" y="3994"/>
                  </a:cubicBezTo>
                  <a:cubicBezTo>
                    <a:pt x="-970" y="8341"/>
                    <a:pt x="-551" y="15455"/>
                    <a:pt x="2866" y="19046"/>
                  </a:cubicBezTo>
                  <a:cubicBezTo>
                    <a:pt x="4124" y="20248"/>
                    <a:pt x="5599" y="21072"/>
                    <a:pt x="7122" y="21367"/>
                  </a:cubicBezTo>
                  <a:cubicBezTo>
                    <a:pt x="7784" y="21525"/>
                    <a:pt x="8455" y="21600"/>
                    <a:pt x="9130" y="21600"/>
                  </a:cubicBezTo>
                  <a:cubicBezTo>
                    <a:pt x="12914" y="21600"/>
                    <a:pt x="16847" y="19310"/>
                    <a:pt x="20105" y="17027"/>
                  </a:cubicBezTo>
                  <a:lnTo>
                    <a:pt x="20630" y="7290"/>
                  </a:lnTo>
                  <a:cubicBezTo>
                    <a:pt x="17315" y="3831"/>
                    <a:pt x="12737" y="0"/>
                    <a:pt x="84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8640;p61"/>
            <p:cNvSpPr/>
            <p:nvPr/>
          </p:nvSpPr>
          <p:spPr>
            <a:xfrm rot="20931964">
              <a:off x="203525" y="465570"/>
              <a:ext cx="297368" cy="25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7892" y="0"/>
                  </a:moveTo>
                  <a:cubicBezTo>
                    <a:pt x="7023" y="0"/>
                    <a:pt x="6105" y="159"/>
                    <a:pt x="5150" y="515"/>
                  </a:cubicBezTo>
                  <a:cubicBezTo>
                    <a:pt x="1022" y="2012"/>
                    <a:pt x="-1121" y="7567"/>
                    <a:pt x="594" y="12398"/>
                  </a:cubicBezTo>
                  <a:cubicBezTo>
                    <a:pt x="1292" y="14159"/>
                    <a:pt x="2309" y="15661"/>
                    <a:pt x="3543" y="16835"/>
                  </a:cubicBezTo>
                  <a:cubicBezTo>
                    <a:pt x="7027" y="20295"/>
                    <a:pt x="12173" y="21276"/>
                    <a:pt x="16567" y="21600"/>
                  </a:cubicBezTo>
                  <a:lnTo>
                    <a:pt x="20479" y="14614"/>
                  </a:lnTo>
                  <a:cubicBezTo>
                    <a:pt x="18224" y="8258"/>
                    <a:pt x="14113" y="0"/>
                    <a:pt x="78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8641;p61"/>
            <p:cNvSpPr/>
            <p:nvPr/>
          </p:nvSpPr>
          <p:spPr>
            <a:xfrm rot="20931964">
              <a:off x="343180" y="277500"/>
              <a:ext cx="241324" cy="30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600" fill="norm" stroke="1" extrusionOk="0">
                  <a:moveTo>
                    <a:pt x="9056" y="0"/>
                  </a:moveTo>
                  <a:cubicBezTo>
                    <a:pt x="4571" y="0"/>
                    <a:pt x="552" y="2798"/>
                    <a:pt x="30" y="6638"/>
                  </a:cubicBezTo>
                  <a:cubicBezTo>
                    <a:pt x="-106" y="8244"/>
                    <a:pt x="228" y="9850"/>
                    <a:pt x="971" y="11405"/>
                  </a:cubicBezTo>
                  <a:cubicBezTo>
                    <a:pt x="2933" y="15725"/>
                    <a:pt x="8058" y="19109"/>
                    <a:pt x="12718" y="21600"/>
                  </a:cubicBezTo>
                  <a:lnTo>
                    <a:pt x="20615" y="18500"/>
                  </a:lnTo>
                  <a:cubicBezTo>
                    <a:pt x="21494" y="11847"/>
                    <a:pt x="21154" y="2146"/>
                    <a:pt x="11165" y="209"/>
                  </a:cubicBezTo>
                  <a:cubicBezTo>
                    <a:pt x="10456" y="65"/>
                    <a:pt x="9753" y="0"/>
                    <a:pt x="90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8642;p61"/>
            <p:cNvSpPr/>
            <p:nvPr/>
          </p:nvSpPr>
          <p:spPr>
            <a:xfrm rot="20931964">
              <a:off x="661841" y="284270"/>
              <a:ext cx="15802" cy="18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9" h="21600" fill="norm" stroke="1" extrusionOk="0">
                  <a:moveTo>
                    <a:pt x="7987" y="0"/>
                  </a:moveTo>
                  <a:cubicBezTo>
                    <a:pt x="3041" y="0"/>
                    <a:pt x="-834" y="4860"/>
                    <a:pt x="155" y="10891"/>
                  </a:cubicBezTo>
                  <a:cubicBezTo>
                    <a:pt x="1062" y="16831"/>
                    <a:pt x="6009" y="21600"/>
                    <a:pt x="11862" y="21600"/>
                  </a:cubicBezTo>
                  <a:cubicBezTo>
                    <a:pt x="16809" y="21600"/>
                    <a:pt x="20766" y="16740"/>
                    <a:pt x="19777" y="10800"/>
                  </a:cubicBezTo>
                  <a:cubicBezTo>
                    <a:pt x="18787" y="4860"/>
                    <a:pt x="12851" y="0"/>
                    <a:pt x="7987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8643;p61"/>
            <p:cNvSpPr/>
            <p:nvPr/>
          </p:nvSpPr>
          <p:spPr>
            <a:xfrm rot="20931964">
              <a:off x="809933" y="313551"/>
              <a:ext cx="92124" cy="164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19957" y="0"/>
                  </a:moveTo>
                  <a:cubicBezTo>
                    <a:pt x="18957" y="0"/>
                    <a:pt x="13957" y="4550"/>
                    <a:pt x="8628" y="10282"/>
                  </a:cubicBezTo>
                  <a:cubicBezTo>
                    <a:pt x="3185" y="16247"/>
                    <a:pt x="-729" y="21281"/>
                    <a:pt x="114" y="21591"/>
                  </a:cubicBezTo>
                  <a:cubicBezTo>
                    <a:pt x="142" y="21591"/>
                    <a:pt x="157" y="21600"/>
                    <a:pt x="185" y="21600"/>
                  </a:cubicBezTo>
                  <a:cubicBezTo>
                    <a:pt x="1200" y="21600"/>
                    <a:pt x="6200" y="17145"/>
                    <a:pt x="11514" y="11309"/>
                  </a:cubicBezTo>
                  <a:cubicBezTo>
                    <a:pt x="16957" y="5353"/>
                    <a:pt x="20871" y="311"/>
                    <a:pt x="20014" y="0"/>
                  </a:cubicBezTo>
                  <a:cubicBezTo>
                    <a:pt x="20000" y="0"/>
                    <a:pt x="19985" y="0"/>
                    <a:pt x="19957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8644;p61"/>
            <p:cNvSpPr/>
            <p:nvPr/>
          </p:nvSpPr>
          <p:spPr>
            <a:xfrm rot="20931964">
              <a:off x="928151" y="454602"/>
              <a:ext cx="160582" cy="9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fill="norm" stroke="1" extrusionOk="0">
                  <a:moveTo>
                    <a:pt x="20811" y="0"/>
                  </a:moveTo>
                  <a:cubicBezTo>
                    <a:pt x="19819" y="0"/>
                    <a:pt x="15285" y="3946"/>
                    <a:pt x="9998" y="9339"/>
                  </a:cubicBezTo>
                  <a:cubicBezTo>
                    <a:pt x="4190" y="15257"/>
                    <a:pt x="-293" y="20650"/>
                    <a:pt x="15" y="21527"/>
                  </a:cubicBezTo>
                  <a:cubicBezTo>
                    <a:pt x="41" y="21571"/>
                    <a:pt x="83" y="21600"/>
                    <a:pt x="152" y="21600"/>
                  </a:cubicBezTo>
                  <a:cubicBezTo>
                    <a:pt x="1041" y="21600"/>
                    <a:pt x="5635" y="17610"/>
                    <a:pt x="11016" y="12130"/>
                  </a:cubicBezTo>
                  <a:cubicBezTo>
                    <a:pt x="16824" y="6211"/>
                    <a:pt x="21307" y="818"/>
                    <a:pt x="20999" y="117"/>
                  </a:cubicBezTo>
                  <a:cubicBezTo>
                    <a:pt x="20973" y="44"/>
                    <a:pt x="20905" y="0"/>
                    <a:pt x="20811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8645;p61"/>
            <p:cNvSpPr/>
            <p:nvPr/>
          </p:nvSpPr>
          <p:spPr>
            <a:xfrm rot="20931964">
              <a:off x="994309" y="664295"/>
              <a:ext cx="186828" cy="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21" y="0"/>
                  </a:moveTo>
                  <a:cubicBezTo>
                    <a:pt x="12024" y="0"/>
                    <a:pt x="11420" y="0"/>
                    <a:pt x="10800" y="179"/>
                  </a:cubicBezTo>
                  <a:cubicBezTo>
                    <a:pt x="4860" y="1250"/>
                    <a:pt x="0" y="6516"/>
                    <a:pt x="0" y="12942"/>
                  </a:cubicBezTo>
                  <a:cubicBezTo>
                    <a:pt x="0" y="17673"/>
                    <a:pt x="3900" y="21600"/>
                    <a:pt x="8979" y="21600"/>
                  </a:cubicBezTo>
                  <a:cubicBezTo>
                    <a:pt x="9576" y="21600"/>
                    <a:pt x="10180" y="21511"/>
                    <a:pt x="10800" y="21421"/>
                  </a:cubicBezTo>
                  <a:cubicBezTo>
                    <a:pt x="16740" y="20350"/>
                    <a:pt x="21600" y="14995"/>
                    <a:pt x="21600" y="8658"/>
                  </a:cubicBezTo>
                  <a:cubicBezTo>
                    <a:pt x="21600" y="3927"/>
                    <a:pt x="17700" y="0"/>
                    <a:pt x="12621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8646;p61"/>
            <p:cNvSpPr/>
            <p:nvPr/>
          </p:nvSpPr>
          <p:spPr>
            <a:xfrm rot="20931964">
              <a:off x="990514" y="813514"/>
              <a:ext cx="163587" cy="9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fill="norm" stroke="1" extrusionOk="0">
                  <a:moveTo>
                    <a:pt x="209" y="0"/>
                  </a:moveTo>
                  <a:cubicBezTo>
                    <a:pt x="99" y="0"/>
                    <a:pt x="32" y="46"/>
                    <a:pt x="7" y="138"/>
                  </a:cubicBezTo>
                  <a:cubicBezTo>
                    <a:pt x="-196" y="1042"/>
                    <a:pt x="4327" y="6511"/>
                    <a:pt x="10056" y="12347"/>
                  </a:cubicBezTo>
                  <a:cubicBezTo>
                    <a:pt x="15346" y="17648"/>
                    <a:pt x="19885" y="21600"/>
                    <a:pt x="20906" y="21600"/>
                  </a:cubicBezTo>
                  <a:cubicBezTo>
                    <a:pt x="21007" y="21600"/>
                    <a:pt x="21075" y="21554"/>
                    <a:pt x="21100" y="21477"/>
                  </a:cubicBezTo>
                  <a:cubicBezTo>
                    <a:pt x="21404" y="20558"/>
                    <a:pt x="16881" y="15273"/>
                    <a:pt x="11060" y="9253"/>
                  </a:cubicBezTo>
                  <a:cubicBezTo>
                    <a:pt x="5769" y="3952"/>
                    <a:pt x="1222" y="0"/>
                    <a:pt x="209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8647;p61"/>
            <p:cNvSpPr/>
            <p:nvPr/>
          </p:nvSpPr>
          <p:spPr>
            <a:xfrm rot="20931964">
              <a:off x="917262" y="932214"/>
              <a:ext cx="95993" cy="16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0" h="21600" fill="norm" stroke="1" extrusionOk="0">
                  <a:moveTo>
                    <a:pt x="161" y="0"/>
                  </a:moveTo>
                  <a:cubicBezTo>
                    <a:pt x="134" y="0"/>
                    <a:pt x="120" y="9"/>
                    <a:pt x="106" y="9"/>
                  </a:cubicBezTo>
                  <a:cubicBezTo>
                    <a:pt x="-705" y="324"/>
                    <a:pt x="3214" y="5323"/>
                    <a:pt x="8782" y="11268"/>
                  </a:cubicBezTo>
                  <a:cubicBezTo>
                    <a:pt x="14227" y="17082"/>
                    <a:pt x="19204" y="21600"/>
                    <a:pt x="20029" y="21600"/>
                  </a:cubicBezTo>
                  <a:cubicBezTo>
                    <a:pt x="20043" y="21600"/>
                    <a:pt x="20070" y="21591"/>
                    <a:pt x="20084" y="21591"/>
                  </a:cubicBezTo>
                  <a:cubicBezTo>
                    <a:pt x="20895" y="21276"/>
                    <a:pt x="16963" y="16172"/>
                    <a:pt x="11408" y="10332"/>
                  </a:cubicBezTo>
                  <a:cubicBezTo>
                    <a:pt x="5963" y="4518"/>
                    <a:pt x="986" y="0"/>
                    <a:pt x="161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8648;p61"/>
            <p:cNvSpPr/>
            <p:nvPr/>
          </p:nvSpPr>
          <p:spPr>
            <a:xfrm rot="20931964">
              <a:off x="788686" y="997673"/>
              <a:ext cx="15046" cy="18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6" h="21600" fill="norm" stroke="1" extrusionOk="0">
                  <a:moveTo>
                    <a:pt x="8405" y="0"/>
                  </a:moveTo>
                  <a:cubicBezTo>
                    <a:pt x="2270" y="91"/>
                    <a:pt x="-840" y="4860"/>
                    <a:pt x="197" y="10891"/>
                  </a:cubicBezTo>
                  <a:cubicBezTo>
                    <a:pt x="1234" y="16778"/>
                    <a:pt x="6245" y="21600"/>
                    <a:pt x="11342" y="21600"/>
                  </a:cubicBezTo>
                  <a:cubicBezTo>
                    <a:pt x="11429" y="21600"/>
                    <a:pt x="11515" y="21600"/>
                    <a:pt x="11515" y="21600"/>
                  </a:cubicBezTo>
                  <a:cubicBezTo>
                    <a:pt x="16699" y="21600"/>
                    <a:pt x="20760" y="16831"/>
                    <a:pt x="19723" y="10800"/>
                  </a:cubicBezTo>
                  <a:cubicBezTo>
                    <a:pt x="18686" y="4860"/>
                    <a:pt x="13589" y="0"/>
                    <a:pt x="8405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8649;p61"/>
            <p:cNvSpPr/>
            <p:nvPr/>
          </p:nvSpPr>
          <p:spPr>
            <a:xfrm rot="20931964">
              <a:off x="564872" y="994018"/>
              <a:ext cx="91957" cy="16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7" h="21600" fill="norm" stroke="1" extrusionOk="0">
                  <a:moveTo>
                    <a:pt x="20095" y="0"/>
                  </a:moveTo>
                  <a:cubicBezTo>
                    <a:pt x="19231" y="0"/>
                    <a:pt x="14191" y="4556"/>
                    <a:pt x="8661" y="10287"/>
                  </a:cubicBezTo>
                  <a:cubicBezTo>
                    <a:pt x="3175" y="16241"/>
                    <a:pt x="-598" y="21281"/>
                    <a:pt x="79" y="21583"/>
                  </a:cubicBezTo>
                  <a:cubicBezTo>
                    <a:pt x="108" y="21600"/>
                    <a:pt x="136" y="21600"/>
                    <a:pt x="180" y="21600"/>
                  </a:cubicBezTo>
                  <a:cubicBezTo>
                    <a:pt x="1260" y="21600"/>
                    <a:pt x="6256" y="17087"/>
                    <a:pt x="11570" y="11313"/>
                  </a:cubicBezTo>
                  <a:cubicBezTo>
                    <a:pt x="17056" y="5350"/>
                    <a:pt x="21002" y="319"/>
                    <a:pt x="20138" y="9"/>
                  </a:cubicBezTo>
                  <a:cubicBezTo>
                    <a:pt x="20124" y="9"/>
                    <a:pt x="20109" y="0"/>
                    <a:pt x="20095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8650;p61"/>
            <p:cNvSpPr/>
            <p:nvPr/>
          </p:nvSpPr>
          <p:spPr>
            <a:xfrm rot="20931964">
              <a:off x="388677" y="942074"/>
              <a:ext cx="160581" cy="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fill="norm" stroke="1" extrusionOk="0">
                  <a:moveTo>
                    <a:pt x="20871" y="0"/>
                  </a:moveTo>
                  <a:cubicBezTo>
                    <a:pt x="20032" y="0"/>
                    <a:pt x="15362" y="3837"/>
                    <a:pt x="9998" y="9314"/>
                  </a:cubicBezTo>
                  <a:cubicBezTo>
                    <a:pt x="4190" y="15244"/>
                    <a:pt x="-293" y="20648"/>
                    <a:pt x="15" y="21527"/>
                  </a:cubicBezTo>
                  <a:cubicBezTo>
                    <a:pt x="41" y="21571"/>
                    <a:pt x="83" y="21600"/>
                    <a:pt x="160" y="21600"/>
                  </a:cubicBezTo>
                  <a:cubicBezTo>
                    <a:pt x="1041" y="21600"/>
                    <a:pt x="5635" y="17617"/>
                    <a:pt x="11016" y="12286"/>
                  </a:cubicBezTo>
                  <a:cubicBezTo>
                    <a:pt x="16824" y="6356"/>
                    <a:pt x="21307" y="952"/>
                    <a:pt x="20999" y="73"/>
                  </a:cubicBezTo>
                  <a:cubicBezTo>
                    <a:pt x="20982" y="29"/>
                    <a:pt x="20939" y="0"/>
                    <a:pt x="20871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8651;p61"/>
            <p:cNvSpPr/>
            <p:nvPr/>
          </p:nvSpPr>
          <p:spPr>
            <a:xfrm rot="20931964">
              <a:off x="284525" y="790386"/>
              <a:ext cx="186827" cy="1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21" y="0"/>
                  </a:moveTo>
                  <a:cubicBezTo>
                    <a:pt x="12024" y="0"/>
                    <a:pt x="11420" y="94"/>
                    <a:pt x="10800" y="187"/>
                  </a:cubicBezTo>
                  <a:cubicBezTo>
                    <a:pt x="4860" y="1309"/>
                    <a:pt x="0" y="6919"/>
                    <a:pt x="0" y="13558"/>
                  </a:cubicBezTo>
                  <a:cubicBezTo>
                    <a:pt x="0" y="18421"/>
                    <a:pt x="3688" y="21600"/>
                    <a:pt x="8563" y="21600"/>
                  </a:cubicBezTo>
                  <a:cubicBezTo>
                    <a:pt x="9281" y="21600"/>
                    <a:pt x="10029" y="21506"/>
                    <a:pt x="10800" y="21413"/>
                  </a:cubicBezTo>
                  <a:cubicBezTo>
                    <a:pt x="16831" y="20291"/>
                    <a:pt x="21600" y="14681"/>
                    <a:pt x="21600" y="9164"/>
                  </a:cubicBezTo>
                  <a:cubicBezTo>
                    <a:pt x="21600" y="4114"/>
                    <a:pt x="17700" y="0"/>
                    <a:pt x="12621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8652;p61"/>
            <p:cNvSpPr/>
            <p:nvPr/>
          </p:nvSpPr>
          <p:spPr>
            <a:xfrm rot="20931964">
              <a:off x="313440" y="565932"/>
              <a:ext cx="162918" cy="9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148" y="0"/>
                  </a:moveTo>
                  <a:cubicBezTo>
                    <a:pt x="81" y="0"/>
                    <a:pt x="30" y="31"/>
                    <a:pt x="13" y="77"/>
                  </a:cubicBezTo>
                  <a:cubicBezTo>
                    <a:pt x="-282" y="998"/>
                    <a:pt x="4234" y="6478"/>
                    <a:pt x="10066" y="12328"/>
                  </a:cubicBezTo>
                  <a:cubicBezTo>
                    <a:pt x="15359" y="17639"/>
                    <a:pt x="19900" y="21600"/>
                    <a:pt x="20845" y="21600"/>
                  </a:cubicBezTo>
                  <a:cubicBezTo>
                    <a:pt x="20947" y="21600"/>
                    <a:pt x="21006" y="21554"/>
                    <a:pt x="21023" y="21462"/>
                  </a:cubicBezTo>
                  <a:cubicBezTo>
                    <a:pt x="21318" y="20740"/>
                    <a:pt x="16802" y="15260"/>
                    <a:pt x="10970" y="9226"/>
                  </a:cubicBezTo>
                  <a:cubicBezTo>
                    <a:pt x="5601" y="3838"/>
                    <a:pt x="1001" y="0"/>
                    <a:pt x="148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8653;p61"/>
            <p:cNvSpPr/>
            <p:nvPr/>
          </p:nvSpPr>
          <p:spPr>
            <a:xfrm rot="20931964">
              <a:off x="452703" y="377761"/>
              <a:ext cx="96616" cy="16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1" h="21600" fill="norm" stroke="1" extrusionOk="0">
                  <a:moveTo>
                    <a:pt x="175" y="0"/>
                  </a:moveTo>
                  <a:cubicBezTo>
                    <a:pt x="147" y="0"/>
                    <a:pt x="120" y="9"/>
                    <a:pt x="106" y="9"/>
                  </a:cubicBezTo>
                  <a:cubicBezTo>
                    <a:pt x="-705" y="325"/>
                    <a:pt x="3214" y="5347"/>
                    <a:pt x="8782" y="11319"/>
                  </a:cubicBezTo>
                  <a:cubicBezTo>
                    <a:pt x="14172" y="17097"/>
                    <a:pt x="19094" y="21600"/>
                    <a:pt x="20153" y="21600"/>
                  </a:cubicBezTo>
                  <a:cubicBezTo>
                    <a:pt x="20180" y="21600"/>
                    <a:pt x="20221" y="21591"/>
                    <a:pt x="20249" y="21582"/>
                  </a:cubicBezTo>
                  <a:cubicBezTo>
                    <a:pt x="20895" y="21371"/>
                    <a:pt x="17128" y="16244"/>
                    <a:pt x="11573" y="10272"/>
                  </a:cubicBezTo>
                  <a:cubicBezTo>
                    <a:pt x="6128" y="4441"/>
                    <a:pt x="1151" y="0"/>
                    <a:pt x="175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8654;p61"/>
            <p:cNvSpPr/>
            <p:nvPr/>
          </p:nvSpPr>
          <p:spPr>
            <a:xfrm rot="20931964">
              <a:off x="376794" y="376499"/>
              <a:ext cx="723148" cy="71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10310" y="0"/>
                  </a:moveTo>
                  <a:cubicBezTo>
                    <a:pt x="6986" y="0"/>
                    <a:pt x="3726" y="1700"/>
                    <a:pt x="1762" y="4842"/>
                  </a:cubicBezTo>
                  <a:cubicBezTo>
                    <a:pt x="-51" y="7807"/>
                    <a:pt x="-611" y="12042"/>
                    <a:pt x="776" y="15337"/>
                  </a:cubicBezTo>
                  <a:cubicBezTo>
                    <a:pt x="2053" y="18349"/>
                    <a:pt x="4805" y="20280"/>
                    <a:pt x="7738" y="21173"/>
                  </a:cubicBezTo>
                  <a:cubicBezTo>
                    <a:pt x="8725" y="21458"/>
                    <a:pt x="9742" y="21600"/>
                    <a:pt x="10758" y="21600"/>
                  </a:cubicBezTo>
                  <a:cubicBezTo>
                    <a:pt x="11931" y="21600"/>
                    <a:pt x="13102" y="21410"/>
                    <a:pt x="14230" y="21033"/>
                  </a:cubicBezTo>
                  <a:cubicBezTo>
                    <a:pt x="18304" y="19572"/>
                    <a:pt x="20989" y="14631"/>
                    <a:pt x="20788" y="10277"/>
                  </a:cubicBezTo>
                  <a:cubicBezTo>
                    <a:pt x="20632" y="6819"/>
                    <a:pt x="18707" y="3737"/>
                    <a:pt x="16043" y="1854"/>
                  </a:cubicBezTo>
                  <a:cubicBezTo>
                    <a:pt x="14283" y="599"/>
                    <a:pt x="12284" y="0"/>
                    <a:pt x="103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8655;p61"/>
            <p:cNvSpPr/>
            <p:nvPr/>
          </p:nvSpPr>
          <p:spPr>
            <a:xfrm rot="20931964">
              <a:off x="545413" y="685304"/>
              <a:ext cx="66999" cy="6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fill="norm" stroke="1" extrusionOk="0">
                  <a:moveTo>
                    <a:pt x="10377" y="0"/>
                  </a:moveTo>
                  <a:cubicBezTo>
                    <a:pt x="4688" y="0"/>
                    <a:pt x="9" y="4683"/>
                    <a:pt x="9" y="10547"/>
                  </a:cubicBezTo>
                  <a:cubicBezTo>
                    <a:pt x="-238" y="16580"/>
                    <a:pt x="4441" y="21600"/>
                    <a:pt x="10315" y="21600"/>
                  </a:cubicBezTo>
                  <a:cubicBezTo>
                    <a:pt x="10480" y="21600"/>
                    <a:pt x="10624" y="21600"/>
                    <a:pt x="10768" y="21600"/>
                  </a:cubicBezTo>
                  <a:cubicBezTo>
                    <a:pt x="16457" y="21600"/>
                    <a:pt x="21115" y="16917"/>
                    <a:pt x="21115" y="11053"/>
                  </a:cubicBezTo>
                  <a:cubicBezTo>
                    <a:pt x="21362" y="5020"/>
                    <a:pt x="16704" y="0"/>
                    <a:pt x="10809" y="0"/>
                  </a:cubicBezTo>
                  <a:cubicBezTo>
                    <a:pt x="10665" y="0"/>
                    <a:pt x="10521" y="0"/>
                    <a:pt x="1037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8656;p61"/>
            <p:cNvSpPr/>
            <p:nvPr/>
          </p:nvSpPr>
          <p:spPr>
            <a:xfrm rot="20931964">
              <a:off x="538190" y="771935"/>
              <a:ext cx="108226" cy="7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10089" y="0"/>
                  </a:moveTo>
                  <a:cubicBezTo>
                    <a:pt x="4480" y="0"/>
                    <a:pt x="3" y="4595"/>
                    <a:pt x="3" y="10238"/>
                  </a:cubicBezTo>
                  <a:cubicBezTo>
                    <a:pt x="-151" y="16148"/>
                    <a:pt x="4455" y="21142"/>
                    <a:pt x="10424" y="21600"/>
                  </a:cubicBezTo>
                  <a:cubicBezTo>
                    <a:pt x="10565" y="21600"/>
                    <a:pt x="10707" y="21600"/>
                    <a:pt x="10848" y="21600"/>
                  </a:cubicBezTo>
                  <a:cubicBezTo>
                    <a:pt x="16625" y="21600"/>
                    <a:pt x="21153" y="17139"/>
                    <a:pt x="21295" y="11153"/>
                  </a:cubicBezTo>
                  <a:cubicBezTo>
                    <a:pt x="21449" y="5243"/>
                    <a:pt x="16856" y="248"/>
                    <a:pt x="10887" y="38"/>
                  </a:cubicBezTo>
                  <a:cubicBezTo>
                    <a:pt x="10617" y="19"/>
                    <a:pt x="10360" y="0"/>
                    <a:pt x="100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8657;p61"/>
            <p:cNvSpPr/>
            <p:nvPr/>
          </p:nvSpPr>
          <p:spPr>
            <a:xfrm rot="20931964">
              <a:off x="834508" y="713540"/>
              <a:ext cx="109009" cy="7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fill="norm" stroke="1" extrusionOk="0">
                  <a:moveTo>
                    <a:pt x="10043" y="0"/>
                  </a:moveTo>
                  <a:cubicBezTo>
                    <a:pt x="4602" y="0"/>
                    <a:pt x="144" y="4595"/>
                    <a:pt x="3" y="10238"/>
                  </a:cubicBezTo>
                  <a:cubicBezTo>
                    <a:pt x="-150" y="16148"/>
                    <a:pt x="4563" y="21142"/>
                    <a:pt x="10350" y="21600"/>
                  </a:cubicBezTo>
                  <a:cubicBezTo>
                    <a:pt x="10490" y="21600"/>
                    <a:pt x="10631" y="21600"/>
                    <a:pt x="10771" y="21600"/>
                  </a:cubicBezTo>
                  <a:cubicBezTo>
                    <a:pt x="16507" y="21600"/>
                    <a:pt x="21143" y="17139"/>
                    <a:pt x="21297" y="11153"/>
                  </a:cubicBezTo>
                  <a:cubicBezTo>
                    <a:pt x="21450" y="5243"/>
                    <a:pt x="16737" y="248"/>
                    <a:pt x="10797" y="38"/>
                  </a:cubicBezTo>
                  <a:cubicBezTo>
                    <a:pt x="10541" y="19"/>
                    <a:pt x="10286" y="0"/>
                    <a:pt x="1004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8658;p61"/>
            <p:cNvSpPr/>
            <p:nvPr/>
          </p:nvSpPr>
          <p:spPr>
            <a:xfrm rot="20931964">
              <a:off x="831713" y="628084"/>
              <a:ext cx="67784" cy="6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10932" y="0"/>
                  </a:moveTo>
                  <a:cubicBezTo>
                    <a:pt x="5104" y="0"/>
                    <a:pt x="254" y="4712"/>
                    <a:pt x="10" y="10425"/>
                  </a:cubicBezTo>
                  <a:cubicBezTo>
                    <a:pt x="-235" y="16388"/>
                    <a:pt x="4370" y="21350"/>
                    <a:pt x="10198" y="21600"/>
                  </a:cubicBezTo>
                  <a:cubicBezTo>
                    <a:pt x="10341" y="21600"/>
                    <a:pt x="10504" y="21600"/>
                    <a:pt x="10647" y="21600"/>
                  </a:cubicBezTo>
                  <a:cubicBezTo>
                    <a:pt x="16271" y="21600"/>
                    <a:pt x="20876" y="16971"/>
                    <a:pt x="21120" y="11175"/>
                  </a:cubicBezTo>
                  <a:cubicBezTo>
                    <a:pt x="21365" y="5212"/>
                    <a:pt x="16760" y="250"/>
                    <a:pt x="109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8659;p61"/>
            <p:cNvSpPr/>
            <p:nvPr/>
          </p:nvSpPr>
          <p:spPr>
            <a:xfrm rot="20931964">
              <a:off x="658315" y="677200"/>
              <a:ext cx="147906" cy="8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19941" y="0"/>
                  </a:moveTo>
                  <a:cubicBezTo>
                    <a:pt x="19114" y="0"/>
                    <a:pt x="18269" y="890"/>
                    <a:pt x="18212" y="2655"/>
                  </a:cubicBezTo>
                  <a:cubicBezTo>
                    <a:pt x="18041" y="11031"/>
                    <a:pt x="14403" y="15202"/>
                    <a:pt x="10755" y="15202"/>
                  </a:cubicBezTo>
                  <a:cubicBezTo>
                    <a:pt x="7137" y="15202"/>
                    <a:pt x="3508" y="11080"/>
                    <a:pt x="3280" y="2853"/>
                  </a:cubicBezTo>
                  <a:cubicBezTo>
                    <a:pt x="3223" y="989"/>
                    <a:pt x="2378" y="49"/>
                    <a:pt x="1561" y="49"/>
                  </a:cubicBezTo>
                  <a:cubicBezTo>
                    <a:pt x="734" y="49"/>
                    <a:pt x="-54" y="989"/>
                    <a:pt x="3" y="2853"/>
                  </a:cubicBezTo>
                  <a:cubicBezTo>
                    <a:pt x="117" y="12663"/>
                    <a:pt x="4524" y="20924"/>
                    <a:pt x="10186" y="21501"/>
                  </a:cubicBezTo>
                  <a:cubicBezTo>
                    <a:pt x="10528" y="21567"/>
                    <a:pt x="10860" y="21600"/>
                    <a:pt x="11192" y="21600"/>
                  </a:cubicBezTo>
                  <a:cubicBezTo>
                    <a:pt x="17006" y="21600"/>
                    <a:pt x="21166" y="12136"/>
                    <a:pt x="21489" y="2655"/>
                  </a:cubicBezTo>
                  <a:cubicBezTo>
                    <a:pt x="21546" y="890"/>
                    <a:pt x="20758" y="0"/>
                    <a:pt x="199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8660;p61"/>
            <p:cNvSpPr/>
            <p:nvPr/>
          </p:nvSpPr>
          <p:spPr>
            <a:xfrm rot="20931964">
              <a:off x="508120" y="545043"/>
              <a:ext cx="608239" cy="53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19577" y="0"/>
                  </a:moveTo>
                  <a:cubicBezTo>
                    <a:pt x="19825" y="5007"/>
                    <a:pt x="18374" y="9918"/>
                    <a:pt x="15558" y="13729"/>
                  </a:cubicBezTo>
                  <a:cubicBezTo>
                    <a:pt x="12991" y="17170"/>
                    <a:pt x="9289" y="19064"/>
                    <a:pt x="5477" y="19064"/>
                  </a:cubicBezTo>
                  <a:cubicBezTo>
                    <a:pt x="4336" y="19064"/>
                    <a:pt x="3185" y="18894"/>
                    <a:pt x="2051" y="18545"/>
                  </a:cubicBezTo>
                  <a:cubicBezTo>
                    <a:pt x="1341" y="18326"/>
                    <a:pt x="657" y="18074"/>
                    <a:pt x="0" y="17792"/>
                  </a:cubicBezTo>
                  <a:cubicBezTo>
                    <a:pt x="1587" y="19302"/>
                    <a:pt x="3447" y="20373"/>
                    <a:pt x="5415" y="21002"/>
                  </a:cubicBezTo>
                  <a:cubicBezTo>
                    <a:pt x="6646" y="21402"/>
                    <a:pt x="7909" y="21600"/>
                    <a:pt x="9167" y="21600"/>
                  </a:cubicBezTo>
                  <a:cubicBezTo>
                    <a:pt x="10589" y="21600"/>
                    <a:pt x="12008" y="21346"/>
                    <a:pt x="13372" y="20846"/>
                  </a:cubicBezTo>
                  <a:cubicBezTo>
                    <a:pt x="18321" y="18892"/>
                    <a:pt x="21600" y="12280"/>
                    <a:pt x="21354" y="6424"/>
                  </a:cubicBezTo>
                  <a:cubicBezTo>
                    <a:pt x="21246" y="4155"/>
                    <a:pt x="20645" y="1952"/>
                    <a:pt x="195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90" name="Google Shape;8676;p61"/>
          <p:cNvGrpSpPr/>
          <p:nvPr/>
        </p:nvGrpSpPr>
        <p:grpSpPr>
          <a:xfrm>
            <a:off x="7741198" y="-212849"/>
            <a:ext cx="1537223" cy="1434822"/>
            <a:chOff x="0" y="0"/>
            <a:chExt cx="1537222" cy="1434821"/>
          </a:xfrm>
        </p:grpSpPr>
        <p:sp>
          <p:nvSpPr>
            <p:cNvPr id="1579" name="Google Shape;8677;p61"/>
            <p:cNvSpPr/>
            <p:nvPr/>
          </p:nvSpPr>
          <p:spPr>
            <a:xfrm rot="573419">
              <a:off x="92503" y="103735"/>
              <a:ext cx="1352216" cy="122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0058" y="0"/>
                  </a:moveTo>
                  <a:cubicBezTo>
                    <a:pt x="8926" y="0"/>
                    <a:pt x="8224" y="1320"/>
                    <a:pt x="7722" y="2355"/>
                  </a:cubicBezTo>
                  <a:cubicBezTo>
                    <a:pt x="7209" y="3381"/>
                    <a:pt x="6775" y="4446"/>
                    <a:pt x="6422" y="5565"/>
                  </a:cubicBezTo>
                  <a:cubicBezTo>
                    <a:pt x="6091" y="5578"/>
                    <a:pt x="5773" y="5592"/>
                    <a:pt x="5453" y="5619"/>
                  </a:cubicBezTo>
                  <a:cubicBezTo>
                    <a:pt x="4826" y="5674"/>
                    <a:pt x="4200" y="5768"/>
                    <a:pt x="3561" y="5848"/>
                  </a:cubicBezTo>
                  <a:cubicBezTo>
                    <a:pt x="2376" y="6010"/>
                    <a:pt x="985" y="6064"/>
                    <a:pt x="244" y="7359"/>
                  </a:cubicBezTo>
                  <a:cubicBezTo>
                    <a:pt x="-383" y="8438"/>
                    <a:pt x="324" y="9760"/>
                    <a:pt x="951" y="10556"/>
                  </a:cubicBezTo>
                  <a:cubicBezTo>
                    <a:pt x="1566" y="11352"/>
                    <a:pt x="2387" y="12026"/>
                    <a:pt x="3162" y="12647"/>
                  </a:cubicBezTo>
                  <a:cubicBezTo>
                    <a:pt x="3390" y="13133"/>
                    <a:pt x="3687" y="13564"/>
                    <a:pt x="4040" y="13914"/>
                  </a:cubicBezTo>
                  <a:cubicBezTo>
                    <a:pt x="3835" y="14818"/>
                    <a:pt x="3664" y="15736"/>
                    <a:pt x="3538" y="16666"/>
                  </a:cubicBezTo>
                  <a:cubicBezTo>
                    <a:pt x="3378" y="17881"/>
                    <a:pt x="3127" y="19459"/>
                    <a:pt x="3766" y="20537"/>
                  </a:cubicBezTo>
                  <a:cubicBezTo>
                    <a:pt x="4224" y="21304"/>
                    <a:pt x="4860" y="21600"/>
                    <a:pt x="5529" y="21600"/>
                  </a:cubicBezTo>
                  <a:cubicBezTo>
                    <a:pt x="6262" y="21600"/>
                    <a:pt x="7033" y="21247"/>
                    <a:pt x="7653" y="20767"/>
                  </a:cubicBezTo>
                  <a:cubicBezTo>
                    <a:pt x="8542" y="20079"/>
                    <a:pt x="9328" y="19176"/>
                    <a:pt x="10069" y="18244"/>
                  </a:cubicBezTo>
                  <a:cubicBezTo>
                    <a:pt x="10651" y="18986"/>
                    <a:pt x="11277" y="19674"/>
                    <a:pt x="11939" y="20295"/>
                  </a:cubicBezTo>
                  <a:cubicBezTo>
                    <a:pt x="12691" y="20986"/>
                    <a:pt x="13590" y="21591"/>
                    <a:pt x="14512" y="21591"/>
                  </a:cubicBezTo>
                  <a:cubicBezTo>
                    <a:pt x="14903" y="21591"/>
                    <a:pt x="15298" y="21482"/>
                    <a:pt x="15688" y="21226"/>
                  </a:cubicBezTo>
                  <a:cubicBezTo>
                    <a:pt x="16943" y="20416"/>
                    <a:pt x="16771" y="18461"/>
                    <a:pt x="16623" y="17045"/>
                  </a:cubicBezTo>
                  <a:cubicBezTo>
                    <a:pt x="16497" y="15951"/>
                    <a:pt x="16304" y="14859"/>
                    <a:pt x="16065" y="13780"/>
                  </a:cubicBezTo>
                  <a:cubicBezTo>
                    <a:pt x="16167" y="13686"/>
                    <a:pt x="16258" y="13591"/>
                    <a:pt x="16350" y="13483"/>
                  </a:cubicBezTo>
                  <a:cubicBezTo>
                    <a:pt x="16416" y="13414"/>
                    <a:pt x="16665" y="13093"/>
                    <a:pt x="16661" y="13093"/>
                  </a:cubicBezTo>
                  <a:cubicBezTo>
                    <a:pt x="16660" y="13093"/>
                    <a:pt x="16625" y="13137"/>
                    <a:pt x="16532" y="13254"/>
                  </a:cubicBezTo>
                  <a:cubicBezTo>
                    <a:pt x="16634" y="13105"/>
                    <a:pt x="16737" y="12957"/>
                    <a:pt x="16817" y="12795"/>
                  </a:cubicBezTo>
                  <a:cubicBezTo>
                    <a:pt x="18321" y="11621"/>
                    <a:pt x="21217" y="9328"/>
                    <a:pt x="19666" y="7090"/>
                  </a:cubicBezTo>
                  <a:cubicBezTo>
                    <a:pt x="19633" y="7022"/>
                    <a:pt x="19587" y="6969"/>
                    <a:pt x="19541" y="6914"/>
                  </a:cubicBezTo>
                  <a:cubicBezTo>
                    <a:pt x="19496" y="6860"/>
                    <a:pt x="19450" y="6807"/>
                    <a:pt x="19393" y="6766"/>
                  </a:cubicBezTo>
                  <a:cubicBezTo>
                    <a:pt x="18572" y="6010"/>
                    <a:pt x="17558" y="5983"/>
                    <a:pt x="16555" y="5848"/>
                  </a:cubicBezTo>
                  <a:lnTo>
                    <a:pt x="16475" y="5848"/>
                  </a:lnTo>
                  <a:lnTo>
                    <a:pt x="16270" y="5808"/>
                  </a:lnTo>
                  <a:lnTo>
                    <a:pt x="15768" y="5740"/>
                  </a:lnTo>
                  <a:cubicBezTo>
                    <a:pt x="15472" y="5700"/>
                    <a:pt x="15175" y="5660"/>
                    <a:pt x="14880" y="5633"/>
                  </a:cubicBezTo>
                  <a:cubicBezTo>
                    <a:pt x="14515" y="5592"/>
                    <a:pt x="14139" y="5565"/>
                    <a:pt x="13774" y="5539"/>
                  </a:cubicBezTo>
                  <a:cubicBezTo>
                    <a:pt x="13444" y="4473"/>
                    <a:pt x="13021" y="3434"/>
                    <a:pt x="12543" y="2436"/>
                  </a:cubicBezTo>
                  <a:cubicBezTo>
                    <a:pt x="12257" y="1842"/>
                    <a:pt x="11985" y="1235"/>
                    <a:pt x="11574" y="750"/>
                  </a:cubicBezTo>
                  <a:cubicBezTo>
                    <a:pt x="11460" y="615"/>
                    <a:pt x="11335" y="508"/>
                    <a:pt x="11209" y="412"/>
                  </a:cubicBezTo>
                  <a:cubicBezTo>
                    <a:pt x="11284" y="476"/>
                    <a:pt x="11311" y="500"/>
                    <a:pt x="11309" y="500"/>
                  </a:cubicBezTo>
                  <a:cubicBezTo>
                    <a:pt x="11303" y="500"/>
                    <a:pt x="11063" y="308"/>
                    <a:pt x="11004" y="278"/>
                  </a:cubicBezTo>
                  <a:cubicBezTo>
                    <a:pt x="10753" y="129"/>
                    <a:pt x="10480" y="35"/>
                    <a:pt x="10206" y="8"/>
                  </a:cubicBezTo>
                  <a:cubicBezTo>
                    <a:pt x="10156" y="3"/>
                    <a:pt x="10106" y="0"/>
                    <a:pt x="100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8678;p61"/>
            <p:cNvSpPr/>
            <p:nvPr/>
          </p:nvSpPr>
          <p:spPr>
            <a:xfrm rot="573419">
              <a:off x="158123" y="167320"/>
              <a:ext cx="1222263" cy="110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0" h="21600" fill="norm" stroke="1" extrusionOk="0">
                  <a:moveTo>
                    <a:pt x="9977" y="0"/>
                  </a:moveTo>
                  <a:cubicBezTo>
                    <a:pt x="9867" y="0"/>
                    <a:pt x="9758" y="23"/>
                    <a:pt x="9655" y="72"/>
                  </a:cubicBezTo>
                  <a:cubicBezTo>
                    <a:pt x="9455" y="177"/>
                    <a:pt x="9293" y="327"/>
                    <a:pt x="9156" y="508"/>
                  </a:cubicBezTo>
                  <a:cubicBezTo>
                    <a:pt x="8919" y="808"/>
                    <a:pt x="8707" y="1139"/>
                    <a:pt x="8545" y="1515"/>
                  </a:cubicBezTo>
                  <a:cubicBezTo>
                    <a:pt x="8420" y="1755"/>
                    <a:pt x="8295" y="2012"/>
                    <a:pt x="8183" y="2267"/>
                  </a:cubicBezTo>
                  <a:cubicBezTo>
                    <a:pt x="8158" y="2327"/>
                    <a:pt x="8133" y="2373"/>
                    <a:pt x="8107" y="2432"/>
                  </a:cubicBezTo>
                  <a:cubicBezTo>
                    <a:pt x="7558" y="3620"/>
                    <a:pt x="7022" y="4898"/>
                    <a:pt x="6747" y="6176"/>
                  </a:cubicBezTo>
                  <a:cubicBezTo>
                    <a:pt x="5525" y="6207"/>
                    <a:pt x="4302" y="6311"/>
                    <a:pt x="3092" y="6492"/>
                  </a:cubicBezTo>
                  <a:cubicBezTo>
                    <a:pt x="2243" y="6627"/>
                    <a:pt x="1120" y="6627"/>
                    <a:pt x="383" y="7243"/>
                  </a:cubicBezTo>
                  <a:cubicBezTo>
                    <a:pt x="-914" y="8356"/>
                    <a:pt x="1444" y="10491"/>
                    <a:pt x="2131" y="11092"/>
                  </a:cubicBezTo>
                  <a:cubicBezTo>
                    <a:pt x="2954" y="11815"/>
                    <a:pt x="3791" y="12505"/>
                    <a:pt x="4664" y="13152"/>
                  </a:cubicBezTo>
                  <a:cubicBezTo>
                    <a:pt x="4676" y="13167"/>
                    <a:pt x="4140" y="15558"/>
                    <a:pt x="4089" y="15873"/>
                  </a:cubicBezTo>
                  <a:cubicBezTo>
                    <a:pt x="3878" y="16942"/>
                    <a:pt x="3740" y="18039"/>
                    <a:pt x="3677" y="19136"/>
                  </a:cubicBezTo>
                  <a:cubicBezTo>
                    <a:pt x="3628" y="19903"/>
                    <a:pt x="3666" y="20791"/>
                    <a:pt x="4165" y="21257"/>
                  </a:cubicBezTo>
                  <a:cubicBezTo>
                    <a:pt x="4437" y="21499"/>
                    <a:pt x="4738" y="21600"/>
                    <a:pt x="5049" y="21600"/>
                  </a:cubicBezTo>
                  <a:cubicBezTo>
                    <a:pt x="6107" y="21600"/>
                    <a:pt x="7293" y="20436"/>
                    <a:pt x="7958" y="19692"/>
                  </a:cubicBezTo>
                  <a:cubicBezTo>
                    <a:pt x="8657" y="18910"/>
                    <a:pt x="9331" y="18098"/>
                    <a:pt x="9967" y="17257"/>
                  </a:cubicBezTo>
                  <a:cubicBezTo>
                    <a:pt x="10591" y="18084"/>
                    <a:pt x="11253" y="18881"/>
                    <a:pt x="11927" y="19648"/>
                  </a:cubicBezTo>
                  <a:cubicBezTo>
                    <a:pt x="12584" y="20405"/>
                    <a:pt x="13767" y="21596"/>
                    <a:pt x="14823" y="21596"/>
                  </a:cubicBezTo>
                  <a:cubicBezTo>
                    <a:pt x="15129" y="21596"/>
                    <a:pt x="15425" y="21496"/>
                    <a:pt x="15694" y="21257"/>
                  </a:cubicBezTo>
                  <a:cubicBezTo>
                    <a:pt x="16206" y="20806"/>
                    <a:pt x="16243" y="19918"/>
                    <a:pt x="16206" y="19151"/>
                  </a:cubicBezTo>
                  <a:cubicBezTo>
                    <a:pt x="16156" y="18054"/>
                    <a:pt x="16032" y="16957"/>
                    <a:pt x="15819" y="15873"/>
                  </a:cubicBezTo>
                  <a:cubicBezTo>
                    <a:pt x="15770" y="15573"/>
                    <a:pt x="15257" y="13167"/>
                    <a:pt x="15270" y="13152"/>
                  </a:cubicBezTo>
                  <a:cubicBezTo>
                    <a:pt x="16144" y="12505"/>
                    <a:pt x="16980" y="11830"/>
                    <a:pt x="17815" y="11107"/>
                  </a:cubicBezTo>
                  <a:cubicBezTo>
                    <a:pt x="18527" y="10506"/>
                    <a:pt x="20686" y="8627"/>
                    <a:pt x="19600" y="7348"/>
                  </a:cubicBezTo>
                  <a:cubicBezTo>
                    <a:pt x="18952" y="6597"/>
                    <a:pt x="17728" y="6657"/>
                    <a:pt x="16880" y="6507"/>
                  </a:cubicBezTo>
                  <a:cubicBezTo>
                    <a:pt x="15669" y="6311"/>
                    <a:pt x="14459" y="6191"/>
                    <a:pt x="13237" y="6146"/>
                  </a:cubicBezTo>
                  <a:cubicBezTo>
                    <a:pt x="12924" y="4552"/>
                    <a:pt x="12176" y="2989"/>
                    <a:pt x="11515" y="1546"/>
                  </a:cubicBezTo>
                  <a:cubicBezTo>
                    <a:pt x="11340" y="1109"/>
                    <a:pt x="11090" y="703"/>
                    <a:pt x="10790" y="373"/>
                  </a:cubicBezTo>
                  <a:cubicBezTo>
                    <a:pt x="10564" y="154"/>
                    <a:pt x="10266" y="0"/>
                    <a:pt x="99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8679;p61"/>
            <p:cNvSpPr/>
            <p:nvPr/>
          </p:nvSpPr>
          <p:spPr>
            <a:xfrm rot="573419">
              <a:off x="353972" y="507742"/>
              <a:ext cx="997893" cy="77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600" fill="norm" stroke="1" extrusionOk="0">
                  <a:moveTo>
                    <a:pt x="15444" y="0"/>
                  </a:moveTo>
                  <a:cubicBezTo>
                    <a:pt x="14479" y="2512"/>
                    <a:pt x="13324" y="4852"/>
                    <a:pt x="12011" y="7024"/>
                  </a:cubicBezTo>
                  <a:cubicBezTo>
                    <a:pt x="8973" y="11791"/>
                    <a:pt x="5190" y="15579"/>
                    <a:pt x="933" y="18091"/>
                  </a:cubicBezTo>
                  <a:cubicBezTo>
                    <a:pt x="633" y="18282"/>
                    <a:pt x="316" y="18452"/>
                    <a:pt x="0" y="18624"/>
                  </a:cubicBezTo>
                  <a:cubicBezTo>
                    <a:pt x="0" y="19580"/>
                    <a:pt x="94" y="20560"/>
                    <a:pt x="649" y="21114"/>
                  </a:cubicBezTo>
                  <a:cubicBezTo>
                    <a:pt x="990" y="21457"/>
                    <a:pt x="1370" y="21600"/>
                    <a:pt x="1764" y="21600"/>
                  </a:cubicBezTo>
                  <a:cubicBezTo>
                    <a:pt x="3101" y="21600"/>
                    <a:pt x="4612" y="19952"/>
                    <a:pt x="5443" y="18899"/>
                  </a:cubicBezTo>
                  <a:cubicBezTo>
                    <a:pt x="6329" y="17792"/>
                    <a:pt x="7184" y="16643"/>
                    <a:pt x="8006" y="15452"/>
                  </a:cubicBezTo>
                  <a:cubicBezTo>
                    <a:pt x="8798" y="16621"/>
                    <a:pt x="9621" y="17749"/>
                    <a:pt x="10476" y="18836"/>
                  </a:cubicBezTo>
                  <a:cubicBezTo>
                    <a:pt x="11309" y="19909"/>
                    <a:pt x="12819" y="21595"/>
                    <a:pt x="14163" y="21595"/>
                  </a:cubicBezTo>
                  <a:cubicBezTo>
                    <a:pt x="14552" y="21595"/>
                    <a:pt x="14928" y="21453"/>
                    <a:pt x="15270" y="21114"/>
                  </a:cubicBezTo>
                  <a:cubicBezTo>
                    <a:pt x="15918" y="20474"/>
                    <a:pt x="15966" y="19219"/>
                    <a:pt x="15918" y="18134"/>
                  </a:cubicBezTo>
                  <a:cubicBezTo>
                    <a:pt x="15840" y="16580"/>
                    <a:pt x="15682" y="15025"/>
                    <a:pt x="15428" y="13493"/>
                  </a:cubicBezTo>
                  <a:cubicBezTo>
                    <a:pt x="15349" y="13068"/>
                    <a:pt x="14701" y="9662"/>
                    <a:pt x="14715" y="9641"/>
                  </a:cubicBezTo>
                  <a:cubicBezTo>
                    <a:pt x="15840" y="8725"/>
                    <a:pt x="16900" y="7789"/>
                    <a:pt x="17960" y="6747"/>
                  </a:cubicBezTo>
                  <a:cubicBezTo>
                    <a:pt x="18862" y="5874"/>
                    <a:pt x="21600" y="3214"/>
                    <a:pt x="20223" y="1403"/>
                  </a:cubicBezTo>
                  <a:cubicBezTo>
                    <a:pt x="19400" y="340"/>
                    <a:pt x="17849" y="425"/>
                    <a:pt x="16773" y="213"/>
                  </a:cubicBezTo>
                  <a:cubicBezTo>
                    <a:pt x="16330" y="148"/>
                    <a:pt x="15888" y="63"/>
                    <a:pt x="1544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8680;p61"/>
            <p:cNvSpPr/>
            <p:nvPr/>
          </p:nvSpPr>
          <p:spPr>
            <a:xfrm rot="573419">
              <a:off x="581819" y="628467"/>
              <a:ext cx="69036" cy="6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441" y="0"/>
                  </a:moveTo>
                  <a:cubicBezTo>
                    <a:pt x="4503" y="242"/>
                    <a:pt x="0" y="5037"/>
                    <a:pt x="0" y="11022"/>
                  </a:cubicBezTo>
                  <a:cubicBezTo>
                    <a:pt x="239" y="16885"/>
                    <a:pt x="4762" y="21600"/>
                    <a:pt x="10481" y="21600"/>
                  </a:cubicBezTo>
                  <a:cubicBezTo>
                    <a:pt x="10641" y="21600"/>
                    <a:pt x="10780" y="21600"/>
                    <a:pt x="10920" y="21580"/>
                  </a:cubicBezTo>
                  <a:cubicBezTo>
                    <a:pt x="16838" y="21580"/>
                    <a:pt x="21600" y="16543"/>
                    <a:pt x="21361" y="10558"/>
                  </a:cubicBezTo>
                  <a:cubicBezTo>
                    <a:pt x="21122" y="4554"/>
                    <a:pt x="16379" y="0"/>
                    <a:pt x="10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8681;p61"/>
            <p:cNvSpPr/>
            <p:nvPr/>
          </p:nvSpPr>
          <p:spPr>
            <a:xfrm rot="573419">
              <a:off x="538323" y="738188"/>
              <a:ext cx="102738" cy="7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4" y="0"/>
                  </a:moveTo>
                  <a:cubicBezTo>
                    <a:pt x="10908" y="0"/>
                    <a:pt x="10773" y="19"/>
                    <a:pt x="10638" y="19"/>
                  </a:cubicBezTo>
                  <a:cubicBezTo>
                    <a:pt x="4669" y="245"/>
                    <a:pt x="0" y="5192"/>
                    <a:pt x="0" y="11253"/>
                  </a:cubicBezTo>
                  <a:cubicBezTo>
                    <a:pt x="162" y="16974"/>
                    <a:pt x="4777" y="21600"/>
                    <a:pt x="10556" y="21600"/>
                  </a:cubicBezTo>
                  <a:cubicBezTo>
                    <a:pt x="10692" y="21600"/>
                    <a:pt x="10827" y="21600"/>
                    <a:pt x="10962" y="21600"/>
                  </a:cubicBezTo>
                  <a:cubicBezTo>
                    <a:pt x="16917" y="21600"/>
                    <a:pt x="21600" y="16653"/>
                    <a:pt x="21600" y="10573"/>
                  </a:cubicBezTo>
                  <a:cubicBezTo>
                    <a:pt x="21438" y="4645"/>
                    <a:pt x="16823" y="0"/>
                    <a:pt x="11044" y="0"/>
                  </a:cubicBezTo>
                  <a:close/>
                </a:path>
              </a:pathLst>
            </a:custGeom>
            <a:solidFill>
              <a:srgbClr val="E79A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8682;p61"/>
            <p:cNvSpPr/>
            <p:nvPr/>
          </p:nvSpPr>
          <p:spPr>
            <a:xfrm rot="573419">
              <a:off x="893736" y="673144"/>
              <a:ext cx="68226" cy="6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10439" y="0"/>
                  </a:moveTo>
                  <a:cubicBezTo>
                    <a:pt x="4516" y="242"/>
                    <a:pt x="-231" y="5037"/>
                    <a:pt x="8" y="11022"/>
                  </a:cubicBezTo>
                  <a:cubicBezTo>
                    <a:pt x="8" y="16885"/>
                    <a:pt x="4755" y="21600"/>
                    <a:pt x="10499" y="21600"/>
                  </a:cubicBezTo>
                  <a:cubicBezTo>
                    <a:pt x="10639" y="21600"/>
                    <a:pt x="10778" y="21580"/>
                    <a:pt x="10918" y="21580"/>
                  </a:cubicBezTo>
                  <a:cubicBezTo>
                    <a:pt x="16622" y="21580"/>
                    <a:pt x="21369" y="16543"/>
                    <a:pt x="21130" y="10558"/>
                  </a:cubicBezTo>
                  <a:cubicBezTo>
                    <a:pt x="21130" y="4554"/>
                    <a:pt x="16144" y="0"/>
                    <a:pt x="1043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8683;p61"/>
            <p:cNvSpPr/>
            <p:nvPr/>
          </p:nvSpPr>
          <p:spPr>
            <a:xfrm rot="573419">
              <a:off x="869038" y="763572"/>
              <a:ext cx="102693" cy="73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0972" y="0"/>
                  </a:moveTo>
                  <a:cubicBezTo>
                    <a:pt x="10838" y="0"/>
                    <a:pt x="10703" y="0"/>
                    <a:pt x="10569" y="19"/>
                  </a:cubicBezTo>
                  <a:cubicBezTo>
                    <a:pt x="4642" y="227"/>
                    <a:pt x="-157" y="5173"/>
                    <a:pt x="4" y="11253"/>
                  </a:cubicBezTo>
                  <a:cubicBezTo>
                    <a:pt x="4" y="16955"/>
                    <a:pt x="4736" y="21600"/>
                    <a:pt x="10475" y="21600"/>
                  </a:cubicBezTo>
                  <a:cubicBezTo>
                    <a:pt x="10609" y="21600"/>
                    <a:pt x="10744" y="21600"/>
                    <a:pt x="10878" y="21600"/>
                  </a:cubicBezTo>
                  <a:cubicBezTo>
                    <a:pt x="16806" y="21373"/>
                    <a:pt x="21443" y="16427"/>
                    <a:pt x="21443" y="10573"/>
                  </a:cubicBezTo>
                  <a:cubicBezTo>
                    <a:pt x="21295" y="4645"/>
                    <a:pt x="16698" y="0"/>
                    <a:pt x="10972" y="0"/>
                  </a:cubicBezTo>
                  <a:close/>
                </a:path>
              </a:pathLst>
            </a:custGeom>
            <a:solidFill>
              <a:srgbClr val="E79A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8684;p61"/>
            <p:cNvSpPr/>
            <p:nvPr/>
          </p:nvSpPr>
          <p:spPr>
            <a:xfrm rot="573419">
              <a:off x="664378" y="695528"/>
              <a:ext cx="198468" cy="11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1516" y="0"/>
                  </a:moveTo>
                  <a:lnTo>
                    <a:pt x="0" y="441"/>
                  </a:lnTo>
                  <a:lnTo>
                    <a:pt x="0" y="1197"/>
                  </a:lnTo>
                  <a:cubicBezTo>
                    <a:pt x="77" y="12501"/>
                    <a:pt x="4906" y="21600"/>
                    <a:pt x="10741" y="21600"/>
                  </a:cubicBezTo>
                  <a:cubicBezTo>
                    <a:pt x="10790" y="21600"/>
                    <a:pt x="10831" y="21600"/>
                    <a:pt x="10880" y="21600"/>
                  </a:cubicBezTo>
                  <a:cubicBezTo>
                    <a:pt x="16861" y="21449"/>
                    <a:pt x="21600" y="12148"/>
                    <a:pt x="21516" y="744"/>
                  </a:cubicBezTo>
                  <a:lnTo>
                    <a:pt x="21516" y="0"/>
                  </a:lnTo>
                  <a:close/>
                </a:path>
              </a:pathLst>
            </a:custGeom>
            <a:solidFill>
              <a:srgbClr val="6B374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8685;p61"/>
            <p:cNvSpPr/>
            <p:nvPr/>
          </p:nvSpPr>
          <p:spPr>
            <a:xfrm rot="573419">
              <a:off x="691191" y="750563"/>
              <a:ext cx="140974" cy="5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09" y="0"/>
                  </a:moveTo>
                  <a:cubicBezTo>
                    <a:pt x="12003" y="0"/>
                    <a:pt x="11698" y="25"/>
                    <a:pt x="11392" y="75"/>
                  </a:cubicBezTo>
                  <a:cubicBezTo>
                    <a:pt x="11234" y="50"/>
                    <a:pt x="11076" y="50"/>
                    <a:pt x="10928" y="50"/>
                  </a:cubicBezTo>
                  <a:cubicBezTo>
                    <a:pt x="7092" y="50"/>
                    <a:pt x="3393" y="3617"/>
                    <a:pt x="345" y="9645"/>
                  </a:cubicBezTo>
                  <a:lnTo>
                    <a:pt x="0" y="10549"/>
                  </a:lnTo>
                  <a:cubicBezTo>
                    <a:pt x="2900" y="17933"/>
                    <a:pt x="6667" y="21600"/>
                    <a:pt x="10425" y="21600"/>
                  </a:cubicBezTo>
                  <a:cubicBezTo>
                    <a:pt x="14578" y="21600"/>
                    <a:pt x="18710" y="17104"/>
                    <a:pt x="21600" y="8138"/>
                  </a:cubicBezTo>
                  <a:cubicBezTo>
                    <a:pt x="18917" y="2939"/>
                    <a:pt x="15633" y="0"/>
                    <a:pt x="12309" y="0"/>
                  </a:cubicBezTo>
                  <a:close/>
                </a:path>
              </a:pathLst>
            </a:custGeom>
            <a:solidFill>
              <a:srgbClr val="DC79A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8686;p61"/>
            <p:cNvSpPr/>
            <p:nvPr/>
          </p:nvSpPr>
          <p:spPr>
            <a:xfrm rot="573419">
              <a:off x="214927" y="124465"/>
              <a:ext cx="650055" cy="45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0168" y="0"/>
                  </a:moveTo>
                  <a:cubicBezTo>
                    <a:pt x="19931" y="0"/>
                    <a:pt x="19692" y="52"/>
                    <a:pt x="19464" y="160"/>
                  </a:cubicBezTo>
                  <a:cubicBezTo>
                    <a:pt x="19085" y="416"/>
                    <a:pt x="18758" y="783"/>
                    <a:pt x="18481" y="1261"/>
                  </a:cubicBezTo>
                  <a:cubicBezTo>
                    <a:pt x="17978" y="1958"/>
                    <a:pt x="17576" y="2766"/>
                    <a:pt x="17248" y="3685"/>
                  </a:cubicBezTo>
                  <a:cubicBezTo>
                    <a:pt x="16971" y="4271"/>
                    <a:pt x="16720" y="4897"/>
                    <a:pt x="16493" y="5519"/>
                  </a:cubicBezTo>
                  <a:cubicBezTo>
                    <a:pt x="16443" y="5667"/>
                    <a:pt x="16417" y="5779"/>
                    <a:pt x="16366" y="5923"/>
                  </a:cubicBezTo>
                  <a:cubicBezTo>
                    <a:pt x="15258" y="8825"/>
                    <a:pt x="14153" y="11946"/>
                    <a:pt x="13624" y="15066"/>
                  </a:cubicBezTo>
                  <a:cubicBezTo>
                    <a:pt x="11157" y="15140"/>
                    <a:pt x="8689" y="15396"/>
                    <a:pt x="6247" y="15837"/>
                  </a:cubicBezTo>
                  <a:cubicBezTo>
                    <a:pt x="4509" y="16167"/>
                    <a:pt x="2270" y="16167"/>
                    <a:pt x="784" y="17672"/>
                  </a:cubicBezTo>
                  <a:cubicBezTo>
                    <a:pt x="-248" y="18735"/>
                    <a:pt x="-147" y="20169"/>
                    <a:pt x="433" y="21600"/>
                  </a:cubicBezTo>
                  <a:cubicBezTo>
                    <a:pt x="1465" y="20351"/>
                    <a:pt x="2849" y="19728"/>
                    <a:pt x="4184" y="19361"/>
                  </a:cubicBezTo>
                  <a:cubicBezTo>
                    <a:pt x="5905" y="18942"/>
                    <a:pt x="7645" y="18877"/>
                    <a:pt x="9393" y="18877"/>
                  </a:cubicBezTo>
                  <a:cubicBezTo>
                    <a:pt x="10159" y="18877"/>
                    <a:pt x="10928" y="18890"/>
                    <a:pt x="11696" y="18890"/>
                  </a:cubicBezTo>
                  <a:cubicBezTo>
                    <a:pt x="12558" y="18890"/>
                    <a:pt x="13419" y="18874"/>
                    <a:pt x="14277" y="18809"/>
                  </a:cubicBezTo>
                  <a:cubicBezTo>
                    <a:pt x="14318" y="18813"/>
                    <a:pt x="14358" y="18816"/>
                    <a:pt x="14398" y="18816"/>
                  </a:cubicBezTo>
                  <a:cubicBezTo>
                    <a:pt x="14831" y="18816"/>
                    <a:pt x="15244" y="18634"/>
                    <a:pt x="15612" y="18298"/>
                  </a:cubicBezTo>
                  <a:cubicBezTo>
                    <a:pt x="16166" y="17709"/>
                    <a:pt x="16292" y="16571"/>
                    <a:pt x="16392" y="15544"/>
                  </a:cubicBezTo>
                  <a:cubicBezTo>
                    <a:pt x="16920" y="11357"/>
                    <a:pt x="18407" y="7576"/>
                    <a:pt x="19866" y="3867"/>
                  </a:cubicBezTo>
                  <a:cubicBezTo>
                    <a:pt x="20295" y="2692"/>
                    <a:pt x="20798" y="1554"/>
                    <a:pt x="21352" y="490"/>
                  </a:cubicBezTo>
                  <a:cubicBezTo>
                    <a:pt x="20999" y="163"/>
                    <a:pt x="20584" y="0"/>
                    <a:pt x="2016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8687;p61"/>
            <p:cNvSpPr/>
            <p:nvPr/>
          </p:nvSpPr>
          <p:spPr>
            <a:xfrm rot="573419">
              <a:off x="338656" y="482308"/>
              <a:ext cx="872470" cy="40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600" fill="norm" stroke="1" extrusionOk="0">
                  <a:moveTo>
                    <a:pt x="4386" y="1580"/>
                  </a:moveTo>
                  <a:cubicBezTo>
                    <a:pt x="5118" y="1580"/>
                    <a:pt x="5856" y="1973"/>
                    <a:pt x="6483" y="2646"/>
                  </a:cubicBezTo>
                  <a:cubicBezTo>
                    <a:pt x="8918" y="5233"/>
                    <a:pt x="9184" y="12214"/>
                    <a:pt x="7691" y="16812"/>
                  </a:cubicBezTo>
                  <a:cubicBezTo>
                    <a:pt x="6858" y="18968"/>
                    <a:pt x="5694" y="20017"/>
                    <a:pt x="4491" y="20017"/>
                  </a:cubicBezTo>
                  <a:cubicBezTo>
                    <a:pt x="3974" y="20017"/>
                    <a:pt x="3452" y="19824"/>
                    <a:pt x="2944" y="19441"/>
                  </a:cubicBezTo>
                  <a:cubicBezTo>
                    <a:pt x="403" y="17430"/>
                    <a:pt x="99" y="8723"/>
                    <a:pt x="1611" y="4329"/>
                  </a:cubicBezTo>
                  <a:cubicBezTo>
                    <a:pt x="2293" y="2390"/>
                    <a:pt x="3334" y="1580"/>
                    <a:pt x="4386" y="1580"/>
                  </a:cubicBezTo>
                  <a:close/>
                  <a:moveTo>
                    <a:pt x="15325" y="1580"/>
                  </a:moveTo>
                  <a:cubicBezTo>
                    <a:pt x="16058" y="1580"/>
                    <a:pt x="16799" y="1973"/>
                    <a:pt x="17434" y="2646"/>
                  </a:cubicBezTo>
                  <a:cubicBezTo>
                    <a:pt x="19869" y="5233"/>
                    <a:pt x="20118" y="12214"/>
                    <a:pt x="18642" y="16812"/>
                  </a:cubicBezTo>
                  <a:cubicBezTo>
                    <a:pt x="17796" y="18968"/>
                    <a:pt x="16629" y="20017"/>
                    <a:pt x="15431" y="20017"/>
                  </a:cubicBezTo>
                  <a:cubicBezTo>
                    <a:pt x="14918" y="20017"/>
                    <a:pt x="14398" y="19824"/>
                    <a:pt x="13895" y="19441"/>
                  </a:cubicBezTo>
                  <a:cubicBezTo>
                    <a:pt x="11335" y="17430"/>
                    <a:pt x="11034" y="8723"/>
                    <a:pt x="12561" y="4329"/>
                  </a:cubicBezTo>
                  <a:cubicBezTo>
                    <a:pt x="13233" y="2390"/>
                    <a:pt x="14270" y="1580"/>
                    <a:pt x="15325" y="1580"/>
                  </a:cubicBezTo>
                  <a:close/>
                  <a:moveTo>
                    <a:pt x="4524" y="0"/>
                  </a:moveTo>
                  <a:cubicBezTo>
                    <a:pt x="3177" y="0"/>
                    <a:pt x="1839" y="1211"/>
                    <a:pt x="989" y="3670"/>
                  </a:cubicBezTo>
                  <a:cubicBezTo>
                    <a:pt x="-665" y="8437"/>
                    <a:pt x="-202" y="16895"/>
                    <a:pt x="2056" y="20100"/>
                  </a:cubicBezTo>
                  <a:cubicBezTo>
                    <a:pt x="2763" y="21124"/>
                    <a:pt x="3589" y="21600"/>
                    <a:pt x="4422" y="21600"/>
                  </a:cubicBezTo>
                  <a:cubicBezTo>
                    <a:pt x="5829" y="21600"/>
                    <a:pt x="7256" y="20237"/>
                    <a:pt x="8171" y="17840"/>
                  </a:cubicBezTo>
                  <a:cubicBezTo>
                    <a:pt x="8189" y="17799"/>
                    <a:pt x="8206" y="17757"/>
                    <a:pt x="8224" y="17716"/>
                  </a:cubicBezTo>
                  <a:lnTo>
                    <a:pt x="8224" y="17675"/>
                  </a:lnTo>
                  <a:cubicBezTo>
                    <a:pt x="9006" y="15377"/>
                    <a:pt x="9379" y="12501"/>
                    <a:pt x="9273" y="9586"/>
                  </a:cubicBezTo>
                  <a:cubicBezTo>
                    <a:pt x="9512" y="8917"/>
                    <a:pt x="9859" y="8572"/>
                    <a:pt x="10207" y="8572"/>
                  </a:cubicBezTo>
                  <a:cubicBezTo>
                    <a:pt x="10480" y="8572"/>
                    <a:pt x="10753" y="8782"/>
                    <a:pt x="10980" y="9217"/>
                  </a:cubicBezTo>
                  <a:cubicBezTo>
                    <a:pt x="10767" y="13404"/>
                    <a:pt x="11477" y="17923"/>
                    <a:pt x="12988" y="20100"/>
                  </a:cubicBezTo>
                  <a:cubicBezTo>
                    <a:pt x="13696" y="21124"/>
                    <a:pt x="14522" y="21600"/>
                    <a:pt x="15357" y="21600"/>
                  </a:cubicBezTo>
                  <a:cubicBezTo>
                    <a:pt x="16765" y="21600"/>
                    <a:pt x="18195" y="20237"/>
                    <a:pt x="19122" y="17840"/>
                  </a:cubicBezTo>
                  <a:cubicBezTo>
                    <a:pt x="19140" y="17799"/>
                    <a:pt x="19140" y="17757"/>
                    <a:pt x="19158" y="17716"/>
                  </a:cubicBezTo>
                  <a:lnTo>
                    <a:pt x="19176" y="17675"/>
                  </a:lnTo>
                  <a:cubicBezTo>
                    <a:pt x="20935" y="12459"/>
                    <a:pt x="20492" y="5026"/>
                    <a:pt x="17967" y="1576"/>
                  </a:cubicBezTo>
                  <a:cubicBezTo>
                    <a:pt x="17211" y="535"/>
                    <a:pt x="16327" y="7"/>
                    <a:pt x="15446" y="7"/>
                  </a:cubicBezTo>
                  <a:cubicBezTo>
                    <a:pt x="14108" y="7"/>
                    <a:pt x="12779" y="1221"/>
                    <a:pt x="11922" y="3670"/>
                  </a:cubicBezTo>
                  <a:cubicBezTo>
                    <a:pt x="11531" y="4822"/>
                    <a:pt x="11264" y="6178"/>
                    <a:pt x="11104" y="7575"/>
                  </a:cubicBezTo>
                  <a:cubicBezTo>
                    <a:pt x="10823" y="7220"/>
                    <a:pt x="10513" y="7044"/>
                    <a:pt x="10202" y="7044"/>
                  </a:cubicBezTo>
                  <a:cubicBezTo>
                    <a:pt x="9827" y="7044"/>
                    <a:pt x="9453" y="7302"/>
                    <a:pt x="9132" y="7820"/>
                  </a:cubicBezTo>
                  <a:cubicBezTo>
                    <a:pt x="8811" y="5191"/>
                    <a:pt x="8064" y="2932"/>
                    <a:pt x="7034" y="1535"/>
                  </a:cubicBezTo>
                  <a:cubicBezTo>
                    <a:pt x="6283" y="514"/>
                    <a:pt x="5402" y="0"/>
                    <a:pt x="4524" y="0"/>
                  </a:cubicBezTo>
                  <a:close/>
                </a:path>
              </a:pathLst>
            </a:custGeom>
            <a:solidFill>
              <a:srgbClr val="B56F4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91" name="مستطيل: زوايا مستديرة 173"/>
          <p:cNvSpPr/>
          <p:nvPr/>
        </p:nvSpPr>
        <p:spPr>
          <a:xfrm>
            <a:off x="1405532" y="1706885"/>
            <a:ext cx="6045950" cy="30652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chemeClr val="accent6"/>
            </a:solidFill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1592" name="IMG_2517.jpeg" descr="IMG_25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5538" y="214416"/>
            <a:ext cx="5305938" cy="1253328"/>
          </a:xfrm>
          <a:prstGeom prst="rect">
            <a:avLst/>
          </a:prstGeom>
          <a:ln w="25400">
            <a:solidFill>
              <a:srgbClr val="E75F5F"/>
            </a:solidFill>
            <a:miter lim="400000"/>
          </a:ln>
        </p:spPr>
      </p:pic>
      <p:pic>
        <p:nvPicPr>
          <p:cNvPr id="1593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573" y="4470674"/>
            <a:ext cx="1264032" cy="632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8549;p61"/>
          <p:cNvSpPr/>
          <p:nvPr/>
        </p:nvSpPr>
        <p:spPr>
          <a:xfrm>
            <a:off x="2008704" y="4530787"/>
            <a:ext cx="75210" cy="74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44" y="0"/>
                </a:moveTo>
                <a:cubicBezTo>
                  <a:pt x="4763" y="0"/>
                  <a:pt x="0" y="4813"/>
                  <a:pt x="0" y="10856"/>
                </a:cubicBezTo>
                <a:cubicBezTo>
                  <a:pt x="0" y="16787"/>
                  <a:pt x="4763" y="21600"/>
                  <a:pt x="10744" y="21600"/>
                </a:cubicBezTo>
                <a:cubicBezTo>
                  <a:pt x="16726" y="21600"/>
                  <a:pt x="21600" y="16787"/>
                  <a:pt x="21600" y="10856"/>
                </a:cubicBezTo>
                <a:cubicBezTo>
                  <a:pt x="21600" y="4813"/>
                  <a:pt x="16726" y="0"/>
                  <a:pt x="10744" y="0"/>
                </a:cubicBezTo>
                <a:close/>
              </a:path>
            </a:pathLst>
          </a:custGeom>
          <a:solidFill>
            <a:srgbClr val="DBD4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6" name="Google Shape;8591;p61"/>
          <p:cNvSpPr/>
          <p:nvPr/>
        </p:nvSpPr>
        <p:spPr>
          <a:xfrm>
            <a:off x="706422" y="3438688"/>
            <a:ext cx="30075" cy="3122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629" name="Google Shape;8628;p61"/>
          <p:cNvGrpSpPr/>
          <p:nvPr/>
        </p:nvGrpSpPr>
        <p:grpSpPr>
          <a:xfrm>
            <a:off x="-354383" y="4035030"/>
            <a:ext cx="1466370" cy="1472045"/>
            <a:chOff x="0" y="0"/>
            <a:chExt cx="1466368" cy="1472044"/>
          </a:xfrm>
        </p:grpSpPr>
        <p:sp>
          <p:nvSpPr>
            <p:cNvPr id="1597" name="Google Shape;8629;p61"/>
            <p:cNvSpPr/>
            <p:nvPr/>
          </p:nvSpPr>
          <p:spPr>
            <a:xfrm rot="20931964">
              <a:off x="109408" y="108645"/>
              <a:ext cx="1247553" cy="1254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10645" y="0"/>
                  </a:moveTo>
                  <a:cubicBezTo>
                    <a:pt x="9884" y="0"/>
                    <a:pt x="9079" y="424"/>
                    <a:pt x="8585" y="990"/>
                  </a:cubicBezTo>
                  <a:cubicBezTo>
                    <a:pt x="8466" y="1111"/>
                    <a:pt x="8373" y="1245"/>
                    <a:pt x="8280" y="1380"/>
                  </a:cubicBezTo>
                  <a:cubicBezTo>
                    <a:pt x="7837" y="1144"/>
                    <a:pt x="7347" y="1025"/>
                    <a:pt x="6857" y="1025"/>
                  </a:cubicBezTo>
                  <a:cubicBezTo>
                    <a:pt x="6426" y="1025"/>
                    <a:pt x="5995" y="1116"/>
                    <a:pt x="5592" y="1300"/>
                  </a:cubicBezTo>
                  <a:cubicBezTo>
                    <a:pt x="4837" y="1676"/>
                    <a:pt x="4267" y="2376"/>
                    <a:pt x="4056" y="3211"/>
                  </a:cubicBezTo>
                  <a:cubicBezTo>
                    <a:pt x="3989" y="3414"/>
                    <a:pt x="3962" y="3615"/>
                    <a:pt x="3950" y="3831"/>
                  </a:cubicBezTo>
                  <a:cubicBezTo>
                    <a:pt x="3009" y="3858"/>
                    <a:pt x="2123" y="4342"/>
                    <a:pt x="1579" y="5137"/>
                  </a:cubicBezTo>
                  <a:cubicBezTo>
                    <a:pt x="1089" y="5892"/>
                    <a:pt x="957" y="6820"/>
                    <a:pt x="1222" y="7682"/>
                  </a:cubicBezTo>
                  <a:cubicBezTo>
                    <a:pt x="1275" y="7830"/>
                    <a:pt x="1341" y="7992"/>
                    <a:pt x="1420" y="8140"/>
                  </a:cubicBezTo>
                  <a:cubicBezTo>
                    <a:pt x="970" y="8423"/>
                    <a:pt x="599" y="8827"/>
                    <a:pt x="334" y="9299"/>
                  </a:cubicBezTo>
                  <a:cubicBezTo>
                    <a:pt x="-301" y="10523"/>
                    <a:pt x="-10" y="12032"/>
                    <a:pt x="1036" y="12935"/>
                  </a:cubicBezTo>
                  <a:lnTo>
                    <a:pt x="1129" y="12988"/>
                  </a:lnTo>
                  <a:cubicBezTo>
                    <a:pt x="1168" y="13029"/>
                    <a:pt x="1208" y="13069"/>
                    <a:pt x="1262" y="13109"/>
                  </a:cubicBezTo>
                  <a:cubicBezTo>
                    <a:pt x="1287" y="13123"/>
                    <a:pt x="1314" y="13136"/>
                    <a:pt x="1354" y="13150"/>
                  </a:cubicBezTo>
                  <a:cubicBezTo>
                    <a:pt x="414" y="14833"/>
                    <a:pt x="1301" y="16974"/>
                    <a:pt x="3142" y="17459"/>
                  </a:cubicBezTo>
                  <a:cubicBezTo>
                    <a:pt x="3341" y="17527"/>
                    <a:pt x="3539" y="17553"/>
                    <a:pt x="3751" y="17567"/>
                  </a:cubicBezTo>
                  <a:cubicBezTo>
                    <a:pt x="3778" y="18523"/>
                    <a:pt x="4254" y="19425"/>
                    <a:pt x="5036" y="19978"/>
                  </a:cubicBezTo>
                  <a:cubicBezTo>
                    <a:pt x="5526" y="20307"/>
                    <a:pt x="6091" y="20477"/>
                    <a:pt x="6663" y="20477"/>
                  </a:cubicBezTo>
                  <a:cubicBezTo>
                    <a:pt x="6957" y="20477"/>
                    <a:pt x="7252" y="20433"/>
                    <a:pt x="7539" y="20341"/>
                  </a:cubicBezTo>
                  <a:cubicBezTo>
                    <a:pt x="7684" y="20287"/>
                    <a:pt x="7843" y="20220"/>
                    <a:pt x="7989" y="20139"/>
                  </a:cubicBezTo>
                  <a:cubicBezTo>
                    <a:pt x="8016" y="20179"/>
                    <a:pt x="8029" y="20207"/>
                    <a:pt x="8042" y="20247"/>
                  </a:cubicBezTo>
                  <a:cubicBezTo>
                    <a:pt x="8585" y="21028"/>
                    <a:pt x="9460" y="21526"/>
                    <a:pt x="10399" y="21593"/>
                  </a:cubicBezTo>
                  <a:cubicBezTo>
                    <a:pt x="10455" y="21598"/>
                    <a:pt x="10511" y="21600"/>
                    <a:pt x="10566" y="21600"/>
                  </a:cubicBezTo>
                  <a:cubicBezTo>
                    <a:pt x="11337" y="21600"/>
                    <a:pt x="12131" y="21176"/>
                    <a:pt x="12637" y="20610"/>
                  </a:cubicBezTo>
                  <a:cubicBezTo>
                    <a:pt x="12743" y="20489"/>
                    <a:pt x="12850" y="20355"/>
                    <a:pt x="12929" y="20220"/>
                  </a:cubicBezTo>
                  <a:cubicBezTo>
                    <a:pt x="13384" y="20479"/>
                    <a:pt x="13872" y="20600"/>
                    <a:pt x="14350" y="20600"/>
                  </a:cubicBezTo>
                  <a:cubicBezTo>
                    <a:pt x="15614" y="20600"/>
                    <a:pt x="16812" y="19760"/>
                    <a:pt x="17167" y="18402"/>
                  </a:cubicBezTo>
                  <a:cubicBezTo>
                    <a:pt x="17233" y="18200"/>
                    <a:pt x="17259" y="17984"/>
                    <a:pt x="17272" y="17783"/>
                  </a:cubicBezTo>
                  <a:cubicBezTo>
                    <a:pt x="18227" y="17742"/>
                    <a:pt x="19100" y="17258"/>
                    <a:pt x="19643" y="16476"/>
                  </a:cubicBezTo>
                  <a:cubicBezTo>
                    <a:pt x="20133" y="15722"/>
                    <a:pt x="20266" y="14793"/>
                    <a:pt x="20001" y="13931"/>
                  </a:cubicBezTo>
                  <a:cubicBezTo>
                    <a:pt x="19948" y="13770"/>
                    <a:pt x="19882" y="13621"/>
                    <a:pt x="19802" y="13473"/>
                  </a:cubicBezTo>
                  <a:cubicBezTo>
                    <a:pt x="19842" y="13446"/>
                    <a:pt x="19869" y="13433"/>
                    <a:pt x="19895" y="13405"/>
                  </a:cubicBezTo>
                  <a:cubicBezTo>
                    <a:pt x="20676" y="12853"/>
                    <a:pt x="21167" y="11978"/>
                    <a:pt x="21219" y="11009"/>
                  </a:cubicBezTo>
                  <a:cubicBezTo>
                    <a:pt x="21299" y="10188"/>
                    <a:pt x="20862" y="9285"/>
                    <a:pt x="20266" y="8747"/>
                  </a:cubicBezTo>
                  <a:cubicBezTo>
                    <a:pt x="20147" y="8626"/>
                    <a:pt x="20014" y="8531"/>
                    <a:pt x="19869" y="8437"/>
                  </a:cubicBezTo>
                  <a:cubicBezTo>
                    <a:pt x="20808" y="6754"/>
                    <a:pt x="19922" y="4625"/>
                    <a:pt x="18081" y="4127"/>
                  </a:cubicBezTo>
                  <a:cubicBezTo>
                    <a:pt x="17882" y="4073"/>
                    <a:pt x="17670" y="4046"/>
                    <a:pt x="17472" y="4033"/>
                  </a:cubicBezTo>
                  <a:cubicBezTo>
                    <a:pt x="17431" y="3063"/>
                    <a:pt x="16955" y="2175"/>
                    <a:pt x="16173" y="1622"/>
                  </a:cubicBezTo>
                  <a:cubicBezTo>
                    <a:pt x="15692" y="1293"/>
                    <a:pt x="15130" y="1122"/>
                    <a:pt x="14559" y="1122"/>
                  </a:cubicBezTo>
                  <a:cubicBezTo>
                    <a:pt x="14266" y="1122"/>
                    <a:pt x="13971" y="1167"/>
                    <a:pt x="13684" y="1259"/>
                  </a:cubicBezTo>
                  <a:cubicBezTo>
                    <a:pt x="13525" y="1313"/>
                    <a:pt x="13379" y="1380"/>
                    <a:pt x="13234" y="1460"/>
                  </a:cubicBezTo>
                  <a:cubicBezTo>
                    <a:pt x="13207" y="1421"/>
                    <a:pt x="13194" y="1393"/>
                    <a:pt x="13167" y="1353"/>
                  </a:cubicBezTo>
                  <a:cubicBezTo>
                    <a:pt x="12624" y="572"/>
                    <a:pt x="11763" y="74"/>
                    <a:pt x="10810" y="7"/>
                  </a:cubicBezTo>
                  <a:cubicBezTo>
                    <a:pt x="10755" y="2"/>
                    <a:pt x="10701" y="0"/>
                    <a:pt x="1064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8630;p61"/>
            <p:cNvSpPr/>
            <p:nvPr/>
          </p:nvSpPr>
          <p:spPr>
            <a:xfrm rot="20931964">
              <a:off x="549799" y="179789"/>
              <a:ext cx="224431" cy="306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44" h="21600" fill="norm" stroke="1" extrusionOk="0">
                  <a:moveTo>
                    <a:pt x="8672" y="0"/>
                  </a:moveTo>
                  <a:cubicBezTo>
                    <a:pt x="6173" y="0"/>
                    <a:pt x="3705" y="1031"/>
                    <a:pt x="2116" y="3051"/>
                  </a:cubicBezTo>
                  <a:cubicBezTo>
                    <a:pt x="1079" y="4369"/>
                    <a:pt x="409" y="5858"/>
                    <a:pt x="169" y="7453"/>
                  </a:cubicBezTo>
                  <a:cubicBezTo>
                    <a:pt x="-623" y="12021"/>
                    <a:pt x="1508" y="17032"/>
                    <a:pt x="3756" y="21050"/>
                  </a:cubicBezTo>
                  <a:lnTo>
                    <a:pt x="11605" y="21600"/>
                  </a:lnTo>
                  <a:cubicBezTo>
                    <a:pt x="15985" y="16260"/>
                    <a:pt x="20977" y="7786"/>
                    <a:pt x="14283" y="2002"/>
                  </a:cubicBezTo>
                  <a:cubicBezTo>
                    <a:pt x="12689" y="657"/>
                    <a:pt x="10670" y="0"/>
                    <a:pt x="867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8631;p61"/>
            <p:cNvSpPr/>
            <p:nvPr/>
          </p:nvSpPr>
          <p:spPr>
            <a:xfrm rot="20931964">
              <a:off x="743518" y="204237"/>
              <a:ext cx="258036" cy="298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fill="norm" stroke="1" extrusionOk="0">
                  <a:moveTo>
                    <a:pt x="11500" y="0"/>
                  </a:moveTo>
                  <a:cubicBezTo>
                    <a:pt x="10432" y="0"/>
                    <a:pt x="9344" y="214"/>
                    <a:pt x="8296" y="661"/>
                  </a:cubicBezTo>
                  <a:cubicBezTo>
                    <a:pt x="6709" y="1340"/>
                    <a:pt x="5354" y="2415"/>
                    <a:pt x="4296" y="3717"/>
                  </a:cubicBezTo>
                  <a:cubicBezTo>
                    <a:pt x="1177" y="7396"/>
                    <a:pt x="292" y="12830"/>
                    <a:pt x="0" y="17469"/>
                  </a:cubicBezTo>
                  <a:lnTo>
                    <a:pt x="6353" y="21600"/>
                  </a:lnTo>
                  <a:cubicBezTo>
                    <a:pt x="12829" y="18886"/>
                    <a:pt x="21600" y="13676"/>
                    <a:pt x="19069" y="5414"/>
                  </a:cubicBezTo>
                  <a:cubicBezTo>
                    <a:pt x="18040" y="2106"/>
                    <a:pt x="14871" y="0"/>
                    <a:pt x="115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8632;p61"/>
            <p:cNvSpPr/>
            <p:nvPr/>
          </p:nvSpPr>
          <p:spPr>
            <a:xfrm rot="20931964">
              <a:off x="885007" y="344565"/>
              <a:ext cx="303325" cy="242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13636" y="0"/>
                  </a:moveTo>
                  <a:cubicBezTo>
                    <a:pt x="12345" y="0"/>
                    <a:pt x="11069" y="299"/>
                    <a:pt x="9864" y="938"/>
                  </a:cubicBezTo>
                  <a:cubicBezTo>
                    <a:pt x="5653" y="3036"/>
                    <a:pt x="2397" y="8341"/>
                    <a:pt x="0" y="13153"/>
                  </a:cubicBezTo>
                  <a:lnTo>
                    <a:pt x="2983" y="21248"/>
                  </a:lnTo>
                  <a:cubicBezTo>
                    <a:pt x="4345" y="21459"/>
                    <a:pt x="5841" y="21600"/>
                    <a:pt x="7369" y="21600"/>
                  </a:cubicBezTo>
                  <a:cubicBezTo>
                    <a:pt x="13022" y="21600"/>
                    <a:pt x="19114" y="19625"/>
                    <a:pt x="20583" y="11547"/>
                  </a:cubicBezTo>
                  <a:cubicBezTo>
                    <a:pt x="21600" y="6037"/>
                    <a:pt x="18666" y="662"/>
                    <a:pt x="14397" y="35"/>
                  </a:cubicBezTo>
                  <a:cubicBezTo>
                    <a:pt x="14142" y="12"/>
                    <a:pt x="13891" y="0"/>
                    <a:pt x="1363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8633;p61"/>
            <p:cNvSpPr/>
            <p:nvPr/>
          </p:nvSpPr>
          <p:spPr>
            <a:xfrm rot="20931964">
              <a:off x="980554" y="552136"/>
              <a:ext cx="305481" cy="22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600" fill="norm" stroke="1" extrusionOk="0">
                  <a:moveTo>
                    <a:pt x="11504" y="0"/>
                  </a:moveTo>
                  <a:cubicBezTo>
                    <a:pt x="7721" y="0"/>
                    <a:pt x="3783" y="2296"/>
                    <a:pt x="525" y="4648"/>
                  </a:cubicBezTo>
                  <a:lnTo>
                    <a:pt x="0" y="14310"/>
                  </a:lnTo>
                  <a:cubicBezTo>
                    <a:pt x="3311" y="17769"/>
                    <a:pt x="7915" y="21600"/>
                    <a:pt x="12232" y="21600"/>
                  </a:cubicBezTo>
                  <a:cubicBezTo>
                    <a:pt x="14555" y="21600"/>
                    <a:pt x="16797" y="20487"/>
                    <a:pt x="18709" y="17606"/>
                  </a:cubicBezTo>
                  <a:cubicBezTo>
                    <a:pt x="21600" y="13190"/>
                    <a:pt x="21181" y="6145"/>
                    <a:pt x="17764" y="2554"/>
                  </a:cubicBezTo>
                  <a:cubicBezTo>
                    <a:pt x="16501" y="1352"/>
                    <a:pt x="15031" y="528"/>
                    <a:pt x="13508" y="233"/>
                  </a:cubicBezTo>
                  <a:cubicBezTo>
                    <a:pt x="12846" y="75"/>
                    <a:pt x="12180" y="0"/>
                    <a:pt x="115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8634;p61"/>
            <p:cNvSpPr/>
            <p:nvPr/>
          </p:nvSpPr>
          <p:spPr>
            <a:xfrm rot="20931964">
              <a:off x="965122" y="747741"/>
              <a:ext cx="297368" cy="25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3912" y="0"/>
                  </a:moveTo>
                  <a:lnTo>
                    <a:pt x="0" y="6991"/>
                  </a:lnTo>
                  <a:cubicBezTo>
                    <a:pt x="2309" y="13308"/>
                    <a:pt x="6397" y="21600"/>
                    <a:pt x="12637" y="21600"/>
                  </a:cubicBezTo>
                  <a:cubicBezTo>
                    <a:pt x="13492" y="21600"/>
                    <a:pt x="14388" y="21441"/>
                    <a:pt x="15329" y="21101"/>
                  </a:cubicBezTo>
                  <a:cubicBezTo>
                    <a:pt x="19457" y="19597"/>
                    <a:pt x="21600" y="13983"/>
                    <a:pt x="19885" y="9143"/>
                  </a:cubicBezTo>
                  <a:cubicBezTo>
                    <a:pt x="19187" y="7381"/>
                    <a:pt x="18224" y="5877"/>
                    <a:pt x="16990" y="4769"/>
                  </a:cubicBezTo>
                  <a:cubicBezTo>
                    <a:pt x="13506" y="1240"/>
                    <a:pt x="8306" y="324"/>
                    <a:pt x="391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8635;p61"/>
            <p:cNvSpPr/>
            <p:nvPr/>
          </p:nvSpPr>
          <p:spPr>
            <a:xfrm rot="20931964">
              <a:off x="882146" y="888899"/>
              <a:ext cx="240600" cy="30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8239" y="0"/>
                  </a:moveTo>
                  <a:lnTo>
                    <a:pt x="317" y="3100"/>
                  </a:lnTo>
                  <a:cubicBezTo>
                    <a:pt x="-565" y="9750"/>
                    <a:pt x="-229" y="19450"/>
                    <a:pt x="9729" y="21386"/>
                  </a:cubicBezTo>
                  <a:cubicBezTo>
                    <a:pt x="10457" y="21530"/>
                    <a:pt x="11179" y="21600"/>
                    <a:pt x="11890" y="21600"/>
                  </a:cubicBezTo>
                  <a:cubicBezTo>
                    <a:pt x="16411" y="21600"/>
                    <a:pt x="20375" y="18840"/>
                    <a:pt x="20899" y="14958"/>
                  </a:cubicBezTo>
                  <a:cubicBezTo>
                    <a:pt x="21035" y="13353"/>
                    <a:pt x="20762" y="11747"/>
                    <a:pt x="20017" y="10248"/>
                  </a:cubicBezTo>
                  <a:cubicBezTo>
                    <a:pt x="17987" y="5874"/>
                    <a:pt x="12840" y="2490"/>
                    <a:pt x="823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8636;p61"/>
            <p:cNvSpPr/>
            <p:nvPr/>
          </p:nvSpPr>
          <p:spPr>
            <a:xfrm rot="20931964">
              <a:off x="691933" y="985321"/>
              <a:ext cx="224515" cy="30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1" h="21600" fill="norm" stroke="1" extrusionOk="0">
                  <a:moveTo>
                    <a:pt x="5909" y="0"/>
                  </a:moveTo>
                  <a:cubicBezTo>
                    <a:pt x="1598" y="5347"/>
                    <a:pt x="-3436" y="13832"/>
                    <a:pt x="3239" y="19568"/>
                  </a:cubicBezTo>
                  <a:cubicBezTo>
                    <a:pt x="4829" y="20938"/>
                    <a:pt x="6842" y="21600"/>
                    <a:pt x="8839" y="21600"/>
                  </a:cubicBezTo>
                  <a:cubicBezTo>
                    <a:pt x="11336" y="21600"/>
                    <a:pt x="13818" y="20563"/>
                    <a:pt x="15433" y="18572"/>
                  </a:cubicBezTo>
                  <a:cubicBezTo>
                    <a:pt x="16406" y="17249"/>
                    <a:pt x="17074" y="15707"/>
                    <a:pt x="17313" y="14110"/>
                  </a:cubicBezTo>
                  <a:cubicBezTo>
                    <a:pt x="18164" y="9536"/>
                    <a:pt x="15978" y="4574"/>
                    <a:pt x="13797" y="495"/>
                  </a:cubicBezTo>
                  <a:lnTo>
                    <a:pt x="5909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8637;p61"/>
            <p:cNvSpPr/>
            <p:nvPr/>
          </p:nvSpPr>
          <p:spPr>
            <a:xfrm rot="20931964">
              <a:off x="464442" y="969326"/>
              <a:ext cx="258035" cy="29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fill="norm" stroke="1" extrusionOk="0">
                  <a:moveTo>
                    <a:pt x="13157" y="0"/>
                  </a:moveTo>
                  <a:cubicBezTo>
                    <a:pt x="6686" y="2718"/>
                    <a:pt x="-2085" y="7930"/>
                    <a:pt x="446" y="16150"/>
                  </a:cubicBezTo>
                  <a:cubicBezTo>
                    <a:pt x="1475" y="19515"/>
                    <a:pt x="4659" y="21600"/>
                    <a:pt x="8045" y="21600"/>
                  </a:cubicBezTo>
                  <a:cubicBezTo>
                    <a:pt x="9103" y="21600"/>
                    <a:pt x="10181" y="21400"/>
                    <a:pt x="11214" y="20967"/>
                  </a:cubicBezTo>
                  <a:cubicBezTo>
                    <a:pt x="12806" y="20229"/>
                    <a:pt x="14161" y="19211"/>
                    <a:pt x="15219" y="17906"/>
                  </a:cubicBezTo>
                  <a:cubicBezTo>
                    <a:pt x="18338" y="14222"/>
                    <a:pt x="19223" y="8725"/>
                    <a:pt x="19515" y="4136"/>
                  </a:cubicBezTo>
                  <a:lnTo>
                    <a:pt x="13157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8638;p61"/>
            <p:cNvSpPr/>
            <p:nvPr/>
          </p:nvSpPr>
          <p:spPr>
            <a:xfrm rot="20931964">
              <a:off x="277606" y="884917"/>
              <a:ext cx="303326" cy="24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13492" y="0"/>
                  </a:moveTo>
                  <a:cubicBezTo>
                    <a:pt x="7821" y="0"/>
                    <a:pt x="1676" y="1928"/>
                    <a:pt x="202" y="10097"/>
                  </a:cubicBezTo>
                  <a:cubicBezTo>
                    <a:pt x="-815" y="15535"/>
                    <a:pt x="2119" y="20909"/>
                    <a:pt x="6388" y="21536"/>
                  </a:cubicBezTo>
                  <a:cubicBezTo>
                    <a:pt x="6684" y="21577"/>
                    <a:pt x="6979" y="21600"/>
                    <a:pt x="7275" y="21600"/>
                  </a:cubicBezTo>
                  <a:cubicBezTo>
                    <a:pt x="8525" y="21600"/>
                    <a:pt x="9757" y="21248"/>
                    <a:pt x="10921" y="20633"/>
                  </a:cubicBezTo>
                  <a:cubicBezTo>
                    <a:pt x="15132" y="18535"/>
                    <a:pt x="18388" y="13232"/>
                    <a:pt x="20785" y="8491"/>
                  </a:cubicBezTo>
                  <a:lnTo>
                    <a:pt x="17802" y="328"/>
                  </a:lnTo>
                  <a:cubicBezTo>
                    <a:pt x="16462" y="135"/>
                    <a:pt x="14993" y="0"/>
                    <a:pt x="134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8639;p61"/>
            <p:cNvSpPr/>
            <p:nvPr/>
          </p:nvSpPr>
          <p:spPr>
            <a:xfrm rot="20931964">
              <a:off x="179836" y="693583"/>
              <a:ext cx="305492" cy="22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8424" y="0"/>
                  </a:moveTo>
                  <a:cubicBezTo>
                    <a:pt x="6098" y="0"/>
                    <a:pt x="3851" y="1113"/>
                    <a:pt x="1917" y="3994"/>
                  </a:cubicBezTo>
                  <a:cubicBezTo>
                    <a:pt x="-970" y="8341"/>
                    <a:pt x="-551" y="15455"/>
                    <a:pt x="2866" y="19046"/>
                  </a:cubicBezTo>
                  <a:cubicBezTo>
                    <a:pt x="4124" y="20248"/>
                    <a:pt x="5599" y="21072"/>
                    <a:pt x="7122" y="21367"/>
                  </a:cubicBezTo>
                  <a:cubicBezTo>
                    <a:pt x="7784" y="21525"/>
                    <a:pt x="8455" y="21600"/>
                    <a:pt x="9130" y="21600"/>
                  </a:cubicBezTo>
                  <a:cubicBezTo>
                    <a:pt x="12914" y="21600"/>
                    <a:pt x="16847" y="19310"/>
                    <a:pt x="20105" y="17027"/>
                  </a:cubicBezTo>
                  <a:lnTo>
                    <a:pt x="20630" y="7290"/>
                  </a:lnTo>
                  <a:cubicBezTo>
                    <a:pt x="17315" y="3831"/>
                    <a:pt x="12737" y="0"/>
                    <a:pt x="84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8640;p61"/>
            <p:cNvSpPr/>
            <p:nvPr/>
          </p:nvSpPr>
          <p:spPr>
            <a:xfrm rot="20931964">
              <a:off x="203525" y="465570"/>
              <a:ext cx="297368" cy="25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7892" y="0"/>
                  </a:moveTo>
                  <a:cubicBezTo>
                    <a:pt x="7023" y="0"/>
                    <a:pt x="6105" y="159"/>
                    <a:pt x="5150" y="515"/>
                  </a:cubicBezTo>
                  <a:cubicBezTo>
                    <a:pt x="1022" y="2012"/>
                    <a:pt x="-1121" y="7567"/>
                    <a:pt x="594" y="12398"/>
                  </a:cubicBezTo>
                  <a:cubicBezTo>
                    <a:pt x="1292" y="14159"/>
                    <a:pt x="2309" y="15661"/>
                    <a:pt x="3543" y="16835"/>
                  </a:cubicBezTo>
                  <a:cubicBezTo>
                    <a:pt x="7027" y="20295"/>
                    <a:pt x="12173" y="21276"/>
                    <a:pt x="16567" y="21600"/>
                  </a:cubicBezTo>
                  <a:lnTo>
                    <a:pt x="20479" y="14614"/>
                  </a:lnTo>
                  <a:cubicBezTo>
                    <a:pt x="18224" y="8258"/>
                    <a:pt x="14113" y="0"/>
                    <a:pt x="78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8641;p61"/>
            <p:cNvSpPr/>
            <p:nvPr/>
          </p:nvSpPr>
          <p:spPr>
            <a:xfrm rot="20931964">
              <a:off x="343180" y="277500"/>
              <a:ext cx="241324" cy="30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600" fill="norm" stroke="1" extrusionOk="0">
                  <a:moveTo>
                    <a:pt x="9056" y="0"/>
                  </a:moveTo>
                  <a:cubicBezTo>
                    <a:pt x="4571" y="0"/>
                    <a:pt x="552" y="2798"/>
                    <a:pt x="30" y="6638"/>
                  </a:cubicBezTo>
                  <a:cubicBezTo>
                    <a:pt x="-106" y="8244"/>
                    <a:pt x="228" y="9850"/>
                    <a:pt x="971" y="11405"/>
                  </a:cubicBezTo>
                  <a:cubicBezTo>
                    <a:pt x="2933" y="15725"/>
                    <a:pt x="8058" y="19109"/>
                    <a:pt x="12718" y="21600"/>
                  </a:cubicBezTo>
                  <a:lnTo>
                    <a:pt x="20615" y="18500"/>
                  </a:lnTo>
                  <a:cubicBezTo>
                    <a:pt x="21494" y="11847"/>
                    <a:pt x="21154" y="2146"/>
                    <a:pt x="11165" y="209"/>
                  </a:cubicBezTo>
                  <a:cubicBezTo>
                    <a:pt x="10456" y="65"/>
                    <a:pt x="9753" y="0"/>
                    <a:pt x="90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8642;p61"/>
            <p:cNvSpPr/>
            <p:nvPr/>
          </p:nvSpPr>
          <p:spPr>
            <a:xfrm rot="20931964">
              <a:off x="661841" y="284270"/>
              <a:ext cx="15802" cy="18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9" h="21600" fill="norm" stroke="1" extrusionOk="0">
                  <a:moveTo>
                    <a:pt x="7987" y="0"/>
                  </a:moveTo>
                  <a:cubicBezTo>
                    <a:pt x="3041" y="0"/>
                    <a:pt x="-834" y="4860"/>
                    <a:pt x="155" y="10891"/>
                  </a:cubicBezTo>
                  <a:cubicBezTo>
                    <a:pt x="1062" y="16831"/>
                    <a:pt x="6009" y="21600"/>
                    <a:pt x="11862" y="21600"/>
                  </a:cubicBezTo>
                  <a:cubicBezTo>
                    <a:pt x="16809" y="21600"/>
                    <a:pt x="20766" y="16740"/>
                    <a:pt x="19777" y="10800"/>
                  </a:cubicBezTo>
                  <a:cubicBezTo>
                    <a:pt x="18787" y="4860"/>
                    <a:pt x="12851" y="0"/>
                    <a:pt x="7987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8643;p61"/>
            <p:cNvSpPr/>
            <p:nvPr/>
          </p:nvSpPr>
          <p:spPr>
            <a:xfrm rot="20931964">
              <a:off x="809933" y="313551"/>
              <a:ext cx="92124" cy="164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19957" y="0"/>
                  </a:moveTo>
                  <a:cubicBezTo>
                    <a:pt x="18957" y="0"/>
                    <a:pt x="13957" y="4550"/>
                    <a:pt x="8628" y="10282"/>
                  </a:cubicBezTo>
                  <a:cubicBezTo>
                    <a:pt x="3185" y="16247"/>
                    <a:pt x="-729" y="21281"/>
                    <a:pt x="114" y="21591"/>
                  </a:cubicBezTo>
                  <a:cubicBezTo>
                    <a:pt x="142" y="21591"/>
                    <a:pt x="157" y="21600"/>
                    <a:pt x="185" y="21600"/>
                  </a:cubicBezTo>
                  <a:cubicBezTo>
                    <a:pt x="1200" y="21600"/>
                    <a:pt x="6200" y="17145"/>
                    <a:pt x="11514" y="11309"/>
                  </a:cubicBezTo>
                  <a:cubicBezTo>
                    <a:pt x="16957" y="5353"/>
                    <a:pt x="20871" y="311"/>
                    <a:pt x="20014" y="0"/>
                  </a:cubicBezTo>
                  <a:cubicBezTo>
                    <a:pt x="20000" y="0"/>
                    <a:pt x="19985" y="0"/>
                    <a:pt x="19957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8644;p61"/>
            <p:cNvSpPr/>
            <p:nvPr/>
          </p:nvSpPr>
          <p:spPr>
            <a:xfrm rot="20931964">
              <a:off x="928151" y="454602"/>
              <a:ext cx="160582" cy="9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fill="norm" stroke="1" extrusionOk="0">
                  <a:moveTo>
                    <a:pt x="20811" y="0"/>
                  </a:moveTo>
                  <a:cubicBezTo>
                    <a:pt x="19819" y="0"/>
                    <a:pt x="15285" y="3946"/>
                    <a:pt x="9998" y="9339"/>
                  </a:cubicBezTo>
                  <a:cubicBezTo>
                    <a:pt x="4190" y="15257"/>
                    <a:pt x="-293" y="20650"/>
                    <a:pt x="15" y="21527"/>
                  </a:cubicBezTo>
                  <a:cubicBezTo>
                    <a:pt x="41" y="21571"/>
                    <a:pt x="83" y="21600"/>
                    <a:pt x="152" y="21600"/>
                  </a:cubicBezTo>
                  <a:cubicBezTo>
                    <a:pt x="1041" y="21600"/>
                    <a:pt x="5635" y="17610"/>
                    <a:pt x="11016" y="12130"/>
                  </a:cubicBezTo>
                  <a:cubicBezTo>
                    <a:pt x="16824" y="6211"/>
                    <a:pt x="21307" y="818"/>
                    <a:pt x="20999" y="117"/>
                  </a:cubicBezTo>
                  <a:cubicBezTo>
                    <a:pt x="20973" y="44"/>
                    <a:pt x="20905" y="0"/>
                    <a:pt x="20811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8645;p61"/>
            <p:cNvSpPr/>
            <p:nvPr/>
          </p:nvSpPr>
          <p:spPr>
            <a:xfrm rot="20931964">
              <a:off x="994309" y="664295"/>
              <a:ext cx="186828" cy="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21" y="0"/>
                  </a:moveTo>
                  <a:cubicBezTo>
                    <a:pt x="12024" y="0"/>
                    <a:pt x="11420" y="0"/>
                    <a:pt x="10800" y="179"/>
                  </a:cubicBezTo>
                  <a:cubicBezTo>
                    <a:pt x="4860" y="1250"/>
                    <a:pt x="0" y="6516"/>
                    <a:pt x="0" y="12942"/>
                  </a:cubicBezTo>
                  <a:cubicBezTo>
                    <a:pt x="0" y="17673"/>
                    <a:pt x="3900" y="21600"/>
                    <a:pt x="8979" y="21600"/>
                  </a:cubicBezTo>
                  <a:cubicBezTo>
                    <a:pt x="9576" y="21600"/>
                    <a:pt x="10180" y="21511"/>
                    <a:pt x="10800" y="21421"/>
                  </a:cubicBezTo>
                  <a:cubicBezTo>
                    <a:pt x="16740" y="20350"/>
                    <a:pt x="21600" y="14995"/>
                    <a:pt x="21600" y="8658"/>
                  </a:cubicBezTo>
                  <a:cubicBezTo>
                    <a:pt x="21600" y="3927"/>
                    <a:pt x="17700" y="0"/>
                    <a:pt x="12621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8646;p61"/>
            <p:cNvSpPr/>
            <p:nvPr/>
          </p:nvSpPr>
          <p:spPr>
            <a:xfrm rot="20931964">
              <a:off x="990514" y="813514"/>
              <a:ext cx="163587" cy="9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fill="norm" stroke="1" extrusionOk="0">
                  <a:moveTo>
                    <a:pt x="209" y="0"/>
                  </a:moveTo>
                  <a:cubicBezTo>
                    <a:pt x="99" y="0"/>
                    <a:pt x="32" y="46"/>
                    <a:pt x="7" y="138"/>
                  </a:cubicBezTo>
                  <a:cubicBezTo>
                    <a:pt x="-196" y="1042"/>
                    <a:pt x="4327" y="6511"/>
                    <a:pt x="10056" y="12347"/>
                  </a:cubicBezTo>
                  <a:cubicBezTo>
                    <a:pt x="15346" y="17648"/>
                    <a:pt x="19885" y="21600"/>
                    <a:pt x="20906" y="21600"/>
                  </a:cubicBezTo>
                  <a:cubicBezTo>
                    <a:pt x="21007" y="21600"/>
                    <a:pt x="21075" y="21554"/>
                    <a:pt x="21100" y="21477"/>
                  </a:cubicBezTo>
                  <a:cubicBezTo>
                    <a:pt x="21404" y="20558"/>
                    <a:pt x="16881" y="15273"/>
                    <a:pt x="11060" y="9253"/>
                  </a:cubicBezTo>
                  <a:cubicBezTo>
                    <a:pt x="5769" y="3952"/>
                    <a:pt x="1222" y="0"/>
                    <a:pt x="209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8647;p61"/>
            <p:cNvSpPr/>
            <p:nvPr/>
          </p:nvSpPr>
          <p:spPr>
            <a:xfrm rot="20931964">
              <a:off x="917262" y="932214"/>
              <a:ext cx="95993" cy="16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0" h="21600" fill="norm" stroke="1" extrusionOk="0">
                  <a:moveTo>
                    <a:pt x="161" y="0"/>
                  </a:moveTo>
                  <a:cubicBezTo>
                    <a:pt x="134" y="0"/>
                    <a:pt x="120" y="9"/>
                    <a:pt x="106" y="9"/>
                  </a:cubicBezTo>
                  <a:cubicBezTo>
                    <a:pt x="-705" y="324"/>
                    <a:pt x="3214" y="5323"/>
                    <a:pt x="8782" y="11268"/>
                  </a:cubicBezTo>
                  <a:cubicBezTo>
                    <a:pt x="14227" y="17082"/>
                    <a:pt x="19204" y="21600"/>
                    <a:pt x="20029" y="21600"/>
                  </a:cubicBezTo>
                  <a:cubicBezTo>
                    <a:pt x="20043" y="21600"/>
                    <a:pt x="20070" y="21591"/>
                    <a:pt x="20084" y="21591"/>
                  </a:cubicBezTo>
                  <a:cubicBezTo>
                    <a:pt x="20895" y="21276"/>
                    <a:pt x="16963" y="16172"/>
                    <a:pt x="11408" y="10332"/>
                  </a:cubicBezTo>
                  <a:cubicBezTo>
                    <a:pt x="5963" y="4518"/>
                    <a:pt x="986" y="0"/>
                    <a:pt x="161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8648;p61"/>
            <p:cNvSpPr/>
            <p:nvPr/>
          </p:nvSpPr>
          <p:spPr>
            <a:xfrm rot="20931964">
              <a:off x="788686" y="997673"/>
              <a:ext cx="15046" cy="18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6" h="21600" fill="norm" stroke="1" extrusionOk="0">
                  <a:moveTo>
                    <a:pt x="8405" y="0"/>
                  </a:moveTo>
                  <a:cubicBezTo>
                    <a:pt x="2270" y="91"/>
                    <a:pt x="-840" y="4860"/>
                    <a:pt x="197" y="10891"/>
                  </a:cubicBezTo>
                  <a:cubicBezTo>
                    <a:pt x="1234" y="16778"/>
                    <a:pt x="6245" y="21600"/>
                    <a:pt x="11342" y="21600"/>
                  </a:cubicBezTo>
                  <a:cubicBezTo>
                    <a:pt x="11429" y="21600"/>
                    <a:pt x="11515" y="21600"/>
                    <a:pt x="11515" y="21600"/>
                  </a:cubicBezTo>
                  <a:cubicBezTo>
                    <a:pt x="16699" y="21600"/>
                    <a:pt x="20760" y="16831"/>
                    <a:pt x="19723" y="10800"/>
                  </a:cubicBezTo>
                  <a:cubicBezTo>
                    <a:pt x="18686" y="4860"/>
                    <a:pt x="13589" y="0"/>
                    <a:pt x="8405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8649;p61"/>
            <p:cNvSpPr/>
            <p:nvPr/>
          </p:nvSpPr>
          <p:spPr>
            <a:xfrm rot="20931964">
              <a:off x="564872" y="994018"/>
              <a:ext cx="91957" cy="16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7" h="21600" fill="norm" stroke="1" extrusionOk="0">
                  <a:moveTo>
                    <a:pt x="20095" y="0"/>
                  </a:moveTo>
                  <a:cubicBezTo>
                    <a:pt x="19231" y="0"/>
                    <a:pt x="14191" y="4556"/>
                    <a:pt x="8661" y="10287"/>
                  </a:cubicBezTo>
                  <a:cubicBezTo>
                    <a:pt x="3175" y="16241"/>
                    <a:pt x="-598" y="21281"/>
                    <a:pt x="79" y="21583"/>
                  </a:cubicBezTo>
                  <a:cubicBezTo>
                    <a:pt x="108" y="21600"/>
                    <a:pt x="136" y="21600"/>
                    <a:pt x="180" y="21600"/>
                  </a:cubicBezTo>
                  <a:cubicBezTo>
                    <a:pt x="1260" y="21600"/>
                    <a:pt x="6256" y="17087"/>
                    <a:pt x="11570" y="11313"/>
                  </a:cubicBezTo>
                  <a:cubicBezTo>
                    <a:pt x="17056" y="5350"/>
                    <a:pt x="21002" y="319"/>
                    <a:pt x="20138" y="9"/>
                  </a:cubicBezTo>
                  <a:cubicBezTo>
                    <a:pt x="20124" y="9"/>
                    <a:pt x="20109" y="0"/>
                    <a:pt x="20095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8650;p61"/>
            <p:cNvSpPr/>
            <p:nvPr/>
          </p:nvSpPr>
          <p:spPr>
            <a:xfrm rot="20931964">
              <a:off x="388677" y="942074"/>
              <a:ext cx="160581" cy="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fill="norm" stroke="1" extrusionOk="0">
                  <a:moveTo>
                    <a:pt x="20871" y="0"/>
                  </a:moveTo>
                  <a:cubicBezTo>
                    <a:pt x="20032" y="0"/>
                    <a:pt x="15362" y="3837"/>
                    <a:pt x="9998" y="9314"/>
                  </a:cubicBezTo>
                  <a:cubicBezTo>
                    <a:pt x="4190" y="15244"/>
                    <a:pt x="-293" y="20648"/>
                    <a:pt x="15" y="21527"/>
                  </a:cubicBezTo>
                  <a:cubicBezTo>
                    <a:pt x="41" y="21571"/>
                    <a:pt x="83" y="21600"/>
                    <a:pt x="160" y="21600"/>
                  </a:cubicBezTo>
                  <a:cubicBezTo>
                    <a:pt x="1041" y="21600"/>
                    <a:pt x="5635" y="17617"/>
                    <a:pt x="11016" y="12286"/>
                  </a:cubicBezTo>
                  <a:cubicBezTo>
                    <a:pt x="16824" y="6356"/>
                    <a:pt x="21307" y="952"/>
                    <a:pt x="20999" y="73"/>
                  </a:cubicBezTo>
                  <a:cubicBezTo>
                    <a:pt x="20982" y="29"/>
                    <a:pt x="20939" y="0"/>
                    <a:pt x="20871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8651;p61"/>
            <p:cNvSpPr/>
            <p:nvPr/>
          </p:nvSpPr>
          <p:spPr>
            <a:xfrm rot="20931964">
              <a:off x="284525" y="790386"/>
              <a:ext cx="186827" cy="1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21" y="0"/>
                  </a:moveTo>
                  <a:cubicBezTo>
                    <a:pt x="12024" y="0"/>
                    <a:pt x="11420" y="94"/>
                    <a:pt x="10800" y="187"/>
                  </a:cubicBezTo>
                  <a:cubicBezTo>
                    <a:pt x="4860" y="1309"/>
                    <a:pt x="0" y="6919"/>
                    <a:pt x="0" y="13558"/>
                  </a:cubicBezTo>
                  <a:cubicBezTo>
                    <a:pt x="0" y="18421"/>
                    <a:pt x="3688" y="21600"/>
                    <a:pt x="8563" y="21600"/>
                  </a:cubicBezTo>
                  <a:cubicBezTo>
                    <a:pt x="9281" y="21600"/>
                    <a:pt x="10029" y="21506"/>
                    <a:pt x="10800" y="21413"/>
                  </a:cubicBezTo>
                  <a:cubicBezTo>
                    <a:pt x="16831" y="20291"/>
                    <a:pt x="21600" y="14681"/>
                    <a:pt x="21600" y="9164"/>
                  </a:cubicBezTo>
                  <a:cubicBezTo>
                    <a:pt x="21600" y="4114"/>
                    <a:pt x="17700" y="0"/>
                    <a:pt x="12621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8652;p61"/>
            <p:cNvSpPr/>
            <p:nvPr/>
          </p:nvSpPr>
          <p:spPr>
            <a:xfrm rot="20931964">
              <a:off x="313440" y="565932"/>
              <a:ext cx="162918" cy="9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148" y="0"/>
                  </a:moveTo>
                  <a:cubicBezTo>
                    <a:pt x="81" y="0"/>
                    <a:pt x="30" y="31"/>
                    <a:pt x="13" y="77"/>
                  </a:cubicBezTo>
                  <a:cubicBezTo>
                    <a:pt x="-282" y="998"/>
                    <a:pt x="4234" y="6478"/>
                    <a:pt x="10066" y="12328"/>
                  </a:cubicBezTo>
                  <a:cubicBezTo>
                    <a:pt x="15359" y="17639"/>
                    <a:pt x="19900" y="21600"/>
                    <a:pt x="20845" y="21600"/>
                  </a:cubicBezTo>
                  <a:cubicBezTo>
                    <a:pt x="20947" y="21600"/>
                    <a:pt x="21006" y="21554"/>
                    <a:pt x="21023" y="21462"/>
                  </a:cubicBezTo>
                  <a:cubicBezTo>
                    <a:pt x="21318" y="20740"/>
                    <a:pt x="16802" y="15260"/>
                    <a:pt x="10970" y="9226"/>
                  </a:cubicBezTo>
                  <a:cubicBezTo>
                    <a:pt x="5601" y="3838"/>
                    <a:pt x="1001" y="0"/>
                    <a:pt x="148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8653;p61"/>
            <p:cNvSpPr/>
            <p:nvPr/>
          </p:nvSpPr>
          <p:spPr>
            <a:xfrm rot="20931964">
              <a:off x="452703" y="377761"/>
              <a:ext cx="96616" cy="16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1" h="21600" fill="norm" stroke="1" extrusionOk="0">
                  <a:moveTo>
                    <a:pt x="175" y="0"/>
                  </a:moveTo>
                  <a:cubicBezTo>
                    <a:pt x="147" y="0"/>
                    <a:pt x="120" y="9"/>
                    <a:pt x="106" y="9"/>
                  </a:cubicBezTo>
                  <a:cubicBezTo>
                    <a:pt x="-705" y="325"/>
                    <a:pt x="3214" y="5347"/>
                    <a:pt x="8782" y="11319"/>
                  </a:cubicBezTo>
                  <a:cubicBezTo>
                    <a:pt x="14172" y="17097"/>
                    <a:pt x="19094" y="21600"/>
                    <a:pt x="20153" y="21600"/>
                  </a:cubicBezTo>
                  <a:cubicBezTo>
                    <a:pt x="20180" y="21600"/>
                    <a:pt x="20221" y="21591"/>
                    <a:pt x="20249" y="21582"/>
                  </a:cubicBezTo>
                  <a:cubicBezTo>
                    <a:pt x="20895" y="21371"/>
                    <a:pt x="17128" y="16244"/>
                    <a:pt x="11573" y="10272"/>
                  </a:cubicBezTo>
                  <a:cubicBezTo>
                    <a:pt x="6128" y="4441"/>
                    <a:pt x="1151" y="0"/>
                    <a:pt x="175" y="0"/>
                  </a:cubicBezTo>
                  <a:close/>
                </a:path>
              </a:pathLst>
            </a:custGeom>
            <a:solidFill>
              <a:srgbClr val="F7F8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8654;p61"/>
            <p:cNvSpPr/>
            <p:nvPr/>
          </p:nvSpPr>
          <p:spPr>
            <a:xfrm rot="20931964">
              <a:off x="376794" y="376499"/>
              <a:ext cx="723148" cy="71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10310" y="0"/>
                  </a:moveTo>
                  <a:cubicBezTo>
                    <a:pt x="6986" y="0"/>
                    <a:pt x="3726" y="1700"/>
                    <a:pt x="1762" y="4842"/>
                  </a:cubicBezTo>
                  <a:cubicBezTo>
                    <a:pt x="-51" y="7807"/>
                    <a:pt x="-611" y="12042"/>
                    <a:pt x="776" y="15337"/>
                  </a:cubicBezTo>
                  <a:cubicBezTo>
                    <a:pt x="2053" y="18349"/>
                    <a:pt x="4805" y="20280"/>
                    <a:pt x="7738" y="21173"/>
                  </a:cubicBezTo>
                  <a:cubicBezTo>
                    <a:pt x="8725" y="21458"/>
                    <a:pt x="9742" y="21600"/>
                    <a:pt x="10758" y="21600"/>
                  </a:cubicBezTo>
                  <a:cubicBezTo>
                    <a:pt x="11931" y="21600"/>
                    <a:pt x="13102" y="21410"/>
                    <a:pt x="14230" y="21033"/>
                  </a:cubicBezTo>
                  <a:cubicBezTo>
                    <a:pt x="18304" y="19572"/>
                    <a:pt x="20989" y="14631"/>
                    <a:pt x="20788" y="10277"/>
                  </a:cubicBezTo>
                  <a:cubicBezTo>
                    <a:pt x="20632" y="6819"/>
                    <a:pt x="18707" y="3737"/>
                    <a:pt x="16043" y="1854"/>
                  </a:cubicBezTo>
                  <a:cubicBezTo>
                    <a:pt x="14283" y="599"/>
                    <a:pt x="12284" y="0"/>
                    <a:pt x="103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8655;p61"/>
            <p:cNvSpPr/>
            <p:nvPr/>
          </p:nvSpPr>
          <p:spPr>
            <a:xfrm rot="20931964">
              <a:off x="545413" y="685304"/>
              <a:ext cx="66999" cy="6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fill="norm" stroke="1" extrusionOk="0">
                  <a:moveTo>
                    <a:pt x="10377" y="0"/>
                  </a:moveTo>
                  <a:cubicBezTo>
                    <a:pt x="4688" y="0"/>
                    <a:pt x="9" y="4683"/>
                    <a:pt x="9" y="10547"/>
                  </a:cubicBezTo>
                  <a:cubicBezTo>
                    <a:pt x="-238" y="16580"/>
                    <a:pt x="4441" y="21600"/>
                    <a:pt x="10315" y="21600"/>
                  </a:cubicBezTo>
                  <a:cubicBezTo>
                    <a:pt x="10480" y="21600"/>
                    <a:pt x="10624" y="21600"/>
                    <a:pt x="10768" y="21600"/>
                  </a:cubicBezTo>
                  <a:cubicBezTo>
                    <a:pt x="16457" y="21600"/>
                    <a:pt x="21115" y="16917"/>
                    <a:pt x="21115" y="11053"/>
                  </a:cubicBezTo>
                  <a:cubicBezTo>
                    <a:pt x="21362" y="5020"/>
                    <a:pt x="16704" y="0"/>
                    <a:pt x="10809" y="0"/>
                  </a:cubicBezTo>
                  <a:cubicBezTo>
                    <a:pt x="10665" y="0"/>
                    <a:pt x="10521" y="0"/>
                    <a:pt x="1037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8656;p61"/>
            <p:cNvSpPr/>
            <p:nvPr/>
          </p:nvSpPr>
          <p:spPr>
            <a:xfrm rot="20931964">
              <a:off x="538190" y="771935"/>
              <a:ext cx="108226" cy="7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10089" y="0"/>
                  </a:moveTo>
                  <a:cubicBezTo>
                    <a:pt x="4480" y="0"/>
                    <a:pt x="3" y="4595"/>
                    <a:pt x="3" y="10238"/>
                  </a:cubicBezTo>
                  <a:cubicBezTo>
                    <a:pt x="-151" y="16148"/>
                    <a:pt x="4455" y="21142"/>
                    <a:pt x="10424" y="21600"/>
                  </a:cubicBezTo>
                  <a:cubicBezTo>
                    <a:pt x="10565" y="21600"/>
                    <a:pt x="10707" y="21600"/>
                    <a:pt x="10848" y="21600"/>
                  </a:cubicBezTo>
                  <a:cubicBezTo>
                    <a:pt x="16625" y="21600"/>
                    <a:pt x="21153" y="17139"/>
                    <a:pt x="21295" y="11153"/>
                  </a:cubicBezTo>
                  <a:cubicBezTo>
                    <a:pt x="21449" y="5243"/>
                    <a:pt x="16856" y="248"/>
                    <a:pt x="10887" y="38"/>
                  </a:cubicBezTo>
                  <a:cubicBezTo>
                    <a:pt x="10617" y="19"/>
                    <a:pt x="10360" y="0"/>
                    <a:pt x="100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8657;p61"/>
            <p:cNvSpPr/>
            <p:nvPr/>
          </p:nvSpPr>
          <p:spPr>
            <a:xfrm rot="20931964">
              <a:off x="834508" y="713540"/>
              <a:ext cx="109009" cy="7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fill="norm" stroke="1" extrusionOk="0">
                  <a:moveTo>
                    <a:pt x="10043" y="0"/>
                  </a:moveTo>
                  <a:cubicBezTo>
                    <a:pt x="4602" y="0"/>
                    <a:pt x="144" y="4595"/>
                    <a:pt x="3" y="10238"/>
                  </a:cubicBezTo>
                  <a:cubicBezTo>
                    <a:pt x="-150" y="16148"/>
                    <a:pt x="4563" y="21142"/>
                    <a:pt x="10350" y="21600"/>
                  </a:cubicBezTo>
                  <a:cubicBezTo>
                    <a:pt x="10490" y="21600"/>
                    <a:pt x="10631" y="21600"/>
                    <a:pt x="10771" y="21600"/>
                  </a:cubicBezTo>
                  <a:cubicBezTo>
                    <a:pt x="16507" y="21600"/>
                    <a:pt x="21143" y="17139"/>
                    <a:pt x="21297" y="11153"/>
                  </a:cubicBezTo>
                  <a:cubicBezTo>
                    <a:pt x="21450" y="5243"/>
                    <a:pt x="16737" y="248"/>
                    <a:pt x="10797" y="38"/>
                  </a:cubicBezTo>
                  <a:cubicBezTo>
                    <a:pt x="10541" y="19"/>
                    <a:pt x="10286" y="0"/>
                    <a:pt x="1004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8658;p61"/>
            <p:cNvSpPr/>
            <p:nvPr/>
          </p:nvSpPr>
          <p:spPr>
            <a:xfrm rot="20931964">
              <a:off x="831713" y="628084"/>
              <a:ext cx="67784" cy="6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10932" y="0"/>
                  </a:moveTo>
                  <a:cubicBezTo>
                    <a:pt x="5104" y="0"/>
                    <a:pt x="254" y="4712"/>
                    <a:pt x="10" y="10425"/>
                  </a:cubicBezTo>
                  <a:cubicBezTo>
                    <a:pt x="-235" y="16388"/>
                    <a:pt x="4370" y="21350"/>
                    <a:pt x="10198" y="21600"/>
                  </a:cubicBezTo>
                  <a:cubicBezTo>
                    <a:pt x="10341" y="21600"/>
                    <a:pt x="10504" y="21600"/>
                    <a:pt x="10647" y="21600"/>
                  </a:cubicBezTo>
                  <a:cubicBezTo>
                    <a:pt x="16271" y="21600"/>
                    <a:pt x="20876" y="16971"/>
                    <a:pt x="21120" y="11175"/>
                  </a:cubicBezTo>
                  <a:cubicBezTo>
                    <a:pt x="21365" y="5212"/>
                    <a:pt x="16760" y="250"/>
                    <a:pt x="109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8659;p61"/>
            <p:cNvSpPr/>
            <p:nvPr/>
          </p:nvSpPr>
          <p:spPr>
            <a:xfrm rot="20931964">
              <a:off x="658315" y="677200"/>
              <a:ext cx="147906" cy="8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19941" y="0"/>
                  </a:moveTo>
                  <a:cubicBezTo>
                    <a:pt x="19114" y="0"/>
                    <a:pt x="18269" y="890"/>
                    <a:pt x="18212" y="2655"/>
                  </a:cubicBezTo>
                  <a:cubicBezTo>
                    <a:pt x="18041" y="11031"/>
                    <a:pt x="14403" y="15202"/>
                    <a:pt x="10755" y="15202"/>
                  </a:cubicBezTo>
                  <a:cubicBezTo>
                    <a:pt x="7137" y="15202"/>
                    <a:pt x="3508" y="11080"/>
                    <a:pt x="3280" y="2853"/>
                  </a:cubicBezTo>
                  <a:cubicBezTo>
                    <a:pt x="3223" y="989"/>
                    <a:pt x="2378" y="49"/>
                    <a:pt x="1561" y="49"/>
                  </a:cubicBezTo>
                  <a:cubicBezTo>
                    <a:pt x="734" y="49"/>
                    <a:pt x="-54" y="989"/>
                    <a:pt x="3" y="2853"/>
                  </a:cubicBezTo>
                  <a:cubicBezTo>
                    <a:pt x="117" y="12663"/>
                    <a:pt x="4524" y="20924"/>
                    <a:pt x="10186" y="21501"/>
                  </a:cubicBezTo>
                  <a:cubicBezTo>
                    <a:pt x="10528" y="21567"/>
                    <a:pt x="10860" y="21600"/>
                    <a:pt x="11192" y="21600"/>
                  </a:cubicBezTo>
                  <a:cubicBezTo>
                    <a:pt x="17006" y="21600"/>
                    <a:pt x="21166" y="12136"/>
                    <a:pt x="21489" y="2655"/>
                  </a:cubicBezTo>
                  <a:cubicBezTo>
                    <a:pt x="21546" y="890"/>
                    <a:pt x="20758" y="0"/>
                    <a:pt x="199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8660;p61"/>
            <p:cNvSpPr/>
            <p:nvPr/>
          </p:nvSpPr>
          <p:spPr>
            <a:xfrm rot="20931964">
              <a:off x="508120" y="545043"/>
              <a:ext cx="608239" cy="53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19577" y="0"/>
                  </a:moveTo>
                  <a:cubicBezTo>
                    <a:pt x="19825" y="5007"/>
                    <a:pt x="18374" y="9918"/>
                    <a:pt x="15558" y="13729"/>
                  </a:cubicBezTo>
                  <a:cubicBezTo>
                    <a:pt x="12991" y="17170"/>
                    <a:pt x="9289" y="19064"/>
                    <a:pt x="5477" y="19064"/>
                  </a:cubicBezTo>
                  <a:cubicBezTo>
                    <a:pt x="4336" y="19064"/>
                    <a:pt x="3185" y="18894"/>
                    <a:pt x="2051" y="18545"/>
                  </a:cubicBezTo>
                  <a:cubicBezTo>
                    <a:pt x="1341" y="18326"/>
                    <a:pt x="657" y="18074"/>
                    <a:pt x="0" y="17792"/>
                  </a:cubicBezTo>
                  <a:cubicBezTo>
                    <a:pt x="1587" y="19302"/>
                    <a:pt x="3447" y="20373"/>
                    <a:pt x="5415" y="21002"/>
                  </a:cubicBezTo>
                  <a:cubicBezTo>
                    <a:pt x="6646" y="21402"/>
                    <a:pt x="7909" y="21600"/>
                    <a:pt x="9167" y="21600"/>
                  </a:cubicBezTo>
                  <a:cubicBezTo>
                    <a:pt x="10589" y="21600"/>
                    <a:pt x="12008" y="21346"/>
                    <a:pt x="13372" y="20846"/>
                  </a:cubicBezTo>
                  <a:cubicBezTo>
                    <a:pt x="18321" y="18892"/>
                    <a:pt x="21600" y="12280"/>
                    <a:pt x="21354" y="6424"/>
                  </a:cubicBezTo>
                  <a:cubicBezTo>
                    <a:pt x="21246" y="4155"/>
                    <a:pt x="20645" y="1952"/>
                    <a:pt x="1957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41" name="Google Shape;8676;p61"/>
          <p:cNvGrpSpPr/>
          <p:nvPr/>
        </p:nvGrpSpPr>
        <p:grpSpPr>
          <a:xfrm>
            <a:off x="7741198" y="-212849"/>
            <a:ext cx="1537223" cy="1434822"/>
            <a:chOff x="0" y="0"/>
            <a:chExt cx="1537222" cy="1434821"/>
          </a:xfrm>
        </p:grpSpPr>
        <p:sp>
          <p:nvSpPr>
            <p:cNvPr id="1630" name="Google Shape;8677;p61"/>
            <p:cNvSpPr/>
            <p:nvPr/>
          </p:nvSpPr>
          <p:spPr>
            <a:xfrm rot="573419">
              <a:off x="92503" y="103735"/>
              <a:ext cx="1352216" cy="122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0058" y="0"/>
                  </a:moveTo>
                  <a:cubicBezTo>
                    <a:pt x="8926" y="0"/>
                    <a:pt x="8224" y="1320"/>
                    <a:pt x="7722" y="2355"/>
                  </a:cubicBezTo>
                  <a:cubicBezTo>
                    <a:pt x="7209" y="3381"/>
                    <a:pt x="6775" y="4446"/>
                    <a:pt x="6422" y="5565"/>
                  </a:cubicBezTo>
                  <a:cubicBezTo>
                    <a:pt x="6091" y="5578"/>
                    <a:pt x="5773" y="5592"/>
                    <a:pt x="5453" y="5619"/>
                  </a:cubicBezTo>
                  <a:cubicBezTo>
                    <a:pt x="4826" y="5674"/>
                    <a:pt x="4200" y="5768"/>
                    <a:pt x="3561" y="5848"/>
                  </a:cubicBezTo>
                  <a:cubicBezTo>
                    <a:pt x="2376" y="6010"/>
                    <a:pt x="985" y="6064"/>
                    <a:pt x="244" y="7359"/>
                  </a:cubicBezTo>
                  <a:cubicBezTo>
                    <a:pt x="-383" y="8438"/>
                    <a:pt x="324" y="9760"/>
                    <a:pt x="951" y="10556"/>
                  </a:cubicBezTo>
                  <a:cubicBezTo>
                    <a:pt x="1566" y="11352"/>
                    <a:pt x="2387" y="12026"/>
                    <a:pt x="3162" y="12647"/>
                  </a:cubicBezTo>
                  <a:cubicBezTo>
                    <a:pt x="3390" y="13133"/>
                    <a:pt x="3687" y="13564"/>
                    <a:pt x="4040" y="13914"/>
                  </a:cubicBezTo>
                  <a:cubicBezTo>
                    <a:pt x="3835" y="14818"/>
                    <a:pt x="3664" y="15736"/>
                    <a:pt x="3538" y="16666"/>
                  </a:cubicBezTo>
                  <a:cubicBezTo>
                    <a:pt x="3378" y="17881"/>
                    <a:pt x="3127" y="19459"/>
                    <a:pt x="3766" y="20537"/>
                  </a:cubicBezTo>
                  <a:cubicBezTo>
                    <a:pt x="4224" y="21304"/>
                    <a:pt x="4860" y="21600"/>
                    <a:pt x="5529" y="21600"/>
                  </a:cubicBezTo>
                  <a:cubicBezTo>
                    <a:pt x="6262" y="21600"/>
                    <a:pt x="7033" y="21247"/>
                    <a:pt x="7653" y="20767"/>
                  </a:cubicBezTo>
                  <a:cubicBezTo>
                    <a:pt x="8542" y="20079"/>
                    <a:pt x="9328" y="19176"/>
                    <a:pt x="10069" y="18244"/>
                  </a:cubicBezTo>
                  <a:cubicBezTo>
                    <a:pt x="10651" y="18986"/>
                    <a:pt x="11277" y="19674"/>
                    <a:pt x="11939" y="20295"/>
                  </a:cubicBezTo>
                  <a:cubicBezTo>
                    <a:pt x="12691" y="20986"/>
                    <a:pt x="13590" y="21591"/>
                    <a:pt x="14512" y="21591"/>
                  </a:cubicBezTo>
                  <a:cubicBezTo>
                    <a:pt x="14903" y="21591"/>
                    <a:pt x="15298" y="21482"/>
                    <a:pt x="15688" y="21226"/>
                  </a:cubicBezTo>
                  <a:cubicBezTo>
                    <a:pt x="16943" y="20416"/>
                    <a:pt x="16771" y="18461"/>
                    <a:pt x="16623" y="17045"/>
                  </a:cubicBezTo>
                  <a:cubicBezTo>
                    <a:pt x="16497" y="15951"/>
                    <a:pt x="16304" y="14859"/>
                    <a:pt x="16065" y="13780"/>
                  </a:cubicBezTo>
                  <a:cubicBezTo>
                    <a:pt x="16167" y="13686"/>
                    <a:pt x="16258" y="13591"/>
                    <a:pt x="16350" y="13483"/>
                  </a:cubicBezTo>
                  <a:cubicBezTo>
                    <a:pt x="16416" y="13414"/>
                    <a:pt x="16665" y="13093"/>
                    <a:pt x="16661" y="13093"/>
                  </a:cubicBezTo>
                  <a:cubicBezTo>
                    <a:pt x="16660" y="13093"/>
                    <a:pt x="16625" y="13137"/>
                    <a:pt x="16532" y="13254"/>
                  </a:cubicBezTo>
                  <a:cubicBezTo>
                    <a:pt x="16634" y="13105"/>
                    <a:pt x="16737" y="12957"/>
                    <a:pt x="16817" y="12795"/>
                  </a:cubicBezTo>
                  <a:cubicBezTo>
                    <a:pt x="18321" y="11621"/>
                    <a:pt x="21217" y="9328"/>
                    <a:pt x="19666" y="7090"/>
                  </a:cubicBezTo>
                  <a:cubicBezTo>
                    <a:pt x="19633" y="7022"/>
                    <a:pt x="19587" y="6969"/>
                    <a:pt x="19541" y="6914"/>
                  </a:cubicBezTo>
                  <a:cubicBezTo>
                    <a:pt x="19496" y="6860"/>
                    <a:pt x="19450" y="6807"/>
                    <a:pt x="19393" y="6766"/>
                  </a:cubicBezTo>
                  <a:cubicBezTo>
                    <a:pt x="18572" y="6010"/>
                    <a:pt x="17558" y="5983"/>
                    <a:pt x="16555" y="5848"/>
                  </a:cubicBezTo>
                  <a:lnTo>
                    <a:pt x="16475" y="5848"/>
                  </a:lnTo>
                  <a:lnTo>
                    <a:pt x="16270" y="5808"/>
                  </a:lnTo>
                  <a:lnTo>
                    <a:pt x="15768" y="5740"/>
                  </a:lnTo>
                  <a:cubicBezTo>
                    <a:pt x="15472" y="5700"/>
                    <a:pt x="15175" y="5660"/>
                    <a:pt x="14880" y="5633"/>
                  </a:cubicBezTo>
                  <a:cubicBezTo>
                    <a:pt x="14515" y="5592"/>
                    <a:pt x="14139" y="5565"/>
                    <a:pt x="13774" y="5539"/>
                  </a:cubicBezTo>
                  <a:cubicBezTo>
                    <a:pt x="13444" y="4473"/>
                    <a:pt x="13021" y="3434"/>
                    <a:pt x="12543" y="2436"/>
                  </a:cubicBezTo>
                  <a:cubicBezTo>
                    <a:pt x="12257" y="1842"/>
                    <a:pt x="11985" y="1235"/>
                    <a:pt x="11574" y="750"/>
                  </a:cubicBezTo>
                  <a:cubicBezTo>
                    <a:pt x="11460" y="615"/>
                    <a:pt x="11335" y="508"/>
                    <a:pt x="11209" y="412"/>
                  </a:cubicBezTo>
                  <a:cubicBezTo>
                    <a:pt x="11284" y="476"/>
                    <a:pt x="11311" y="500"/>
                    <a:pt x="11309" y="500"/>
                  </a:cubicBezTo>
                  <a:cubicBezTo>
                    <a:pt x="11303" y="500"/>
                    <a:pt x="11063" y="308"/>
                    <a:pt x="11004" y="278"/>
                  </a:cubicBezTo>
                  <a:cubicBezTo>
                    <a:pt x="10753" y="129"/>
                    <a:pt x="10480" y="35"/>
                    <a:pt x="10206" y="8"/>
                  </a:cubicBezTo>
                  <a:cubicBezTo>
                    <a:pt x="10156" y="3"/>
                    <a:pt x="10106" y="0"/>
                    <a:pt x="100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8678;p61"/>
            <p:cNvSpPr/>
            <p:nvPr/>
          </p:nvSpPr>
          <p:spPr>
            <a:xfrm rot="573419">
              <a:off x="158123" y="167320"/>
              <a:ext cx="1222263" cy="110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0" h="21600" fill="norm" stroke="1" extrusionOk="0">
                  <a:moveTo>
                    <a:pt x="9977" y="0"/>
                  </a:moveTo>
                  <a:cubicBezTo>
                    <a:pt x="9867" y="0"/>
                    <a:pt x="9758" y="23"/>
                    <a:pt x="9655" y="72"/>
                  </a:cubicBezTo>
                  <a:cubicBezTo>
                    <a:pt x="9455" y="177"/>
                    <a:pt x="9293" y="327"/>
                    <a:pt x="9156" y="508"/>
                  </a:cubicBezTo>
                  <a:cubicBezTo>
                    <a:pt x="8919" y="808"/>
                    <a:pt x="8707" y="1139"/>
                    <a:pt x="8545" y="1515"/>
                  </a:cubicBezTo>
                  <a:cubicBezTo>
                    <a:pt x="8420" y="1755"/>
                    <a:pt x="8295" y="2012"/>
                    <a:pt x="8183" y="2267"/>
                  </a:cubicBezTo>
                  <a:cubicBezTo>
                    <a:pt x="8158" y="2327"/>
                    <a:pt x="8133" y="2373"/>
                    <a:pt x="8107" y="2432"/>
                  </a:cubicBezTo>
                  <a:cubicBezTo>
                    <a:pt x="7558" y="3620"/>
                    <a:pt x="7022" y="4898"/>
                    <a:pt x="6747" y="6176"/>
                  </a:cubicBezTo>
                  <a:cubicBezTo>
                    <a:pt x="5525" y="6207"/>
                    <a:pt x="4302" y="6311"/>
                    <a:pt x="3092" y="6492"/>
                  </a:cubicBezTo>
                  <a:cubicBezTo>
                    <a:pt x="2243" y="6627"/>
                    <a:pt x="1120" y="6627"/>
                    <a:pt x="383" y="7243"/>
                  </a:cubicBezTo>
                  <a:cubicBezTo>
                    <a:pt x="-914" y="8356"/>
                    <a:pt x="1444" y="10491"/>
                    <a:pt x="2131" y="11092"/>
                  </a:cubicBezTo>
                  <a:cubicBezTo>
                    <a:pt x="2954" y="11815"/>
                    <a:pt x="3791" y="12505"/>
                    <a:pt x="4664" y="13152"/>
                  </a:cubicBezTo>
                  <a:cubicBezTo>
                    <a:pt x="4676" y="13167"/>
                    <a:pt x="4140" y="15558"/>
                    <a:pt x="4089" y="15873"/>
                  </a:cubicBezTo>
                  <a:cubicBezTo>
                    <a:pt x="3878" y="16942"/>
                    <a:pt x="3740" y="18039"/>
                    <a:pt x="3677" y="19136"/>
                  </a:cubicBezTo>
                  <a:cubicBezTo>
                    <a:pt x="3628" y="19903"/>
                    <a:pt x="3666" y="20791"/>
                    <a:pt x="4165" y="21257"/>
                  </a:cubicBezTo>
                  <a:cubicBezTo>
                    <a:pt x="4437" y="21499"/>
                    <a:pt x="4738" y="21600"/>
                    <a:pt x="5049" y="21600"/>
                  </a:cubicBezTo>
                  <a:cubicBezTo>
                    <a:pt x="6107" y="21600"/>
                    <a:pt x="7293" y="20436"/>
                    <a:pt x="7958" y="19692"/>
                  </a:cubicBezTo>
                  <a:cubicBezTo>
                    <a:pt x="8657" y="18910"/>
                    <a:pt x="9331" y="18098"/>
                    <a:pt x="9967" y="17257"/>
                  </a:cubicBezTo>
                  <a:cubicBezTo>
                    <a:pt x="10591" y="18084"/>
                    <a:pt x="11253" y="18881"/>
                    <a:pt x="11927" y="19648"/>
                  </a:cubicBezTo>
                  <a:cubicBezTo>
                    <a:pt x="12584" y="20405"/>
                    <a:pt x="13767" y="21596"/>
                    <a:pt x="14823" y="21596"/>
                  </a:cubicBezTo>
                  <a:cubicBezTo>
                    <a:pt x="15129" y="21596"/>
                    <a:pt x="15425" y="21496"/>
                    <a:pt x="15694" y="21257"/>
                  </a:cubicBezTo>
                  <a:cubicBezTo>
                    <a:pt x="16206" y="20806"/>
                    <a:pt x="16243" y="19918"/>
                    <a:pt x="16206" y="19151"/>
                  </a:cubicBezTo>
                  <a:cubicBezTo>
                    <a:pt x="16156" y="18054"/>
                    <a:pt x="16032" y="16957"/>
                    <a:pt x="15819" y="15873"/>
                  </a:cubicBezTo>
                  <a:cubicBezTo>
                    <a:pt x="15770" y="15573"/>
                    <a:pt x="15257" y="13167"/>
                    <a:pt x="15270" y="13152"/>
                  </a:cubicBezTo>
                  <a:cubicBezTo>
                    <a:pt x="16144" y="12505"/>
                    <a:pt x="16980" y="11830"/>
                    <a:pt x="17815" y="11107"/>
                  </a:cubicBezTo>
                  <a:cubicBezTo>
                    <a:pt x="18527" y="10506"/>
                    <a:pt x="20686" y="8627"/>
                    <a:pt x="19600" y="7348"/>
                  </a:cubicBezTo>
                  <a:cubicBezTo>
                    <a:pt x="18952" y="6597"/>
                    <a:pt x="17728" y="6657"/>
                    <a:pt x="16880" y="6507"/>
                  </a:cubicBezTo>
                  <a:cubicBezTo>
                    <a:pt x="15669" y="6311"/>
                    <a:pt x="14459" y="6191"/>
                    <a:pt x="13237" y="6146"/>
                  </a:cubicBezTo>
                  <a:cubicBezTo>
                    <a:pt x="12924" y="4552"/>
                    <a:pt x="12176" y="2989"/>
                    <a:pt x="11515" y="1546"/>
                  </a:cubicBezTo>
                  <a:cubicBezTo>
                    <a:pt x="11340" y="1109"/>
                    <a:pt x="11090" y="703"/>
                    <a:pt x="10790" y="373"/>
                  </a:cubicBezTo>
                  <a:cubicBezTo>
                    <a:pt x="10564" y="154"/>
                    <a:pt x="10266" y="0"/>
                    <a:pt x="997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8679;p61"/>
            <p:cNvSpPr/>
            <p:nvPr/>
          </p:nvSpPr>
          <p:spPr>
            <a:xfrm rot="573419">
              <a:off x="353972" y="507742"/>
              <a:ext cx="997893" cy="77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600" fill="norm" stroke="1" extrusionOk="0">
                  <a:moveTo>
                    <a:pt x="15444" y="0"/>
                  </a:moveTo>
                  <a:cubicBezTo>
                    <a:pt x="14479" y="2512"/>
                    <a:pt x="13324" y="4852"/>
                    <a:pt x="12011" y="7024"/>
                  </a:cubicBezTo>
                  <a:cubicBezTo>
                    <a:pt x="8973" y="11791"/>
                    <a:pt x="5190" y="15579"/>
                    <a:pt x="933" y="18091"/>
                  </a:cubicBezTo>
                  <a:cubicBezTo>
                    <a:pt x="633" y="18282"/>
                    <a:pt x="316" y="18452"/>
                    <a:pt x="0" y="18624"/>
                  </a:cubicBezTo>
                  <a:cubicBezTo>
                    <a:pt x="0" y="19580"/>
                    <a:pt x="94" y="20560"/>
                    <a:pt x="649" y="21114"/>
                  </a:cubicBezTo>
                  <a:cubicBezTo>
                    <a:pt x="990" y="21457"/>
                    <a:pt x="1370" y="21600"/>
                    <a:pt x="1764" y="21600"/>
                  </a:cubicBezTo>
                  <a:cubicBezTo>
                    <a:pt x="3101" y="21600"/>
                    <a:pt x="4612" y="19952"/>
                    <a:pt x="5443" y="18899"/>
                  </a:cubicBezTo>
                  <a:cubicBezTo>
                    <a:pt x="6329" y="17792"/>
                    <a:pt x="7184" y="16643"/>
                    <a:pt x="8006" y="15452"/>
                  </a:cubicBezTo>
                  <a:cubicBezTo>
                    <a:pt x="8798" y="16621"/>
                    <a:pt x="9621" y="17749"/>
                    <a:pt x="10476" y="18836"/>
                  </a:cubicBezTo>
                  <a:cubicBezTo>
                    <a:pt x="11309" y="19909"/>
                    <a:pt x="12819" y="21595"/>
                    <a:pt x="14163" y="21595"/>
                  </a:cubicBezTo>
                  <a:cubicBezTo>
                    <a:pt x="14552" y="21595"/>
                    <a:pt x="14928" y="21453"/>
                    <a:pt x="15270" y="21114"/>
                  </a:cubicBezTo>
                  <a:cubicBezTo>
                    <a:pt x="15918" y="20474"/>
                    <a:pt x="15966" y="19219"/>
                    <a:pt x="15918" y="18134"/>
                  </a:cubicBezTo>
                  <a:cubicBezTo>
                    <a:pt x="15840" y="16580"/>
                    <a:pt x="15682" y="15025"/>
                    <a:pt x="15428" y="13493"/>
                  </a:cubicBezTo>
                  <a:cubicBezTo>
                    <a:pt x="15349" y="13068"/>
                    <a:pt x="14701" y="9662"/>
                    <a:pt x="14715" y="9641"/>
                  </a:cubicBezTo>
                  <a:cubicBezTo>
                    <a:pt x="15840" y="8725"/>
                    <a:pt x="16900" y="7789"/>
                    <a:pt x="17960" y="6747"/>
                  </a:cubicBezTo>
                  <a:cubicBezTo>
                    <a:pt x="18862" y="5874"/>
                    <a:pt x="21600" y="3214"/>
                    <a:pt x="20223" y="1403"/>
                  </a:cubicBezTo>
                  <a:cubicBezTo>
                    <a:pt x="19400" y="340"/>
                    <a:pt x="17849" y="425"/>
                    <a:pt x="16773" y="213"/>
                  </a:cubicBezTo>
                  <a:cubicBezTo>
                    <a:pt x="16330" y="148"/>
                    <a:pt x="15888" y="63"/>
                    <a:pt x="1544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8680;p61"/>
            <p:cNvSpPr/>
            <p:nvPr/>
          </p:nvSpPr>
          <p:spPr>
            <a:xfrm rot="573419">
              <a:off x="581819" y="628467"/>
              <a:ext cx="69036" cy="6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441" y="0"/>
                  </a:moveTo>
                  <a:cubicBezTo>
                    <a:pt x="4503" y="242"/>
                    <a:pt x="0" y="5037"/>
                    <a:pt x="0" y="11022"/>
                  </a:cubicBezTo>
                  <a:cubicBezTo>
                    <a:pt x="239" y="16885"/>
                    <a:pt x="4762" y="21600"/>
                    <a:pt x="10481" y="21600"/>
                  </a:cubicBezTo>
                  <a:cubicBezTo>
                    <a:pt x="10641" y="21600"/>
                    <a:pt x="10780" y="21600"/>
                    <a:pt x="10920" y="21580"/>
                  </a:cubicBezTo>
                  <a:cubicBezTo>
                    <a:pt x="16838" y="21580"/>
                    <a:pt x="21600" y="16543"/>
                    <a:pt x="21361" y="10558"/>
                  </a:cubicBezTo>
                  <a:cubicBezTo>
                    <a:pt x="21122" y="4554"/>
                    <a:pt x="16379" y="0"/>
                    <a:pt x="10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8681;p61"/>
            <p:cNvSpPr/>
            <p:nvPr/>
          </p:nvSpPr>
          <p:spPr>
            <a:xfrm rot="573419">
              <a:off x="538323" y="738188"/>
              <a:ext cx="102738" cy="7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4" y="0"/>
                  </a:moveTo>
                  <a:cubicBezTo>
                    <a:pt x="10908" y="0"/>
                    <a:pt x="10773" y="19"/>
                    <a:pt x="10638" y="19"/>
                  </a:cubicBezTo>
                  <a:cubicBezTo>
                    <a:pt x="4669" y="245"/>
                    <a:pt x="0" y="5192"/>
                    <a:pt x="0" y="11253"/>
                  </a:cubicBezTo>
                  <a:cubicBezTo>
                    <a:pt x="162" y="16974"/>
                    <a:pt x="4777" y="21600"/>
                    <a:pt x="10556" y="21600"/>
                  </a:cubicBezTo>
                  <a:cubicBezTo>
                    <a:pt x="10692" y="21600"/>
                    <a:pt x="10827" y="21600"/>
                    <a:pt x="10962" y="21600"/>
                  </a:cubicBezTo>
                  <a:cubicBezTo>
                    <a:pt x="16917" y="21600"/>
                    <a:pt x="21600" y="16653"/>
                    <a:pt x="21600" y="10573"/>
                  </a:cubicBezTo>
                  <a:cubicBezTo>
                    <a:pt x="21438" y="4645"/>
                    <a:pt x="16823" y="0"/>
                    <a:pt x="11044" y="0"/>
                  </a:cubicBezTo>
                  <a:close/>
                </a:path>
              </a:pathLst>
            </a:custGeom>
            <a:solidFill>
              <a:srgbClr val="E79A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8682;p61"/>
            <p:cNvSpPr/>
            <p:nvPr/>
          </p:nvSpPr>
          <p:spPr>
            <a:xfrm rot="573419">
              <a:off x="893736" y="673144"/>
              <a:ext cx="68226" cy="6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10439" y="0"/>
                  </a:moveTo>
                  <a:cubicBezTo>
                    <a:pt x="4516" y="242"/>
                    <a:pt x="-231" y="5037"/>
                    <a:pt x="8" y="11022"/>
                  </a:cubicBezTo>
                  <a:cubicBezTo>
                    <a:pt x="8" y="16885"/>
                    <a:pt x="4755" y="21600"/>
                    <a:pt x="10499" y="21600"/>
                  </a:cubicBezTo>
                  <a:cubicBezTo>
                    <a:pt x="10639" y="21600"/>
                    <a:pt x="10778" y="21580"/>
                    <a:pt x="10918" y="21580"/>
                  </a:cubicBezTo>
                  <a:cubicBezTo>
                    <a:pt x="16622" y="21580"/>
                    <a:pt x="21369" y="16543"/>
                    <a:pt x="21130" y="10558"/>
                  </a:cubicBezTo>
                  <a:cubicBezTo>
                    <a:pt x="21130" y="4554"/>
                    <a:pt x="16144" y="0"/>
                    <a:pt x="1043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8683;p61"/>
            <p:cNvSpPr/>
            <p:nvPr/>
          </p:nvSpPr>
          <p:spPr>
            <a:xfrm rot="573419">
              <a:off x="869038" y="763572"/>
              <a:ext cx="102693" cy="73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0972" y="0"/>
                  </a:moveTo>
                  <a:cubicBezTo>
                    <a:pt x="10838" y="0"/>
                    <a:pt x="10703" y="0"/>
                    <a:pt x="10569" y="19"/>
                  </a:cubicBezTo>
                  <a:cubicBezTo>
                    <a:pt x="4642" y="227"/>
                    <a:pt x="-157" y="5173"/>
                    <a:pt x="4" y="11253"/>
                  </a:cubicBezTo>
                  <a:cubicBezTo>
                    <a:pt x="4" y="16955"/>
                    <a:pt x="4736" y="21600"/>
                    <a:pt x="10475" y="21600"/>
                  </a:cubicBezTo>
                  <a:cubicBezTo>
                    <a:pt x="10609" y="21600"/>
                    <a:pt x="10744" y="21600"/>
                    <a:pt x="10878" y="21600"/>
                  </a:cubicBezTo>
                  <a:cubicBezTo>
                    <a:pt x="16806" y="21373"/>
                    <a:pt x="21443" y="16427"/>
                    <a:pt x="21443" y="10573"/>
                  </a:cubicBezTo>
                  <a:cubicBezTo>
                    <a:pt x="21295" y="4645"/>
                    <a:pt x="16698" y="0"/>
                    <a:pt x="10972" y="0"/>
                  </a:cubicBezTo>
                  <a:close/>
                </a:path>
              </a:pathLst>
            </a:custGeom>
            <a:solidFill>
              <a:srgbClr val="E79A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8684;p61"/>
            <p:cNvSpPr/>
            <p:nvPr/>
          </p:nvSpPr>
          <p:spPr>
            <a:xfrm rot="573419">
              <a:off x="664378" y="695528"/>
              <a:ext cx="198468" cy="11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1516" y="0"/>
                  </a:moveTo>
                  <a:lnTo>
                    <a:pt x="0" y="441"/>
                  </a:lnTo>
                  <a:lnTo>
                    <a:pt x="0" y="1197"/>
                  </a:lnTo>
                  <a:cubicBezTo>
                    <a:pt x="77" y="12501"/>
                    <a:pt x="4906" y="21600"/>
                    <a:pt x="10741" y="21600"/>
                  </a:cubicBezTo>
                  <a:cubicBezTo>
                    <a:pt x="10790" y="21600"/>
                    <a:pt x="10831" y="21600"/>
                    <a:pt x="10880" y="21600"/>
                  </a:cubicBezTo>
                  <a:cubicBezTo>
                    <a:pt x="16861" y="21449"/>
                    <a:pt x="21600" y="12148"/>
                    <a:pt x="21516" y="744"/>
                  </a:cubicBezTo>
                  <a:lnTo>
                    <a:pt x="21516" y="0"/>
                  </a:lnTo>
                  <a:close/>
                </a:path>
              </a:pathLst>
            </a:custGeom>
            <a:solidFill>
              <a:srgbClr val="6B374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8685;p61"/>
            <p:cNvSpPr/>
            <p:nvPr/>
          </p:nvSpPr>
          <p:spPr>
            <a:xfrm rot="573419">
              <a:off x="691191" y="750563"/>
              <a:ext cx="140974" cy="5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09" y="0"/>
                  </a:moveTo>
                  <a:cubicBezTo>
                    <a:pt x="12003" y="0"/>
                    <a:pt x="11698" y="25"/>
                    <a:pt x="11392" y="75"/>
                  </a:cubicBezTo>
                  <a:cubicBezTo>
                    <a:pt x="11234" y="50"/>
                    <a:pt x="11076" y="50"/>
                    <a:pt x="10928" y="50"/>
                  </a:cubicBezTo>
                  <a:cubicBezTo>
                    <a:pt x="7092" y="50"/>
                    <a:pt x="3393" y="3617"/>
                    <a:pt x="345" y="9645"/>
                  </a:cubicBezTo>
                  <a:lnTo>
                    <a:pt x="0" y="10549"/>
                  </a:lnTo>
                  <a:cubicBezTo>
                    <a:pt x="2900" y="17933"/>
                    <a:pt x="6667" y="21600"/>
                    <a:pt x="10425" y="21600"/>
                  </a:cubicBezTo>
                  <a:cubicBezTo>
                    <a:pt x="14578" y="21600"/>
                    <a:pt x="18710" y="17104"/>
                    <a:pt x="21600" y="8138"/>
                  </a:cubicBezTo>
                  <a:cubicBezTo>
                    <a:pt x="18917" y="2939"/>
                    <a:pt x="15633" y="0"/>
                    <a:pt x="12309" y="0"/>
                  </a:cubicBezTo>
                  <a:close/>
                </a:path>
              </a:pathLst>
            </a:custGeom>
            <a:solidFill>
              <a:srgbClr val="DC79A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8686;p61"/>
            <p:cNvSpPr/>
            <p:nvPr/>
          </p:nvSpPr>
          <p:spPr>
            <a:xfrm rot="573419">
              <a:off x="214927" y="124465"/>
              <a:ext cx="650055" cy="45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0168" y="0"/>
                  </a:moveTo>
                  <a:cubicBezTo>
                    <a:pt x="19931" y="0"/>
                    <a:pt x="19692" y="52"/>
                    <a:pt x="19464" y="160"/>
                  </a:cubicBezTo>
                  <a:cubicBezTo>
                    <a:pt x="19085" y="416"/>
                    <a:pt x="18758" y="783"/>
                    <a:pt x="18481" y="1261"/>
                  </a:cubicBezTo>
                  <a:cubicBezTo>
                    <a:pt x="17978" y="1958"/>
                    <a:pt x="17576" y="2766"/>
                    <a:pt x="17248" y="3685"/>
                  </a:cubicBezTo>
                  <a:cubicBezTo>
                    <a:pt x="16971" y="4271"/>
                    <a:pt x="16720" y="4897"/>
                    <a:pt x="16493" y="5519"/>
                  </a:cubicBezTo>
                  <a:cubicBezTo>
                    <a:pt x="16443" y="5667"/>
                    <a:pt x="16417" y="5779"/>
                    <a:pt x="16366" y="5923"/>
                  </a:cubicBezTo>
                  <a:cubicBezTo>
                    <a:pt x="15258" y="8825"/>
                    <a:pt x="14153" y="11946"/>
                    <a:pt x="13624" y="15066"/>
                  </a:cubicBezTo>
                  <a:cubicBezTo>
                    <a:pt x="11157" y="15140"/>
                    <a:pt x="8689" y="15396"/>
                    <a:pt x="6247" y="15837"/>
                  </a:cubicBezTo>
                  <a:cubicBezTo>
                    <a:pt x="4509" y="16167"/>
                    <a:pt x="2270" y="16167"/>
                    <a:pt x="784" y="17672"/>
                  </a:cubicBezTo>
                  <a:cubicBezTo>
                    <a:pt x="-248" y="18735"/>
                    <a:pt x="-147" y="20169"/>
                    <a:pt x="433" y="21600"/>
                  </a:cubicBezTo>
                  <a:cubicBezTo>
                    <a:pt x="1465" y="20351"/>
                    <a:pt x="2849" y="19728"/>
                    <a:pt x="4184" y="19361"/>
                  </a:cubicBezTo>
                  <a:cubicBezTo>
                    <a:pt x="5905" y="18942"/>
                    <a:pt x="7645" y="18877"/>
                    <a:pt x="9393" y="18877"/>
                  </a:cubicBezTo>
                  <a:cubicBezTo>
                    <a:pt x="10159" y="18877"/>
                    <a:pt x="10928" y="18890"/>
                    <a:pt x="11696" y="18890"/>
                  </a:cubicBezTo>
                  <a:cubicBezTo>
                    <a:pt x="12558" y="18890"/>
                    <a:pt x="13419" y="18874"/>
                    <a:pt x="14277" y="18809"/>
                  </a:cubicBezTo>
                  <a:cubicBezTo>
                    <a:pt x="14318" y="18813"/>
                    <a:pt x="14358" y="18816"/>
                    <a:pt x="14398" y="18816"/>
                  </a:cubicBezTo>
                  <a:cubicBezTo>
                    <a:pt x="14831" y="18816"/>
                    <a:pt x="15244" y="18634"/>
                    <a:pt x="15612" y="18298"/>
                  </a:cubicBezTo>
                  <a:cubicBezTo>
                    <a:pt x="16166" y="17709"/>
                    <a:pt x="16292" y="16571"/>
                    <a:pt x="16392" y="15544"/>
                  </a:cubicBezTo>
                  <a:cubicBezTo>
                    <a:pt x="16920" y="11357"/>
                    <a:pt x="18407" y="7576"/>
                    <a:pt x="19866" y="3867"/>
                  </a:cubicBezTo>
                  <a:cubicBezTo>
                    <a:pt x="20295" y="2692"/>
                    <a:pt x="20798" y="1554"/>
                    <a:pt x="21352" y="490"/>
                  </a:cubicBezTo>
                  <a:cubicBezTo>
                    <a:pt x="20999" y="163"/>
                    <a:pt x="20584" y="0"/>
                    <a:pt x="2016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8687;p61"/>
            <p:cNvSpPr/>
            <p:nvPr/>
          </p:nvSpPr>
          <p:spPr>
            <a:xfrm rot="573419">
              <a:off x="338656" y="482308"/>
              <a:ext cx="872470" cy="40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600" fill="norm" stroke="1" extrusionOk="0">
                  <a:moveTo>
                    <a:pt x="4386" y="1580"/>
                  </a:moveTo>
                  <a:cubicBezTo>
                    <a:pt x="5118" y="1580"/>
                    <a:pt x="5856" y="1973"/>
                    <a:pt x="6483" y="2646"/>
                  </a:cubicBezTo>
                  <a:cubicBezTo>
                    <a:pt x="8918" y="5233"/>
                    <a:pt x="9184" y="12214"/>
                    <a:pt x="7691" y="16812"/>
                  </a:cubicBezTo>
                  <a:cubicBezTo>
                    <a:pt x="6858" y="18968"/>
                    <a:pt x="5694" y="20017"/>
                    <a:pt x="4491" y="20017"/>
                  </a:cubicBezTo>
                  <a:cubicBezTo>
                    <a:pt x="3974" y="20017"/>
                    <a:pt x="3452" y="19824"/>
                    <a:pt x="2944" y="19441"/>
                  </a:cubicBezTo>
                  <a:cubicBezTo>
                    <a:pt x="403" y="17430"/>
                    <a:pt x="99" y="8723"/>
                    <a:pt x="1611" y="4329"/>
                  </a:cubicBezTo>
                  <a:cubicBezTo>
                    <a:pt x="2293" y="2390"/>
                    <a:pt x="3334" y="1580"/>
                    <a:pt x="4386" y="1580"/>
                  </a:cubicBezTo>
                  <a:close/>
                  <a:moveTo>
                    <a:pt x="15325" y="1580"/>
                  </a:moveTo>
                  <a:cubicBezTo>
                    <a:pt x="16058" y="1580"/>
                    <a:pt x="16799" y="1973"/>
                    <a:pt x="17434" y="2646"/>
                  </a:cubicBezTo>
                  <a:cubicBezTo>
                    <a:pt x="19869" y="5233"/>
                    <a:pt x="20118" y="12214"/>
                    <a:pt x="18642" y="16812"/>
                  </a:cubicBezTo>
                  <a:cubicBezTo>
                    <a:pt x="17796" y="18968"/>
                    <a:pt x="16629" y="20017"/>
                    <a:pt x="15431" y="20017"/>
                  </a:cubicBezTo>
                  <a:cubicBezTo>
                    <a:pt x="14918" y="20017"/>
                    <a:pt x="14398" y="19824"/>
                    <a:pt x="13895" y="19441"/>
                  </a:cubicBezTo>
                  <a:cubicBezTo>
                    <a:pt x="11335" y="17430"/>
                    <a:pt x="11034" y="8723"/>
                    <a:pt x="12561" y="4329"/>
                  </a:cubicBezTo>
                  <a:cubicBezTo>
                    <a:pt x="13233" y="2390"/>
                    <a:pt x="14270" y="1580"/>
                    <a:pt x="15325" y="1580"/>
                  </a:cubicBezTo>
                  <a:close/>
                  <a:moveTo>
                    <a:pt x="4524" y="0"/>
                  </a:moveTo>
                  <a:cubicBezTo>
                    <a:pt x="3177" y="0"/>
                    <a:pt x="1839" y="1211"/>
                    <a:pt x="989" y="3670"/>
                  </a:cubicBezTo>
                  <a:cubicBezTo>
                    <a:pt x="-665" y="8437"/>
                    <a:pt x="-202" y="16895"/>
                    <a:pt x="2056" y="20100"/>
                  </a:cubicBezTo>
                  <a:cubicBezTo>
                    <a:pt x="2763" y="21124"/>
                    <a:pt x="3589" y="21600"/>
                    <a:pt x="4422" y="21600"/>
                  </a:cubicBezTo>
                  <a:cubicBezTo>
                    <a:pt x="5829" y="21600"/>
                    <a:pt x="7256" y="20237"/>
                    <a:pt x="8171" y="17840"/>
                  </a:cubicBezTo>
                  <a:cubicBezTo>
                    <a:pt x="8189" y="17799"/>
                    <a:pt x="8206" y="17757"/>
                    <a:pt x="8224" y="17716"/>
                  </a:cubicBezTo>
                  <a:lnTo>
                    <a:pt x="8224" y="17675"/>
                  </a:lnTo>
                  <a:cubicBezTo>
                    <a:pt x="9006" y="15377"/>
                    <a:pt x="9379" y="12501"/>
                    <a:pt x="9273" y="9586"/>
                  </a:cubicBezTo>
                  <a:cubicBezTo>
                    <a:pt x="9512" y="8917"/>
                    <a:pt x="9859" y="8572"/>
                    <a:pt x="10207" y="8572"/>
                  </a:cubicBezTo>
                  <a:cubicBezTo>
                    <a:pt x="10480" y="8572"/>
                    <a:pt x="10753" y="8782"/>
                    <a:pt x="10980" y="9217"/>
                  </a:cubicBezTo>
                  <a:cubicBezTo>
                    <a:pt x="10767" y="13404"/>
                    <a:pt x="11477" y="17923"/>
                    <a:pt x="12988" y="20100"/>
                  </a:cubicBezTo>
                  <a:cubicBezTo>
                    <a:pt x="13696" y="21124"/>
                    <a:pt x="14522" y="21600"/>
                    <a:pt x="15357" y="21600"/>
                  </a:cubicBezTo>
                  <a:cubicBezTo>
                    <a:pt x="16765" y="21600"/>
                    <a:pt x="18195" y="20237"/>
                    <a:pt x="19122" y="17840"/>
                  </a:cubicBezTo>
                  <a:cubicBezTo>
                    <a:pt x="19140" y="17799"/>
                    <a:pt x="19140" y="17757"/>
                    <a:pt x="19158" y="17716"/>
                  </a:cubicBezTo>
                  <a:lnTo>
                    <a:pt x="19176" y="17675"/>
                  </a:lnTo>
                  <a:cubicBezTo>
                    <a:pt x="20935" y="12459"/>
                    <a:pt x="20492" y="5026"/>
                    <a:pt x="17967" y="1576"/>
                  </a:cubicBezTo>
                  <a:cubicBezTo>
                    <a:pt x="17211" y="535"/>
                    <a:pt x="16327" y="7"/>
                    <a:pt x="15446" y="7"/>
                  </a:cubicBezTo>
                  <a:cubicBezTo>
                    <a:pt x="14108" y="7"/>
                    <a:pt x="12779" y="1221"/>
                    <a:pt x="11922" y="3670"/>
                  </a:cubicBezTo>
                  <a:cubicBezTo>
                    <a:pt x="11531" y="4822"/>
                    <a:pt x="11264" y="6178"/>
                    <a:pt x="11104" y="7575"/>
                  </a:cubicBezTo>
                  <a:cubicBezTo>
                    <a:pt x="10823" y="7220"/>
                    <a:pt x="10513" y="7044"/>
                    <a:pt x="10202" y="7044"/>
                  </a:cubicBezTo>
                  <a:cubicBezTo>
                    <a:pt x="9827" y="7044"/>
                    <a:pt x="9453" y="7302"/>
                    <a:pt x="9132" y="7820"/>
                  </a:cubicBezTo>
                  <a:cubicBezTo>
                    <a:pt x="8811" y="5191"/>
                    <a:pt x="8064" y="2932"/>
                    <a:pt x="7034" y="1535"/>
                  </a:cubicBezTo>
                  <a:cubicBezTo>
                    <a:pt x="6283" y="514"/>
                    <a:pt x="5402" y="0"/>
                    <a:pt x="4524" y="0"/>
                  </a:cubicBezTo>
                  <a:close/>
                </a:path>
              </a:pathLst>
            </a:custGeom>
            <a:solidFill>
              <a:srgbClr val="B56F4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42" name="مستطيل: زوايا مستديرة 67"/>
          <p:cNvSpPr/>
          <p:nvPr/>
        </p:nvSpPr>
        <p:spPr>
          <a:xfrm>
            <a:off x="1018077" y="1422237"/>
            <a:ext cx="3510366" cy="30205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chemeClr val="accent6"/>
            </a:solidFill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1643" name="IMG_2516.jpeg" descr="IMG_2516.jpeg"/>
          <p:cNvPicPr>
            <a:picLocks noChangeAspect="1"/>
          </p:cNvPicPr>
          <p:nvPr/>
        </p:nvPicPr>
        <p:blipFill>
          <a:blip r:embed="rId2">
            <a:extLst/>
          </a:blip>
          <a:srcRect l="37258" t="0" r="0" b="73754"/>
          <a:stretch>
            <a:fillRect/>
          </a:stretch>
        </p:blipFill>
        <p:spPr>
          <a:xfrm>
            <a:off x="2220005" y="286000"/>
            <a:ext cx="4689170" cy="744754"/>
          </a:xfrm>
          <a:prstGeom prst="rect">
            <a:avLst/>
          </a:prstGeom>
          <a:ln w="25400">
            <a:solidFill>
              <a:schemeClr val="accent2"/>
            </a:solidFill>
            <a:miter lim="400000"/>
          </a:ln>
        </p:spPr>
      </p:pic>
      <p:sp>
        <p:nvSpPr>
          <p:cNvPr id="1644" name="مستطيل: زوايا مستديرة 67"/>
          <p:cNvSpPr/>
          <p:nvPr/>
        </p:nvSpPr>
        <p:spPr>
          <a:xfrm>
            <a:off x="4822723" y="1422237"/>
            <a:ext cx="3510366" cy="30205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chemeClr val="accent6"/>
            </a:solidFill>
          </a:ln>
        </p:spPr>
        <p:txBody>
          <a:bodyPr lIns="45719" rIns="45719" anchor="ctr"/>
          <a:lstStyle/>
          <a:p>
            <a:pPr algn="ctr" rtl="0">
              <a:defRPr/>
            </a:pPr>
          </a:p>
        </p:txBody>
      </p:sp>
      <p:pic>
        <p:nvPicPr>
          <p:cNvPr id="1645" name="IMG_2520.jpeg" descr="IMG_2520.jpeg"/>
          <p:cNvPicPr>
            <a:picLocks noChangeAspect="1"/>
          </p:cNvPicPr>
          <p:nvPr/>
        </p:nvPicPr>
        <p:blipFill>
          <a:blip r:embed="rId3">
            <a:extLst/>
          </a:blip>
          <a:srcRect l="66403" t="0" r="1688" b="14148"/>
          <a:stretch>
            <a:fillRect/>
          </a:stretch>
        </p:blipFill>
        <p:spPr>
          <a:xfrm>
            <a:off x="5672038" y="1552453"/>
            <a:ext cx="1811772" cy="8863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646" name="IMG_2520.jpeg" descr="IMG_2520.jpeg"/>
          <p:cNvPicPr>
            <a:picLocks noChangeAspect="1"/>
          </p:cNvPicPr>
          <p:nvPr/>
        </p:nvPicPr>
        <p:blipFill>
          <a:blip r:embed="rId3">
            <a:extLst/>
          </a:blip>
          <a:srcRect l="39535" t="0" r="34062" b="14148"/>
          <a:stretch>
            <a:fillRect/>
          </a:stretch>
        </p:blipFill>
        <p:spPr>
          <a:xfrm>
            <a:off x="2023761" y="1552453"/>
            <a:ext cx="1499109" cy="8863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647" name="IMG_2179.png" descr="IMG_21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9573" y="4470674"/>
            <a:ext cx="1264032" cy="632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9" name="IMG_2521.jpeg" descr="IMG_252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321"/>
          <a:stretch>
            <a:fillRect/>
          </a:stretch>
        </p:blipFill>
        <p:spPr>
          <a:xfrm>
            <a:off x="2366168" y="140159"/>
            <a:ext cx="4411488" cy="47773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650" name="IMG_2521.jpeg" descr="IMG_2521.jpeg"/>
          <p:cNvPicPr>
            <a:picLocks noChangeAspect="1"/>
          </p:cNvPicPr>
          <p:nvPr/>
        </p:nvPicPr>
        <p:blipFill>
          <a:blip r:embed="rId2">
            <a:extLst/>
          </a:blip>
          <a:srcRect l="3421" t="18443" r="48268" b="0"/>
          <a:stretch>
            <a:fillRect/>
          </a:stretch>
        </p:blipFill>
        <p:spPr>
          <a:xfrm>
            <a:off x="2363878" y="655344"/>
            <a:ext cx="1594341" cy="174761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651" name="IMG_2179.png" descr="IMG_21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573" y="4470674"/>
            <a:ext cx="1264032" cy="632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Kawaii Class Schedule by Slidesgo">
  <a:themeElements>
    <a:clrScheme name="Kawaii Class Schedule by Slidesgo">
      <a:dk1>
        <a:srgbClr val="000000"/>
      </a:dk1>
      <a:lt1>
        <a:srgbClr val="BCDEEA"/>
      </a:lt1>
      <a:dk2>
        <a:srgbClr val="A7A7A7"/>
      </a:dk2>
      <a:lt2>
        <a:srgbClr val="535353"/>
      </a:lt2>
      <a:accent1>
        <a:srgbClr val="4164A9"/>
      </a:accent1>
      <a:accent2>
        <a:srgbClr val="F6D81A"/>
      </a:accent2>
      <a:accent3>
        <a:srgbClr val="BCDEEA"/>
      </a:accent3>
      <a:accent4>
        <a:srgbClr val="E25D5D"/>
      </a:accent4>
      <a:accent5>
        <a:srgbClr val="DCAA57"/>
      </a:accent5>
      <a:accent6>
        <a:srgbClr val="6D9EEB"/>
      </a:accent6>
      <a:hlink>
        <a:srgbClr val="0000FF"/>
      </a:hlink>
      <a:folHlink>
        <a:srgbClr val="FF00FF"/>
      </a:folHlink>
    </a:clrScheme>
    <a:fontScheme name="Kawaii Class Schedul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Kawaii Class Schedul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awaii Class Schedule by Slidesgo">
  <a:themeElements>
    <a:clrScheme name="Kawaii Class Schedule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164A9"/>
      </a:accent1>
      <a:accent2>
        <a:srgbClr val="F6D81A"/>
      </a:accent2>
      <a:accent3>
        <a:srgbClr val="BCDEEA"/>
      </a:accent3>
      <a:accent4>
        <a:srgbClr val="E25D5D"/>
      </a:accent4>
      <a:accent5>
        <a:srgbClr val="DCAA57"/>
      </a:accent5>
      <a:accent6>
        <a:srgbClr val="6D9EEB"/>
      </a:accent6>
      <a:hlink>
        <a:srgbClr val="0000FF"/>
      </a:hlink>
      <a:folHlink>
        <a:srgbClr val="FF00FF"/>
      </a:folHlink>
    </a:clrScheme>
    <a:fontScheme name="Kawaii Class Schedul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Kawaii Class Schedul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