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4" r:id="rId2"/>
    <p:sldId id="258" r:id="rId3"/>
    <p:sldId id="259" r:id="rId4"/>
    <p:sldId id="260" r:id="rId5"/>
    <p:sldId id="305" r:id="rId6"/>
    <p:sldId id="261" r:id="rId7"/>
    <p:sldId id="274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82" r:id="rId22"/>
    <p:sldId id="283" r:id="rId23"/>
    <p:sldId id="278" r:id="rId24"/>
    <p:sldId id="281" r:id="rId25"/>
    <p:sldId id="279" r:id="rId26"/>
    <p:sldId id="280" r:id="rId27"/>
    <p:sldId id="284" r:id="rId28"/>
    <p:sldId id="286" r:id="rId29"/>
    <p:sldId id="287" r:id="rId30"/>
    <p:sldId id="288" r:id="rId31"/>
    <p:sldId id="291" r:id="rId32"/>
    <p:sldId id="290" r:id="rId3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228" userDrawn="1">
          <p15:clr>
            <a:srgbClr val="A4A3A4"/>
          </p15:clr>
        </p15:guide>
        <p15:guide id="3" pos="4793" userDrawn="1">
          <p15:clr>
            <a:srgbClr val="A4A3A4"/>
          </p15:clr>
        </p15:guide>
        <p15:guide id="4" pos="16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38"/>
    <a:srgbClr val="197874"/>
    <a:srgbClr val="E40122"/>
    <a:srgbClr val="EDC300"/>
    <a:srgbClr val="E50018"/>
    <a:srgbClr val="007FC2"/>
    <a:srgbClr val="5D7373"/>
    <a:srgbClr val="FEC630"/>
    <a:srgbClr val="52CBBE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84" y="66"/>
      </p:cViewPr>
      <p:guideLst>
        <p:guide orient="horz" pos="2137"/>
        <p:guide pos="3228"/>
        <p:guide pos="4793"/>
        <p:guide pos="1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B225A0-46C3-4E75-96BE-34D682DEE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0369686-D07E-4715-AB5C-0F2F8DB6F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27405B-26A7-4FB5-B78C-273C9664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05/02/41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99A4B8-AA49-4B18-8F77-31CA4979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C4CEC3-ED2B-4850-9B2A-2B9CD195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4110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0A7DCE-B418-429E-B1BE-48AFAD4F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3008F2E-E72C-4A14-A73C-2A17E6321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33A989-821B-4C51-993C-2EEB15E45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05/02/41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37B486-226A-4FE5-9043-708146A9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64B2B3-654A-4A9A-9898-37121161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872415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52615DA-6234-4AB3-A532-C978CF857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52886A6-E5FB-4F61-B9CE-172FD3FB8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9F3D67-F79E-40CE-A419-66A3118F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05/02/41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9574C7-A3A0-42A9-BB0E-059C3DDF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80BC0F-C8CC-4A26-8E1A-C599D989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670529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1B0163-9BC6-4B0E-9BA0-273CA6D3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15C1EC-142A-453A-A5E0-AFF7DC87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6B0FAC-3C43-4D1B-8876-568C45B1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05/02/41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719E11-1F56-437F-B15C-410EEBB1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E75670-C2B2-476D-9D77-E5BF8CA9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10408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8C5818-00E2-4760-AACD-BC8EF7BD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BE0D0F1-FC26-4E89-851E-510262F1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C132CA-954F-47D3-A04E-FDA05B69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05/02/41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20E8B2-0AE5-4E55-A36D-A5E9373B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FC04EE-E559-4D9D-AA23-AC9A8B2F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845972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C2EE32-0A8C-4C1D-A5E0-02F2B18E2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8E56AD-92B8-426C-83EB-C6851AD56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556E069-194C-440D-B503-3420F4B75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0312D4-DACC-4D95-8855-2729A96E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05/02/41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661273-1370-4298-A997-03F1F462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40A3E6-5EE8-43C7-998A-917D078D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063864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856FB9-9C1F-488F-89E5-FC1EE4D6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CBE1B10-FC0B-46E6-9FEB-0138C71DF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0D2D6B-BEA2-4F76-80FD-CDA93DB60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F0910DD-D885-41D8-AEE8-2A183734E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C75A979-50A8-42E0-A795-36286E24A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A4B5F74-F715-4B5D-92F7-F8E7476B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05/02/41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6F07ED9-6F26-452B-9A42-23E35CC4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36BA9FC-D51C-4796-84B4-07107625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445166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A27975-68A8-4E87-955E-6BC30EF2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06CDA0B-35B5-48DE-BCD5-B4714810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05/02/41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65E465F-1580-4C89-9DED-7C1B8864A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D33C9B1-0BD8-4A68-BFBD-67E669B4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28000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95B7794-9803-4B02-83C5-975C3AEE8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05/02/41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7AAB672-8E2B-41ED-BE13-BA870410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FC9E178-E48A-4C4A-936E-700E8BCA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011158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92CC36-5ADD-435C-B738-8E16C34EE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E99EA3-2728-4E16-9058-AE17D85D3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F4FE894-B237-4775-9DDC-9C8070B3D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FA7C546-A705-46B8-BA43-1B59878F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05/02/41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D8E902E-4377-46AB-A332-776709D6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8523EC-2464-4050-940A-5499B6EF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475025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146C91-8CD8-413B-B351-BCCD90561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A1025B7-E80E-4E80-82CD-3A0D93B1E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A8EB188-CC28-41DB-A60E-96363A1E7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83E2C7D-D1DE-4D26-A574-A8CF63E8A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05/02/41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B172E0-F689-4533-9864-6B25FCCB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9522A04-4535-48FC-B589-9E23D1DF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064597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3D73DDD-C92C-469B-B791-14AB891D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BCDC7F2-7FD9-4EC6-8145-23FFCE82E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5E1B92-7F4D-473E-8DB3-17B22D6A8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976D-5589-431E-A012-F658D0BC5406}" type="datetimeFigureOut">
              <a:rPr lang="ar-SA" smtClean="0"/>
              <a:t>05/02/41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5D8E25-E894-4C5C-A161-EACD2A698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85F33D-E762-40F1-9179-E059039C8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030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2.xml"/><Relationship Id="rId18" Type="http://schemas.openxmlformats.org/officeDocument/2006/relationships/slide" Target="slide8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7.xml"/><Relationship Id="rId34" Type="http://schemas.openxmlformats.org/officeDocument/2006/relationships/image" Target="../media/image17.png"/><Relationship Id="rId7" Type="http://schemas.openxmlformats.org/officeDocument/2006/relationships/slide" Target="slide30.xml"/><Relationship Id="rId12" Type="http://schemas.openxmlformats.org/officeDocument/2006/relationships/slide" Target="slide6.xml"/><Relationship Id="rId17" Type="http://schemas.openxmlformats.org/officeDocument/2006/relationships/slide" Target="slide16.xml"/><Relationship Id="rId25" Type="http://schemas.openxmlformats.org/officeDocument/2006/relationships/slide" Target="slide18.xml"/><Relationship Id="rId33" Type="http://schemas.openxmlformats.org/officeDocument/2006/relationships/slide" Target="slide26.xml"/><Relationship Id="rId2" Type="http://schemas.openxmlformats.org/officeDocument/2006/relationships/image" Target="../media/image4.png"/><Relationship Id="rId16" Type="http://schemas.openxmlformats.org/officeDocument/2006/relationships/slide" Target="slide13.xml"/><Relationship Id="rId20" Type="http://schemas.openxmlformats.org/officeDocument/2006/relationships/slide" Target="slide14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slide" Target="slide4.xml"/><Relationship Id="rId24" Type="http://schemas.openxmlformats.org/officeDocument/2006/relationships/slide" Target="slide15.xml"/><Relationship Id="rId32" Type="http://schemas.openxmlformats.org/officeDocument/2006/relationships/slide" Target="slide24.xml"/><Relationship Id="rId5" Type="http://schemas.openxmlformats.org/officeDocument/2006/relationships/slide" Target="slide29.xml"/><Relationship Id="rId15" Type="http://schemas.openxmlformats.org/officeDocument/2006/relationships/slide" Target="slide10.xml"/><Relationship Id="rId23" Type="http://schemas.openxmlformats.org/officeDocument/2006/relationships/slide" Target="slide12.xml"/><Relationship Id="rId28" Type="http://schemas.openxmlformats.org/officeDocument/2006/relationships/slide" Target="slide23.xml"/><Relationship Id="rId10" Type="http://schemas.openxmlformats.org/officeDocument/2006/relationships/slide" Target="slide3.xml"/><Relationship Id="rId19" Type="http://schemas.openxmlformats.org/officeDocument/2006/relationships/slide" Target="slide11.xml"/><Relationship Id="rId31" Type="http://schemas.openxmlformats.org/officeDocument/2006/relationships/slide" Target="slide22.xml"/><Relationship Id="rId4" Type="http://schemas.openxmlformats.org/officeDocument/2006/relationships/slide" Target="slide31.xml"/><Relationship Id="rId9" Type="http://schemas.openxmlformats.org/officeDocument/2006/relationships/slide" Target="slide2.xml"/><Relationship Id="rId14" Type="http://schemas.openxmlformats.org/officeDocument/2006/relationships/slide" Target="slide7.xml"/><Relationship Id="rId22" Type="http://schemas.openxmlformats.org/officeDocument/2006/relationships/slide" Target="slide9.xml"/><Relationship Id="rId27" Type="http://schemas.openxmlformats.org/officeDocument/2006/relationships/slide" Target="slide21.xml"/><Relationship Id="rId30" Type="http://schemas.openxmlformats.org/officeDocument/2006/relationships/slide" Target="slide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2.xml"/><Relationship Id="rId18" Type="http://schemas.openxmlformats.org/officeDocument/2006/relationships/slide" Target="slide8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7.xml"/><Relationship Id="rId34" Type="http://schemas.openxmlformats.org/officeDocument/2006/relationships/image" Target="../media/image18.png"/><Relationship Id="rId7" Type="http://schemas.openxmlformats.org/officeDocument/2006/relationships/slide" Target="slide30.xml"/><Relationship Id="rId12" Type="http://schemas.openxmlformats.org/officeDocument/2006/relationships/slide" Target="slide6.xml"/><Relationship Id="rId17" Type="http://schemas.openxmlformats.org/officeDocument/2006/relationships/slide" Target="slide16.xml"/><Relationship Id="rId25" Type="http://schemas.openxmlformats.org/officeDocument/2006/relationships/slide" Target="slide18.xml"/><Relationship Id="rId33" Type="http://schemas.openxmlformats.org/officeDocument/2006/relationships/slide" Target="slide26.xml"/><Relationship Id="rId2" Type="http://schemas.openxmlformats.org/officeDocument/2006/relationships/image" Target="../media/image4.png"/><Relationship Id="rId16" Type="http://schemas.openxmlformats.org/officeDocument/2006/relationships/slide" Target="slide13.xml"/><Relationship Id="rId20" Type="http://schemas.openxmlformats.org/officeDocument/2006/relationships/slide" Target="slide14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slide" Target="slide4.xml"/><Relationship Id="rId24" Type="http://schemas.openxmlformats.org/officeDocument/2006/relationships/slide" Target="slide15.xml"/><Relationship Id="rId32" Type="http://schemas.openxmlformats.org/officeDocument/2006/relationships/slide" Target="slide24.xml"/><Relationship Id="rId5" Type="http://schemas.openxmlformats.org/officeDocument/2006/relationships/slide" Target="slide29.xml"/><Relationship Id="rId15" Type="http://schemas.openxmlformats.org/officeDocument/2006/relationships/slide" Target="slide10.xml"/><Relationship Id="rId23" Type="http://schemas.openxmlformats.org/officeDocument/2006/relationships/slide" Target="slide12.xml"/><Relationship Id="rId28" Type="http://schemas.openxmlformats.org/officeDocument/2006/relationships/slide" Target="slide23.xml"/><Relationship Id="rId10" Type="http://schemas.openxmlformats.org/officeDocument/2006/relationships/slide" Target="slide3.xml"/><Relationship Id="rId19" Type="http://schemas.openxmlformats.org/officeDocument/2006/relationships/slide" Target="slide11.xml"/><Relationship Id="rId31" Type="http://schemas.openxmlformats.org/officeDocument/2006/relationships/slide" Target="slide22.xml"/><Relationship Id="rId4" Type="http://schemas.openxmlformats.org/officeDocument/2006/relationships/slide" Target="slide31.xml"/><Relationship Id="rId9" Type="http://schemas.openxmlformats.org/officeDocument/2006/relationships/slide" Target="slide2.xml"/><Relationship Id="rId14" Type="http://schemas.openxmlformats.org/officeDocument/2006/relationships/slide" Target="slide7.xml"/><Relationship Id="rId22" Type="http://schemas.openxmlformats.org/officeDocument/2006/relationships/slide" Target="slide9.xml"/><Relationship Id="rId27" Type="http://schemas.openxmlformats.org/officeDocument/2006/relationships/slide" Target="slide21.xml"/><Relationship Id="rId30" Type="http://schemas.openxmlformats.org/officeDocument/2006/relationships/slide" Target="slide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2.xml"/><Relationship Id="rId18" Type="http://schemas.openxmlformats.org/officeDocument/2006/relationships/slide" Target="slide8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7.xml"/><Relationship Id="rId34" Type="http://schemas.openxmlformats.org/officeDocument/2006/relationships/image" Target="../media/image19.png"/><Relationship Id="rId7" Type="http://schemas.openxmlformats.org/officeDocument/2006/relationships/slide" Target="slide30.xml"/><Relationship Id="rId12" Type="http://schemas.openxmlformats.org/officeDocument/2006/relationships/slide" Target="slide6.xml"/><Relationship Id="rId17" Type="http://schemas.openxmlformats.org/officeDocument/2006/relationships/slide" Target="slide16.xml"/><Relationship Id="rId25" Type="http://schemas.openxmlformats.org/officeDocument/2006/relationships/slide" Target="slide18.xml"/><Relationship Id="rId33" Type="http://schemas.openxmlformats.org/officeDocument/2006/relationships/slide" Target="slide26.xml"/><Relationship Id="rId2" Type="http://schemas.openxmlformats.org/officeDocument/2006/relationships/image" Target="../media/image4.png"/><Relationship Id="rId16" Type="http://schemas.openxmlformats.org/officeDocument/2006/relationships/slide" Target="slide13.xml"/><Relationship Id="rId20" Type="http://schemas.openxmlformats.org/officeDocument/2006/relationships/slide" Target="slide14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slide" Target="slide4.xml"/><Relationship Id="rId24" Type="http://schemas.openxmlformats.org/officeDocument/2006/relationships/slide" Target="slide15.xml"/><Relationship Id="rId32" Type="http://schemas.openxmlformats.org/officeDocument/2006/relationships/slide" Target="slide24.xml"/><Relationship Id="rId5" Type="http://schemas.openxmlformats.org/officeDocument/2006/relationships/slide" Target="slide29.xml"/><Relationship Id="rId15" Type="http://schemas.openxmlformats.org/officeDocument/2006/relationships/slide" Target="slide10.xml"/><Relationship Id="rId23" Type="http://schemas.openxmlformats.org/officeDocument/2006/relationships/slide" Target="slide12.xml"/><Relationship Id="rId28" Type="http://schemas.openxmlformats.org/officeDocument/2006/relationships/slide" Target="slide23.xml"/><Relationship Id="rId10" Type="http://schemas.openxmlformats.org/officeDocument/2006/relationships/slide" Target="slide3.xml"/><Relationship Id="rId19" Type="http://schemas.openxmlformats.org/officeDocument/2006/relationships/slide" Target="slide11.xml"/><Relationship Id="rId31" Type="http://schemas.openxmlformats.org/officeDocument/2006/relationships/slide" Target="slide22.xml"/><Relationship Id="rId4" Type="http://schemas.openxmlformats.org/officeDocument/2006/relationships/slide" Target="slide31.xml"/><Relationship Id="rId9" Type="http://schemas.openxmlformats.org/officeDocument/2006/relationships/slide" Target="slide2.xml"/><Relationship Id="rId14" Type="http://schemas.openxmlformats.org/officeDocument/2006/relationships/slide" Target="slide7.xml"/><Relationship Id="rId22" Type="http://schemas.openxmlformats.org/officeDocument/2006/relationships/slide" Target="slide9.xml"/><Relationship Id="rId27" Type="http://schemas.openxmlformats.org/officeDocument/2006/relationships/slide" Target="slide21.xml"/><Relationship Id="rId30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2.xml"/><Relationship Id="rId18" Type="http://schemas.openxmlformats.org/officeDocument/2006/relationships/slide" Target="slide8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7.xml"/><Relationship Id="rId34" Type="http://schemas.openxmlformats.org/officeDocument/2006/relationships/image" Target="../media/image20.png"/><Relationship Id="rId7" Type="http://schemas.openxmlformats.org/officeDocument/2006/relationships/slide" Target="slide30.xml"/><Relationship Id="rId12" Type="http://schemas.openxmlformats.org/officeDocument/2006/relationships/slide" Target="slide6.xml"/><Relationship Id="rId17" Type="http://schemas.openxmlformats.org/officeDocument/2006/relationships/slide" Target="slide16.xml"/><Relationship Id="rId25" Type="http://schemas.openxmlformats.org/officeDocument/2006/relationships/slide" Target="slide18.xml"/><Relationship Id="rId33" Type="http://schemas.openxmlformats.org/officeDocument/2006/relationships/slide" Target="slide26.xml"/><Relationship Id="rId2" Type="http://schemas.openxmlformats.org/officeDocument/2006/relationships/image" Target="../media/image4.png"/><Relationship Id="rId16" Type="http://schemas.openxmlformats.org/officeDocument/2006/relationships/slide" Target="slide13.xml"/><Relationship Id="rId20" Type="http://schemas.openxmlformats.org/officeDocument/2006/relationships/slide" Target="slide14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slide" Target="slide4.xml"/><Relationship Id="rId24" Type="http://schemas.openxmlformats.org/officeDocument/2006/relationships/slide" Target="slide15.xml"/><Relationship Id="rId32" Type="http://schemas.openxmlformats.org/officeDocument/2006/relationships/slide" Target="slide24.xml"/><Relationship Id="rId5" Type="http://schemas.openxmlformats.org/officeDocument/2006/relationships/slide" Target="slide29.xml"/><Relationship Id="rId15" Type="http://schemas.openxmlformats.org/officeDocument/2006/relationships/slide" Target="slide10.xml"/><Relationship Id="rId23" Type="http://schemas.openxmlformats.org/officeDocument/2006/relationships/slide" Target="slide12.xml"/><Relationship Id="rId28" Type="http://schemas.openxmlformats.org/officeDocument/2006/relationships/slide" Target="slide23.xml"/><Relationship Id="rId10" Type="http://schemas.openxmlformats.org/officeDocument/2006/relationships/slide" Target="slide3.xml"/><Relationship Id="rId19" Type="http://schemas.openxmlformats.org/officeDocument/2006/relationships/slide" Target="slide11.xml"/><Relationship Id="rId31" Type="http://schemas.openxmlformats.org/officeDocument/2006/relationships/slide" Target="slide22.xml"/><Relationship Id="rId4" Type="http://schemas.openxmlformats.org/officeDocument/2006/relationships/slide" Target="slide31.xml"/><Relationship Id="rId9" Type="http://schemas.openxmlformats.org/officeDocument/2006/relationships/slide" Target="slide2.xml"/><Relationship Id="rId14" Type="http://schemas.openxmlformats.org/officeDocument/2006/relationships/slide" Target="slide7.xml"/><Relationship Id="rId22" Type="http://schemas.openxmlformats.org/officeDocument/2006/relationships/slide" Target="slide9.xml"/><Relationship Id="rId27" Type="http://schemas.openxmlformats.org/officeDocument/2006/relationships/slide" Target="slide21.xml"/><Relationship Id="rId30" Type="http://schemas.openxmlformats.org/officeDocument/2006/relationships/slide" Target="slide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2.xml"/><Relationship Id="rId18" Type="http://schemas.openxmlformats.org/officeDocument/2006/relationships/slide" Target="slide8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7.xml"/><Relationship Id="rId34" Type="http://schemas.openxmlformats.org/officeDocument/2006/relationships/image" Target="../media/image21.png"/><Relationship Id="rId7" Type="http://schemas.openxmlformats.org/officeDocument/2006/relationships/slide" Target="slide30.xml"/><Relationship Id="rId12" Type="http://schemas.openxmlformats.org/officeDocument/2006/relationships/slide" Target="slide6.xml"/><Relationship Id="rId17" Type="http://schemas.openxmlformats.org/officeDocument/2006/relationships/slide" Target="slide16.xml"/><Relationship Id="rId25" Type="http://schemas.openxmlformats.org/officeDocument/2006/relationships/slide" Target="slide18.xml"/><Relationship Id="rId33" Type="http://schemas.openxmlformats.org/officeDocument/2006/relationships/slide" Target="slide26.xml"/><Relationship Id="rId2" Type="http://schemas.openxmlformats.org/officeDocument/2006/relationships/image" Target="../media/image4.png"/><Relationship Id="rId16" Type="http://schemas.openxmlformats.org/officeDocument/2006/relationships/slide" Target="slide13.xml"/><Relationship Id="rId20" Type="http://schemas.openxmlformats.org/officeDocument/2006/relationships/slide" Target="slide14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slide" Target="slide4.xml"/><Relationship Id="rId24" Type="http://schemas.openxmlformats.org/officeDocument/2006/relationships/slide" Target="slide15.xml"/><Relationship Id="rId32" Type="http://schemas.openxmlformats.org/officeDocument/2006/relationships/slide" Target="slide24.xml"/><Relationship Id="rId5" Type="http://schemas.openxmlformats.org/officeDocument/2006/relationships/slide" Target="slide29.xml"/><Relationship Id="rId15" Type="http://schemas.openxmlformats.org/officeDocument/2006/relationships/slide" Target="slide10.xml"/><Relationship Id="rId23" Type="http://schemas.openxmlformats.org/officeDocument/2006/relationships/slide" Target="slide12.xml"/><Relationship Id="rId28" Type="http://schemas.openxmlformats.org/officeDocument/2006/relationships/slide" Target="slide23.xml"/><Relationship Id="rId36" Type="http://schemas.openxmlformats.org/officeDocument/2006/relationships/image" Target="../media/image23.png"/><Relationship Id="rId10" Type="http://schemas.openxmlformats.org/officeDocument/2006/relationships/slide" Target="slide3.xml"/><Relationship Id="rId19" Type="http://schemas.openxmlformats.org/officeDocument/2006/relationships/slide" Target="slide11.xml"/><Relationship Id="rId31" Type="http://schemas.openxmlformats.org/officeDocument/2006/relationships/slide" Target="slide22.xml"/><Relationship Id="rId4" Type="http://schemas.openxmlformats.org/officeDocument/2006/relationships/slide" Target="slide31.xml"/><Relationship Id="rId9" Type="http://schemas.openxmlformats.org/officeDocument/2006/relationships/slide" Target="slide2.xml"/><Relationship Id="rId14" Type="http://schemas.openxmlformats.org/officeDocument/2006/relationships/slide" Target="slide7.xml"/><Relationship Id="rId22" Type="http://schemas.openxmlformats.org/officeDocument/2006/relationships/slide" Target="slide9.xml"/><Relationship Id="rId27" Type="http://schemas.openxmlformats.org/officeDocument/2006/relationships/slide" Target="slide21.xml"/><Relationship Id="rId30" Type="http://schemas.openxmlformats.org/officeDocument/2006/relationships/slide" Target="slide20.xml"/><Relationship Id="rId35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2.xml"/><Relationship Id="rId18" Type="http://schemas.openxmlformats.org/officeDocument/2006/relationships/slide" Target="slide8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7.xml"/><Relationship Id="rId34" Type="http://schemas.openxmlformats.org/officeDocument/2006/relationships/image" Target="../media/image22.png"/><Relationship Id="rId7" Type="http://schemas.openxmlformats.org/officeDocument/2006/relationships/slide" Target="slide30.xml"/><Relationship Id="rId12" Type="http://schemas.openxmlformats.org/officeDocument/2006/relationships/slide" Target="slide6.xml"/><Relationship Id="rId17" Type="http://schemas.openxmlformats.org/officeDocument/2006/relationships/slide" Target="slide16.xml"/><Relationship Id="rId25" Type="http://schemas.openxmlformats.org/officeDocument/2006/relationships/slide" Target="slide18.xml"/><Relationship Id="rId33" Type="http://schemas.openxmlformats.org/officeDocument/2006/relationships/slide" Target="slide26.xml"/><Relationship Id="rId2" Type="http://schemas.openxmlformats.org/officeDocument/2006/relationships/image" Target="../media/image4.png"/><Relationship Id="rId16" Type="http://schemas.openxmlformats.org/officeDocument/2006/relationships/slide" Target="slide13.xml"/><Relationship Id="rId20" Type="http://schemas.openxmlformats.org/officeDocument/2006/relationships/slide" Target="slide14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slide" Target="slide4.xml"/><Relationship Id="rId24" Type="http://schemas.openxmlformats.org/officeDocument/2006/relationships/slide" Target="slide15.xml"/><Relationship Id="rId32" Type="http://schemas.openxmlformats.org/officeDocument/2006/relationships/slide" Target="slide24.xml"/><Relationship Id="rId5" Type="http://schemas.openxmlformats.org/officeDocument/2006/relationships/slide" Target="slide29.xml"/><Relationship Id="rId15" Type="http://schemas.openxmlformats.org/officeDocument/2006/relationships/slide" Target="slide10.xml"/><Relationship Id="rId23" Type="http://schemas.openxmlformats.org/officeDocument/2006/relationships/slide" Target="slide12.xml"/><Relationship Id="rId28" Type="http://schemas.openxmlformats.org/officeDocument/2006/relationships/slide" Target="slide23.xml"/><Relationship Id="rId10" Type="http://schemas.openxmlformats.org/officeDocument/2006/relationships/slide" Target="slide3.xml"/><Relationship Id="rId19" Type="http://schemas.openxmlformats.org/officeDocument/2006/relationships/slide" Target="slide11.xml"/><Relationship Id="rId31" Type="http://schemas.openxmlformats.org/officeDocument/2006/relationships/slide" Target="slide22.xml"/><Relationship Id="rId4" Type="http://schemas.openxmlformats.org/officeDocument/2006/relationships/slide" Target="slide31.xml"/><Relationship Id="rId9" Type="http://schemas.openxmlformats.org/officeDocument/2006/relationships/slide" Target="slide2.xml"/><Relationship Id="rId14" Type="http://schemas.openxmlformats.org/officeDocument/2006/relationships/slide" Target="slide7.xml"/><Relationship Id="rId22" Type="http://schemas.openxmlformats.org/officeDocument/2006/relationships/slide" Target="slide9.xml"/><Relationship Id="rId27" Type="http://schemas.openxmlformats.org/officeDocument/2006/relationships/slide" Target="slide21.xml"/><Relationship Id="rId30" Type="http://schemas.openxmlformats.org/officeDocument/2006/relationships/slide" Target="slide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2.xml"/><Relationship Id="rId18" Type="http://schemas.openxmlformats.org/officeDocument/2006/relationships/slide" Target="slide8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7.xml"/><Relationship Id="rId34" Type="http://schemas.openxmlformats.org/officeDocument/2006/relationships/image" Target="../media/image24.png"/><Relationship Id="rId7" Type="http://schemas.openxmlformats.org/officeDocument/2006/relationships/slide" Target="slide30.xml"/><Relationship Id="rId12" Type="http://schemas.openxmlformats.org/officeDocument/2006/relationships/slide" Target="slide6.xml"/><Relationship Id="rId17" Type="http://schemas.openxmlformats.org/officeDocument/2006/relationships/slide" Target="slide16.xml"/><Relationship Id="rId25" Type="http://schemas.openxmlformats.org/officeDocument/2006/relationships/slide" Target="slide18.xml"/><Relationship Id="rId33" Type="http://schemas.openxmlformats.org/officeDocument/2006/relationships/slide" Target="slide26.xml"/><Relationship Id="rId2" Type="http://schemas.openxmlformats.org/officeDocument/2006/relationships/image" Target="../media/image4.png"/><Relationship Id="rId16" Type="http://schemas.openxmlformats.org/officeDocument/2006/relationships/slide" Target="slide13.xml"/><Relationship Id="rId20" Type="http://schemas.openxmlformats.org/officeDocument/2006/relationships/slide" Target="slide14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slide" Target="slide4.xml"/><Relationship Id="rId24" Type="http://schemas.openxmlformats.org/officeDocument/2006/relationships/slide" Target="slide15.xml"/><Relationship Id="rId32" Type="http://schemas.openxmlformats.org/officeDocument/2006/relationships/slide" Target="slide24.xml"/><Relationship Id="rId5" Type="http://schemas.openxmlformats.org/officeDocument/2006/relationships/slide" Target="slide29.xml"/><Relationship Id="rId15" Type="http://schemas.openxmlformats.org/officeDocument/2006/relationships/slide" Target="slide10.xml"/><Relationship Id="rId23" Type="http://schemas.openxmlformats.org/officeDocument/2006/relationships/slide" Target="slide12.xml"/><Relationship Id="rId28" Type="http://schemas.openxmlformats.org/officeDocument/2006/relationships/slide" Target="slide23.xml"/><Relationship Id="rId10" Type="http://schemas.openxmlformats.org/officeDocument/2006/relationships/slide" Target="slide3.xml"/><Relationship Id="rId19" Type="http://schemas.openxmlformats.org/officeDocument/2006/relationships/slide" Target="slide11.xml"/><Relationship Id="rId31" Type="http://schemas.openxmlformats.org/officeDocument/2006/relationships/slide" Target="slide22.xml"/><Relationship Id="rId4" Type="http://schemas.openxmlformats.org/officeDocument/2006/relationships/slide" Target="slide31.xml"/><Relationship Id="rId9" Type="http://schemas.openxmlformats.org/officeDocument/2006/relationships/slide" Target="slide2.xml"/><Relationship Id="rId14" Type="http://schemas.openxmlformats.org/officeDocument/2006/relationships/slide" Target="slide7.xml"/><Relationship Id="rId22" Type="http://schemas.openxmlformats.org/officeDocument/2006/relationships/slide" Target="slide9.xml"/><Relationship Id="rId27" Type="http://schemas.openxmlformats.org/officeDocument/2006/relationships/slide" Target="slide21.xml"/><Relationship Id="rId30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2.xml"/><Relationship Id="rId18" Type="http://schemas.openxmlformats.org/officeDocument/2006/relationships/slide" Target="slide8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7.xml"/><Relationship Id="rId34" Type="http://schemas.openxmlformats.org/officeDocument/2006/relationships/image" Target="../media/image25.png"/><Relationship Id="rId7" Type="http://schemas.openxmlformats.org/officeDocument/2006/relationships/slide" Target="slide30.xml"/><Relationship Id="rId12" Type="http://schemas.openxmlformats.org/officeDocument/2006/relationships/slide" Target="slide6.xml"/><Relationship Id="rId17" Type="http://schemas.openxmlformats.org/officeDocument/2006/relationships/slide" Target="slide16.xml"/><Relationship Id="rId25" Type="http://schemas.openxmlformats.org/officeDocument/2006/relationships/slide" Target="slide18.xml"/><Relationship Id="rId33" Type="http://schemas.openxmlformats.org/officeDocument/2006/relationships/slide" Target="slide26.xml"/><Relationship Id="rId2" Type="http://schemas.openxmlformats.org/officeDocument/2006/relationships/image" Target="../media/image4.png"/><Relationship Id="rId16" Type="http://schemas.openxmlformats.org/officeDocument/2006/relationships/slide" Target="slide13.xml"/><Relationship Id="rId20" Type="http://schemas.openxmlformats.org/officeDocument/2006/relationships/slide" Target="slide14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slide" Target="slide4.xml"/><Relationship Id="rId24" Type="http://schemas.openxmlformats.org/officeDocument/2006/relationships/slide" Target="slide15.xml"/><Relationship Id="rId32" Type="http://schemas.openxmlformats.org/officeDocument/2006/relationships/slide" Target="slide24.xml"/><Relationship Id="rId5" Type="http://schemas.openxmlformats.org/officeDocument/2006/relationships/slide" Target="slide29.xml"/><Relationship Id="rId15" Type="http://schemas.openxmlformats.org/officeDocument/2006/relationships/slide" Target="slide10.xml"/><Relationship Id="rId23" Type="http://schemas.openxmlformats.org/officeDocument/2006/relationships/slide" Target="slide12.xml"/><Relationship Id="rId28" Type="http://schemas.openxmlformats.org/officeDocument/2006/relationships/slide" Target="slide23.xml"/><Relationship Id="rId10" Type="http://schemas.openxmlformats.org/officeDocument/2006/relationships/slide" Target="slide3.xml"/><Relationship Id="rId19" Type="http://schemas.openxmlformats.org/officeDocument/2006/relationships/slide" Target="slide11.xml"/><Relationship Id="rId31" Type="http://schemas.openxmlformats.org/officeDocument/2006/relationships/slide" Target="slide22.xml"/><Relationship Id="rId4" Type="http://schemas.openxmlformats.org/officeDocument/2006/relationships/slide" Target="slide31.xml"/><Relationship Id="rId9" Type="http://schemas.openxmlformats.org/officeDocument/2006/relationships/slide" Target="slide2.xml"/><Relationship Id="rId14" Type="http://schemas.openxmlformats.org/officeDocument/2006/relationships/slide" Target="slide7.xml"/><Relationship Id="rId22" Type="http://schemas.openxmlformats.org/officeDocument/2006/relationships/slide" Target="slide9.xml"/><Relationship Id="rId27" Type="http://schemas.openxmlformats.org/officeDocument/2006/relationships/slide" Target="slide21.xml"/><Relationship Id="rId30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2.xml"/><Relationship Id="rId18" Type="http://schemas.openxmlformats.org/officeDocument/2006/relationships/slide" Target="slide8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7.xml"/><Relationship Id="rId34" Type="http://schemas.openxmlformats.org/officeDocument/2006/relationships/image" Target="../media/image25.png"/><Relationship Id="rId7" Type="http://schemas.openxmlformats.org/officeDocument/2006/relationships/slide" Target="slide30.xml"/><Relationship Id="rId12" Type="http://schemas.openxmlformats.org/officeDocument/2006/relationships/slide" Target="slide6.xml"/><Relationship Id="rId17" Type="http://schemas.openxmlformats.org/officeDocument/2006/relationships/slide" Target="slide16.xml"/><Relationship Id="rId25" Type="http://schemas.openxmlformats.org/officeDocument/2006/relationships/slide" Target="slide18.xml"/><Relationship Id="rId33" Type="http://schemas.openxmlformats.org/officeDocument/2006/relationships/slide" Target="slide26.xml"/><Relationship Id="rId2" Type="http://schemas.openxmlformats.org/officeDocument/2006/relationships/image" Target="../media/image4.png"/><Relationship Id="rId16" Type="http://schemas.openxmlformats.org/officeDocument/2006/relationships/slide" Target="slide13.xml"/><Relationship Id="rId20" Type="http://schemas.openxmlformats.org/officeDocument/2006/relationships/slide" Target="slide14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slide" Target="slide4.xml"/><Relationship Id="rId24" Type="http://schemas.openxmlformats.org/officeDocument/2006/relationships/slide" Target="slide15.xml"/><Relationship Id="rId32" Type="http://schemas.openxmlformats.org/officeDocument/2006/relationships/slide" Target="slide24.xml"/><Relationship Id="rId5" Type="http://schemas.openxmlformats.org/officeDocument/2006/relationships/slide" Target="slide29.xml"/><Relationship Id="rId15" Type="http://schemas.openxmlformats.org/officeDocument/2006/relationships/slide" Target="slide10.xml"/><Relationship Id="rId23" Type="http://schemas.openxmlformats.org/officeDocument/2006/relationships/slide" Target="slide12.xml"/><Relationship Id="rId28" Type="http://schemas.openxmlformats.org/officeDocument/2006/relationships/slide" Target="slide23.xml"/><Relationship Id="rId10" Type="http://schemas.openxmlformats.org/officeDocument/2006/relationships/slide" Target="slide3.xml"/><Relationship Id="rId19" Type="http://schemas.openxmlformats.org/officeDocument/2006/relationships/slide" Target="slide11.xml"/><Relationship Id="rId31" Type="http://schemas.openxmlformats.org/officeDocument/2006/relationships/slide" Target="slide22.xml"/><Relationship Id="rId4" Type="http://schemas.openxmlformats.org/officeDocument/2006/relationships/slide" Target="slide31.xml"/><Relationship Id="rId9" Type="http://schemas.openxmlformats.org/officeDocument/2006/relationships/slide" Target="slide2.xml"/><Relationship Id="rId14" Type="http://schemas.openxmlformats.org/officeDocument/2006/relationships/slide" Target="slide7.xml"/><Relationship Id="rId22" Type="http://schemas.openxmlformats.org/officeDocument/2006/relationships/slide" Target="slide9.xml"/><Relationship Id="rId27" Type="http://schemas.openxmlformats.org/officeDocument/2006/relationships/slide" Target="slide21.xml"/><Relationship Id="rId30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2.xml"/><Relationship Id="rId18" Type="http://schemas.openxmlformats.org/officeDocument/2006/relationships/slide" Target="slide8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7.xml"/><Relationship Id="rId34" Type="http://schemas.openxmlformats.org/officeDocument/2006/relationships/image" Target="../media/image26.png"/><Relationship Id="rId7" Type="http://schemas.openxmlformats.org/officeDocument/2006/relationships/slide" Target="slide30.xml"/><Relationship Id="rId12" Type="http://schemas.openxmlformats.org/officeDocument/2006/relationships/slide" Target="slide6.xml"/><Relationship Id="rId17" Type="http://schemas.openxmlformats.org/officeDocument/2006/relationships/slide" Target="slide16.xml"/><Relationship Id="rId25" Type="http://schemas.openxmlformats.org/officeDocument/2006/relationships/slide" Target="slide18.xml"/><Relationship Id="rId33" Type="http://schemas.openxmlformats.org/officeDocument/2006/relationships/slide" Target="slide26.xml"/><Relationship Id="rId2" Type="http://schemas.openxmlformats.org/officeDocument/2006/relationships/image" Target="../media/image4.png"/><Relationship Id="rId16" Type="http://schemas.openxmlformats.org/officeDocument/2006/relationships/slide" Target="slide13.xml"/><Relationship Id="rId20" Type="http://schemas.openxmlformats.org/officeDocument/2006/relationships/slide" Target="slide14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slide" Target="slide4.xml"/><Relationship Id="rId24" Type="http://schemas.openxmlformats.org/officeDocument/2006/relationships/slide" Target="slide15.xml"/><Relationship Id="rId32" Type="http://schemas.openxmlformats.org/officeDocument/2006/relationships/slide" Target="slide24.xml"/><Relationship Id="rId5" Type="http://schemas.openxmlformats.org/officeDocument/2006/relationships/slide" Target="slide29.xml"/><Relationship Id="rId15" Type="http://schemas.openxmlformats.org/officeDocument/2006/relationships/slide" Target="slide10.xml"/><Relationship Id="rId23" Type="http://schemas.openxmlformats.org/officeDocument/2006/relationships/slide" Target="slide12.xml"/><Relationship Id="rId28" Type="http://schemas.openxmlformats.org/officeDocument/2006/relationships/slide" Target="slide23.xml"/><Relationship Id="rId10" Type="http://schemas.openxmlformats.org/officeDocument/2006/relationships/slide" Target="slide3.xml"/><Relationship Id="rId19" Type="http://schemas.openxmlformats.org/officeDocument/2006/relationships/slide" Target="slide11.xml"/><Relationship Id="rId31" Type="http://schemas.openxmlformats.org/officeDocument/2006/relationships/slide" Target="slide22.xml"/><Relationship Id="rId4" Type="http://schemas.openxmlformats.org/officeDocument/2006/relationships/slide" Target="slide31.xml"/><Relationship Id="rId9" Type="http://schemas.openxmlformats.org/officeDocument/2006/relationships/slide" Target="slide2.xml"/><Relationship Id="rId14" Type="http://schemas.openxmlformats.org/officeDocument/2006/relationships/slide" Target="slide7.xml"/><Relationship Id="rId22" Type="http://schemas.openxmlformats.org/officeDocument/2006/relationships/slide" Target="slide9.xml"/><Relationship Id="rId27" Type="http://schemas.openxmlformats.org/officeDocument/2006/relationships/slide" Target="slide21.xml"/><Relationship Id="rId30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2.xml"/><Relationship Id="rId18" Type="http://schemas.openxmlformats.org/officeDocument/2006/relationships/slide" Target="slide8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7.xml"/><Relationship Id="rId7" Type="http://schemas.openxmlformats.org/officeDocument/2006/relationships/slide" Target="slide30.xml"/><Relationship Id="rId12" Type="http://schemas.openxmlformats.org/officeDocument/2006/relationships/slide" Target="slide6.xml"/><Relationship Id="rId17" Type="http://schemas.openxmlformats.org/officeDocument/2006/relationships/slide" Target="slide16.xml"/><Relationship Id="rId25" Type="http://schemas.openxmlformats.org/officeDocument/2006/relationships/slide" Target="slide18.xml"/><Relationship Id="rId33" Type="http://schemas.openxmlformats.org/officeDocument/2006/relationships/slide" Target="slide26.xml"/><Relationship Id="rId2" Type="http://schemas.openxmlformats.org/officeDocument/2006/relationships/image" Target="../media/image4.png"/><Relationship Id="rId16" Type="http://schemas.openxmlformats.org/officeDocument/2006/relationships/slide" Target="slide13.xml"/><Relationship Id="rId20" Type="http://schemas.openxmlformats.org/officeDocument/2006/relationships/slide" Target="slide14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slide" Target="slide4.xml"/><Relationship Id="rId24" Type="http://schemas.openxmlformats.org/officeDocument/2006/relationships/slide" Target="slide15.xml"/><Relationship Id="rId32" Type="http://schemas.openxmlformats.org/officeDocument/2006/relationships/slide" Target="slide24.xml"/><Relationship Id="rId5" Type="http://schemas.openxmlformats.org/officeDocument/2006/relationships/slide" Target="slide29.xml"/><Relationship Id="rId15" Type="http://schemas.openxmlformats.org/officeDocument/2006/relationships/slide" Target="slide10.xml"/><Relationship Id="rId23" Type="http://schemas.openxmlformats.org/officeDocument/2006/relationships/slide" Target="slide12.xml"/><Relationship Id="rId28" Type="http://schemas.openxmlformats.org/officeDocument/2006/relationships/slide" Target="slide23.xml"/><Relationship Id="rId10" Type="http://schemas.openxmlformats.org/officeDocument/2006/relationships/slide" Target="slide3.xml"/><Relationship Id="rId19" Type="http://schemas.openxmlformats.org/officeDocument/2006/relationships/slide" Target="slide11.xml"/><Relationship Id="rId31" Type="http://schemas.openxmlformats.org/officeDocument/2006/relationships/slide" Target="slide22.xml"/><Relationship Id="rId4" Type="http://schemas.openxmlformats.org/officeDocument/2006/relationships/slide" Target="slide31.xml"/><Relationship Id="rId9" Type="http://schemas.openxmlformats.org/officeDocument/2006/relationships/slide" Target="slide2.xml"/><Relationship Id="rId14" Type="http://schemas.openxmlformats.org/officeDocument/2006/relationships/slide" Target="slide7.xml"/><Relationship Id="rId22" Type="http://schemas.openxmlformats.org/officeDocument/2006/relationships/slide" Target="slide9.xml"/><Relationship Id="rId27" Type="http://schemas.openxmlformats.org/officeDocument/2006/relationships/slide" Target="slide21.xml"/><Relationship Id="rId30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2.xml"/><Relationship Id="rId18" Type="http://schemas.openxmlformats.org/officeDocument/2006/relationships/slide" Target="slide8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7.xml"/><Relationship Id="rId34" Type="http://schemas.openxmlformats.org/officeDocument/2006/relationships/image" Target="../media/image27.png"/><Relationship Id="rId7" Type="http://schemas.openxmlformats.org/officeDocument/2006/relationships/slide" Target="slide30.xml"/><Relationship Id="rId12" Type="http://schemas.openxmlformats.org/officeDocument/2006/relationships/slide" Target="slide6.xml"/><Relationship Id="rId17" Type="http://schemas.openxmlformats.org/officeDocument/2006/relationships/slide" Target="slide16.xml"/><Relationship Id="rId25" Type="http://schemas.openxmlformats.org/officeDocument/2006/relationships/slide" Target="slide18.xml"/><Relationship Id="rId33" Type="http://schemas.openxmlformats.org/officeDocument/2006/relationships/slide" Target="slide26.xml"/><Relationship Id="rId2" Type="http://schemas.openxmlformats.org/officeDocument/2006/relationships/image" Target="../media/image4.png"/><Relationship Id="rId16" Type="http://schemas.openxmlformats.org/officeDocument/2006/relationships/slide" Target="slide13.xml"/><Relationship Id="rId20" Type="http://schemas.openxmlformats.org/officeDocument/2006/relationships/slide" Target="slide14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slide" Target="slide4.xml"/><Relationship Id="rId24" Type="http://schemas.openxmlformats.org/officeDocument/2006/relationships/slide" Target="slide15.xml"/><Relationship Id="rId32" Type="http://schemas.openxmlformats.org/officeDocument/2006/relationships/slide" Target="slide24.xml"/><Relationship Id="rId5" Type="http://schemas.openxmlformats.org/officeDocument/2006/relationships/slide" Target="slide29.xml"/><Relationship Id="rId15" Type="http://schemas.openxmlformats.org/officeDocument/2006/relationships/slide" Target="slide10.xml"/><Relationship Id="rId23" Type="http://schemas.openxmlformats.org/officeDocument/2006/relationships/slide" Target="slide12.xml"/><Relationship Id="rId28" Type="http://schemas.openxmlformats.org/officeDocument/2006/relationships/slide" Target="slide23.xml"/><Relationship Id="rId10" Type="http://schemas.openxmlformats.org/officeDocument/2006/relationships/slide" Target="slide3.xml"/><Relationship Id="rId19" Type="http://schemas.openxmlformats.org/officeDocument/2006/relationships/slide" Target="slide11.xml"/><Relationship Id="rId31" Type="http://schemas.openxmlformats.org/officeDocument/2006/relationships/slide" Target="slide22.xml"/><Relationship Id="rId4" Type="http://schemas.openxmlformats.org/officeDocument/2006/relationships/slide" Target="slide31.xml"/><Relationship Id="rId9" Type="http://schemas.openxmlformats.org/officeDocument/2006/relationships/slide" Target="slide2.xml"/><Relationship Id="rId14" Type="http://schemas.openxmlformats.org/officeDocument/2006/relationships/slide" Target="slide7.xml"/><Relationship Id="rId22" Type="http://schemas.openxmlformats.org/officeDocument/2006/relationships/slide" Target="slide9.xml"/><Relationship Id="rId27" Type="http://schemas.openxmlformats.org/officeDocument/2006/relationships/slide" Target="slide21.xml"/><Relationship Id="rId30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2.xml"/><Relationship Id="rId18" Type="http://schemas.openxmlformats.org/officeDocument/2006/relationships/slide" Target="slide8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7.xml"/><Relationship Id="rId34" Type="http://schemas.openxmlformats.org/officeDocument/2006/relationships/image" Target="../media/image26.png"/><Relationship Id="rId7" Type="http://schemas.openxmlformats.org/officeDocument/2006/relationships/slide" Target="slide30.xml"/><Relationship Id="rId12" Type="http://schemas.openxmlformats.org/officeDocument/2006/relationships/slide" Target="slide6.xml"/><Relationship Id="rId17" Type="http://schemas.openxmlformats.org/officeDocument/2006/relationships/slide" Target="slide16.xml"/><Relationship Id="rId25" Type="http://schemas.openxmlformats.org/officeDocument/2006/relationships/slide" Target="slide18.xml"/><Relationship Id="rId33" Type="http://schemas.openxmlformats.org/officeDocument/2006/relationships/slide" Target="slide26.xml"/><Relationship Id="rId2" Type="http://schemas.openxmlformats.org/officeDocument/2006/relationships/image" Target="../media/image4.png"/><Relationship Id="rId16" Type="http://schemas.openxmlformats.org/officeDocument/2006/relationships/slide" Target="slide13.xml"/><Relationship Id="rId20" Type="http://schemas.openxmlformats.org/officeDocument/2006/relationships/slide" Target="slide14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slide" Target="slide4.xml"/><Relationship Id="rId24" Type="http://schemas.openxmlformats.org/officeDocument/2006/relationships/slide" Target="slide15.xml"/><Relationship Id="rId32" Type="http://schemas.openxmlformats.org/officeDocument/2006/relationships/slide" Target="slide24.xml"/><Relationship Id="rId5" Type="http://schemas.openxmlformats.org/officeDocument/2006/relationships/slide" Target="slide29.xml"/><Relationship Id="rId15" Type="http://schemas.openxmlformats.org/officeDocument/2006/relationships/slide" Target="slide10.xml"/><Relationship Id="rId23" Type="http://schemas.openxmlformats.org/officeDocument/2006/relationships/slide" Target="slide12.xml"/><Relationship Id="rId28" Type="http://schemas.openxmlformats.org/officeDocument/2006/relationships/slide" Target="slide23.xml"/><Relationship Id="rId10" Type="http://schemas.openxmlformats.org/officeDocument/2006/relationships/slide" Target="slide3.xml"/><Relationship Id="rId19" Type="http://schemas.openxmlformats.org/officeDocument/2006/relationships/slide" Target="slide11.xml"/><Relationship Id="rId31" Type="http://schemas.openxmlformats.org/officeDocument/2006/relationships/slide" Target="slide22.xml"/><Relationship Id="rId4" Type="http://schemas.openxmlformats.org/officeDocument/2006/relationships/slide" Target="slide31.xml"/><Relationship Id="rId9" Type="http://schemas.openxmlformats.org/officeDocument/2006/relationships/slide" Target="slide2.xml"/><Relationship Id="rId14" Type="http://schemas.openxmlformats.org/officeDocument/2006/relationships/slide" Target="slide7.xml"/><Relationship Id="rId22" Type="http://schemas.openxmlformats.org/officeDocument/2006/relationships/slide" Target="slide9.xml"/><Relationship Id="rId27" Type="http://schemas.openxmlformats.org/officeDocument/2006/relationships/slide" Target="slide21.xml"/><Relationship Id="rId30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2.xml"/><Relationship Id="rId18" Type="http://schemas.openxmlformats.org/officeDocument/2006/relationships/slide" Target="slide8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7.xml"/><Relationship Id="rId34" Type="http://schemas.openxmlformats.org/officeDocument/2006/relationships/image" Target="../media/image27.png"/><Relationship Id="rId7" Type="http://schemas.openxmlformats.org/officeDocument/2006/relationships/slide" Target="slide30.xml"/><Relationship Id="rId12" Type="http://schemas.openxmlformats.org/officeDocument/2006/relationships/slide" Target="slide6.xml"/><Relationship Id="rId17" Type="http://schemas.openxmlformats.org/officeDocument/2006/relationships/slide" Target="slide16.xml"/><Relationship Id="rId25" Type="http://schemas.openxmlformats.org/officeDocument/2006/relationships/slide" Target="slide18.xml"/><Relationship Id="rId33" Type="http://schemas.openxmlformats.org/officeDocument/2006/relationships/slide" Target="slide26.xml"/><Relationship Id="rId2" Type="http://schemas.openxmlformats.org/officeDocument/2006/relationships/image" Target="../media/image4.png"/><Relationship Id="rId16" Type="http://schemas.openxmlformats.org/officeDocument/2006/relationships/slide" Target="slide13.xml"/><Relationship Id="rId20" Type="http://schemas.openxmlformats.org/officeDocument/2006/relationships/slide" Target="slide14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slide" Target="slide4.xml"/><Relationship Id="rId24" Type="http://schemas.openxmlformats.org/officeDocument/2006/relationships/slide" Target="slide15.xml"/><Relationship Id="rId32" Type="http://schemas.openxmlformats.org/officeDocument/2006/relationships/slide" Target="slide24.xml"/><Relationship Id="rId5" Type="http://schemas.openxmlformats.org/officeDocument/2006/relationships/slide" Target="slide29.xml"/><Relationship Id="rId15" Type="http://schemas.openxmlformats.org/officeDocument/2006/relationships/slide" Target="slide10.xml"/><Relationship Id="rId23" Type="http://schemas.openxmlformats.org/officeDocument/2006/relationships/slide" Target="slide12.xml"/><Relationship Id="rId28" Type="http://schemas.openxmlformats.org/officeDocument/2006/relationships/slide" Target="slide23.xml"/><Relationship Id="rId10" Type="http://schemas.openxmlformats.org/officeDocument/2006/relationships/slide" Target="slide3.xml"/><Relationship Id="rId19" Type="http://schemas.openxmlformats.org/officeDocument/2006/relationships/slide" Target="slide11.xml"/><Relationship Id="rId31" Type="http://schemas.openxmlformats.org/officeDocument/2006/relationships/slide" Target="slide22.xml"/><Relationship Id="rId4" Type="http://schemas.openxmlformats.org/officeDocument/2006/relationships/slide" Target="slide31.xml"/><Relationship Id="rId9" Type="http://schemas.openxmlformats.org/officeDocument/2006/relationships/slide" Target="slide2.xml"/><Relationship Id="rId14" Type="http://schemas.openxmlformats.org/officeDocument/2006/relationships/slide" Target="slide7.xml"/><Relationship Id="rId22" Type="http://schemas.openxmlformats.org/officeDocument/2006/relationships/slide" Target="slide9.xml"/><Relationship Id="rId27" Type="http://schemas.openxmlformats.org/officeDocument/2006/relationships/slide" Target="slide21.xml"/><Relationship Id="rId30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2.xml"/><Relationship Id="rId18" Type="http://schemas.openxmlformats.org/officeDocument/2006/relationships/slide" Target="slide8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7.xml"/><Relationship Id="rId34" Type="http://schemas.openxmlformats.org/officeDocument/2006/relationships/image" Target="../media/image26.png"/><Relationship Id="rId7" Type="http://schemas.openxmlformats.org/officeDocument/2006/relationships/slide" Target="slide30.xml"/><Relationship Id="rId12" Type="http://schemas.openxmlformats.org/officeDocument/2006/relationships/slide" Target="slide6.xml"/><Relationship Id="rId17" Type="http://schemas.openxmlformats.org/officeDocument/2006/relationships/slide" Target="slide16.xml"/><Relationship Id="rId25" Type="http://schemas.openxmlformats.org/officeDocument/2006/relationships/slide" Target="slide18.xml"/><Relationship Id="rId33" Type="http://schemas.openxmlformats.org/officeDocument/2006/relationships/slide" Target="slide26.xml"/><Relationship Id="rId2" Type="http://schemas.openxmlformats.org/officeDocument/2006/relationships/image" Target="../media/image4.png"/><Relationship Id="rId16" Type="http://schemas.openxmlformats.org/officeDocument/2006/relationships/slide" Target="slide13.xml"/><Relationship Id="rId20" Type="http://schemas.openxmlformats.org/officeDocument/2006/relationships/slide" Target="slide14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slide" Target="slide4.xml"/><Relationship Id="rId24" Type="http://schemas.openxmlformats.org/officeDocument/2006/relationships/slide" Target="slide15.xml"/><Relationship Id="rId32" Type="http://schemas.openxmlformats.org/officeDocument/2006/relationships/slide" Target="slide24.xml"/><Relationship Id="rId5" Type="http://schemas.openxmlformats.org/officeDocument/2006/relationships/slide" Target="slide29.xml"/><Relationship Id="rId15" Type="http://schemas.openxmlformats.org/officeDocument/2006/relationships/slide" Target="slide10.xml"/><Relationship Id="rId23" Type="http://schemas.openxmlformats.org/officeDocument/2006/relationships/slide" Target="slide12.xml"/><Relationship Id="rId28" Type="http://schemas.openxmlformats.org/officeDocument/2006/relationships/slide" Target="slide23.xml"/><Relationship Id="rId10" Type="http://schemas.openxmlformats.org/officeDocument/2006/relationships/slide" Target="slide3.xml"/><Relationship Id="rId19" Type="http://schemas.openxmlformats.org/officeDocument/2006/relationships/slide" Target="slide11.xml"/><Relationship Id="rId31" Type="http://schemas.openxmlformats.org/officeDocument/2006/relationships/slide" Target="slide22.xml"/><Relationship Id="rId4" Type="http://schemas.openxmlformats.org/officeDocument/2006/relationships/slide" Target="slide31.xml"/><Relationship Id="rId9" Type="http://schemas.openxmlformats.org/officeDocument/2006/relationships/slide" Target="slide2.xml"/><Relationship Id="rId14" Type="http://schemas.openxmlformats.org/officeDocument/2006/relationships/slide" Target="slide7.xml"/><Relationship Id="rId22" Type="http://schemas.openxmlformats.org/officeDocument/2006/relationships/slide" Target="slide9.xml"/><Relationship Id="rId27" Type="http://schemas.openxmlformats.org/officeDocument/2006/relationships/slide" Target="slide21.xml"/><Relationship Id="rId30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2.xml"/><Relationship Id="rId18" Type="http://schemas.openxmlformats.org/officeDocument/2006/relationships/slide" Target="slide8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7.xml"/><Relationship Id="rId34" Type="http://schemas.openxmlformats.org/officeDocument/2006/relationships/image" Target="../media/image27.png"/><Relationship Id="rId7" Type="http://schemas.openxmlformats.org/officeDocument/2006/relationships/slide" Target="slide30.xml"/><Relationship Id="rId12" Type="http://schemas.openxmlformats.org/officeDocument/2006/relationships/slide" Target="slide6.xml"/><Relationship Id="rId17" Type="http://schemas.openxmlformats.org/officeDocument/2006/relationships/slide" Target="slide16.xml"/><Relationship Id="rId25" Type="http://schemas.openxmlformats.org/officeDocument/2006/relationships/slide" Target="slide18.xml"/><Relationship Id="rId33" Type="http://schemas.openxmlformats.org/officeDocument/2006/relationships/slide" Target="slide26.xml"/><Relationship Id="rId2" Type="http://schemas.openxmlformats.org/officeDocument/2006/relationships/image" Target="../media/image4.png"/><Relationship Id="rId16" Type="http://schemas.openxmlformats.org/officeDocument/2006/relationships/slide" Target="slide13.xml"/><Relationship Id="rId20" Type="http://schemas.openxmlformats.org/officeDocument/2006/relationships/slide" Target="slide14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slide" Target="slide4.xml"/><Relationship Id="rId24" Type="http://schemas.openxmlformats.org/officeDocument/2006/relationships/slide" Target="slide15.xml"/><Relationship Id="rId32" Type="http://schemas.openxmlformats.org/officeDocument/2006/relationships/slide" Target="slide24.xml"/><Relationship Id="rId5" Type="http://schemas.openxmlformats.org/officeDocument/2006/relationships/slide" Target="slide29.xml"/><Relationship Id="rId15" Type="http://schemas.openxmlformats.org/officeDocument/2006/relationships/slide" Target="slide10.xml"/><Relationship Id="rId23" Type="http://schemas.openxmlformats.org/officeDocument/2006/relationships/slide" Target="slide12.xml"/><Relationship Id="rId28" Type="http://schemas.openxmlformats.org/officeDocument/2006/relationships/slide" Target="slide23.xml"/><Relationship Id="rId10" Type="http://schemas.openxmlformats.org/officeDocument/2006/relationships/slide" Target="slide3.xml"/><Relationship Id="rId19" Type="http://schemas.openxmlformats.org/officeDocument/2006/relationships/slide" Target="slide11.xml"/><Relationship Id="rId31" Type="http://schemas.openxmlformats.org/officeDocument/2006/relationships/slide" Target="slide22.xml"/><Relationship Id="rId4" Type="http://schemas.openxmlformats.org/officeDocument/2006/relationships/slide" Target="slide31.xml"/><Relationship Id="rId9" Type="http://schemas.openxmlformats.org/officeDocument/2006/relationships/slide" Target="slide2.xml"/><Relationship Id="rId14" Type="http://schemas.openxmlformats.org/officeDocument/2006/relationships/slide" Target="slide7.xml"/><Relationship Id="rId22" Type="http://schemas.openxmlformats.org/officeDocument/2006/relationships/slide" Target="slide9.xml"/><Relationship Id="rId27" Type="http://schemas.openxmlformats.org/officeDocument/2006/relationships/slide" Target="slide21.xml"/><Relationship Id="rId30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2.xml"/><Relationship Id="rId18" Type="http://schemas.openxmlformats.org/officeDocument/2006/relationships/slide" Target="slide8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7.xml"/><Relationship Id="rId34" Type="http://schemas.openxmlformats.org/officeDocument/2006/relationships/image" Target="../media/image26.png"/><Relationship Id="rId7" Type="http://schemas.openxmlformats.org/officeDocument/2006/relationships/slide" Target="slide30.xml"/><Relationship Id="rId12" Type="http://schemas.openxmlformats.org/officeDocument/2006/relationships/slide" Target="slide6.xml"/><Relationship Id="rId17" Type="http://schemas.openxmlformats.org/officeDocument/2006/relationships/slide" Target="slide16.xml"/><Relationship Id="rId25" Type="http://schemas.openxmlformats.org/officeDocument/2006/relationships/slide" Target="slide18.xml"/><Relationship Id="rId33" Type="http://schemas.openxmlformats.org/officeDocument/2006/relationships/slide" Target="slide26.xml"/><Relationship Id="rId2" Type="http://schemas.openxmlformats.org/officeDocument/2006/relationships/image" Target="../media/image4.png"/><Relationship Id="rId16" Type="http://schemas.openxmlformats.org/officeDocument/2006/relationships/slide" Target="slide13.xml"/><Relationship Id="rId20" Type="http://schemas.openxmlformats.org/officeDocument/2006/relationships/slide" Target="slide14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slide" Target="slide4.xml"/><Relationship Id="rId24" Type="http://schemas.openxmlformats.org/officeDocument/2006/relationships/slide" Target="slide15.xml"/><Relationship Id="rId32" Type="http://schemas.openxmlformats.org/officeDocument/2006/relationships/slide" Target="slide24.xml"/><Relationship Id="rId5" Type="http://schemas.openxmlformats.org/officeDocument/2006/relationships/slide" Target="slide29.xml"/><Relationship Id="rId15" Type="http://schemas.openxmlformats.org/officeDocument/2006/relationships/slide" Target="slide10.xml"/><Relationship Id="rId23" Type="http://schemas.openxmlformats.org/officeDocument/2006/relationships/slide" Target="slide12.xml"/><Relationship Id="rId28" Type="http://schemas.openxmlformats.org/officeDocument/2006/relationships/slide" Target="slide23.xml"/><Relationship Id="rId10" Type="http://schemas.openxmlformats.org/officeDocument/2006/relationships/slide" Target="slide3.xml"/><Relationship Id="rId19" Type="http://schemas.openxmlformats.org/officeDocument/2006/relationships/slide" Target="slide11.xml"/><Relationship Id="rId31" Type="http://schemas.openxmlformats.org/officeDocument/2006/relationships/slide" Target="slide22.xml"/><Relationship Id="rId4" Type="http://schemas.openxmlformats.org/officeDocument/2006/relationships/slide" Target="slide31.xml"/><Relationship Id="rId9" Type="http://schemas.openxmlformats.org/officeDocument/2006/relationships/slide" Target="slide2.xml"/><Relationship Id="rId14" Type="http://schemas.openxmlformats.org/officeDocument/2006/relationships/slide" Target="slide7.xml"/><Relationship Id="rId22" Type="http://schemas.openxmlformats.org/officeDocument/2006/relationships/slide" Target="slide9.xml"/><Relationship Id="rId27" Type="http://schemas.openxmlformats.org/officeDocument/2006/relationships/slide" Target="slide21.xml"/><Relationship Id="rId30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2.xml"/><Relationship Id="rId18" Type="http://schemas.openxmlformats.org/officeDocument/2006/relationships/slide" Target="slide8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7.xml"/><Relationship Id="rId34" Type="http://schemas.openxmlformats.org/officeDocument/2006/relationships/image" Target="../media/image28.png"/><Relationship Id="rId7" Type="http://schemas.openxmlformats.org/officeDocument/2006/relationships/slide" Target="slide30.xml"/><Relationship Id="rId12" Type="http://schemas.openxmlformats.org/officeDocument/2006/relationships/slide" Target="slide6.xml"/><Relationship Id="rId17" Type="http://schemas.openxmlformats.org/officeDocument/2006/relationships/slide" Target="slide16.xml"/><Relationship Id="rId25" Type="http://schemas.openxmlformats.org/officeDocument/2006/relationships/slide" Target="slide18.xml"/><Relationship Id="rId33" Type="http://schemas.openxmlformats.org/officeDocument/2006/relationships/slide" Target="slide26.xml"/><Relationship Id="rId2" Type="http://schemas.openxmlformats.org/officeDocument/2006/relationships/image" Target="../media/image4.png"/><Relationship Id="rId16" Type="http://schemas.openxmlformats.org/officeDocument/2006/relationships/slide" Target="slide13.xml"/><Relationship Id="rId20" Type="http://schemas.openxmlformats.org/officeDocument/2006/relationships/slide" Target="slide14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slide" Target="slide4.xml"/><Relationship Id="rId24" Type="http://schemas.openxmlformats.org/officeDocument/2006/relationships/slide" Target="slide15.xml"/><Relationship Id="rId32" Type="http://schemas.openxmlformats.org/officeDocument/2006/relationships/slide" Target="slide24.xml"/><Relationship Id="rId5" Type="http://schemas.openxmlformats.org/officeDocument/2006/relationships/slide" Target="slide29.xml"/><Relationship Id="rId15" Type="http://schemas.openxmlformats.org/officeDocument/2006/relationships/slide" Target="slide10.xml"/><Relationship Id="rId23" Type="http://schemas.openxmlformats.org/officeDocument/2006/relationships/slide" Target="slide12.xml"/><Relationship Id="rId28" Type="http://schemas.openxmlformats.org/officeDocument/2006/relationships/slide" Target="slide23.xml"/><Relationship Id="rId10" Type="http://schemas.openxmlformats.org/officeDocument/2006/relationships/slide" Target="slide3.xml"/><Relationship Id="rId19" Type="http://schemas.openxmlformats.org/officeDocument/2006/relationships/slide" Target="slide11.xml"/><Relationship Id="rId31" Type="http://schemas.openxmlformats.org/officeDocument/2006/relationships/slide" Target="slide22.xml"/><Relationship Id="rId4" Type="http://schemas.openxmlformats.org/officeDocument/2006/relationships/slide" Target="slide31.xml"/><Relationship Id="rId9" Type="http://schemas.openxmlformats.org/officeDocument/2006/relationships/slide" Target="slide2.xml"/><Relationship Id="rId14" Type="http://schemas.openxmlformats.org/officeDocument/2006/relationships/slide" Target="slide7.xml"/><Relationship Id="rId22" Type="http://schemas.openxmlformats.org/officeDocument/2006/relationships/slide" Target="slide9.xml"/><Relationship Id="rId27" Type="http://schemas.openxmlformats.org/officeDocument/2006/relationships/slide" Target="slide21.xml"/><Relationship Id="rId30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2.xml"/><Relationship Id="rId18" Type="http://schemas.openxmlformats.org/officeDocument/2006/relationships/slide" Target="slide8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7.xml"/><Relationship Id="rId34" Type="http://schemas.openxmlformats.org/officeDocument/2006/relationships/image" Target="../media/image29.png"/><Relationship Id="rId7" Type="http://schemas.openxmlformats.org/officeDocument/2006/relationships/slide" Target="slide30.xml"/><Relationship Id="rId12" Type="http://schemas.openxmlformats.org/officeDocument/2006/relationships/slide" Target="slide6.xml"/><Relationship Id="rId17" Type="http://schemas.openxmlformats.org/officeDocument/2006/relationships/slide" Target="slide16.xml"/><Relationship Id="rId25" Type="http://schemas.openxmlformats.org/officeDocument/2006/relationships/slide" Target="slide18.xml"/><Relationship Id="rId33" Type="http://schemas.openxmlformats.org/officeDocument/2006/relationships/slide" Target="slide26.xml"/><Relationship Id="rId2" Type="http://schemas.openxmlformats.org/officeDocument/2006/relationships/image" Target="../media/image4.png"/><Relationship Id="rId16" Type="http://schemas.openxmlformats.org/officeDocument/2006/relationships/slide" Target="slide13.xml"/><Relationship Id="rId20" Type="http://schemas.openxmlformats.org/officeDocument/2006/relationships/slide" Target="slide14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slide" Target="slide4.xml"/><Relationship Id="rId24" Type="http://schemas.openxmlformats.org/officeDocument/2006/relationships/slide" Target="slide15.xml"/><Relationship Id="rId32" Type="http://schemas.openxmlformats.org/officeDocument/2006/relationships/slide" Target="slide24.xml"/><Relationship Id="rId5" Type="http://schemas.openxmlformats.org/officeDocument/2006/relationships/slide" Target="slide29.xml"/><Relationship Id="rId15" Type="http://schemas.openxmlformats.org/officeDocument/2006/relationships/slide" Target="slide10.xml"/><Relationship Id="rId23" Type="http://schemas.openxmlformats.org/officeDocument/2006/relationships/slide" Target="slide12.xml"/><Relationship Id="rId28" Type="http://schemas.openxmlformats.org/officeDocument/2006/relationships/slide" Target="slide23.xml"/><Relationship Id="rId36" Type="http://schemas.openxmlformats.org/officeDocument/2006/relationships/image" Target="../media/image31.png"/><Relationship Id="rId10" Type="http://schemas.openxmlformats.org/officeDocument/2006/relationships/slide" Target="slide3.xml"/><Relationship Id="rId19" Type="http://schemas.openxmlformats.org/officeDocument/2006/relationships/slide" Target="slide11.xml"/><Relationship Id="rId31" Type="http://schemas.openxmlformats.org/officeDocument/2006/relationships/slide" Target="slide22.xml"/><Relationship Id="rId4" Type="http://schemas.openxmlformats.org/officeDocument/2006/relationships/slide" Target="slide31.xml"/><Relationship Id="rId9" Type="http://schemas.openxmlformats.org/officeDocument/2006/relationships/slide" Target="slide2.xml"/><Relationship Id="rId14" Type="http://schemas.openxmlformats.org/officeDocument/2006/relationships/slide" Target="slide7.xml"/><Relationship Id="rId22" Type="http://schemas.openxmlformats.org/officeDocument/2006/relationships/slide" Target="slide9.xml"/><Relationship Id="rId27" Type="http://schemas.openxmlformats.org/officeDocument/2006/relationships/slide" Target="slide21.xml"/><Relationship Id="rId30" Type="http://schemas.openxmlformats.org/officeDocument/2006/relationships/slide" Target="slide20.xml"/><Relationship Id="rId35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2.xml"/><Relationship Id="rId18" Type="http://schemas.openxmlformats.org/officeDocument/2006/relationships/slide" Target="slide8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7.xml"/><Relationship Id="rId34" Type="http://schemas.openxmlformats.org/officeDocument/2006/relationships/image" Target="../media/image32.png"/><Relationship Id="rId7" Type="http://schemas.openxmlformats.org/officeDocument/2006/relationships/slide" Target="slide30.xml"/><Relationship Id="rId12" Type="http://schemas.openxmlformats.org/officeDocument/2006/relationships/slide" Target="slide6.xml"/><Relationship Id="rId17" Type="http://schemas.openxmlformats.org/officeDocument/2006/relationships/slide" Target="slide16.xml"/><Relationship Id="rId25" Type="http://schemas.openxmlformats.org/officeDocument/2006/relationships/slide" Target="slide18.xml"/><Relationship Id="rId33" Type="http://schemas.openxmlformats.org/officeDocument/2006/relationships/slide" Target="slide26.xml"/><Relationship Id="rId2" Type="http://schemas.openxmlformats.org/officeDocument/2006/relationships/image" Target="../media/image4.png"/><Relationship Id="rId16" Type="http://schemas.openxmlformats.org/officeDocument/2006/relationships/slide" Target="slide13.xml"/><Relationship Id="rId20" Type="http://schemas.openxmlformats.org/officeDocument/2006/relationships/slide" Target="slide14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slide" Target="slide4.xml"/><Relationship Id="rId24" Type="http://schemas.openxmlformats.org/officeDocument/2006/relationships/slide" Target="slide15.xml"/><Relationship Id="rId32" Type="http://schemas.openxmlformats.org/officeDocument/2006/relationships/slide" Target="slide24.xml"/><Relationship Id="rId5" Type="http://schemas.openxmlformats.org/officeDocument/2006/relationships/slide" Target="slide29.xml"/><Relationship Id="rId15" Type="http://schemas.openxmlformats.org/officeDocument/2006/relationships/slide" Target="slide10.xml"/><Relationship Id="rId23" Type="http://schemas.openxmlformats.org/officeDocument/2006/relationships/slide" Target="slide12.xml"/><Relationship Id="rId28" Type="http://schemas.openxmlformats.org/officeDocument/2006/relationships/slide" Target="slide23.xml"/><Relationship Id="rId10" Type="http://schemas.openxmlformats.org/officeDocument/2006/relationships/slide" Target="slide3.xml"/><Relationship Id="rId19" Type="http://schemas.openxmlformats.org/officeDocument/2006/relationships/slide" Target="slide11.xml"/><Relationship Id="rId31" Type="http://schemas.openxmlformats.org/officeDocument/2006/relationships/slide" Target="slide22.xml"/><Relationship Id="rId4" Type="http://schemas.openxmlformats.org/officeDocument/2006/relationships/slide" Target="slide31.xml"/><Relationship Id="rId9" Type="http://schemas.openxmlformats.org/officeDocument/2006/relationships/slide" Target="slide2.xml"/><Relationship Id="rId14" Type="http://schemas.openxmlformats.org/officeDocument/2006/relationships/slide" Target="slide7.xml"/><Relationship Id="rId22" Type="http://schemas.openxmlformats.org/officeDocument/2006/relationships/slide" Target="slide9.xml"/><Relationship Id="rId27" Type="http://schemas.openxmlformats.org/officeDocument/2006/relationships/slide" Target="slide21.xml"/><Relationship Id="rId30" Type="http://schemas.openxmlformats.org/officeDocument/2006/relationships/slide" Target="slide2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2.xml"/><Relationship Id="rId18" Type="http://schemas.openxmlformats.org/officeDocument/2006/relationships/slide" Target="slide8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7.xml"/><Relationship Id="rId34" Type="http://schemas.openxmlformats.org/officeDocument/2006/relationships/image" Target="../media/image33.png"/><Relationship Id="rId7" Type="http://schemas.openxmlformats.org/officeDocument/2006/relationships/slide" Target="slide30.xml"/><Relationship Id="rId12" Type="http://schemas.openxmlformats.org/officeDocument/2006/relationships/slide" Target="slide6.xml"/><Relationship Id="rId17" Type="http://schemas.openxmlformats.org/officeDocument/2006/relationships/slide" Target="slide16.xml"/><Relationship Id="rId25" Type="http://schemas.openxmlformats.org/officeDocument/2006/relationships/slide" Target="slide18.xml"/><Relationship Id="rId33" Type="http://schemas.openxmlformats.org/officeDocument/2006/relationships/slide" Target="slide26.xml"/><Relationship Id="rId2" Type="http://schemas.openxmlformats.org/officeDocument/2006/relationships/image" Target="../media/image4.png"/><Relationship Id="rId16" Type="http://schemas.openxmlformats.org/officeDocument/2006/relationships/slide" Target="slide13.xml"/><Relationship Id="rId20" Type="http://schemas.openxmlformats.org/officeDocument/2006/relationships/slide" Target="slide14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slide" Target="slide4.xml"/><Relationship Id="rId24" Type="http://schemas.openxmlformats.org/officeDocument/2006/relationships/slide" Target="slide15.xml"/><Relationship Id="rId32" Type="http://schemas.openxmlformats.org/officeDocument/2006/relationships/slide" Target="slide24.xml"/><Relationship Id="rId5" Type="http://schemas.openxmlformats.org/officeDocument/2006/relationships/slide" Target="slide29.xml"/><Relationship Id="rId15" Type="http://schemas.openxmlformats.org/officeDocument/2006/relationships/slide" Target="slide10.xml"/><Relationship Id="rId23" Type="http://schemas.openxmlformats.org/officeDocument/2006/relationships/slide" Target="slide12.xml"/><Relationship Id="rId28" Type="http://schemas.openxmlformats.org/officeDocument/2006/relationships/slide" Target="slide23.xml"/><Relationship Id="rId10" Type="http://schemas.openxmlformats.org/officeDocument/2006/relationships/slide" Target="slide3.xml"/><Relationship Id="rId19" Type="http://schemas.openxmlformats.org/officeDocument/2006/relationships/slide" Target="slide11.xml"/><Relationship Id="rId31" Type="http://schemas.openxmlformats.org/officeDocument/2006/relationships/slide" Target="slide22.xml"/><Relationship Id="rId4" Type="http://schemas.openxmlformats.org/officeDocument/2006/relationships/slide" Target="slide31.xml"/><Relationship Id="rId9" Type="http://schemas.openxmlformats.org/officeDocument/2006/relationships/slide" Target="slide2.xml"/><Relationship Id="rId14" Type="http://schemas.openxmlformats.org/officeDocument/2006/relationships/slide" Target="slide7.xml"/><Relationship Id="rId22" Type="http://schemas.openxmlformats.org/officeDocument/2006/relationships/slide" Target="slide9.xml"/><Relationship Id="rId27" Type="http://schemas.openxmlformats.org/officeDocument/2006/relationships/slide" Target="slide21.xml"/><Relationship Id="rId30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2.xml"/><Relationship Id="rId18" Type="http://schemas.openxmlformats.org/officeDocument/2006/relationships/slide" Target="slide8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7.xml"/><Relationship Id="rId34" Type="http://schemas.openxmlformats.org/officeDocument/2006/relationships/image" Target="../media/image5.png"/><Relationship Id="rId7" Type="http://schemas.openxmlformats.org/officeDocument/2006/relationships/slide" Target="slide30.xml"/><Relationship Id="rId12" Type="http://schemas.openxmlformats.org/officeDocument/2006/relationships/slide" Target="slide6.xml"/><Relationship Id="rId17" Type="http://schemas.openxmlformats.org/officeDocument/2006/relationships/slide" Target="slide16.xml"/><Relationship Id="rId25" Type="http://schemas.openxmlformats.org/officeDocument/2006/relationships/slide" Target="slide18.xml"/><Relationship Id="rId33" Type="http://schemas.openxmlformats.org/officeDocument/2006/relationships/slide" Target="slide26.xml"/><Relationship Id="rId2" Type="http://schemas.openxmlformats.org/officeDocument/2006/relationships/image" Target="../media/image4.png"/><Relationship Id="rId16" Type="http://schemas.openxmlformats.org/officeDocument/2006/relationships/slide" Target="slide13.xml"/><Relationship Id="rId20" Type="http://schemas.openxmlformats.org/officeDocument/2006/relationships/slide" Target="slide14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slide" Target="slide4.xml"/><Relationship Id="rId24" Type="http://schemas.openxmlformats.org/officeDocument/2006/relationships/slide" Target="slide15.xml"/><Relationship Id="rId32" Type="http://schemas.openxmlformats.org/officeDocument/2006/relationships/slide" Target="slide24.xml"/><Relationship Id="rId5" Type="http://schemas.openxmlformats.org/officeDocument/2006/relationships/slide" Target="slide29.xml"/><Relationship Id="rId15" Type="http://schemas.openxmlformats.org/officeDocument/2006/relationships/slide" Target="slide10.xml"/><Relationship Id="rId23" Type="http://schemas.openxmlformats.org/officeDocument/2006/relationships/slide" Target="slide12.xml"/><Relationship Id="rId28" Type="http://schemas.openxmlformats.org/officeDocument/2006/relationships/slide" Target="slide23.xml"/><Relationship Id="rId10" Type="http://schemas.openxmlformats.org/officeDocument/2006/relationships/slide" Target="slide3.xml"/><Relationship Id="rId19" Type="http://schemas.openxmlformats.org/officeDocument/2006/relationships/slide" Target="slide11.xml"/><Relationship Id="rId31" Type="http://schemas.openxmlformats.org/officeDocument/2006/relationships/slide" Target="slide22.xml"/><Relationship Id="rId4" Type="http://schemas.openxmlformats.org/officeDocument/2006/relationships/slide" Target="slide31.xml"/><Relationship Id="rId9" Type="http://schemas.openxmlformats.org/officeDocument/2006/relationships/slide" Target="slide2.xml"/><Relationship Id="rId14" Type="http://schemas.openxmlformats.org/officeDocument/2006/relationships/slide" Target="slide7.xml"/><Relationship Id="rId22" Type="http://schemas.openxmlformats.org/officeDocument/2006/relationships/slide" Target="slide9.xml"/><Relationship Id="rId27" Type="http://schemas.openxmlformats.org/officeDocument/2006/relationships/slide" Target="slide21.xml"/><Relationship Id="rId30" Type="http://schemas.openxmlformats.org/officeDocument/2006/relationships/slide" Target="slide20.xml"/><Relationship Id="rId35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2.xml"/><Relationship Id="rId18" Type="http://schemas.openxmlformats.org/officeDocument/2006/relationships/slide" Target="slide8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7.xml"/><Relationship Id="rId34" Type="http://schemas.openxmlformats.org/officeDocument/2006/relationships/image" Target="../media/image34.png"/><Relationship Id="rId7" Type="http://schemas.openxmlformats.org/officeDocument/2006/relationships/slide" Target="slide30.xml"/><Relationship Id="rId12" Type="http://schemas.openxmlformats.org/officeDocument/2006/relationships/slide" Target="slide6.xml"/><Relationship Id="rId17" Type="http://schemas.openxmlformats.org/officeDocument/2006/relationships/slide" Target="slide16.xml"/><Relationship Id="rId25" Type="http://schemas.openxmlformats.org/officeDocument/2006/relationships/slide" Target="slide18.xml"/><Relationship Id="rId33" Type="http://schemas.openxmlformats.org/officeDocument/2006/relationships/slide" Target="slide26.xml"/><Relationship Id="rId2" Type="http://schemas.openxmlformats.org/officeDocument/2006/relationships/image" Target="../media/image4.png"/><Relationship Id="rId16" Type="http://schemas.openxmlformats.org/officeDocument/2006/relationships/slide" Target="slide13.xml"/><Relationship Id="rId20" Type="http://schemas.openxmlformats.org/officeDocument/2006/relationships/slide" Target="slide14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slide" Target="slide4.xml"/><Relationship Id="rId24" Type="http://schemas.openxmlformats.org/officeDocument/2006/relationships/slide" Target="slide15.xml"/><Relationship Id="rId32" Type="http://schemas.openxmlformats.org/officeDocument/2006/relationships/slide" Target="slide24.xml"/><Relationship Id="rId5" Type="http://schemas.openxmlformats.org/officeDocument/2006/relationships/slide" Target="slide29.xml"/><Relationship Id="rId15" Type="http://schemas.openxmlformats.org/officeDocument/2006/relationships/slide" Target="slide10.xml"/><Relationship Id="rId23" Type="http://schemas.openxmlformats.org/officeDocument/2006/relationships/slide" Target="slide12.xml"/><Relationship Id="rId28" Type="http://schemas.openxmlformats.org/officeDocument/2006/relationships/slide" Target="slide23.xml"/><Relationship Id="rId10" Type="http://schemas.openxmlformats.org/officeDocument/2006/relationships/slide" Target="slide3.xml"/><Relationship Id="rId19" Type="http://schemas.openxmlformats.org/officeDocument/2006/relationships/slide" Target="slide11.xml"/><Relationship Id="rId31" Type="http://schemas.openxmlformats.org/officeDocument/2006/relationships/slide" Target="slide22.xml"/><Relationship Id="rId4" Type="http://schemas.openxmlformats.org/officeDocument/2006/relationships/slide" Target="slide31.xml"/><Relationship Id="rId9" Type="http://schemas.openxmlformats.org/officeDocument/2006/relationships/slide" Target="slide2.xml"/><Relationship Id="rId14" Type="http://schemas.openxmlformats.org/officeDocument/2006/relationships/slide" Target="slide7.xml"/><Relationship Id="rId22" Type="http://schemas.openxmlformats.org/officeDocument/2006/relationships/slide" Target="slide9.xml"/><Relationship Id="rId27" Type="http://schemas.openxmlformats.org/officeDocument/2006/relationships/slide" Target="slide21.xml"/><Relationship Id="rId30" Type="http://schemas.openxmlformats.org/officeDocument/2006/relationships/slide" Target="slide2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2.xml"/><Relationship Id="rId18" Type="http://schemas.openxmlformats.org/officeDocument/2006/relationships/slide" Target="slide8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7.xml"/><Relationship Id="rId34" Type="http://schemas.openxmlformats.org/officeDocument/2006/relationships/image" Target="../media/image35.png"/><Relationship Id="rId7" Type="http://schemas.openxmlformats.org/officeDocument/2006/relationships/slide" Target="slide30.xml"/><Relationship Id="rId12" Type="http://schemas.openxmlformats.org/officeDocument/2006/relationships/slide" Target="slide6.xml"/><Relationship Id="rId17" Type="http://schemas.openxmlformats.org/officeDocument/2006/relationships/slide" Target="slide16.xml"/><Relationship Id="rId25" Type="http://schemas.openxmlformats.org/officeDocument/2006/relationships/slide" Target="slide18.xml"/><Relationship Id="rId33" Type="http://schemas.openxmlformats.org/officeDocument/2006/relationships/slide" Target="slide26.xml"/><Relationship Id="rId2" Type="http://schemas.openxmlformats.org/officeDocument/2006/relationships/image" Target="../media/image4.png"/><Relationship Id="rId16" Type="http://schemas.openxmlformats.org/officeDocument/2006/relationships/slide" Target="slide13.xml"/><Relationship Id="rId20" Type="http://schemas.openxmlformats.org/officeDocument/2006/relationships/slide" Target="slide14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slide" Target="slide4.xml"/><Relationship Id="rId24" Type="http://schemas.openxmlformats.org/officeDocument/2006/relationships/slide" Target="slide15.xml"/><Relationship Id="rId32" Type="http://schemas.openxmlformats.org/officeDocument/2006/relationships/slide" Target="slide24.xml"/><Relationship Id="rId5" Type="http://schemas.openxmlformats.org/officeDocument/2006/relationships/slide" Target="slide29.xml"/><Relationship Id="rId15" Type="http://schemas.openxmlformats.org/officeDocument/2006/relationships/slide" Target="slide10.xml"/><Relationship Id="rId23" Type="http://schemas.openxmlformats.org/officeDocument/2006/relationships/slide" Target="slide12.xml"/><Relationship Id="rId28" Type="http://schemas.openxmlformats.org/officeDocument/2006/relationships/slide" Target="slide23.xml"/><Relationship Id="rId10" Type="http://schemas.openxmlformats.org/officeDocument/2006/relationships/slide" Target="slide3.xml"/><Relationship Id="rId19" Type="http://schemas.openxmlformats.org/officeDocument/2006/relationships/slide" Target="slide11.xml"/><Relationship Id="rId31" Type="http://schemas.openxmlformats.org/officeDocument/2006/relationships/slide" Target="slide22.xml"/><Relationship Id="rId4" Type="http://schemas.openxmlformats.org/officeDocument/2006/relationships/slide" Target="slide31.xml"/><Relationship Id="rId9" Type="http://schemas.openxmlformats.org/officeDocument/2006/relationships/slide" Target="slide2.xml"/><Relationship Id="rId14" Type="http://schemas.openxmlformats.org/officeDocument/2006/relationships/slide" Target="slide7.xml"/><Relationship Id="rId22" Type="http://schemas.openxmlformats.org/officeDocument/2006/relationships/slide" Target="slide9.xml"/><Relationship Id="rId27" Type="http://schemas.openxmlformats.org/officeDocument/2006/relationships/slide" Target="slide21.xml"/><Relationship Id="rId30" Type="http://schemas.openxmlformats.org/officeDocument/2006/relationships/slide" Target="slide20.xml"/><Relationship Id="rId35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2.xml"/><Relationship Id="rId18" Type="http://schemas.openxmlformats.org/officeDocument/2006/relationships/slide" Target="slide8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7.xml"/><Relationship Id="rId34" Type="http://schemas.openxmlformats.org/officeDocument/2006/relationships/image" Target="../media/image37.png"/><Relationship Id="rId7" Type="http://schemas.openxmlformats.org/officeDocument/2006/relationships/slide" Target="slide30.xml"/><Relationship Id="rId12" Type="http://schemas.openxmlformats.org/officeDocument/2006/relationships/slide" Target="slide6.xml"/><Relationship Id="rId17" Type="http://schemas.openxmlformats.org/officeDocument/2006/relationships/slide" Target="slide16.xml"/><Relationship Id="rId25" Type="http://schemas.openxmlformats.org/officeDocument/2006/relationships/slide" Target="slide18.xml"/><Relationship Id="rId33" Type="http://schemas.openxmlformats.org/officeDocument/2006/relationships/slide" Target="slide26.xml"/><Relationship Id="rId2" Type="http://schemas.openxmlformats.org/officeDocument/2006/relationships/image" Target="../media/image4.png"/><Relationship Id="rId16" Type="http://schemas.openxmlformats.org/officeDocument/2006/relationships/slide" Target="slide13.xml"/><Relationship Id="rId20" Type="http://schemas.openxmlformats.org/officeDocument/2006/relationships/slide" Target="slide14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slide" Target="slide4.xml"/><Relationship Id="rId24" Type="http://schemas.openxmlformats.org/officeDocument/2006/relationships/slide" Target="slide15.xml"/><Relationship Id="rId32" Type="http://schemas.openxmlformats.org/officeDocument/2006/relationships/slide" Target="slide24.xml"/><Relationship Id="rId5" Type="http://schemas.openxmlformats.org/officeDocument/2006/relationships/slide" Target="slide29.xml"/><Relationship Id="rId15" Type="http://schemas.openxmlformats.org/officeDocument/2006/relationships/slide" Target="slide10.xml"/><Relationship Id="rId23" Type="http://schemas.openxmlformats.org/officeDocument/2006/relationships/slide" Target="slide12.xml"/><Relationship Id="rId28" Type="http://schemas.openxmlformats.org/officeDocument/2006/relationships/slide" Target="slide23.xml"/><Relationship Id="rId10" Type="http://schemas.openxmlformats.org/officeDocument/2006/relationships/slide" Target="slide3.xml"/><Relationship Id="rId19" Type="http://schemas.openxmlformats.org/officeDocument/2006/relationships/slide" Target="slide11.xml"/><Relationship Id="rId31" Type="http://schemas.openxmlformats.org/officeDocument/2006/relationships/slide" Target="slide22.xml"/><Relationship Id="rId4" Type="http://schemas.openxmlformats.org/officeDocument/2006/relationships/slide" Target="slide31.xml"/><Relationship Id="rId9" Type="http://schemas.openxmlformats.org/officeDocument/2006/relationships/slide" Target="slide2.xml"/><Relationship Id="rId14" Type="http://schemas.openxmlformats.org/officeDocument/2006/relationships/slide" Target="slide7.xml"/><Relationship Id="rId22" Type="http://schemas.openxmlformats.org/officeDocument/2006/relationships/slide" Target="slide9.xml"/><Relationship Id="rId27" Type="http://schemas.openxmlformats.org/officeDocument/2006/relationships/slide" Target="slide21.xml"/><Relationship Id="rId30" Type="http://schemas.openxmlformats.org/officeDocument/2006/relationships/slide" Target="slide20.xml"/><Relationship Id="rId35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2.xml"/><Relationship Id="rId18" Type="http://schemas.openxmlformats.org/officeDocument/2006/relationships/slide" Target="slide8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7.xml"/><Relationship Id="rId34" Type="http://schemas.openxmlformats.org/officeDocument/2006/relationships/slide" Target="slide5.xml"/><Relationship Id="rId7" Type="http://schemas.openxmlformats.org/officeDocument/2006/relationships/slide" Target="slide30.xml"/><Relationship Id="rId12" Type="http://schemas.openxmlformats.org/officeDocument/2006/relationships/slide" Target="slide6.xml"/><Relationship Id="rId17" Type="http://schemas.openxmlformats.org/officeDocument/2006/relationships/slide" Target="slide16.xml"/><Relationship Id="rId25" Type="http://schemas.openxmlformats.org/officeDocument/2006/relationships/slide" Target="slide18.xml"/><Relationship Id="rId33" Type="http://schemas.openxmlformats.org/officeDocument/2006/relationships/slide" Target="slide26.xml"/><Relationship Id="rId2" Type="http://schemas.openxmlformats.org/officeDocument/2006/relationships/image" Target="../media/image4.png"/><Relationship Id="rId16" Type="http://schemas.openxmlformats.org/officeDocument/2006/relationships/slide" Target="slide13.xml"/><Relationship Id="rId20" Type="http://schemas.openxmlformats.org/officeDocument/2006/relationships/slide" Target="slide14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slide" Target="slide4.xml"/><Relationship Id="rId24" Type="http://schemas.openxmlformats.org/officeDocument/2006/relationships/slide" Target="slide15.xml"/><Relationship Id="rId32" Type="http://schemas.openxmlformats.org/officeDocument/2006/relationships/slide" Target="slide24.xml"/><Relationship Id="rId5" Type="http://schemas.openxmlformats.org/officeDocument/2006/relationships/slide" Target="slide29.xml"/><Relationship Id="rId15" Type="http://schemas.openxmlformats.org/officeDocument/2006/relationships/slide" Target="slide10.xml"/><Relationship Id="rId23" Type="http://schemas.openxmlformats.org/officeDocument/2006/relationships/slide" Target="slide12.xml"/><Relationship Id="rId28" Type="http://schemas.openxmlformats.org/officeDocument/2006/relationships/slide" Target="slide23.xml"/><Relationship Id="rId10" Type="http://schemas.openxmlformats.org/officeDocument/2006/relationships/slide" Target="slide3.xml"/><Relationship Id="rId19" Type="http://schemas.openxmlformats.org/officeDocument/2006/relationships/slide" Target="slide11.xml"/><Relationship Id="rId31" Type="http://schemas.openxmlformats.org/officeDocument/2006/relationships/slide" Target="slide22.xml"/><Relationship Id="rId4" Type="http://schemas.openxmlformats.org/officeDocument/2006/relationships/slide" Target="slide31.xml"/><Relationship Id="rId9" Type="http://schemas.openxmlformats.org/officeDocument/2006/relationships/slide" Target="slide2.xml"/><Relationship Id="rId14" Type="http://schemas.openxmlformats.org/officeDocument/2006/relationships/slide" Target="slide7.xml"/><Relationship Id="rId22" Type="http://schemas.openxmlformats.org/officeDocument/2006/relationships/slide" Target="slide9.xml"/><Relationship Id="rId27" Type="http://schemas.openxmlformats.org/officeDocument/2006/relationships/slide" Target="slide21.xml"/><Relationship Id="rId30" Type="http://schemas.openxmlformats.org/officeDocument/2006/relationships/slide" Target="slide20.xml"/><Relationship Id="rId35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2.xml"/><Relationship Id="rId18" Type="http://schemas.openxmlformats.org/officeDocument/2006/relationships/slide" Target="slide8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7.xml"/><Relationship Id="rId34" Type="http://schemas.openxmlformats.org/officeDocument/2006/relationships/image" Target="../media/image8.png"/><Relationship Id="rId7" Type="http://schemas.openxmlformats.org/officeDocument/2006/relationships/slide" Target="slide30.xml"/><Relationship Id="rId12" Type="http://schemas.openxmlformats.org/officeDocument/2006/relationships/slide" Target="slide6.xml"/><Relationship Id="rId17" Type="http://schemas.openxmlformats.org/officeDocument/2006/relationships/slide" Target="slide16.xml"/><Relationship Id="rId25" Type="http://schemas.openxmlformats.org/officeDocument/2006/relationships/slide" Target="slide18.xml"/><Relationship Id="rId33" Type="http://schemas.openxmlformats.org/officeDocument/2006/relationships/slide" Target="slide26.xml"/><Relationship Id="rId2" Type="http://schemas.openxmlformats.org/officeDocument/2006/relationships/image" Target="../media/image4.png"/><Relationship Id="rId16" Type="http://schemas.openxmlformats.org/officeDocument/2006/relationships/slide" Target="slide13.xml"/><Relationship Id="rId20" Type="http://schemas.openxmlformats.org/officeDocument/2006/relationships/slide" Target="slide14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slide" Target="slide4.xml"/><Relationship Id="rId24" Type="http://schemas.openxmlformats.org/officeDocument/2006/relationships/slide" Target="slide15.xml"/><Relationship Id="rId32" Type="http://schemas.openxmlformats.org/officeDocument/2006/relationships/slide" Target="slide24.xml"/><Relationship Id="rId5" Type="http://schemas.openxmlformats.org/officeDocument/2006/relationships/slide" Target="slide29.xml"/><Relationship Id="rId15" Type="http://schemas.openxmlformats.org/officeDocument/2006/relationships/slide" Target="slide10.xml"/><Relationship Id="rId23" Type="http://schemas.openxmlformats.org/officeDocument/2006/relationships/slide" Target="slide12.xml"/><Relationship Id="rId28" Type="http://schemas.openxmlformats.org/officeDocument/2006/relationships/slide" Target="slide23.xml"/><Relationship Id="rId36" Type="http://schemas.openxmlformats.org/officeDocument/2006/relationships/image" Target="../media/image10.png"/><Relationship Id="rId10" Type="http://schemas.openxmlformats.org/officeDocument/2006/relationships/slide" Target="slide3.xml"/><Relationship Id="rId19" Type="http://schemas.openxmlformats.org/officeDocument/2006/relationships/slide" Target="slide11.xml"/><Relationship Id="rId31" Type="http://schemas.openxmlformats.org/officeDocument/2006/relationships/slide" Target="slide22.xml"/><Relationship Id="rId4" Type="http://schemas.openxmlformats.org/officeDocument/2006/relationships/slide" Target="slide31.xml"/><Relationship Id="rId9" Type="http://schemas.openxmlformats.org/officeDocument/2006/relationships/slide" Target="slide2.xml"/><Relationship Id="rId14" Type="http://schemas.openxmlformats.org/officeDocument/2006/relationships/slide" Target="slide7.xml"/><Relationship Id="rId22" Type="http://schemas.openxmlformats.org/officeDocument/2006/relationships/slide" Target="slide9.xml"/><Relationship Id="rId27" Type="http://schemas.openxmlformats.org/officeDocument/2006/relationships/slide" Target="slide21.xml"/><Relationship Id="rId30" Type="http://schemas.openxmlformats.org/officeDocument/2006/relationships/slide" Target="slide20.xml"/><Relationship Id="rId35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2.xml"/><Relationship Id="rId18" Type="http://schemas.openxmlformats.org/officeDocument/2006/relationships/slide" Target="slide8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7.xml"/><Relationship Id="rId34" Type="http://schemas.openxmlformats.org/officeDocument/2006/relationships/image" Target="../media/image11.png"/><Relationship Id="rId7" Type="http://schemas.openxmlformats.org/officeDocument/2006/relationships/slide" Target="slide30.xml"/><Relationship Id="rId12" Type="http://schemas.openxmlformats.org/officeDocument/2006/relationships/slide" Target="slide6.xml"/><Relationship Id="rId17" Type="http://schemas.openxmlformats.org/officeDocument/2006/relationships/slide" Target="slide16.xml"/><Relationship Id="rId25" Type="http://schemas.openxmlformats.org/officeDocument/2006/relationships/slide" Target="slide18.xml"/><Relationship Id="rId33" Type="http://schemas.openxmlformats.org/officeDocument/2006/relationships/slide" Target="slide26.xml"/><Relationship Id="rId2" Type="http://schemas.openxmlformats.org/officeDocument/2006/relationships/image" Target="../media/image4.png"/><Relationship Id="rId16" Type="http://schemas.openxmlformats.org/officeDocument/2006/relationships/slide" Target="slide13.xml"/><Relationship Id="rId20" Type="http://schemas.openxmlformats.org/officeDocument/2006/relationships/slide" Target="slide14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slide" Target="slide4.xml"/><Relationship Id="rId24" Type="http://schemas.openxmlformats.org/officeDocument/2006/relationships/slide" Target="slide15.xml"/><Relationship Id="rId32" Type="http://schemas.openxmlformats.org/officeDocument/2006/relationships/slide" Target="slide24.xml"/><Relationship Id="rId5" Type="http://schemas.openxmlformats.org/officeDocument/2006/relationships/slide" Target="slide29.xml"/><Relationship Id="rId15" Type="http://schemas.openxmlformats.org/officeDocument/2006/relationships/slide" Target="slide10.xml"/><Relationship Id="rId23" Type="http://schemas.openxmlformats.org/officeDocument/2006/relationships/slide" Target="slide12.xml"/><Relationship Id="rId28" Type="http://schemas.openxmlformats.org/officeDocument/2006/relationships/slide" Target="slide23.xml"/><Relationship Id="rId10" Type="http://schemas.openxmlformats.org/officeDocument/2006/relationships/slide" Target="slide3.xml"/><Relationship Id="rId19" Type="http://schemas.openxmlformats.org/officeDocument/2006/relationships/slide" Target="slide11.xml"/><Relationship Id="rId31" Type="http://schemas.openxmlformats.org/officeDocument/2006/relationships/slide" Target="slide22.xml"/><Relationship Id="rId4" Type="http://schemas.openxmlformats.org/officeDocument/2006/relationships/slide" Target="slide31.xml"/><Relationship Id="rId9" Type="http://schemas.openxmlformats.org/officeDocument/2006/relationships/slide" Target="slide2.xml"/><Relationship Id="rId14" Type="http://schemas.openxmlformats.org/officeDocument/2006/relationships/slide" Target="slide7.xml"/><Relationship Id="rId22" Type="http://schemas.openxmlformats.org/officeDocument/2006/relationships/slide" Target="slide9.xml"/><Relationship Id="rId27" Type="http://schemas.openxmlformats.org/officeDocument/2006/relationships/slide" Target="slide21.xml"/><Relationship Id="rId30" Type="http://schemas.openxmlformats.org/officeDocument/2006/relationships/slide" Target="slide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2.xml"/><Relationship Id="rId18" Type="http://schemas.openxmlformats.org/officeDocument/2006/relationships/slide" Target="slide8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7.xml"/><Relationship Id="rId34" Type="http://schemas.openxmlformats.org/officeDocument/2006/relationships/image" Target="../media/image12.png"/><Relationship Id="rId7" Type="http://schemas.openxmlformats.org/officeDocument/2006/relationships/slide" Target="slide30.xml"/><Relationship Id="rId12" Type="http://schemas.openxmlformats.org/officeDocument/2006/relationships/slide" Target="slide6.xml"/><Relationship Id="rId17" Type="http://schemas.openxmlformats.org/officeDocument/2006/relationships/slide" Target="slide16.xml"/><Relationship Id="rId25" Type="http://schemas.openxmlformats.org/officeDocument/2006/relationships/slide" Target="slide18.xml"/><Relationship Id="rId33" Type="http://schemas.openxmlformats.org/officeDocument/2006/relationships/slide" Target="slide26.xml"/><Relationship Id="rId2" Type="http://schemas.openxmlformats.org/officeDocument/2006/relationships/image" Target="../media/image4.png"/><Relationship Id="rId16" Type="http://schemas.openxmlformats.org/officeDocument/2006/relationships/slide" Target="slide13.xml"/><Relationship Id="rId20" Type="http://schemas.openxmlformats.org/officeDocument/2006/relationships/slide" Target="slide14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slide" Target="slide4.xml"/><Relationship Id="rId24" Type="http://schemas.openxmlformats.org/officeDocument/2006/relationships/slide" Target="slide15.xml"/><Relationship Id="rId32" Type="http://schemas.openxmlformats.org/officeDocument/2006/relationships/slide" Target="slide24.xml"/><Relationship Id="rId5" Type="http://schemas.openxmlformats.org/officeDocument/2006/relationships/slide" Target="slide29.xml"/><Relationship Id="rId15" Type="http://schemas.openxmlformats.org/officeDocument/2006/relationships/slide" Target="slide10.xml"/><Relationship Id="rId23" Type="http://schemas.openxmlformats.org/officeDocument/2006/relationships/slide" Target="slide12.xml"/><Relationship Id="rId28" Type="http://schemas.openxmlformats.org/officeDocument/2006/relationships/slide" Target="slide23.xml"/><Relationship Id="rId10" Type="http://schemas.openxmlformats.org/officeDocument/2006/relationships/slide" Target="slide3.xml"/><Relationship Id="rId19" Type="http://schemas.openxmlformats.org/officeDocument/2006/relationships/slide" Target="slide11.xml"/><Relationship Id="rId31" Type="http://schemas.openxmlformats.org/officeDocument/2006/relationships/slide" Target="slide22.xml"/><Relationship Id="rId4" Type="http://schemas.openxmlformats.org/officeDocument/2006/relationships/slide" Target="slide31.xml"/><Relationship Id="rId9" Type="http://schemas.openxmlformats.org/officeDocument/2006/relationships/slide" Target="slide2.xml"/><Relationship Id="rId14" Type="http://schemas.openxmlformats.org/officeDocument/2006/relationships/slide" Target="slide7.xml"/><Relationship Id="rId22" Type="http://schemas.openxmlformats.org/officeDocument/2006/relationships/slide" Target="slide9.xml"/><Relationship Id="rId27" Type="http://schemas.openxmlformats.org/officeDocument/2006/relationships/slide" Target="slide21.xml"/><Relationship Id="rId30" Type="http://schemas.openxmlformats.org/officeDocument/2006/relationships/slide" Target="slide20.xml"/><Relationship Id="rId35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2.xml"/><Relationship Id="rId18" Type="http://schemas.openxmlformats.org/officeDocument/2006/relationships/slide" Target="slide8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7.xml"/><Relationship Id="rId34" Type="http://schemas.openxmlformats.org/officeDocument/2006/relationships/image" Target="../media/image14.png"/><Relationship Id="rId7" Type="http://schemas.openxmlformats.org/officeDocument/2006/relationships/slide" Target="slide30.xml"/><Relationship Id="rId12" Type="http://schemas.openxmlformats.org/officeDocument/2006/relationships/slide" Target="slide6.xml"/><Relationship Id="rId17" Type="http://schemas.openxmlformats.org/officeDocument/2006/relationships/slide" Target="slide16.xml"/><Relationship Id="rId25" Type="http://schemas.openxmlformats.org/officeDocument/2006/relationships/slide" Target="slide18.xml"/><Relationship Id="rId33" Type="http://schemas.openxmlformats.org/officeDocument/2006/relationships/slide" Target="slide26.xml"/><Relationship Id="rId2" Type="http://schemas.openxmlformats.org/officeDocument/2006/relationships/image" Target="../media/image4.png"/><Relationship Id="rId16" Type="http://schemas.openxmlformats.org/officeDocument/2006/relationships/slide" Target="slide13.xml"/><Relationship Id="rId20" Type="http://schemas.openxmlformats.org/officeDocument/2006/relationships/slide" Target="slide14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slide" Target="slide4.xml"/><Relationship Id="rId24" Type="http://schemas.openxmlformats.org/officeDocument/2006/relationships/slide" Target="slide15.xml"/><Relationship Id="rId32" Type="http://schemas.openxmlformats.org/officeDocument/2006/relationships/slide" Target="slide24.xml"/><Relationship Id="rId5" Type="http://schemas.openxmlformats.org/officeDocument/2006/relationships/slide" Target="slide29.xml"/><Relationship Id="rId15" Type="http://schemas.openxmlformats.org/officeDocument/2006/relationships/slide" Target="slide10.xml"/><Relationship Id="rId23" Type="http://schemas.openxmlformats.org/officeDocument/2006/relationships/slide" Target="slide12.xml"/><Relationship Id="rId28" Type="http://schemas.openxmlformats.org/officeDocument/2006/relationships/slide" Target="slide23.xml"/><Relationship Id="rId10" Type="http://schemas.openxmlformats.org/officeDocument/2006/relationships/slide" Target="slide3.xml"/><Relationship Id="rId19" Type="http://schemas.openxmlformats.org/officeDocument/2006/relationships/slide" Target="slide11.xml"/><Relationship Id="rId31" Type="http://schemas.openxmlformats.org/officeDocument/2006/relationships/slide" Target="slide22.xml"/><Relationship Id="rId4" Type="http://schemas.openxmlformats.org/officeDocument/2006/relationships/slide" Target="slide31.xml"/><Relationship Id="rId9" Type="http://schemas.openxmlformats.org/officeDocument/2006/relationships/slide" Target="slide2.xml"/><Relationship Id="rId14" Type="http://schemas.openxmlformats.org/officeDocument/2006/relationships/slide" Target="slide7.xml"/><Relationship Id="rId22" Type="http://schemas.openxmlformats.org/officeDocument/2006/relationships/slide" Target="slide9.xml"/><Relationship Id="rId27" Type="http://schemas.openxmlformats.org/officeDocument/2006/relationships/slide" Target="slide21.xml"/><Relationship Id="rId30" Type="http://schemas.openxmlformats.org/officeDocument/2006/relationships/slide" Target="slide20.xml"/><Relationship Id="rId35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2.xml"/><Relationship Id="rId18" Type="http://schemas.openxmlformats.org/officeDocument/2006/relationships/slide" Target="slide8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7.xml"/><Relationship Id="rId34" Type="http://schemas.openxmlformats.org/officeDocument/2006/relationships/image" Target="../media/image16.png"/><Relationship Id="rId7" Type="http://schemas.openxmlformats.org/officeDocument/2006/relationships/slide" Target="slide30.xml"/><Relationship Id="rId12" Type="http://schemas.openxmlformats.org/officeDocument/2006/relationships/slide" Target="slide6.xml"/><Relationship Id="rId17" Type="http://schemas.openxmlformats.org/officeDocument/2006/relationships/slide" Target="slide16.xml"/><Relationship Id="rId25" Type="http://schemas.openxmlformats.org/officeDocument/2006/relationships/slide" Target="slide18.xml"/><Relationship Id="rId33" Type="http://schemas.openxmlformats.org/officeDocument/2006/relationships/slide" Target="slide26.xml"/><Relationship Id="rId2" Type="http://schemas.openxmlformats.org/officeDocument/2006/relationships/image" Target="../media/image4.png"/><Relationship Id="rId16" Type="http://schemas.openxmlformats.org/officeDocument/2006/relationships/slide" Target="slide13.xml"/><Relationship Id="rId20" Type="http://schemas.openxmlformats.org/officeDocument/2006/relationships/slide" Target="slide14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slide" Target="slide4.xml"/><Relationship Id="rId24" Type="http://schemas.openxmlformats.org/officeDocument/2006/relationships/slide" Target="slide15.xml"/><Relationship Id="rId32" Type="http://schemas.openxmlformats.org/officeDocument/2006/relationships/slide" Target="slide24.xml"/><Relationship Id="rId5" Type="http://schemas.openxmlformats.org/officeDocument/2006/relationships/slide" Target="slide29.xml"/><Relationship Id="rId15" Type="http://schemas.openxmlformats.org/officeDocument/2006/relationships/slide" Target="slide10.xml"/><Relationship Id="rId23" Type="http://schemas.openxmlformats.org/officeDocument/2006/relationships/slide" Target="slide12.xml"/><Relationship Id="rId28" Type="http://schemas.openxmlformats.org/officeDocument/2006/relationships/slide" Target="slide23.xml"/><Relationship Id="rId10" Type="http://schemas.openxmlformats.org/officeDocument/2006/relationships/slide" Target="slide3.xml"/><Relationship Id="rId19" Type="http://schemas.openxmlformats.org/officeDocument/2006/relationships/slide" Target="slide11.xml"/><Relationship Id="rId31" Type="http://schemas.openxmlformats.org/officeDocument/2006/relationships/slide" Target="slide22.xml"/><Relationship Id="rId4" Type="http://schemas.openxmlformats.org/officeDocument/2006/relationships/slide" Target="slide31.xml"/><Relationship Id="rId9" Type="http://schemas.openxmlformats.org/officeDocument/2006/relationships/slide" Target="slide2.xml"/><Relationship Id="rId14" Type="http://schemas.openxmlformats.org/officeDocument/2006/relationships/slide" Target="slide7.xml"/><Relationship Id="rId22" Type="http://schemas.openxmlformats.org/officeDocument/2006/relationships/slide" Target="slide9.xml"/><Relationship Id="rId27" Type="http://schemas.openxmlformats.org/officeDocument/2006/relationships/slide" Target="slide21.xml"/><Relationship Id="rId30" Type="http://schemas.openxmlformats.org/officeDocument/2006/relationships/slide" Target="slide20.xml"/><Relationship Id="rId3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صورة 59">
            <a:extLst>
              <a:ext uri="{FF2B5EF4-FFF2-40B4-BE49-F238E27FC236}">
                <a16:creationId xmlns:a16="http://schemas.microsoft.com/office/drawing/2014/main" id="{1B709BA1-839D-4204-BF20-D8E8FB97C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2" y="204700"/>
            <a:ext cx="1458474" cy="667384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B292BDD1-B550-4D2A-A130-E3781C18A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341" y="0"/>
            <a:ext cx="1431706" cy="998972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BE8B38D2-46EB-4A3C-BA4B-F13AA8968D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12" y="2666423"/>
            <a:ext cx="3552375" cy="313924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BBF89AA-A9CB-40B7-8E7D-041E8BAFB6C3}"/>
              </a:ext>
            </a:extLst>
          </p:cNvPr>
          <p:cNvSpPr/>
          <p:nvPr/>
        </p:nvSpPr>
        <p:spPr>
          <a:xfrm>
            <a:off x="4846190" y="41985"/>
            <a:ext cx="2615287" cy="992814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المملكة العربية السعودية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وزارة التعليم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التعليم الثانوي نظام المقررات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48ADEB7-A5E7-406E-B0B6-9B0EBD5B96D9}"/>
              </a:ext>
            </a:extLst>
          </p:cNvPr>
          <p:cNvSpPr/>
          <p:nvPr/>
        </p:nvSpPr>
        <p:spPr>
          <a:xfrm>
            <a:off x="0" y="1790961"/>
            <a:ext cx="12157047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الاحتمالات</a:t>
            </a:r>
            <a:r>
              <a:rPr lang="ar-SA" sz="4400" b="1" dirty="0">
                <a:cs typeface="DecoType Thuluth" panose="02010000000000000000" pitchFamily="2" charset="-78"/>
              </a:rPr>
              <a:t>:</a:t>
            </a:r>
            <a:r>
              <a:rPr lang="ar-SA" sz="4400" b="1" dirty="0"/>
              <a:t> </a:t>
            </a:r>
            <a:r>
              <a:rPr lang="ar-SA" sz="48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الاحتمال الهندسي</a:t>
            </a:r>
            <a:endParaRPr lang="ar-SA" sz="4400" dirty="0">
              <a:solidFill>
                <a:schemeClr val="accent1">
                  <a:lumMod val="75000"/>
                </a:schemeClr>
              </a:solidFill>
              <a:cs typeface="DecoType Naskh" panose="020104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6080E74-846F-49B4-8C27-00C6CF650E9A}"/>
              </a:ext>
            </a:extLst>
          </p:cNvPr>
          <p:cNvSpPr/>
          <p:nvPr/>
        </p:nvSpPr>
        <p:spPr>
          <a:xfrm>
            <a:off x="6335755" y="1193526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الفصل الأول </a:t>
            </a:r>
            <a:endParaRPr lang="ar-SA" sz="2400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77AC4E47-D63D-47E1-950D-773E2D45E140}"/>
              </a:ext>
            </a:extLst>
          </p:cNvPr>
          <p:cNvSpPr/>
          <p:nvPr/>
        </p:nvSpPr>
        <p:spPr>
          <a:xfrm>
            <a:off x="4894334" y="1205604"/>
            <a:ext cx="1247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الدرس الثالث</a:t>
            </a:r>
            <a:endParaRPr lang="ar-SA" sz="24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66FB8AA-A513-470D-AA41-9EB157ABD781}"/>
              </a:ext>
            </a:extLst>
          </p:cNvPr>
          <p:cNvSpPr/>
          <p:nvPr/>
        </p:nvSpPr>
        <p:spPr>
          <a:xfrm>
            <a:off x="5134929" y="5805663"/>
            <a:ext cx="2037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رياضيات 4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6A58AAA8-3CF8-4A69-B4B5-C2FD136BCA0E}"/>
              </a:ext>
            </a:extLst>
          </p:cNvPr>
          <p:cNvSpPr/>
          <p:nvPr/>
        </p:nvSpPr>
        <p:spPr>
          <a:xfrm>
            <a:off x="4236696" y="6354350"/>
            <a:ext cx="3834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اعداد المعلم: أحمد عبدالله الحرز 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30810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7181DB58-4843-4F98-9189-CBB3A4DA388F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24BC7CE7-64E2-4452-9B89-EA1BF437019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05CB73E-A831-4A87-86DF-C81B84CBE54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AA6BA4AB-FBC1-4256-958B-D2F40A7732B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05059104-330C-4F3F-A824-C6760799D78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0CE27F08-7F55-43E5-9CA9-A0DC7DE8D63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074136-855C-4C6D-8A70-264B10D64E8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E2B81C8C-BC11-4B3D-9F16-9DA3F5B8137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C68AA42-EEBE-4F31-849F-2FD0025F2E8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4B23330C-8526-4732-A2BF-4A8D2EE6F89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BCF7B03A-E3DC-4418-8F16-17BCBBFA460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9098EAE4-498C-4F60-9DFC-089BA6963A3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2B08DAF3-E515-4614-B72E-616853608D3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BBD1D405-4210-41A4-961E-8AB95DEFD69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EEE0BF64-0EAC-434D-A04F-F9E6ECA40A61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0E7E7895-69F3-457C-8502-AFA083FE722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0F24FFB1-B33E-4884-BAD1-440A2ED40C9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FD51C81B-3899-4AAA-9706-E1038C1257E0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CBA432CA-EE24-4F89-B2A3-2E883624A04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403578B8-3DB0-4231-8DD5-5A23133D64B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CE4DC9DD-0B4A-422B-A1BC-E5AAE993B8C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7434EB36-F23D-41BB-B799-246F04F05A7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A5C478AE-1733-4044-A8FD-68AD5CEBCDB3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E4A90540-0630-4A32-8B97-D47D3B84250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A396F246-8C93-4283-915D-6F5BD4ABC8F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3102A9F8-01DA-4DB5-9113-C9E6DAD0A9A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B6877872-3343-47AC-A30F-E7D146123A3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E80D8407-6815-4CC0-BCCB-2184CE42A5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87ECD34F-F101-4BB7-B72B-6268E66664C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3129EB76-FF3F-4AA7-96B3-0CC025B43BF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F9DCF070-31CB-4E12-8A51-5F2F8AA332F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718FD26C-3BFB-42D9-A96A-00B366FC520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49401189-DA0C-499E-A993-825E5711D04F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D68E5AA3-AC65-4091-A2EE-85E69D34B7D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570D0902-4E68-479D-BD3A-DA7E7587F6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6DB7612B-60FB-442B-9397-E3BD22B68E9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0D4AA270-319D-459E-A93C-037C3BC2F89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F05C6C48-877B-430F-A3E2-788E6CB72C0F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06CFB86-B6D2-498D-AB9E-CEE23281A2B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A0EAFF3-24A9-4A1A-BC5D-A0DE2D95DB0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2A9BA6E-B99A-443F-9E85-6CDFE1CA49A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C445856-A260-4933-879F-ED0A7301A24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90" y="179301"/>
            <a:ext cx="833351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0406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مستطيل: زوايا مستديرة 49">
            <a:hlinkClick r:id="rId3" action="ppaction://hlinksldjump"/>
            <a:extLst>
              <a:ext uri="{FF2B5EF4-FFF2-40B4-BE49-F238E27FC236}">
                <a16:creationId xmlns:a16="http://schemas.microsoft.com/office/drawing/2014/main" id="{3334EB06-01BA-481E-B10E-315BBAB3E99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3" name="مستطيل: زوايا مستديرة 52">
            <a:hlinkClick r:id="rId4" action="ppaction://hlinksldjump"/>
            <a:extLst>
              <a:ext uri="{FF2B5EF4-FFF2-40B4-BE49-F238E27FC236}">
                <a16:creationId xmlns:a16="http://schemas.microsoft.com/office/drawing/2014/main" id="{3D8D8A24-998C-49F4-AEB7-1139DA8AE55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5" action="ppaction://hlinksldjump"/>
            <a:extLst>
              <a:ext uri="{FF2B5EF4-FFF2-40B4-BE49-F238E27FC236}">
                <a16:creationId xmlns:a16="http://schemas.microsoft.com/office/drawing/2014/main" id="{E0265D83-9601-4C84-8903-2D7610EA2E8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6" action="ppaction://hlinksldjump"/>
            <a:extLst>
              <a:ext uri="{FF2B5EF4-FFF2-40B4-BE49-F238E27FC236}">
                <a16:creationId xmlns:a16="http://schemas.microsoft.com/office/drawing/2014/main" id="{C81A9172-783E-410C-9D03-E0740EC6B7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hlinkClick r:id="rId7" action="ppaction://hlinksldjump"/>
            <a:extLst>
              <a:ext uri="{FF2B5EF4-FFF2-40B4-BE49-F238E27FC236}">
                <a16:creationId xmlns:a16="http://schemas.microsoft.com/office/drawing/2014/main" id="{91368E33-7ADE-4365-BBB1-569B75C90CD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D09451E-84B9-4AD7-9D9F-0772A0FB0EC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21C04C28-C659-4B07-B5B4-87A0C696953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hlinkClick r:id="rId8" action="ppaction://hlinksldjump"/>
            <a:extLst>
              <a:ext uri="{FF2B5EF4-FFF2-40B4-BE49-F238E27FC236}">
                <a16:creationId xmlns:a16="http://schemas.microsoft.com/office/drawing/2014/main" id="{613E95E5-B706-40E1-92C8-9A4D58083F8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6DE58AF-FC23-43C2-B226-3D08C434B79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D535C84-5AE6-4EE8-A9FF-DC9B67692BDA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5BF6A939-A64F-49B6-A54D-FAF5ADD23D9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A01EE6B0-5C22-4D35-9648-827D08C4E62B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14B1050E-03D8-4EF0-A549-5F1163168C7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00361E10-61B0-41E0-83F7-14A26814C83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AB93822F-FEE5-4908-BA5A-7A83F37A2C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6D5F102E-B923-4064-99B2-765D33E3E6A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9E2A1A1A-DC51-483D-A9C4-C7A964DA2D06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93D78007-55C3-4798-BAA1-E819771BE2A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812C408C-AE41-4776-B14F-A23E70A400E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00ECD264-9A92-4BE0-8232-5D551EF8C07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8" action="ppaction://hlinksldjump"/>
            <a:extLst>
              <a:ext uri="{FF2B5EF4-FFF2-40B4-BE49-F238E27FC236}">
                <a16:creationId xmlns:a16="http://schemas.microsoft.com/office/drawing/2014/main" id="{A78BF354-A6D9-4AAC-BDCC-A802629995F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9" action="ppaction://hlinksldjump"/>
            <a:extLst>
              <a:ext uri="{FF2B5EF4-FFF2-40B4-BE49-F238E27FC236}">
                <a16:creationId xmlns:a16="http://schemas.microsoft.com/office/drawing/2014/main" id="{4695974A-BB0A-495C-9422-8968ED22D8E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0" action="ppaction://hlinksldjump"/>
            <a:extLst>
              <a:ext uri="{FF2B5EF4-FFF2-40B4-BE49-F238E27FC236}">
                <a16:creationId xmlns:a16="http://schemas.microsoft.com/office/drawing/2014/main" id="{88173E6F-ED2D-4EF0-A637-8B783E3676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1" action="ppaction://hlinksldjump"/>
            <a:extLst>
              <a:ext uri="{FF2B5EF4-FFF2-40B4-BE49-F238E27FC236}">
                <a16:creationId xmlns:a16="http://schemas.microsoft.com/office/drawing/2014/main" id="{7C57B310-7C2F-403B-AEAD-24F88C70B2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2" action="ppaction://hlinksldjump"/>
            <a:extLst>
              <a:ext uri="{FF2B5EF4-FFF2-40B4-BE49-F238E27FC236}">
                <a16:creationId xmlns:a16="http://schemas.microsoft.com/office/drawing/2014/main" id="{EBBD51BD-39E8-40C2-AD4C-019FB28D9751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3" action="ppaction://hlinksldjump"/>
            <a:extLst>
              <a:ext uri="{FF2B5EF4-FFF2-40B4-BE49-F238E27FC236}">
                <a16:creationId xmlns:a16="http://schemas.microsoft.com/office/drawing/2014/main" id="{497774CD-B328-45B0-88D6-028641EC3B9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4" action="ppaction://hlinksldjump"/>
            <a:extLst>
              <a:ext uri="{FF2B5EF4-FFF2-40B4-BE49-F238E27FC236}">
                <a16:creationId xmlns:a16="http://schemas.microsoft.com/office/drawing/2014/main" id="{D35DC6E7-5AF0-41ED-8D3F-8D00A292241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5" action="ppaction://hlinksldjump"/>
            <a:extLst>
              <a:ext uri="{FF2B5EF4-FFF2-40B4-BE49-F238E27FC236}">
                <a16:creationId xmlns:a16="http://schemas.microsoft.com/office/drawing/2014/main" id="{4F4787C3-73E9-4148-A77C-CF19A5C0895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6" action="ppaction://hlinksldjump"/>
            <a:extLst>
              <a:ext uri="{FF2B5EF4-FFF2-40B4-BE49-F238E27FC236}">
                <a16:creationId xmlns:a16="http://schemas.microsoft.com/office/drawing/2014/main" id="{6C5D174D-5310-4D65-9DE1-0B3A3294771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7" action="ppaction://hlinksldjump"/>
            <a:extLst>
              <a:ext uri="{FF2B5EF4-FFF2-40B4-BE49-F238E27FC236}">
                <a16:creationId xmlns:a16="http://schemas.microsoft.com/office/drawing/2014/main" id="{86178D1C-DDA4-4C0F-B582-B1450833A8F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8" action="ppaction://hlinksldjump"/>
            <a:extLst>
              <a:ext uri="{FF2B5EF4-FFF2-40B4-BE49-F238E27FC236}">
                <a16:creationId xmlns:a16="http://schemas.microsoft.com/office/drawing/2014/main" id="{3FA5906D-6AB9-4CFA-B3AB-31D8F8A9C4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9" action="ppaction://hlinksldjump"/>
            <a:extLst>
              <a:ext uri="{FF2B5EF4-FFF2-40B4-BE49-F238E27FC236}">
                <a16:creationId xmlns:a16="http://schemas.microsoft.com/office/drawing/2014/main" id="{CA969E13-60E8-4469-B1FF-B218300D45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0" action="ppaction://hlinksldjump"/>
            <a:extLst>
              <a:ext uri="{FF2B5EF4-FFF2-40B4-BE49-F238E27FC236}">
                <a16:creationId xmlns:a16="http://schemas.microsoft.com/office/drawing/2014/main" id="{A04DEABD-F918-4899-928C-A763B5AAE29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1" action="ppaction://hlinksldjump"/>
            <a:extLst>
              <a:ext uri="{FF2B5EF4-FFF2-40B4-BE49-F238E27FC236}">
                <a16:creationId xmlns:a16="http://schemas.microsoft.com/office/drawing/2014/main" id="{34C05676-CA00-4EDF-907A-5DD16E05EEEC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2" action="ppaction://hlinksldjump"/>
            <a:extLst>
              <a:ext uri="{FF2B5EF4-FFF2-40B4-BE49-F238E27FC236}">
                <a16:creationId xmlns:a16="http://schemas.microsoft.com/office/drawing/2014/main" id="{63217A97-9B8F-4F16-A133-C02EB74D015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3" action="ppaction://hlinksldjump"/>
            <a:extLst>
              <a:ext uri="{FF2B5EF4-FFF2-40B4-BE49-F238E27FC236}">
                <a16:creationId xmlns:a16="http://schemas.microsoft.com/office/drawing/2014/main" id="{6C3A31DB-B9A4-40C1-9EBF-BA19B889616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267266D2-7DDA-4B68-81CF-169DAE24CC0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246CCC2A-46FD-4BC8-B71E-9220D06683A5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2E76AC-0FBA-497E-A499-5FAADD21FCB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87ADFC7-E294-41E8-803F-919043C75D1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extLst>
              <a:ext uri="{FF2B5EF4-FFF2-40B4-BE49-F238E27FC236}">
                <a16:creationId xmlns:a16="http://schemas.microsoft.com/office/drawing/2014/main" id="{1227B481-A5FE-4A8B-8A0C-A4DE0D74C8E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798C081D-1E6E-4C48-8DF8-1791202D9665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5" r="828"/>
          <a:stretch/>
        </p:blipFill>
        <p:spPr>
          <a:xfrm>
            <a:off x="654903" y="152398"/>
            <a:ext cx="9334228" cy="138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7608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3009ABE2-0D7E-4C66-A95C-C209DC53F51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64A91CEE-270A-4788-B06F-584432BA0937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2898E9F3-E552-412E-9915-22C3D115046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BF33CE1-1C1C-402E-BE75-2CED94DEA06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E2369DEE-2B8A-487D-9DE5-48A0F20DF0A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1B805AE5-996C-417F-B29D-1298E2DCF27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E4A8F849-1805-4ABB-9EE9-DF416A4A3887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FD8C0DF3-FA60-4825-8B3E-13BFA238759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ECC4138-723C-4975-AA23-4390CF5B9E3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DDC4D2D-9A60-45AB-8FD2-EDAFE04ED5F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20B7E9E2-B7ED-49D6-BC0A-E1C3C5FD557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2EC6906A-7901-4D71-9738-20EC4C5616B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826CD9B1-B563-4A3E-82A8-B5028AF415B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25FC3C68-DA54-4E8C-B78D-0AFDE13666C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B4ABDB52-6863-494A-9D68-8D3CF8713C7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88921234-31BC-41CE-A9AA-03C2BFD6FA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AB50B974-53A5-40C8-8A04-064475A26144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F48EC912-4BB1-4DB5-A824-E495B152BC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32453978-A450-46ED-A774-5D0C95D59D6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62D5C81-91B4-439D-AEEC-A93CF70057D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F06374E4-2D93-492F-A5C7-085C97237131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6C82B25C-A714-4FF9-9674-09906EF8543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DD23ADEE-9E88-454D-848D-C23771253E7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D2CCB83A-75C5-4B10-9BEF-207BB1433BA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AEFB4BC1-27AF-43DB-A907-9026D7FC23B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BDE97AB9-4F9D-4D64-A1E9-8801AACFAAFB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424E9B38-3C1C-4373-AFAD-5295BB03134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FE7CA9F3-A23F-4A97-ACCB-DDEB824DCBA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23873FA2-D4DE-4D23-A3F6-2B24DA7B03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7FFF1175-3E39-46B4-BD1D-3639116FF9B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2C931AA4-660E-4F1B-88C2-A1AF07ACAB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909B5CAE-4C9D-49E1-97FE-24C3A3472E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E5902004-2783-449F-839B-32E60069187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6E9B2CB4-23B2-472B-8542-7CC2041C20A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30529B13-7462-4044-9A4B-B80586D292E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279EC17C-F02C-4292-953D-D9515DAD842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A944522-5833-4417-848E-98FD0E5E06D7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8C1EDE0-8FB0-496A-8684-AAEBCC394669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54DD63-A3CF-4EBE-ACF1-6C168C109B4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34E8014-2A9C-4F57-A0CD-D832044137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7" name="مستطيل: زوايا مستديرة 46">
            <a:extLst>
              <a:ext uri="{FF2B5EF4-FFF2-40B4-BE49-F238E27FC236}">
                <a16:creationId xmlns:a16="http://schemas.microsoft.com/office/drawing/2014/main" id="{5683E2DC-6595-49D0-BB5B-09C708B3F01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0479D8B1-EA5C-4C8F-8B04-D254B2B726F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2" y="136580"/>
            <a:ext cx="9542932" cy="306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2775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98CC26E-C6C3-4E1A-BA28-6CC7324C2CC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B8A1DF6-EBAC-454A-9D9D-3BFA9DECD51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428A904F-0408-4122-A075-824157AA9A1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6F8AFF61-0DDD-46B4-85F9-C8F93E8252C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44356C4B-382E-4CC2-A64A-2C09CB35EFF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CE0B769-68A9-4721-BC45-312E1EE60CE9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13E36E5-241A-4D33-9F84-C3CFEA733AF5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1016F121-3818-42D6-BBD9-E6416B9F98A2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F6C259F-B200-4D0B-8F42-75431DEA6C9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B9160151-F508-4D06-BDA0-E48996795AF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558F8516-4DBF-48A9-ABDA-440B9C23475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421B3A19-DE87-41BC-9A86-CED6D9B9B4F2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68AA90E2-EA2F-48E3-AB6A-A58534B8CC3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6F2B39FE-D425-432D-A0AA-B78C52AF39A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01DD6C89-4294-43CC-BF34-019DEDB7A9E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 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8CD970D-80E3-4E84-BB33-DFDEBB643DB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3333E75B-11D3-4276-B7B3-8037082EA2FA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648F4530-24EB-4028-8AFD-F2A503069A8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7F26781-6548-455A-86E4-A1ED7F7CDA0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775536E3-3D96-467D-91B5-649F7CE8067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ABF95181-FBD8-4836-88CB-9283A588F4A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148F45F4-FEB6-4838-859C-494CC5568F0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438C6425-5CEF-44C2-89F7-D11A002691B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99008630-C2DF-4273-B8EB-B8A195BEEE2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094CCB60-C441-48B7-A458-01C7D11223F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8FB231B4-55B2-473E-801A-A90C455B2F9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98F62B86-1A04-4ED1-A334-5D12AED1E22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331F9C10-C2DB-4FDC-8129-F47D19DDC2B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385C3044-7694-4E31-A122-75D2FADF9B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A2600627-42CD-4951-B408-E1226A536D3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87BCEFDF-1CF1-4F69-852D-2FEA0C3C9430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2234355D-E834-414D-A175-E5C5C00E6A6B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7937D6E1-D682-46B8-A391-CF1C0AEAD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659A0AD7-13F4-4D0A-B4FD-FDB38ABE83B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56D89E5F-4780-4853-B1F7-6BAF5568DA7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DB482373-A505-4FC8-B542-EE49AFBB676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72C2515F-548E-4B1E-97F1-CA073B896D8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D1614079-FAA3-4C1A-8D78-E846F93472A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FDB30C1B-37F2-4E8A-8805-178973BDD48C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3AD2454-6FC4-4DA9-BC63-AC7E37BDFFD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B247DD08-9B3A-4DE1-98AC-C4F1210FE0CF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57A03C4-415E-4282-953A-5FBB066159F7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79" y="192828"/>
            <a:ext cx="8245542" cy="572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8134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67589F6D-C819-4D59-8108-0801FB7B351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444E887-61DE-493B-A9AE-2826CAA6A11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192F7A7-647F-4568-8F02-A19D19B3E7E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2915DE7-63BF-42EA-9584-C1233AE0E64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6FF434B1-1EC6-471F-8FD1-63B6A0DB6EC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307C75C-0124-4B35-8925-EA66BFAC6A1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54CE1E0A-FCAD-45E9-B336-222C46C744C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82E60633-C7CF-42EB-BD24-77AC9066FF6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508D4C8A-A86B-49BC-94BB-1DF60450536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A7E7AC8-966F-4FF5-865A-B05998BD44E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F00C4F7-6AF7-4290-9ED7-E897341FE600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367EBD6C-8A69-4A6A-8431-4F31341A0DE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4C774FC1-208B-4092-AB4B-C2A2FF40E41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0E498967-EBA2-4436-9BD0-57127839FB5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F1E35732-F0F5-4F91-AA75-E7E33DA93D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FC039BA4-B81A-4A6C-B3C6-F22EC0BCFA7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D16F6D34-2FD6-4A53-B566-D0A99825FDE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23299533-E937-4282-B2F0-63C3E66B14B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04E8961-5101-4218-B12B-C81B6354A45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28693B7F-76C2-4974-A8C8-3DCFE6DF570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DCBE62C3-E687-46BD-A2B0-2D07D7599D0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DB5EC33-E230-4002-B73D-A713A20E6E2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73731D60-3ED7-4E9D-BB57-533658F4E71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4E50DB12-F498-4BC1-AC49-4A476C23D466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0913D8EE-E863-43A6-A908-EFB192CC02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E02A5E0E-2B68-4E84-8301-7C4B56CF9EF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801E273D-A8BA-4FED-ADAA-BFCC0CBC7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60B167D1-D1EE-43D6-A172-5F1235FF942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5A465E00-EC94-47ED-B00C-C5E7F2F156C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024FC251-1416-468A-A391-D7C757C466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EF08AD5A-5EA9-43A9-A94F-BC63500565F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226F82D1-A22E-473A-8106-079C95B53FE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8BBFB4DE-8E4D-41A0-8D72-6614C2590C8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94131356-3668-4793-BFF1-B77E4EA9C2C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2DD0872E-CEBF-4CF7-A46A-BF246F5E7B52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57356B19-D21A-474E-9252-7F9A329728F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4998DC0-8894-4992-B041-39687EF65FB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775285" y="103734"/>
            <a:ext cx="5111666" cy="457200"/>
          </a:xfrm>
          <a:prstGeom prst="rect">
            <a:avLst/>
          </a:prstGeom>
        </p:spPr>
      </p:pic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64A0973A-E544-4836-B978-478BFAEA56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DCC56934-9529-4F31-8A1F-15E0B46E3B0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0469622-C2C1-478F-8BB1-2E48DA70F62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6153DFD-5C96-4F59-ADCF-470F60AD971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64DEFFC8-2CC0-4794-A911-6C6E4FD2A11C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E827AEF9-7B3A-41A5-A064-DA7E4FFCB283}"/>
              </a:ext>
            </a:extLst>
          </p:cNvPr>
          <p:cNvGrpSpPr/>
          <p:nvPr/>
        </p:nvGrpSpPr>
        <p:grpSpPr>
          <a:xfrm>
            <a:off x="577071" y="138542"/>
            <a:ext cx="9122468" cy="3380509"/>
            <a:chOff x="577071" y="138542"/>
            <a:chExt cx="9122468" cy="3380509"/>
          </a:xfrm>
        </p:grpSpPr>
        <p:pic>
          <p:nvPicPr>
            <p:cNvPr id="44" name="صورة 43">
              <a:extLst>
                <a:ext uri="{FF2B5EF4-FFF2-40B4-BE49-F238E27FC236}">
                  <a16:creationId xmlns:a16="http://schemas.microsoft.com/office/drawing/2014/main" id="{6553303D-4359-4D75-BA30-546D5FF889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2" b="55363"/>
            <a:stretch/>
          </p:blipFill>
          <p:spPr>
            <a:xfrm>
              <a:off x="577071" y="138542"/>
              <a:ext cx="9122468" cy="3380509"/>
            </a:xfrm>
            <a:prstGeom prst="rect">
              <a:avLst/>
            </a:prstGeom>
          </p:spPr>
        </p:pic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63C04585-FABB-47CD-9A45-A077DBC15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3673185" y="1855900"/>
              <a:ext cx="6026354" cy="1396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162036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BD9560FB-838A-4379-905A-C222326F3B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114ABF1-90A1-4225-8260-18A7FFAD51B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525F2199-32E8-4B78-BCF4-FBB4EBB138A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16EDD2A1-21FD-40F2-938B-C50DCFDDBBD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3F21A5DC-2DC2-4FBA-A48D-B8018ACF52A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49AC1271-06A7-4B77-9C50-F0E50C9B618F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83E40206-FDD0-4BA5-8261-2C69EC92D3D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98074B29-360F-496F-84EC-6BC5DCBB732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B61D6D25-737A-47E8-9E5B-C2B0FC8C16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3104C80-E23A-413F-9289-31789048893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620B1BA-105B-49A3-8CCD-17801A91C4C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8FCB818F-2FA2-48B0-A361-3503EFAD5903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FAF11A62-3B6B-4643-85B7-29ECCECDD95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6D5E4883-9E7A-4A21-847A-F8B9A449899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26D28B45-E787-4AFA-9A2B-77D5AD7C070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54E4E4C1-F9E3-4060-8951-3B8E4541632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4553029A-1893-4E7D-B754-9C4B1157F09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528A0037-90C8-4D67-A5B0-52426420132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97ED52CA-9F9B-4B66-8106-167AFBC9261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CB0C216-6ECC-438F-8EBC-5E064C909E3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C861652F-76F6-4125-BEC7-189714FBC48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21A7A0C-FE41-427A-A4B5-70649255D1A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2D896F41-7952-440B-914F-3D58267B8EC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5313F28A-1DA4-400E-B19C-6ED2B0ACE6E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08E00776-EAA7-4201-88F0-6B5E05455EE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757643FC-F492-44AF-84DE-EA4C267D640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A674EA87-B62B-44FC-8DD1-5DE35E6B28E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D5581966-0959-4F69-AF09-FAFCD077E8A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1989BF6C-CDEE-45FD-A19C-788B0749E926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A234F6DD-FDF1-4A08-8F7F-F1459E145C2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8303A349-0D4B-4090-818A-F861221DDCE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3B6EAADF-AB0E-4F33-B0A0-C7BC18CA033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1182EB78-13DC-4E5D-B347-870A32D4B49C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709E7C8D-06EC-4031-966C-06CA5B5C53D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14B92D36-C113-458D-AD1B-D048DCE568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A6B5D299-4A29-463A-A016-B6188C43812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772227D0-2B63-4643-99B6-19956F0FD6D6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16ACB19C-F229-47CE-8901-C96C1336FE2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93D949E-4315-4C36-B9D7-5B5A1FCF05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C83E1F4F-C2F3-4CDA-AB6E-067A2C515762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D4FB811C-616B-4D06-AEB1-463704E1BB6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2ECCF1ED-63A7-4965-A453-B063CBA057F1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9" t="80804" r="1381" b="1907"/>
          <a:stretch/>
        </p:blipFill>
        <p:spPr>
          <a:xfrm>
            <a:off x="2193328" y="168479"/>
            <a:ext cx="7778914" cy="1692000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C9E6C1DB-CA81-400A-81D0-024EB94A0B97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7501" r="69941" b="55363"/>
          <a:stretch/>
        </p:blipFill>
        <p:spPr>
          <a:xfrm>
            <a:off x="787046" y="666174"/>
            <a:ext cx="2626421" cy="291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5888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5CDC7266-0C73-4D7E-9A97-4E605F0DB92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5E03AB5-170D-4A7F-ACEC-7E5D1F02E2B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B5295BE8-EE94-4265-A03D-CDD2042C48D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EF5EFBFF-BC43-4FBE-AEF3-99AD61DF687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512D6831-1DAE-4768-8FA2-DC905C9ABF67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80F2C3D-E88C-4E25-AD11-AFD0CFD125DE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27063CE4-F27D-430C-AAA1-5A5B0274FBF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B80DEECA-C6E4-4218-BCD9-9764495449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A8F5B7A-9FC9-43EC-83B2-015EA700F36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AB95680-A59D-48F4-A1D7-10B56B50F552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6ABABA4-1CC7-4EE9-B7F0-291983F221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F8762BBF-6B87-4D41-9097-BFCE7989E54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C2202276-71C2-4F91-9801-52A7945284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A2040B4A-166B-4577-87DC-C86AA9DC8DC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D8EBBC49-2BC7-408B-B0E4-6E5964FC5A09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79F348C-2272-4A32-B877-5FD341CD94E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EAF9929B-D4DC-4CBA-AB22-3B12A929E2E5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BF80EB35-E51D-4529-AED6-BB39DB0601E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A16A213A-D0D8-4E68-ADC5-B5FC1864A28B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E75EBC2E-4591-4462-B737-879E52FA202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489E64E5-2C0A-4C06-9A3B-DB1176BA10D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F905BAE4-46BB-4705-B44B-63D890940F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B6ACC488-6C89-44E5-A71E-D2450B6FA16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F1B34BC8-B8EB-4EA8-AB6F-CA16EEB130A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6C457BE2-DB78-474D-A280-490AB6974B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C27AABA1-C3E4-4F12-B152-6176C44AEB0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E8E3BF0D-48FE-407F-9503-92D1A625E4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556B7FC1-A1AD-4253-B9F9-A9FDCD726A89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C7F08203-9E24-4AE1-B4E4-4F5A901570F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84B70A69-1D02-48EE-AD57-720C68E1256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95E41A4C-7E6F-4486-9A15-44AE6E7ECE0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965E1457-84BD-4B67-872E-07AA1E81CDE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FFDDBECB-E5A0-4AD5-8F46-E7CBD24D4F0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E405480F-42B3-484B-9465-8E5ADF5A15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677D4D90-4F66-4B22-A964-8E2FC22922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8959F971-8409-48EF-A649-32DA42534BF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6549D1D-D204-4A34-A9F2-B938082F8EE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5D15AE36-890F-47A3-AAB2-0CB6B64DC4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3465BBC4-60CE-49A2-9068-57BFCC52679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0F0B21E-1878-409E-8F36-571227418D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B64F4CCE-0E6C-4E02-B11F-C987BC6FDAA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1D52A97-0D7F-4458-8FE6-A5D13345A78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45" y="352100"/>
            <a:ext cx="9235010" cy="175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2818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CA0440C-5646-4666-9BDB-281379E4EB0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8B64A743-63FB-42A9-AAD0-D8A4B3827E6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8DE68157-770F-43B1-A73A-91ECED074B3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D6BFF5C6-8F81-45CD-99DC-352FE86FC952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0BE821F1-8642-42FC-B2B5-44C1E49B915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9EAAD13-0135-4969-B4D7-371C42A60F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F3BA4ED3-760D-42B0-A037-02B90D9B952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71B75B0B-5439-4C6D-85EB-F1AA8139872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A79E99DA-3636-4A8F-AE3C-DC2A23FC67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3CC9269F-0B2C-4C74-AFE7-1381BD547EF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B076CB4-DF60-4D24-AF95-BAD742D2955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4D3153D1-4E02-4C6E-A77F-B464807198D0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2BB90C1F-D4D7-4EDF-B849-A612D980093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5C8F219A-A601-47AD-9913-D28326285AEE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1653D5D3-7933-4D71-B294-3F77E364673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B4BBB3F-A3FD-442E-BCCE-AC4F3A8C1F9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7C54CA32-CB3F-4853-AA23-C43D7E7B9039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19A46F11-62A8-4CB7-B3B9-5F9529AFFE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C590FC8E-1C8B-46D5-872B-765FA424889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EAD3C908-7898-492B-B6DF-F4EBAF55EDE7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557A0F79-1CE2-443E-A5E4-DA94C0160ED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B6C6A4B-CC52-4C8D-B440-1B67C24CC2F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B2D40AAE-B92A-4D53-AD97-CD98C1265D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86E213D8-F673-4ABF-AC48-33486A9689F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E831C5C4-147D-4D96-A04E-3D57E4577D36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C7AB1312-D072-4A2C-BBC7-8854954316E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6EB6E724-5B7D-44D0-B490-1EDA86370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06BDC2CF-8AC9-4DD1-8D78-CE18909B507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9B9FECD0-58FF-4914-8FD6-40B4A759405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F527B46F-3710-4CF8-9F8F-F0F9B0C6F93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5D88A70D-26CB-4044-AE1E-54C7A7A76C4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28D81634-FAC2-42C9-AAE1-678C9921689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2675FA4B-F1FC-4FA1-BE15-A0008AB5CA0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BB6C2303-C1C4-4249-BA9F-B43806ACDB4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A77730CE-AA3F-48E2-BBA5-452B19A1345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26F5F749-8644-4E07-A0A9-5E3F89C07E3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7A02970C-09F0-492F-AF00-AB4BB730732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E64F474-99DB-43DE-9B5F-BB4829EBA17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700254C1-6DDF-49C8-B95D-060169335BC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0" name="مستطيل: زوايا مستديرة 69">
            <a:extLst>
              <a:ext uri="{FF2B5EF4-FFF2-40B4-BE49-F238E27FC236}">
                <a16:creationId xmlns:a16="http://schemas.microsoft.com/office/drawing/2014/main" id="{BE221674-AE9A-4606-B768-5EC66B4D7C5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extLst>
              <a:ext uri="{FF2B5EF4-FFF2-40B4-BE49-F238E27FC236}">
                <a16:creationId xmlns:a16="http://schemas.microsoft.com/office/drawing/2014/main" id="{766A4B0D-A3F2-4C74-8EDD-F06ED29880BF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B1CB449-5E92-438F-A1C5-11D234F8D048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17"/>
          <a:stretch/>
        </p:blipFill>
        <p:spPr>
          <a:xfrm>
            <a:off x="945860" y="136863"/>
            <a:ext cx="8817408" cy="556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48069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: زوايا مستديرة 46">
            <a:hlinkClick r:id="rId3" action="ppaction://hlinksldjump"/>
            <a:extLst>
              <a:ext uri="{FF2B5EF4-FFF2-40B4-BE49-F238E27FC236}">
                <a16:creationId xmlns:a16="http://schemas.microsoft.com/office/drawing/2014/main" id="{98076550-D50C-4256-87FC-17E3DC94563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5" name="مستطيل: زوايا مستديرة 84">
            <a:hlinkClick r:id="rId4" action="ppaction://hlinksldjump"/>
            <a:extLst>
              <a:ext uri="{FF2B5EF4-FFF2-40B4-BE49-F238E27FC236}">
                <a16:creationId xmlns:a16="http://schemas.microsoft.com/office/drawing/2014/main" id="{0750C612-A715-4BBF-ACF6-6AABFE4D771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5" action="ppaction://hlinksldjump"/>
            <a:extLst>
              <a:ext uri="{FF2B5EF4-FFF2-40B4-BE49-F238E27FC236}">
                <a16:creationId xmlns:a16="http://schemas.microsoft.com/office/drawing/2014/main" id="{B9C0D26E-DA7F-4B30-A32D-EEC4BFBB766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id="{E3614AE6-19FF-4BCA-A89F-59CA96D3F91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7" action="ppaction://hlinksldjump"/>
            <a:extLst>
              <a:ext uri="{FF2B5EF4-FFF2-40B4-BE49-F238E27FC236}">
                <a16:creationId xmlns:a16="http://schemas.microsoft.com/office/drawing/2014/main" id="{61764C21-89B2-4FC9-B4F5-C41DCF18486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9C20122C-CD4D-49E0-AD4D-27B38ADD5B9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3461F9C6-1BF3-4786-B325-D7DB890EE1AA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8" action="ppaction://hlinksldjump"/>
            <a:extLst>
              <a:ext uri="{FF2B5EF4-FFF2-40B4-BE49-F238E27FC236}">
                <a16:creationId xmlns:a16="http://schemas.microsoft.com/office/drawing/2014/main" id="{5BCB21B1-FEB2-49AD-A022-D28801AE07D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7FC8FD85-6440-4285-9F69-970A041236E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id="{BD8441B6-8BA0-4981-83CE-96661DD7584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7722551E-FEC3-4F41-9891-C5957EE67ED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:a16="http://schemas.microsoft.com/office/drawing/2014/main" id="{AAEDD67C-11F8-4680-B5D3-3072FE020D5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:a16="http://schemas.microsoft.com/office/drawing/2014/main" id="{A71785DA-839F-44DA-86F3-EF8220613CB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:a16="http://schemas.microsoft.com/office/drawing/2014/main" id="{D96CFA3B-75D6-4401-8985-755C7CE4618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:a16="http://schemas.microsoft.com/office/drawing/2014/main" id="{2C0EDBB1-18DC-464E-A49A-009486DCD73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:a16="http://schemas.microsoft.com/office/drawing/2014/main" id="{9F2BE9FC-8493-4CE4-AEA4-974F63D40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4" action="ppaction://hlinksldjump"/>
            <a:extLst>
              <a:ext uri="{FF2B5EF4-FFF2-40B4-BE49-F238E27FC236}">
                <a16:creationId xmlns:a16="http://schemas.microsoft.com/office/drawing/2014/main" id="{88BEBC8F-6DF4-413F-8290-8AC6CDC5B1B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5" action="ppaction://hlinksldjump"/>
            <a:extLst>
              <a:ext uri="{FF2B5EF4-FFF2-40B4-BE49-F238E27FC236}">
                <a16:creationId xmlns:a16="http://schemas.microsoft.com/office/drawing/2014/main" id="{CEF419DD-45AF-4F41-979F-8262F7E1A01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6" action="ppaction://hlinksldjump"/>
            <a:extLst>
              <a:ext uri="{FF2B5EF4-FFF2-40B4-BE49-F238E27FC236}">
                <a16:creationId xmlns:a16="http://schemas.microsoft.com/office/drawing/2014/main" id="{516B8FAA-D601-470C-A450-57847565C4F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70D0B7B2-389E-41C1-9AFF-49CEC1CFD9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18" action="ppaction://hlinksldjump"/>
            <a:extLst>
              <a:ext uri="{FF2B5EF4-FFF2-40B4-BE49-F238E27FC236}">
                <a16:creationId xmlns:a16="http://schemas.microsoft.com/office/drawing/2014/main" id="{35FEF98D-A860-4B41-8191-A440CC5EAC1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19" action="ppaction://hlinksldjump"/>
            <a:extLst>
              <a:ext uri="{FF2B5EF4-FFF2-40B4-BE49-F238E27FC236}">
                <a16:creationId xmlns:a16="http://schemas.microsoft.com/office/drawing/2014/main" id="{D8940669-1A51-4E1D-915E-5DA74C7086E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0" action="ppaction://hlinksldjump"/>
            <a:extLst>
              <a:ext uri="{FF2B5EF4-FFF2-40B4-BE49-F238E27FC236}">
                <a16:creationId xmlns:a16="http://schemas.microsoft.com/office/drawing/2014/main" id="{1FFB90AF-0B88-4448-85E6-D9571282F82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1" action="ppaction://hlinksldjump"/>
            <a:extLst>
              <a:ext uri="{FF2B5EF4-FFF2-40B4-BE49-F238E27FC236}">
                <a16:creationId xmlns:a16="http://schemas.microsoft.com/office/drawing/2014/main" id="{A6DBC7EE-61BB-4E50-A3AE-B7CAABAE55C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2" action="ppaction://hlinksldjump"/>
            <a:extLst>
              <a:ext uri="{FF2B5EF4-FFF2-40B4-BE49-F238E27FC236}">
                <a16:creationId xmlns:a16="http://schemas.microsoft.com/office/drawing/2014/main" id="{EF8DC3FD-E20D-437E-89F1-FE9D8A742B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3" action="ppaction://hlinksldjump"/>
            <a:extLst>
              <a:ext uri="{FF2B5EF4-FFF2-40B4-BE49-F238E27FC236}">
                <a16:creationId xmlns:a16="http://schemas.microsoft.com/office/drawing/2014/main" id="{C5DB5F34-D775-443B-BE1A-8BA04A05B6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4" action="ppaction://hlinksldjump"/>
            <a:extLst>
              <a:ext uri="{FF2B5EF4-FFF2-40B4-BE49-F238E27FC236}">
                <a16:creationId xmlns:a16="http://schemas.microsoft.com/office/drawing/2014/main" id="{B4E717D1-6E0E-491C-A291-236EDF108F8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5" action="ppaction://hlinksldjump"/>
            <a:extLst>
              <a:ext uri="{FF2B5EF4-FFF2-40B4-BE49-F238E27FC236}">
                <a16:creationId xmlns:a16="http://schemas.microsoft.com/office/drawing/2014/main" id="{433B67E7-4698-43DB-B59D-D3BCA1D1BCB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6" action="ppaction://hlinksldjump"/>
            <a:extLst>
              <a:ext uri="{FF2B5EF4-FFF2-40B4-BE49-F238E27FC236}">
                <a16:creationId xmlns:a16="http://schemas.microsoft.com/office/drawing/2014/main" id="{001EF29B-3C5D-4D03-9B72-5056E6E9B9D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27" action="ppaction://hlinksldjump"/>
            <a:extLst>
              <a:ext uri="{FF2B5EF4-FFF2-40B4-BE49-F238E27FC236}">
                <a16:creationId xmlns:a16="http://schemas.microsoft.com/office/drawing/2014/main" id="{EAD1B730-598C-4CF2-B322-E904085649C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28" action="ppaction://hlinksldjump"/>
            <a:extLst>
              <a:ext uri="{FF2B5EF4-FFF2-40B4-BE49-F238E27FC236}">
                <a16:creationId xmlns:a16="http://schemas.microsoft.com/office/drawing/2014/main" id="{FAB74935-015C-4305-8722-40DA7151397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9" action="ppaction://hlinksldjump"/>
            <a:extLst>
              <a:ext uri="{FF2B5EF4-FFF2-40B4-BE49-F238E27FC236}">
                <a16:creationId xmlns:a16="http://schemas.microsoft.com/office/drawing/2014/main" id="{F1573605-0887-476E-9909-311514B63BF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0" action="ppaction://hlinksldjump"/>
            <a:extLst>
              <a:ext uri="{FF2B5EF4-FFF2-40B4-BE49-F238E27FC236}">
                <a16:creationId xmlns:a16="http://schemas.microsoft.com/office/drawing/2014/main" id="{745EB598-0757-4031-B668-D044D6320FC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1" action="ppaction://hlinksldjump"/>
            <a:extLst>
              <a:ext uri="{FF2B5EF4-FFF2-40B4-BE49-F238E27FC236}">
                <a16:creationId xmlns:a16="http://schemas.microsoft.com/office/drawing/2014/main" id="{E2823113-72B7-4161-A045-466EFBF994D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32" action="ppaction://hlinksldjump"/>
            <a:extLst>
              <a:ext uri="{FF2B5EF4-FFF2-40B4-BE49-F238E27FC236}">
                <a16:creationId xmlns:a16="http://schemas.microsoft.com/office/drawing/2014/main" id="{80656CAA-400C-48F1-AA98-CC04E8CC79F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مستطيل: زوايا مستديرة 129">
            <a:hlinkClick r:id="rId33" action="ppaction://hlinksldjump"/>
            <a:extLst>
              <a:ext uri="{FF2B5EF4-FFF2-40B4-BE49-F238E27FC236}">
                <a16:creationId xmlns:a16="http://schemas.microsoft.com/office/drawing/2014/main" id="{3BC1E76C-A9EB-4DA7-8A5B-DCD8801E10A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D58D5A65-BA1C-415D-9ACD-F0B3F6840FBC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1EBE781F-686C-41F3-8E22-F83F2924DCC4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E09CF1F5-48EB-4CAD-A834-632F2743E84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AD89F729-39A5-43D6-B293-50ECD88DB06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A178EACF-68FD-4F0F-B451-D5A0BBC65B8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D8ECD786-9FF9-4304-93C4-C9FDF6382AD9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" t="83610" r="314" b="2142"/>
          <a:stretch/>
        </p:blipFill>
        <p:spPr>
          <a:xfrm>
            <a:off x="715746" y="215577"/>
            <a:ext cx="8817408" cy="94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5125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D59BB9D3-4CBD-4F8E-AE07-F660F1115D8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C8458AF-D18D-4C01-A069-CB729005ACE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8B7E752-760B-48D9-B7AA-674400415FE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C68811D4-8BD8-4D99-AE0B-EB19F29C16F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4AF33E35-7696-4F73-A641-C375F8C163B8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6C9FAA1-ED33-4853-A7A6-E944CD6BAEA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3B6B9224-7752-4411-8C79-A1B4D6A4BF49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D1380164-C462-471C-86F0-48833FE90D7E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69246A95-461E-4575-9204-3A612D0A700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F2D60D66-F34A-4BE6-8E31-DACD33998E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6F96CDE1-3421-4AF9-B9CE-4103496E0B6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27242BBC-DC11-4BB8-BB70-3C2B2267A5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98940653-4ED8-4556-898C-C9A168B8B3C3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A65C4095-D3EC-4AD3-8FDD-E4CBAF9EBC7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678F9FD5-4BD9-45C8-87A8-7DC4F5DFE73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EBAF8E56-C6BB-4B83-A8A6-C98916B2F10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CAC85832-2BD2-4622-9C75-CA5E8481436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5DE2088A-3927-45CF-8062-02A0026F425E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4B5AEFBC-C111-4E6A-B097-BFAE48EE125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9D95795D-B5B8-4C71-8E7A-6AC4BFF33C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233EBF56-6B7C-4686-8038-75A570ADC40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3B9666A4-A69F-4BB4-B931-0D831538FD9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83EE4671-E2D1-4479-A6CD-F573BF7C8B1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AFBE247A-5AB4-4F60-AF72-1E4B99B95ED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9C5BFAAE-B339-4600-8F78-DB48EE54A1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0C9E523D-C244-407D-8950-3484E2295CF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FDACAFB3-5CA8-45D1-B2D1-99E939B0AC0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7BCA07AD-AA78-41D8-B755-9FB4FEF9C03B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86A80AF7-9633-43D7-BE2A-E13547673BCE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854F4075-597E-4268-B35E-57D28EDCAEE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B513712D-A16B-4EDF-A99E-C9B08ACED6A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AF63D71D-0A11-42FE-BF1C-6CF7EF8EB7C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FCDBB61D-078F-4876-BC6D-DC7B3ED6BE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7F5CEFBE-9E2D-4C20-9EED-FAE881E69D1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4755A460-C055-4786-AA0A-E7858081528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489423E5-117A-4739-8D2C-2489876A8C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4348F2A5-A180-4918-A38B-701AF2CD563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6CACE65-768D-41BB-AC7E-FD08BB20FE3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15FEE082-D31F-4B9F-AD31-B526A2D5681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2E5A63E-B90D-403C-9AB0-D72C0012887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42BF8CFF-88B1-43E1-9ED3-D50D4052BD5F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4AECD70C-67AF-469E-93EA-4A3771656B63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b="78846"/>
          <a:stretch/>
        </p:blipFill>
        <p:spPr>
          <a:xfrm>
            <a:off x="671984" y="157604"/>
            <a:ext cx="8904931" cy="145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8270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B158B83E-E291-4306-8076-20C4614915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CCD5475-AF42-48AC-B11B-8B8DDCD8C9D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11C17056-5176-42B1-B3CB-571F6B12800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BD87636F-A4C1-4A6B-8A8D-06220C4424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886A8809-330E-49AF-B996-318EDFD9DB28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EF32848-5FA7-46DB-A421-1C9AE04693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7DE7DFC5-185B-4C01-AA99-1B5A82813E5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169BBA09-B930-4B4D-B62B-B543480079BB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B52DE13-D943-4D65-B129-B0EF93A4005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B635A18B-5365-42D1-8A7A-B4F0F31B88C5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66E340A6-3B07-4060-A4DC-F37D0F1DCBE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4EAEC10C-C9F8-4B9C-8EDB-4200F4E8B18C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4E434C83-7EA9-4D9F-B715-EDAD7FD8F60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C3277DFC-9B8F-41EA-ADA6-97FA75E7A67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65D211F2-8515-4585-9A26-3CCCFA90769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5CB0C0E8-C9E9-4989-B273-58BCC748F8C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ABABD15F-4327-45EC-B593-C0AA386DE8C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D7371B22-86DD-49EA-8A22-6876E3B3C8E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68D09635-1BA6-471D-B218-5FECCDD4219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5E136C70-BE4B-4C15-B115-2B508DCAD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AB286FA4-8527-4AA4-810F-57FD6F4B4C8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E819780A-75EF-4AA1-B760-0E8AF6201FB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BA18237F-1400-41E0-8B8F-31AED07D97B1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AB61503A-3623-404E-9074-C17C0EA6FBF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36CEF08-C028-4231-A7F6-BE3B9FA3574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61C40BB0-BA7A-41FA-B9E2-3BEFA6F7E45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886EC52F-CEE9-4B64-BA5F-9302AD404FF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A3CCB734-CE3E-4F3A-A8F6-774C2F5B696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AB679B28-CD95-4CB0-B244-4A0CFE7D0AE7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16725CAC-5778-4563-9FF3-CB57C0CCBCF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E9B1F08B-03C0-4B0D-9E26-ED6B15D6BF6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F888FB8F-0DB6-497C-ADCC-366EA282FB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86B0FD50-A713-47AE-BB39-4BA9B90C483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D15D4E11-A797-4A1A-8A1A-3A6C64075FC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93F5770C-A9F1-48C0-B9CE-4350F0B43B7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C63EAAD0-55FF-4440-9A9A-87786F1A7EA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5C795611-9410-4D62-86A3-9169A3FEAFC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35F4EB23-8527-4233-AD80-15EFF0EC624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068546B5-6530-4296-8143-281FE6420F1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B8CA5104-A05F-4BEE-B366-FDDCBF8C2D3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F4016FB-4D51-4538-99F1-58F211A3F641}"/>
              </a:ext>
            </a:extLst>
          </p:cNvPr>
          <p:cNvSpPr/>
          <p:nvPr/>
        </p:nvSpPr>
        <p:spPr>
          <a:xfrm>
            <a:off x="1967546" y="155847"/>
            <a:ext cx="62408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درست إيجاد احتمالات الحوادث البسيطة </a:t>
            </a:r>
          </a:p>
        </p:txBody>
      </p:sp>
      <p:sp>
        <p:nvSpPr>
          <p:cNvPr id="49" name="مستطيل: زوايا مستديرة 48">
            <a:extLst>
              <a:ext uri="{FF2B5EF4-FFF2-40B4-BE49-F238E27FC236}">
                <a16:creationId xmlns:a16="http://schemas.microsoft.com/office/drawing/2014/main" id="{E950B64A-79C4-4CB5-8982-58691995FA2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5838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F4195AF-4AF9-40AA-98AF-480B2DAACF5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23AA19E7-B4BB-492D-9DB2-624346ED434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2F470CF8-875A-4DFC-AE87-601F019CD6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518DAF92-3DDD-4A9F-A2D4-E8BAB67F6CF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01AC8248-046F-48AB-B130-FAEF14CB2FF3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E4BC650-7B29-4273-9102-3ADEF666817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DE1EF2BE-3CFE-494F-8E58-FDB7F040E67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A5EF1829-85C1-4BA8-B6ED-5D00A512A20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3917BDF3-B756-4F81-9747-DF5DB850DA3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C1C9EDC-89D8-42C2-8F2D-EDF5485CBCA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D82EEFF6-B1E4-4783-9D04-CAFB3252D54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44014D23-1278-407E-A964-12C8D721CF8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1B7D5511-72F8-4453-858B-356EBA5E2EB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4B8572F-6E72-4B68-B348-3C8E523E8C7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739A131B-707F-4E74-AC8C-45915ED40D6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BEE893B9-77E8-4810-9465-0D76E2D6B512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AD6DCC37-DED5-4DE3-AFDA-F2BF68AC4FF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96812F15-A56F-4F00-8609-91FE298B31E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C2FC8462-8486-41CE-A070-C587B930CF0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13DFE0C1-258A-4440-AFFB-399620F8530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7F554F8B-B5CB-4C2F-B923-507AE1A1AB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0ABB43CE-0404-4794-9FF1-BE1CB74D662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9A880659-9127-47D7-B39D-C9DCFFECC73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BD36F6DE-B37A-4539-90DE-927CEA9C57F5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B94C32EC-9029-4884-B075-8DC08D962CBA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2E1EC5D4-8E5D-4319-AE0C-D60E7589431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1683FC28-127F-45D6-9EC6-FA6B71B5B2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F3363788-A40F-47FA-B4B8-4B298072FF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2025FD59-A712-4611-818B-2DD8001365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13A13718-E6BA-40CC-88DC-19CD238F461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AD828867-C6EB-4E93-9E1E-3610B9A414D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FCF04D16-A44F-48DE-80E9-C9227379E63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CEC27234-5B77-4CAF-952A-B294D6D96A8E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6068CE9D-C9FC-48EF-BC15-1B123B5BF6A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BD404F2A-D5B6-492F-A249-0B47AA3156C8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A4A835C8-F9A2-4A1F-936E-8BC81CB9ACF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CB0D9C61-95DA-4477-B9FC-E549837F67D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07BB670-4BA0-4FDA-A21F-24F87F0B16C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3825CC27-49B4-4253-8655-45420EF59683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C7346E5-09B4-4D86-B945-0E344EEC439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extLst>
              <a:ext uri="{FF2B5EF4-FFF2-40B4-BE49-F238E27FC236}">
                <a16:creationId xmlns:a16="http://schemas.microsoft.com/office/drawing/2014/main" id="{99D0A6E3-CB32-4767-A969-1D0B3D5B7DC9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8DA52B9-EA46-414F-9AB8-93CC6C1D9C39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t="-1" b="56066"/>
          <a:stretch/>
        </p:blipFill>
        <p:spPr>
          <a:xfrm>
            <a:off x="412679" y="65122"/>
            <a:ext cx="9432781" cy="293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377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F8D6D9E6-E319-47D7-AE0A-E301B2AF7395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99382F9-8262-4F6A-AD87-D626B0548222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E1E6FA19-E36E-44F7-AB0F-332ED0E47F6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1A348005-D891-4648-A476-5999B60B6E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CCA9EE2B-DA7D-40DF-BCF6-DCAF775175BD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818EC59-332E-42CA-97D5-1262C6FFDCA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4D702511-2F2F-40CB-94CA-CB4DC6EEE73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6F2C148D-2554-4777-A4E2-0B77DFA04A2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AFEFB98A-4E1A-47F7-BF19-20D705E6648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62C52604-16D3-4D74-BD73-8690C4EDDDF3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11DD9AC6-8F26-45EA-929D-7A3D9DCF623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CA862007-7C67-4300-BA42-B2F051BC06D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54719641-F6A0-42CC-89B9-FF5C08EF225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FAE1DC0-0FE9-4434-8BC3-32084F8FE24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7D81D819-555C-46EB-B32D-73F5798D4A43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39230B6A-83C3-47B4-A5EF-FECD090719D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1DE1184D-BAE7-4F36-9B3E-07F1DD757B2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3D0CE9C8-FF0A-4FF5-8073-F14616CDA16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DC607DAE-4334-4680-BB53-27C0513A8A1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44077F31-4A3A-4593-9C3E-58BA8662DA41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35E1C6D2-AF1E-46F1-9CC9-36063241025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6DF2F60-C882-4CA7-9933-E17A69B6F11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41EF3C63-973A-413E-911B-333B90BBBC3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8EDD0E40-D790-46D1-BD5F-7753F62BBE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48A9361A-011C-4F14-A658-4D8C22BBA82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1287E877-7E75-4854-AA32-47B5A331F78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919F32C9-88E8-4737-89A9-B37DA176BC5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9E5EA101-0812-449D-9E09-418C19553DD5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B525C913-CB6D-4D79-B951-806F59CA7FB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8D68D276-99DB-4FD8-BB5A-D957AB498D8E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44AB62D1-E394-4CA3-B088-4FBEBCF33F7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E7EF89AA-CC02-4A39-9C9F-71C25DAE131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C0BAABD6-8AED-43AC-AFF2-12D23D8577A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D7FAAEBC-C360-476F-86A2-D0E4B6A188D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7077AB2B-9CB7-4257-827E-CA61727EBAA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07E95914-F3BB-4095-BB0B-2AD3C78D21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D7E4AEB-9425-49B2-995D-49885E7A626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1F8DE75B-4565-4065-8874-6F24D3D2661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CB13F94-A965-44A6-B2DE-65B7F0C46F7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9533787E-3884-4CC7-BB82-8349D2286A9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F6836A7C-F0D3-4EE2-83F3-C035C5AE8FC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5FD82C24-5797-4AE7-9C27-E4FF55CB8BB4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t="22014" b="60659"/>
          <a:stretch/>
        </p:blipFill>
        <p:spPr>
          <a:xfrm>
            <a:off x="671984" y="157604"/>
            <a:ext cx="8904931" cy="119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11281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C013BF1-A1A6-4D9E-9DF4-0A91608E619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3B96A353-AD28-44C8-AD60-3685A96845E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6E7FB69-D6C3-480A-B3A0-FC253F3D5FD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37C4882D-D099-4559-915C-E218601F9420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3B8E9D1E-1278-46FE-961D-F094F29D406C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D6FCFD8-2FA4-4054-B347-7D58258EF7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B314879-1823-401B-86D3-5D451A13AE7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D567F8C-0FC2-4042-90D1-B8A07883ED3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41637B0-8B0B-4821-83C2-91C4B79DFF3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4CB75C7-B77E-4D90-B224-A6148F31EB3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37AB6145-4ED2-4E1F-9DC4-649C7A6613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79AE6962-1CEA-43B0-8198-A255CB15836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4D036BAF-E7BE-47D8-9D9E-92E83221382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F8A4B838-5B42-4673-9557-37F71EA1E1B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83C259BE-4B65-4038-84C6-A4E58DEE421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A83EFC60-E3DF-4B85-84CA-23977F0A11B8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69812832-6B28-4AFC-A0EF-492B603CB1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7CD388C0-54AC-47C0-A76E-A2CFCD0C13E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891716A6-8EF0-4DA0-9750-714213D515FC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3B39203A-2E48-4576-814A-C0AE8AFE824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B81AAA18-AD77-42E8-B4DB-545D06375B9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FA65BE88-B600-4734-B6C7-B08EAC9804D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B660ECCF-A5DB-4E17-949B-DCF3AF48C27C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1DEA9A5C-9046-4D87-95D4-12EA8D465FB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E9AEBC84-1F27-4B0A-85E5-E6DC7DF5E46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C3162708-76A4-4764-B111-EF72603CFB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1058C332-65DB-4F2E-AE96-DB4E7830C01F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C0D80ACE-4EFD-405D-9960-0E0B0FBA87B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D3C1B597-1A34-4BE7-A3E0-70686D1BC97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A506096F-FADE-41AA-9AC0-2D8108F08587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9002C632-E92B-440B-B556-044353EF036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8FABF940-1F86-470A-8AA0-02393CEE9CF5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B02F6B5E-1191-46C8-9433-1BA8A5FD49B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0520FA60-E1C8-4CBB-9E50-79BC36624223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B1E58A48-4F8A-4D01-A3ED-EB9987D5C273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98C94D5F-D04C-4D3A-AEA7-2C4B885F822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FD40E939-362E-4BF8-996A-9C4697F5D2AB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2410AFB-AA9C-4F7A-BBEE-EB51FEB784C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7230B8F8-5415-4863-AF76-00EE1D8B476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6B5E6E1-C090-4B26-BAC6-BA3E76A0248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BD0A36F6-DBB2-4ECF-B3B4-78328131570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2D55E3B5-86A5-45F9-BCA4-7B56FBC2EE9F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49" t="44570" r="-49" b="36209"/>
          <a:stretch/>
        </p:blipFill>
        <p:spPr>
          <a:xfrm>
            <a:off x="412679" y="65122"/>
            <a:ext cx="9432781" cy="128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55384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34243B54-8408-4233-851A-457853CA62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1759A06-3364-4D49-B19B-27FDCA36357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6719BE37-9634-4D53-B412-E312C5FB9F3A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98363F3-1F88-41E5-B11C-9C9FC81209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9A4BC3A9-0EA6-4767-A315-5A2E68B2409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8A9189D8-F840-42F2-9AC2-DD86AD5A6A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1181BC8C-9DD8-40A1-A6AA-D5C10266EAA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E8CF520-49F2-41DD-9B27-48B2245EEEE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7EA68261-C7CA-4093-96C7-9798C55DB44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C900BAD-6F13-4345-82FF-DD4BA18FF1BC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C6756530-9BF1-4A5C-9BBC-BFED04C464AC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DC21EF7C-22A7-4FB7-8044-FECCE18F70C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0B985283-2896-477E-990A-8B75489D4348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266C04A2-E703-4B98-9389-D88A609FE9D7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9E5BC723-DE44-4885-A618-B0DDD036B9C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3EBA4524-4FCA-40F8-9C93-B91E471469E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3F1AA685-691D-46A3-AA29-D3788BE3979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8AA07B07-8B84-46D0-8379-34B003E82C4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5B9DFF9A-ADF4-41E2-9EAF-D91B3293BE90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A011E644-1024-49E5-9135-5C83CC4F99C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40049A71-78F4-45E0-A39C-11344BA9C3F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87D5FCE9-CAA2-4D56-B899-67D7E22BCAF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6F69B996-0DBD-4F9E-AA5F-6CD74122348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1CC3758F-DAEB-4C1B-A952-87531FA12ECE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B4705E31-18B4-4382-B046-25BF445486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62F89C7B-ECBE-4764-BCD9-601F2F91DA2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E5401D7B-CEA1-4AD3-8361-D172812640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4643115D-9564-444E-89FB-9CA079F18A1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F34A922A-732D-480D-BF60-11E54238459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BB16F076-4F99-4016-9937-7F6D9FF4031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533E9344-E191-4250-8CDD-3460108E523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979314F1-0CD8-42E4-8252-38328044087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5B1FBA7C-93AE-49CE-83C5-0B203E6A42E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3815919F-2D7D-4108-A698-AB5EEBD503B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2D52A429-5384-45EE-9544-386511B4E4D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9DE7E001-A318-4F35-8FFA-36325273CB7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E4FF2D6D-1B2A-473A-8469-77A82F3F5AB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4DA5B63C-D0C3-44DF-A34E-65EB34BEDE1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5C85FA4-45EE-49B6-A5E9-1C4DCF34AC8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F4C4733-2FA3-4054-91A2-7A31F681D25A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F6534DAC-48B6-4828-975B-B61E0C4E640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104AF56E-CC95-45BE-B6B9-B55B8038A37B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51887" t="39342" b="3016"/>
          <a:stretch/>
        </p:blipFill>
        <p:spPr>
          <a:xfrm>
            <a:off x="5466648" y="261064"/>
            <a:ext cx="4284479" cy="39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40015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0670A274-4678-4B15-B9CC-3C1BBDF8983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E8112FCC-1DF9-41DE-8031-F4C7EEDB8475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7DDC25D-4175-46CA-87C0-569B5BA499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5C6D97F-4BAD-4E79-872E-EBD9BC13FB5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81AE09CB-96D1-477C-8C64-4BAF1A1B31F9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B524B3C-4F98-45DD-95C1-16C6727EF1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62FC960-FADE-4882-8CE5-45A138DA8F2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93CBBE55-F7AD-4E88-B8D6-BCD0205261E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F5061876-A47A-42C2-82C5-7C122E9518B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4DE3A6C1-085B-4B7C-BB12-7294FBF9B20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55EA92F3-218E-4265-9272-9D1044CADBB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85010914-F6DC-4D7F-826C-45691D7EF66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2F25B589-AD0A-4615-82CC-57B2256D8EC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10D74CF-BE00-4FE1-BE24-26255077134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48392B11-E2A3-4918-AE43-3F99CF644CE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5EF07774-EE87-4F64-89AA-4AFC00EDBC6E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40F63B37-23A9-45F8-AD68-223693319B5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81E8EF43-A141-4208-870A-D98C72E6F33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4B911DC7-D349-446D-A364-6C8CB3277A8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7D2636FF-4665-4F0D-A61B-F6C0F649B8E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53BE45BD-15EF-49C5-AA07-DA3F523C8C8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779E846-57F2-466A-B36E-FAB890E5B27B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B8F5A90B-5408-452E-BCC0-E517E9DE1A4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9D9572A2-CAC6-46B9-ABEF-7A5AE46E3DE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B2ADFD7F-327F-41C2-A563-D26DC170431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371DF4AA-CC1E-421B-A999-6AF0C906732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CF07D9FC-8B09-4C37-8F5B-B26D2B4FD841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4C5D9D91-C7D1-482E-A1B2-9F8F3ABBB3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0D1A0D25-1B0A-4E60-8A79-8C295341F3A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B30FC506-C40E-4482-8CF7-5E865A6255A1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AB7DB977-F232-45A1-BB45-CA7B6F35471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3265FD64-1688-4C9F-ABDE-4EDC9EC989A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A56F9BE5-318C-4D31-8A13-11E0A9917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2EEA90DD-345E-47D6-A7C2-7C2564CDF6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A4D56AD8-2DC3-4497-B2EA-38DAB64CCB1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0046511B-931C-4752-80EB-DF03F6E876A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772BB9F-46F2-45E9-89FE-67F6EB4B641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F7DD918-0F48-46CC-804F-3D874652090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E3C1EE16-7EBA-4A17-A07B-DB402EB37DD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AC73AAD-3ACD-4804-B4C4-F7EDE695191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1BDA85D6-9E1F-4ED6-A0F3-D57613CFF86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917B12FC-38C9-4082-8E21-4911EAA4F2E1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49" t="63887" r="-49" b="1627"/>
          <a:stretch/>
        </p:blipFill>
        <p:spPr>
          <a:xfrm>
            <a:off x="412679" y="65121"/>
            <a:ext cx="9432781" cy="230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56765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47A505E1-5975-4AFC-BA40-3F783EE8A6A7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FE766859-D0EB-43D0-A36F-27D3081F2E4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8139919D-DF60-42B4-B75E-2470229A4F9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7B4BD8AA-ABA0-41E2-AD38-A543782C1F0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7CB06357-5DED-422F-8297-9FA9AD220F4E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F9C445A9-D5FE-4D6D-B3F6-394BB7CCE3B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55E80B1-8E53-42D8-8E13-F093D3BBD26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3131C5FF-1739-45A5-A80D-189899FE534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2A9BC28-EA8F-412B-BAF9-9E29B7DCBF0B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2BE2DA97-F801-456B-85B8-02AE95FBD558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8B40DB32-9C71-42CB-9E65-88B64A1A6C9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E16D8FA7-5CE3-4EAD-A209-D69626708A3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47486E86-0C9E-44DF-BC8D-B738D7A3CF8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FEAED6BD-9BAD-4B29-AC01-470A4857D15B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8A7EF6AE-291E-48BD-9DD7-1BA7F616E55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7C425010-A30E-4FE4-BD6A-18819793DBE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1D59761D-C035-4092-9658-57390D4FF0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66E74E4A-791C-4D10-9902-F1CC8CAA689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1205223E-858A-48E3-B812-C06701EDB55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CDD8413E-4656-4CE9-9E54-8498F9EDD8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F9F8FBEA-9F1F-4E7C-9166-15DDBF78F84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B67A9120-AEA5-4C28-A8F0-D8C5B043EBC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27621105-F4CD-4279-A142-EC00C2B7F3B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F4B884CB-46EF-4834-9260-33EB62184B3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FA85FA63-60CE-484C-9301-C993C5869B5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5B70CA21-90A2-4422-956D-828C6B7F108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CFA53F6C-234A-44FE-9DEA-A5DA94BC87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D85C61DB-6AF3-4ACA-86A0-0A51C5BF491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D4E7344B-C3BB-4051-A403-63746F5FDE7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61339FF4-D028-48C5-9241-46612B2D7FE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D132BCD7-BA32-4327-BA83-A23DF0D53B0E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0559D250-711C-4877-A02F-EA0324037F0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0FEB175F-32CA-45BC-BF9D-66ABCFCAE21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41987912-5B67-4EB4-BE6A-1DE2F9BDDC9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00032912-2F1D-482C-8533-A38E882736E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3F79E274-B5BA-4F4C-AC74-E3CB17C6292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BE5FB580-A3BB-4073-B018-0A49B3983F4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40F33FD-B9BD-42B2-94F6-EB0A27D69FD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38141EC-35ED-49ED-8C63-39FA7DDDDF29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17A7282-F230-445D-87E0-479E1FDAB83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CDFDC6F6-1EB5-4A4A-8807-4681B24A928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E50395B5-4678-4F57-A04E-B8AB4033017D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3843" t="40521" r="48044" b="1837"/>
          <a:stretch/>
        </p:blipFill>
        <p:spPr>
          <a:xfrm>
            <a:off x="5466648" y="261064"/>
            <a:ext cx="4284479" cy="39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59289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9B224AC9-4050-4885-B0A7-2F705315156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9BD7F58-DC43-4A48-85E4-8B80EB10A37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60FDC63-3F7B-41A0-AE67-C798899B411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E374830F-9915-4916-8501-C0993DFBDDE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D421344F-B7E0-4CF9-9DBA-6AFFC2257108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525094D-5CB2-4911-8668-3C2E355150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2B55415-5088-4B9E-8E21-6FF77A2AD33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0DCF38FD-E47A-41FE-8B1B-D005A607CF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D11DFECF-9F64-45C5-90F9-CE4B9ACC814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52667C5-B7FD-4B20-A593-CE65F44BB1E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F5BA7857-5CD1-434E-AF90-86391A1117C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BFFC5266-D3F8-46EA-9CBF-F9EF5E18328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095392D7-D23A-42D5-9DCA-35B10A31892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5039AB21-38E9-441D-9798-4640E8A637D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0C5F0AF2-C86F-4EA0-AFB2-2108908C972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48365BE6-BA5D-4D2D-8682-83D2A3FED9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72BE6598-E553-4233-8B4D-4375ED437CA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7D16906C-D351-4303-AE56-15CD9FCDDB1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7D630B96-5D53-4CE3-92E4-24C2C0F6A22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8942A6D4-0BF5-4AA1-B18D-F4FFB57526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04DAD58F-A3E1-4ACC-8903-5B3CA3F08628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A27CB6C-9244-4B41-B0FE-5230B29529E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E5193CFE-4902-4347-BBA5-29CC7A881E6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C2759617-B27D-4379-B77E-81178D5DBE90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47535190-58E0-4D79-9DF4-376CFAE5E55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D91C8E52-BC70-4174-B83D-E428F048BAC1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77273DB2-459B-46A2-BE5D-799B8B4E68E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1C370EB3-B62E-4CBD-9F91-56CABFB7C048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3A42A967-87BD-4D81-A081-FBF1E1BEC17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520E7EEE-A3CC-4690-B0E7-D459EDBAE128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8BCF1EB8-D72E-424A-A69A-AA0BDAF2831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A062D0B6-0519-44FC-A13D-1021B144152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09B195A1-3F36-4D38-ABB4-8C682D958B3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B8A3E016-164E-4245-B6BF-096DAD2AE93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9C186611-7FA5-4E74-809D-9AE7A72704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D07FAB79-B536-4257-B0BC-799EA4C3FF31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D9FE6B31-54B2-422F-B150-6108C921F3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F0641072-DC1E-427B-A279-54162573562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42C412B-3E50-4ECF-B59A-E8A5F380391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F7E73BC2-9F5A-42F2-BDA4-5602BE7F348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F2343556-C33D-4053-A898-4F3BEC171F1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6213A46-9812-4CAB-9492-53804985D984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55444" y="128316"/>
            <a:ext cx="9745745" cy="265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03526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0E03BD3-82D3-46E9-AA3A-BF30582578D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B2A7302-9E4D-4F30-8E11-532E1716150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0A4F3B3D-5329-4E6C-9663-B60EEB9F8B3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D3E956C6-5BCC-4FC9-93C2-90D94980999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5C85B0C0-01EA-41B1-B845-3CC39DA66E6F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7DBAC3F-A463-4D43-8D33-748FCE837E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9F0FA95-560C-4324-948F-8AE56990A7A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916A277-9BB9-47C8-875A-F6701994572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5DAD746-75AA-43B2-8356-9830A3953C96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10CE0056-971D-46BF-A2B1-668D21E7F5C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43FDE015-48AB-4136-A310-B9AD1A1AB68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00C3938E-8350-4CCF-8280-85778A7EA359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6F0E4EEC-35D1-476C-BDCB-8F09822047E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12DC9B54-A921-4951-8FC4-9DA7B0C378E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2A31C719-4667-4442-8CDF-A1A8CE1E336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F1B98A54-0646-4FC6-9C33-209E457F701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CBA16772-2E57-4C85-AB84-20CE35AD6EE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D6333671-A7D8-4EB5-B4C1-EC9CAA27EC2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8236BF11-4167-41A4-AB7F-C4788F187B6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4BCB1B4D-2730-49FB-B112-C428A2092F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E4A2FB99-FFF3-4401-8088-F9CB7F26AE7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3A0C9C2C-2B97-4F42-8762-36268E9ED78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42FBB9EE-D40B-4110-9B60-B03F3A6C95B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9ECBF7F2-FC38-4BB6-BA19-7EEFEBE8595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6A76AFBE-8E52-4387-B46F-DC4C83AC69F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1E5FA9BF-CB7C-4BB4-B2AC-512A6EC4E7B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F873E426-F3F8-43D8-82A8-0D5E09A1BD9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DD9E1F63-E35C-4EE7-BDC4-7233C1D72BD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80AC8C25-C409-4A47-BFC1-B5C75294642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1A37B15D-D6EC-495B-BFC0-37B5A8F0284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24F6C4AA-BAE6-4B91-A64C-AE0BD36AE88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A2FE2617-268C-4023-9CAC-4A7B5094AC8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7847C168-1937-40E0-B459-D47FAA1EC57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944A927B-3E9D-4399-9256-E47A8A8BAEF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0671449E-D6F8-4377-8247-7A4196BFA2A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5983306A-5129-4DED-B1ED-08D4D44AA72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669E46F-D075-442D-8CDA-2437AE320E0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A248E666-88AD-4029-A30F-BD5B2B2D949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C8B70D5-CA49-4CE9-B572-B371D5B8E15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D5EB2EA4-F7BD-411E-B4A1-E5CE3A5FE5D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5A0D8998-E747-47EC-9247-B39DB88EB25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10C62052-719D-41EB-92EC-F7F8B92C24EE}"/>
              </a:ext>
            </a:extLst>
          </p:cNvPr>
          <p:cNvGrpSpPr>
            <a:grpSpLocks noChangeAspect="1"/>
          </p:cNvGrpSpPr>
          <p:nvPr/>
        </p:nvGrpSpPr>
        <p:grpSpPr>
          <a:xfrm>
            <a:off x="3185391" y="666174"/>
            <a:ext cx="6500148" cy="5868000"/>
            <a:chOff x="1853715" y="550436"/>
            <a:chExt cx="5762625" cy="5202199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2A2376CF-3ABE-43A6-8A75-2C3BC782D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1910584" y="550436"/>
              <a:ext cx="5705475" cy="2124075"/>
            </a:xfrm>
            <a:prstGeom prst="rect">
              <a:avLst/>
            </a:prstGeom>
          </p:spPr>
        </p:pic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5744714E-2006-45AC-A099-DE923A49F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1853715" y="2571285"/>
              <a:ext cx="5762625" cy="3181350"/>
            </a:xfrm>
            <a:prstGeom prst="rect">
              <a:avLst/>
            </a:prstGeom>
          </p:spPr>
        </p:pic>
      </p:grpSp>
      <p:pic>
        <p:nvPicPr>
          <p:cNvPr id="48" name="صورة 47">
            <a:extLst>
              <a:ext uri="{FF2B5EF4-FFF2-40B4-BE49-F238E27FC236}">
                <a16:creationId xmlns:a16="http://schemas.microsoft.com/office/drawing/2014/main" id="{06901E27-58B1-4231-8D42-7F18D23A252D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l="63190" t="1483" r="2583" b="91893"/>
          <a:stretch/>
        </p:blipFill>
        <p:spPr>
          <a:xfrm>
            <a:off x="7158046" y="89524"/>
            <a:ext cx="2854943" cy="4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74395081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34D40666-1412-4A2D-8BC9-48D029309EC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0DD11518-8054-4850-8B81-3C8B3350769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0E8327ED-C576-49FF-B6B9-DFA83B5F37A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890FD7B1-BB73-42D9-8C70-663D936C039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8D415F47-8BC1-44D9-97EA-9C0941279CC2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246DF88-9975-42E5-9734-6CE919957E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4E4C2BD-186F-4A7A-AAF0-6986694D47B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3E6EDF8F-4878-49B4-AA86-3B6D97A3B19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0B45E8BA-4594-422B-9C4C-DC51410BBBBE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68F93B3D-943B-458B-86D9-FA95D371ED3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CBC43EFC-A1DF-4687-B8B6-FAC82376B4D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60DCEC75-BCF6-4CD8-89EE-FC04F8051BE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0D653A3E-4B4D-40BE-9163-F16C7A2C561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C2D8FF51-C784-494C-9CD1-18EC8056DB6C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0E3B5F32-3EE7-491B-96C9-3F55E1A996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1B61BFC4-7E88-4D9A-9285-759C950082A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DA044910-B121-450F-AFA6-16D4B1C327D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F61D32F9-BBC6-47B3-BD65-05643D2E2C7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19A60CCE-71A6-4EC2-86C0-B6322888D2C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78AFE633-23A3-4B10-AD87-07A9C50453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EC83FB78-859F-4B5B-B634-4DB3A49D1EE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677C3D89-5957-40A0-A13C-D7508E81DD8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EEF51E6D-5D0B-46B8-B4CB-8C1CDE7C4C4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D2E536C9-B243-4904-A571-DBC36A2F40F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787FA10D-677B-48A2-B0EB-D5C9F3DBEB2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FA3D0DA2-0470-49DF-89F3-45D7F456826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0457185F-3B5C-4FF0-B385-7B23F0CC4435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A73C8E22-5CAB-4A0B-A095-4EFD78DF053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80E38BCE-580C-4AFC-9C88-6CF1B52C542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4262299B-B7D4-4DAD-A277-D0036E865DC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64D52C8E-5788-4114-A7A6-D3269399D89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12A507C9-FE3E-40C1-BB8D-2261970DAF4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73D40C35-492A-453B-B463-14FAFF20A2EB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BE525393-F436-47EC-9631-18C6B967DBC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5A669249-84DC-434F-9314-C3376E37287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AE8221CF-6CC6-46E0-921D-294D25C31F8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2E5532B2-A63A-4304-9A16-F7C13F5B72E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E1BAF10-9211-4CF4-8FD1-8DE61E3DFFF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4CD9DB1-EE82-432A-8BA2-A4FA0771990D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BC3C9D1-89BC-4897-9906-81D763BF47F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extLst>
              <a:ext uri="{FF2B5EF4-FFF2-40B4-BE49-F238E27FC236}">
                <a16:creationId xmlns:a16="http://schemas.microsoft.com/office/drawing/2014/main" id="{9A090C5F-B139-4F3D-A3AE-524B3D6CAD4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277BD3F-6094-49D6-A735-572A32CD65B8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64306" y="174053"/>
            <a:ext cx="9732756" cy="507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48599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EE5AAE6E-61B5-414F-BC7C-204CED8BF5D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826D1729-415F-46F8-9FD7-67E9EC52F9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E527084A-91F9-4CE1-8DE4-C4D14717D93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4ECB89B5-1738-4007-A6E0-2DFA10E5AC44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B91F0620-7E14-44ED-86C0-866C56DE4CF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460E349-8599-4342-8323-D443726F1C3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1DB4683-7E19-42E6-801E-179EDC5B416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077BD102-02CB-4CE7-A057-9A681E090CE4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2032B9A0-57FB-48D2-8587-0E39978A06E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16C66964-2A25-4575-A4A5-BA650BCC5ACE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7B12F02F-88F5-484B-9368-C818AE1BF62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ABC0BECD-64D3-4862-B91B-9D807630D68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66320498-375C-4129-9A30-44F2972D24B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255B7541-47CE-4625-AE39-03BFC58E8C94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FFA61054-26A8-4E17-A320-3F31EDCEC4B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1227E30A-43F9-4DBB-8477-5BE9CAC47A4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80367511-23E9-4E01-AD02-8EF9A882575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4D9432F7-E711-4F69-A170-5B136412917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8C450D44-90EE-4BF1-8AD5-A1269CBB49D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1B1BEE61-B0B0-42E8-B84A-BB9A77C984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85593E8A-A199-4E2D-B4D2-80CF0626124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F178C95A-AF5A-46BB-8E73-D888D60426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503A4187-4BAA-4BCD-A4BD-7D7ACEB7B070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FC630739-8F0A-4D61-8117-87F0BCCCD58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CDF2D979-B02E-484C-9E88-52DB39DEC0D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4068286E-199C-4BAF-B3F3-0DCEB910B11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67D028F8-5487-4CEF-B9F9-1F561A5E1B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858B27D5-13F5-40BF-84BB-56CCD5934FE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BA508F10-D45D-4DC2-8E69-E93BB36E14F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5F23DBC9-D15E-46EC-A3D9-E93D5B12569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40E51CFD-DD68-4F3C-9E21-3D3848B8FA9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2106555C-439A-4E77-AA52-89F3ABCEA26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0DDFA02F-F6EF-400D-9A33-8FD83FE19D7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14930FBD-0AFC-4EF5-BBCD-193B58E41349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E475BB5A-1A45-47DF-85B7-9CCCA614E00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4A62DF38-F5EB-46FF-B432-B1CC7A269E0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04F7E67E-40D2-48A4-A713-F0ECC5C0AF7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8E889C37-0B6A-458E-8517-F61B5B82EDD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D9D7A493-4A55-42C0-B627-77CD36FCD4F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0C45275-95FA-4C18-B691-F9703A292A5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7" name="مستطيل: زوايا مستديرة 46">
            <a:extLst>
              <a:ext uri="{FF2B5EF4-FFF2-40B4-BE49-F238E27FC236}">
                <a16:creationId xmlns:a16="http://schemas.microsoft.com/office/drawing/2014/main" id="{25E4CE5B-DAFA-4B86-881B-0D401DD2425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3764F70-2962-4012-BEFA-119C579C33A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82137" y="172312"/>
            <a:ext cx="9508961" cy="313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9564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6C8F8B9D-6283-42C3-AB1A-C9E4E5957EC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4F34E452-EA1E-4472-ACED-2091FFC2C06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44FE76D-EA48-4996-B1C8-019CE215F4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C91432EF-C751-43DE-8184-F0DD7FD3CFD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ED2E5395-4311-48E4-8AE3-AE53723760E7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9602BAA7-7984-47AD-A8AD-A81D916BBCE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E1CAA7F2-8FD9-4B20-ABCC-D10DD82B257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3CA9E20F-F142-4459-86BD-553019145A1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F4C48CB4-5D38-4FA0-943A-36F5559DC22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FD428C98-5DA8-4175-98AB-91E6515E29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A6D10067-6020-4E29-86D2-E39B6BFDBB4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E7DE3231-4153-4D8B-BDA0-32EEE88A916C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62FE8115-E020-42B6-98B5-6A722BEF8F6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390D5006-6D70-4376-A0B1-38876FD6EDE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578A03D7-4013-43B2-97B7-806C8E7191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1C484C8A-6F3A-451B-BE5B-E525225DB64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7F26DFA9-F53A-494B-AB48-6224E06A42D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9594CCF6-24BC-41E4-BB63-162BECA52482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898B43AC-626E-4AB3-B62C-C2F211D9B5A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C8E83006-7E4C-4146-B85B-056A1251359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A608B1F7-6013-4203-B6E4-E91BC81C3CA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52571D40-84B2-4D62-B4F0-5D90163C1E5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CF538793-573D-42B7-BABF-25BAFD8B34F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003619EC-4A37-4BB0-9F62-6D7853CA69B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53443D0D-3F06-4037-B9D9-88D56EB80FA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52AB787C-E97D-4041-AC9E-145E93D47A5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C3113578-7544-43CD-870E-D9F1D68992A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485D5062-D0A4-457F-B6AE-9911E3DF4DA3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3A922318-47D2-4D8B-A584-8DCEF15EA1F9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B206A7E3-BFD0-4E0F-A2AB-F7BEF28332C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33B16372-052E-401C-A518-5703FB2B6E2A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2901A83E-2934-4E4F-B607-729B1B5725F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C64B899C-D04D-4463-A244-3CDDC49F5A8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FD989726-F666-4219-BF02-41EF4FCE462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5E3018E3-E58D-4431-9497-22EFAB1E521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5B80232C-D971-4973-A11D-706DF995641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75E53365-50DD-453F-9F60-09D5BFDCA3B9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605C80BF-AB2D-4D24-BB48-2A31B179FF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15D99FB-8097-4C60-A437-4091F817C7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1606168-673F-467D-BE14-7FE7884DF92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FD9A9D58-EAE8-46A1-A9DD-54394203D171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3473" t="1704" b="71738"/>
          <a:stretch/>
        </p:blipFill>
        <p:spPr>
          <a:xfrm>
            <a:off x="5228903" y="352100"/>
            <a:ext cx="4686944" cy="608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FC977410-EC5E-4688-BA6A-60CF5DFE5C7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2CE93B2-EB1D-4C98-8CD8-55D387257C76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561621" y="1148094"/>
            <a:ext cx="5312078" cy="19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52449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0B19D084-26C9-4B02-A2F4-4705F1855C5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C5CC58EB-39DA-42E0-AD5E-6583640A85A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BF153C7B-F4DF-4580-ACF8-B93D63278AF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AD227DAF-8C9F-4D80-BEA3-78E65856E25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465F133A-2E00-4941-9CAC-834D4163689D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19A8DD93-5D4F-442B-B5FF-7B459C075F63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C7ADBD2C-889A-4E73-9B65-AC834C8B0D1E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4BB033A5-B1A3-4967-A45D-CC8E49ED3E7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9651DCC1-C964-441D-B055-3EA5A51DF24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612E26D3-AC49-48D9-B7EF-32D17C1CEDC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D737183A-01F2-4046-9E9F-7B10F78760E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14065549-A043-45AB-B662-EE449E27A11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D992D6DC-373E-4FD7-BDD3-F16C36ACA24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1191E3C2-EF9F-40E6-8DE9-E1EE68C1267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B807AD5F-9C2F-427E-BBC1-0D06644CE35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E3EC854C-78A2-4938-A9C6-5F200838FD4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0430C601-EED7-4163-B783-41325F6CFB9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60B8DEB6-9337-49EF-AA43-E96F7645E1F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D1A08754-6568-49C6-9889-028049E3857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774BC2AE-7FCF-4726-B172-1551BCD1051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36E8D805-D1B8-4D51-924F-8E2AC320A938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2763AA4B-59CA-4529-895F-BE9BB34749C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4DB12223-6E15-43EE-895E-1D753A99B4E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0DB12FB1-D314-4AC3-8B0D-596E551847D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A7BD23DD-08BF-49FA-8858-62C7F8F46AC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372BDCCF-E9D1-457E-A69D-7524E6F298E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6D7C46F7-25F5-4F03-B47A-BE66DA73291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0911A965-CC7F-4CA1-8B07-4220E839481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16C3050E-EFE2-4064-A479-82D0DA6C0E5B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87835B93-48DB-4FB3-BD4B-194235B54C3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2217A670-AF89-483A-A5FE-94F172F82E1E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AD959E0A-5E48-483A-B8F2-5040CA54570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1CC371F6-E73A-43E0-803A-3FBE39EAE64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A03A4241-C480-438A-8924-1426485037C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DAC9C140-B04E-4D37-A476-83F485A2F47D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D43CDCC5-987D-4823-9519-DC26EDD996A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2C4B4CEB-F765-4A02-A056-1591B1F701CD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1CE0FBC8-A799-468F-9650-B4CD3705210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EA014BE1-9046-41FD-8790-01289E89106C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92BF1FD1-257A-4C60-9C60-460C1103D8C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BB98ED01-2CB4-4AEF-B8DC-F11BF62D475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C9DB9D9-DF63-45F2-A291-23AA20EB045F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35099" y="161343"/>
            <a:ext cx="9599569" cy="103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89508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7E4481BB-D496-4030-B937-DDE20EEC69D6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082F6E67-8590-46E2-867F-468A17C614C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F8C67B04-9FAA-465E-A679-1E9F6EA9182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63C17E06-50D9-43DB-9109-DF01626C5ED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1B6748B2-8D28-4BAF-9372-69807B8B5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6EBA88C6-0418-4CFE-8D4E-6B1685523253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485F23F-BF11-4443-A408-68968C2157C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42EBB5FF-49A3-4737-9E5A-36AF8B01207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760CABB9-1B36-478D-AFFC-518CA5D48F7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42C545DE-C337-40C7-9E5C-803FD9E698B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968E99C3-FDBB-4B83-A011-FBD2CD8BACE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8BF9189A-EEF6-424C-9789-E6461347D3F6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0F6510D6-96A3-464B-8F08-804A920DD1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DEA73FBB-CF21-4F3F-B550-4303003A6DC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D82FC748-341A-45E1-BFE1-068B954B941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E443D624-F1C7-4017-93FD-D4BCA703821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06E9C523-C76C-4074-861C-95E9B473959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BA22752A-0A1B-4C1E-87A1-4ED46CFBD81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FD77CD34-192C-4267-BDF7-D797D1990ECD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8E7F0369-7952-49DF-ABFF-C146799D5ED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4CB4181D-AA6D-4D78-B104-1EFCDAEC59A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72EFABE5-0F89-46D6-81A8-4C72F48E4AF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CE679192-B886-4A56-A4A5-939C8F2C252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27A794E0-34FE-44DF-8DFE-5F8A7CC150B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D900E613-39AF-4E14-9FE0-0D2C74C880E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A263D5EF-CDC2-4686-8112-4BA6A51E68D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5E710BBC-E0AF-4207-82DE-285F4DC9DAF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236D3C4A-9B02-4F92-8DF1-D7816BED43C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F0908727-EBA4-40D4-8B06-14885FB9C1B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F0BEB393-E701-464F-B36E-0A662223B2B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245EE445-EFBA-4130-AD69-99A018C0F305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F2874320-8039-4E8F-BD73-1913871AFE4F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5EDA25F7-C561-47EA-9E21-CF52336588E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8B1613E1-4719-4D74-A7FA-4ECBCDF7A92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E674DA76-4FCC-4BB2-99CC-F8CBB33C838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9000614B-CCEA-4CA1-ADDA-B547F3B5D4F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46D9D26D-17CD-4031-899D-3379C0560298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CB0B249-011E-4A0E-BA2E-DECCF0838CF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777156" y="163424"/>
            <a:ext cx="21780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25D1BE9-FBAD-4037-BD91-93C5FA7F858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A9AC8151-C18E-4261-9693-A5A599570C9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926CE9DF-D1A2-43B2-BA54-CAA691D4E39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0ECBADB-EFE0-4F57-AF96-EFDDC119602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3E8740A-F03F-40F2-8CF3-E66C1B96CE2B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36242" y="693138"/>
            <a:ext cx="9942845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9335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A9F2ED18-DC7B-4527-BA5A-2893DC1552B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FB044015-BA64-4FCE-8DE9-25B0E1322A8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2F32874D-5A5A-48D7-90E7-3E10F978DC2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7DBC6D13-3106-4E0A-8E9E-0876D04ECA9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7E324AC9-8B67-4579-9B6D-405E7D2E2FD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6A1465E4-F650-42A4-91F8-0371E22B87F3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D29C777-FC96-4FF3-8C4F-1CE0CA9E028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3010D605-6834-4656-BBCF-D109491DB2C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DC05C0A5-B242-4E35-8C48-E3FDFDA9BE1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259DBF50-DFB8-43D1-93C3-9A26AEE99C2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1F675E65-6A72-485F-91D0-2B16C10A72A1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3E95A3FD-0A56-4104-899E-49298D61A14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96FA6F9E-DE67-414C-A6AC-176A7657D6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1C7E3465-3730-4746-A561-8D20457A321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9DF06D42-155E-4721-AAD2-62D6C19F923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B6CF147B-9C2B-42D1-B93E-C3FC077763D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BE7BBA78-E52B-4000-AAA2-F14C39E098FD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F84EDA11-1F53-4BC4-AEDE-324F9CCA5A84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AC7BF02F-3203-4183-97FF-838F07CAE0E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CBC99FE6-DCCA-4D1E-B3E2-F69E0FCBA08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2FC1D903-F5DE-4B76-B8C4-43506C9B422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CB790084-FD56-43FE-B6E8-1FAA6861D43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D44BACB6-2666-492B-8826-BA53BEDDE8FF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78EE615E-D0B5-4601-8DD4-BF59986A638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E596DB43-1C26-4BAF-AEE8-222E277D7F4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9DA42025-0046-4520-A88F-C34D706FE85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9CE73A7F-57E9-47EE-A65B-0277A088AC7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F0C0CF36-6305-4CE3-8249-85AE4441588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760BC135-5886-4C99-BAE5-53A1C39F6750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4B2CC1A1-8C40-4440-8DB9-CE9335FB335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69AB00E7-F0B5-47F8-9E51-D090D64B28B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227E3FAD-DA1F-49C0-967F-0B4BC64B6C6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7243849C-B0C9-492C-BA68-26EDC201FDF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92FB46F7-CF0E-4C42-91B0-02B8D24D75D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93D110AF-9F33-4FEE-B17D-2D3E3E94AC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641A36F7-8998-4208-ADEB-68745A3F897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AC5AE3C-0FE2-48EA-B51C-D93021A0B74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900987" y="158086"/>
            <a:ext cx="20592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6637AAC-E978-4B1C-B312-D96BE33EF8B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76F069D6-74B2-4871-AF8B-29225D4D0EA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14C2599-6FB1-44FD-8E6D-90697A91E2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29F1B7A2-482C-4CFA-82B2-4FFDC931C48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84B4DA32-B03F-42A4-9FD5-9469022F506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A433C62-1F3A-4927-9DD6-938B79D0ABAA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63237" y="700162"/>
            <a:ext cx="9898661" cy="41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2361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6" name="صورة 5">
            <a:hlinkClick r:id="rId34" action="ppaction://hlinksldjump"/>
            <a:extLst>
              <a:ext uri="{FF2B5EF4-FFF2-40B4-BE49-F238E27FC236}">
                <a16:creationId xmlns:a16="http://schemas.microsoft.com/office/drawing/2014/main" id="{ACFABBDC-6DD9-4623-9CCD-EC42A270B6B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8080" y="791653"/>
            <a:ext cx="5158593" cy="4297301"/>
          </a:xfrm>
          <a:prstGeom prst="rect">
            <a:avLst/>
          </a:prstGeom>
        </p:spPr>
      </p:pic>
      <p:sp>
        <p:nvSpPr>
          <p:cNvPr id="48" name="مستطيل: زوايا مستديرة 47">
            <a:extLst>
              <a:ext uri="{FF2B5EF4-FFF2-40B4-BE49-F238E27FC236}">
                <a16:creationId xmlns:a16="http://schemas.microsoft.com/office/drawing/2014/main" id="{0B10AAF8-EFBD-4FD0-95C9-B169433CAE0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81859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64" name="صورة 63">
            <a:extLst>
              <a:ext uri="{FF2B5EF4-FFF2-40B4-BE49-F238E27FC236}">
                <a16:creationId xmlns:a16="http://schemas.microsoft.com/office/drawing/2014/main" id="{3A496A77-CA64-4AF5-836E-01AF4E7496F6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b="63425"/>
          <a:stretch/>
        </p:blipFill>
        <p:spPr>
          <a:xfrm>
            <a:off x="8515399" y="1170047"/>
            <a:ext cx="1419225" cy="1438807"/>
          </a:xfrm>
          <a:prstGeom prst="rect">
            <a:avLst/>
          </a:prstGeom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B239AE2B-9FDB-4568-B010-565AED57F224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-1719" t="35114" r="1719" b="34444"/>
          <a:stretch/>
        </p:blipFill>
        <p:spPr>
          <a:xfrm>
            <a:off x="8515398" y="2939710"/>
            <a:ext cx="1419225" cy="1197528"/>
          </a:xfrm>
          <a:prstGeom prst="rect">
            <a:avLst/>
          </a:prstGeom>
        </p:spPr>
      </p:pic>
      <p:pic>
        <p:nvPicPr>
          <p:cNvPr id="73" name="صورة 72">
            <a:extLst>
              <a:ext uri="{FF2B5EF4-FFF2-40B4-BE49-F238E27FC236}">
                <a16:creationId xmlns:a16="http://schemas.microsoft.com/office/drawing/2014/main" id="{7B2BB451-AD87-43E1-8D8D-0873E20F99A3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-1808" t="66238" r="1808" b="733"/>
          <a:stretch/>
        </p:blipFill>
        <p:spPr>
          <a:xfrm>
            <a:off x="8486964" y="4504822"/>
            <a:ext cx="1419225" cy="1299295"/>
          </a:xfrm>
          <a:prstGeom prst="rect">
            <a:avLst/>
          </a:prstGeom>
        </p:spPr>
      </p:pic>
      <p:sp>
        <p:nvSpPr>
          <p:cNvPr id="71" name="مستطيل: زوايا مستديرة 70">
            <a:extLst>
              <a:ext uri="{FF2B5EF4-FFF2-40B4-BE49-F238E27FC236}">
                <a16:creationId xmlns:a16="http://schemas.microsoft.com/office/drawing/2014/main" id="{6ACC6A58-00B2-4747-8AE2-FAB4712FB8F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2E663C3-8228-4D2F-8370-CE5A09693586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09630" y="533105"/>
            <a:ext cx="8277334" cy="5791789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95FF6765-DAEB-467F-85EA-8135C8F2C6D2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3778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F46C4FC7-65B0-43BB-A700-DB5133507B2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F52A5EC6-DCE5-4B1B-862E-8645BAD7401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BDA7C7D1-ABEC-4D0E-89EE-2F17AC0C67F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46DE1939-80E1-4CA8-A8CF-08863A05B55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7F2B3A6A-FC31-49F9-AAC3-E652D2CB309A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E8D14639-229A-4152-A9BE-8814C222886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4694F9B5-ABCA-43F9-836D-0348941946C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EBFE3943-AAEC-4F7A-96D8-E9FA1859F8C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89B1F094-F7C8-478E-B80E-215126363CC4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EADB8A02-81AF-41F2-AB1C-06C0669594E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9C254A65-D83F-422B-80FB-11504ED35447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B11C374E-9E32-4909-95C1-6F988E4AA3B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5A453372-FDDD-4C34-92A3-44C96B67E1E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E5AA7B73-0574-4ED2-9D85-EFD19CAA7FC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7B3DE879-112E-4FAA-A0EC-FF5C234AAE5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9E37B213-4437-45C5-897E-ABAACB2DAF7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3DAA471B-E8CE-4EFC-830A-ADC3F2C1323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F18B5604-A61A-4960-A611-94490F44D7F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70DE4EF2-D64B-4D78-8795-EFEABEA4321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052A7EAC-B14E-4FC8-B51F-A59568FFF3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0418ACDA-EB07-41BF-A2FB-70BD10B6B50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78E9F7DB-3F74-4AF4-9887-8A49B942667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FA50633-5652-47C0-A22F-18C6BC7C0C0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A8C3D60D-E116-40F9-A600-3B60326372B1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0642BBCA-863A-4635-80B1-58D3EB2CC95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2954CD7D-1A4B-4FF4-AB69-469B6E198D0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E923BBF7-C3C2-4E32-98B0-15FDD71F17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976162A6-1FA3-4309-8F6E-DF3665D4BD6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B0DC895E-88F9-4473-8B7F-0E310A014F3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A83D630D-D643-450C-9712-1897272CFB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E3F8BF98-E33A-49CB-AC69-B8A789C25F5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19E780F-FB70-40CC-8A82-CE61D2DDFEE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035FAAF-79E3-42E2-BDD2-CCC93A25E12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C7551274-F2D4-4A8F-AA95-D53B56B27E9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E9E1356F-6282-41AC-B0FB-77243334DAE6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8FDE6D02-AE85-4A92-9D9D-760F36B7F4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6E5FE38C-2087-48E2-99C8-BCE5AD1F42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FDD61BE-6EB3-4A62-A9FB-C7FBC9964B8A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53495881-DC57-4581-AC88-0F9A1154240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1CAA1E8A-09EC-4F0B-B65D-3E6CCA0571C8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extLst>
              <a:ext uri="{FF2B5EF4-FFF2-40B4-BE49-F238E27FC236}">
                <a16:creationId xmlns:a16="http://schemas.microsoft.com/office/drawing/2014/main" id="{31044664-C135-4EF4-82E8-781DD61E839F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8DBF470-9BF1-40A9-930A-EEFD9DCD9CA2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42063" y="192504"/>
            <a:ext cx="9174296" cy="226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75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7A66FF5A-C00F-4024-9CA9-D1314CA684A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9DC037E-CCCA-4256-B372-B08A36AD96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A29F7E5-A2FC-42C9-8E3B-6ADD12D15885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DBC7295E-BC3B-420A-BC94-9055AC4C18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مستطيل: زوايا مستديرة 70">
            <a:hlinkClick r:id="rId7" action="ppaction://hlinksldjump"/>
            <a:extLst>
              <a:ext uri="{FF2B5EF4-FFF2-40B4-BE49-F238E27FC236}">
                <a16:creationId xmlns:a16="http://schemas.microsoft.com/office/drawing/2014/main" id="{5FE97DC6-3325-4E50-91A8-D6E6858DA71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00F0227-C367-45D9-B8AD-F68AACD5A3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D07C96A3-3930-426C-A86B-8687CDABD3D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8" action="ppaction://hlinksldjump"/>
            <a:extLst>
              <a:ext uri="{FF2B5EF4-FFF2-40B4-BE49-F238E27FC236}">
                <a16:creationId xmlns:a16="http://schemas.microsoft.com/office/drawing/2014/main" id="{0659DF79-7641-4121-9882-B10BEBC5517D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24F41F87-30A0-46B1-9707-0541AFB8A59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8CE8031F-C73A-4CD9-84B9-D2FB29C4DD3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D763BD7-1800-4237-B418-169AECD0AD94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63833311-F99E-4FC2-982A-4A4CCF20B38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EB0C5279-290C-4F39-A773-F532142C376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4AF51F2C-7FAD-42F0-A372-8849BF8E79B6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73F2EA4A-9667-4476-A939-BE9696ACB2BB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7C1FA43E-DFBB-485C-835D-249050CF739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F3AAC9FA-DB8B-42B8-8AF7-561F58D736D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C949C286-C034-4902-BAAE-8C9EA96ADC8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1DC6FB23-D4FB-4AA3-8FAE-EF77DE3109A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2B2A455-2852-40DA-9DD1-0CBC63A5E69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C2A734FB-6C41-4A26-A37C-0FC42DF9B24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096DAEF-020E-44E9-97BF-981E7475E60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623FBFFB-4EBA-4A82-9BD1-05A16CB69B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CA352C9F-FC59-4738-8A9F-88D9B6D3E73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4589C8D0-2049-41D8-81EE-57B39E0F53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CFAD320D-5F89-4464-916A-14948768F1D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6245F3C0-5300-4CB2-AC05-E84E839BE1F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6CBB860D-5121-4C87-A0BF-91DF31104AA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066B09E8-EA4F-44CD-A8C3-94FBDCEE31E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CC820B68-EB42-46D8-853A-D34A0020175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308A0D3A-FB0E-487E-9ECA-38EF2C5C149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4C289B40-6B37-4FD0-8755-17E722FC205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C239AFED-ED61-413C-A486-0C57E2BB617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B4E50EF1-4C6B-49E5-BFFC-AD269EB5EA1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F7774BAB-751B-445E-A278-931C23EF8B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54FC2E92-4BBC-4C05-952C-71765843E3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CC1D6D1C-EC30-47E0-9B16-9460734FEEC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18AC52-9ED4-4E28-A340-EB31C868C0C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AE163C1-582A-4374-A6FD-A4DD13131B4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C8B6720D-9D95-4EA3-A93A-06264D8E52E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extLst>
              <a:ext uri="{FF2B5EF4-FFF2-40B4-BE49-F238E27FC236}">
                <a16:creationId xmlns:a16="http://schemas.microsoft.com/office/drawing/2014/main" id="{EAC0D09A-C748-4400-B2ED-EBCEDCC460D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9EC36B04-DE47-4526-897C-1A723EC4D9D7}"/>
              </a:ext>
            </a:extLst>
          </p:cNvPr>
          <p:cNvGrpSpPr>
            <a:grpSpLocks noChangeAspect="1"/>
          </p:cNvGrpSpPr>
          <p:nvPr/>
        </p:nvGrpSpPr>
        <p:grpSpPr>
          <a:xfrm>
            <a:off x="213276" y="230596"/>
            <a:ext cx="9769799" cy="4368105"/>
            <a:chOff x="322370" y="623941"/>
            <a:chExt cx="6622420" cy="2960903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CBA323D3-9FF5-4CD1-AEA1-5CE1446E8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1684397" y="667315"/>
              <a:ext cx="5260393" cy="2917529"/>
            </a:xfrm>
            <a:prstGeom prst="rect">
              <a:avLst/>
            </a:prstGeom>
          </p:spPr>
        </p:pic>
        <p:pic>
          <p:nvPicPr>
            <p:cNvPr id="45" name="صورة 44">
              <a:extLst>
                <a:ext uri="{FF2B5EF4-FFF2-40B4-BE49-F238E27FC236}">
                  <a16:creationId xmlns:a16="http://schemas.microsoft.com/office/drawing/2014/main" id="{0372636B-B02E-4641-8DF7-77C3D5F15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322370" y="623941"/>
              <a:ext cx="1304925" cy="1295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68506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مستطيل: زوايا مستديرة 50">
            <a:hlinkClick r:id="rId3" action="ppaction://hlinksldjump"/>
            <a:extLst>
              <a:ext uri="{FF2B5EF4-FFF2-40B4-BE49-F238E27FC236}">
                <a16:creationId xmlns:a16="http://schemas.microsoft.com/office/drawing/2014/main" id="{E5132F55-B3B4-4E3A-B6B0-9BB50B7BE34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4" name="مستطيل: زوايا مستديرة 53">
            <a:hlinkClick r:id="rId4" action="ppaction://hlinksldjump"/>
            <a:extLst>
              <a:ext uri="{FF2B5EF4-FFF2-40B4-BE49-F238E27FC236}">
                <a16:creationId xmlns:a16="http://schemas.microsoft.com/office/drawing/2014/main" id="{03D7C1FF-5DE8-412C-9595-2A770C1EBC7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5" action="ppaction://hlinksldjump"/>
            <a:extLst>
              <a:ext uri="{FF2B5EF4-FFF2-40B4-BE49-F238E27FC236}">
                <a16:creationId xmlns:a16="http://schemas.microsoft.com/office/drawing/2014/main" id="{305C673F-E57F-494F-AB4A-C9B7736DC48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6" action="ppaction://hlinksldjump"/>
            <a:extLst>
              <a:ext uri="{FF2B5EF4-FFF2-40B4-BE49-F238E27FC236}">
                <a16:creationId xmlns:a16="http://schemas.microsoft.com/office/drawing/2014/main" id="{A0F9D358-3454-4C55-AD22-87A49F8BC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مستطيل: زوايا مستديرة 57">
            <a:hlinkClick r:id="rId7" action="ppaction://hlinksldjump"/>
            <a:extLst>
              <a:ext uri="{FF2B5EF4-FFF2-40B4-BE49-F238E27FC236}">
                <a16:creationId xmlns:a16="http://schemas.microsoft.com/office/drawing/2014/main" id="{2DD83C67-59A8-4316-AFB9-A54C803F0F71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4DFD9A66-ECBD-43E3-8A58-6B6A6C67408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0FDCB4B4-89F8-4B47-9E63-C2838C6CD18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8" action="ppaction://hlinksldjump"/>
            <a:extLst>
              <a:ext uri="{FF2B5EF4-FFF2-40B4-BE49-F238E27FC236}">
                <a16:creationId xmlns:a16="http://schemas.microsoft.com/office/drawing/2014/main" id="{3D53E548-12E5-44F2-8D52-5B01D372CC0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7281479C-2FFE-4C63-880D-9C9F671A564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4172BE30-1128-4A30-A1A7-A34883EE543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F1DD2F74-4783-4DF9-8614-0A1DBABDEB6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9" action="ppaction://hlinksldjump"/>
            <a:extLst>
              <a:ext uri="{FF2B5EF4-FFF2-40B4-BE49-F238E27FC236}">
                <a16:creationId xmlns:a16="http://schemas.microsoft.com/office/drawing/2014/main" id="{CDF0E677-8096-44DA-A6D1-3FEF2329E67E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0" action="ppaction://hlinksldjump"/>
            <a:extLst>
              <a:ext uri="{FF2B5EF4-FFF2-40B4-BE49-F238E27FC236}">
                <a16:creationId xmlns:a16="http://schemas.microsoft.com/office/drawing/2014/main" id="{B046BF1A-279F-4D21-9F99-6FD03D88DD2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1" action="ppaction://hlinksldjump"/>
            <a:extLst>
              <a:ext uri="{FF2B5EF4-FFF2-40B4-BE49-F238E27FC236}">
                <a16:creationId xmlns:a16="http://schemas.microsoft.com/office/drawing/2014/main" id="{E6661E50-E70E-4AA6-8303-816906A145A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2" action="ppaction://hlinksldjump"/>
            <a:extLst>
              <a:ext uri="{FF2B5EF4-FFF2-40B4-BE49-F238E27FC236}">
                <a16:creationId xmlns:a16="http://schemas.microsoft.com/office/drawing/2014/main" id="{2513D098-14D5-48F6-BB28-3E55B29BB3B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3" action="ppaction://hlinksldjump"/>
            <a:extLst>
              <a:ext uri="{FF2B5EF4-FFF2-40B4-BE49-F238E27FC236}">
                <a16:creationId xmlns:a16="http://schemas.microsoft.com/office/drawing/2014/main" id="{5B569DBF-661A-481A-A8D1-66FFA2DA10B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:a16="http://schemas.microsoft.com/office/drawing/2014/main" id="{FCAD86AD-4C35-4A4C-8C62-0BCF9C6D7A0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:a16="http://schemas.microsoft.com/office/drawing/2014/main" id="{56804E5E-2ED0-4A8A-B422-35062E7A807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:a16="http://schemas.microsoft.com/office/drawing/2014/main" id="{0921C722-AF7C-4AC3-AE58-C87F940B763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7" action="ppaction://hlinksldjump"/>
            <a:extLst>
              <a:ext uri="{FF2B5EF4-FFF2-40B4-BE49-F238E27FC236}">
                <a16:creationId xmlns:a16="http://schemas.microsoft.com/office/drawing/2014/main" id="{61B98B51-0D9D-45CA-A34C-0A403575859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C8415412-0568-4C0C-A0E0-0E015B07D98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9" action="ppaction://hlinksldjump"/>
            <a:extLst>
              <a:ext uri="{FF2B5EF4-FFF2-40B4-BE49-F238E27FC236}">
                <a16:creationId xmlns:a16="http://schemas.microsoft.com/office/drawing/2014/main" id="{4717D96C-5A09-4BA3-BCF7-2E78391591A7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0" action="ppaction://hlinksldjump"/>
            <a:extLst>
              <a:ext uri="{FF2B5EF4-FFF2-40B4-BE49-F238E27FC236}">
                <a16:creationId xmlns:a16="http://schemas.microsoft.com/office/drawing/2014/main" id="{F6180EDE-A219-4041-9A2B-E57C403A0CA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1" action="ppaction://hlinksldjump"/>
            <a:extLst>
              <a:ext uri="{FF2B5EF4-FFF2-40B4-BE49-F238E27FC236}">
                <a16:creationId xmlns:a16="http://schemas.microsoft.com/office/drawing/2014/main" id="{C499F516-84B5-4DAE-8CBA-7EF942D0AE7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2" action="ppaction://hlinksldjump"/>
            <a:extLst>
              <a:ext uri="{FF2B5EF4-FFF2-40B4-BE49-F238E27FC236}">
                <a16:creationId xmlns:a16="http://schemas.microsoft.com/office/drawing/2014/main" id="{D8801FB1-367C-4B3A-A1C9-3D89A8C547E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3" action="ppaction://hlinksldjump"/>
            <a:extLst>
              <a:ext uri="{FF2B5EF4-FFF2-40B4-BE49-F238E27FC236}">
                <a16:creationId xmlns:a16="http://schemas.microsoft.com/office/drawing/2014/main" id="{21DA1D7F-AF91-4EC2-BE96-798AFF98917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4" action="ppaction://hlinksldjump"/>
            <a:extLst>
              <a:ext uri="{FF2B5EF4-FFF2-40B4-BE49-F238E27FC236}">
                <a16:creationId xmlns:a16="http://schemas.microsoft.com/office/drawing/2014/main" id="{9A3E0ECC-86F1-4C8A-B6FD-11F9FD361E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5" action="ppaction://hlinksldjump"/>
            <a:extLst>
              <a:ext uri="{FF2B5EF4-FFF2-40B4-BE49-F238E27FC236}">
                <a16:creationId xmlns:a16="http://schemas.microsoft.com/office/drawing/2014/main" id="{78F238C1-DBFA-4CDD-9E04-43C9EB37A291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6" action="ppaction://hlinksldjump"/>
            <a:extLst>
              <a:ext uri="{FF2B5EF4-FFF2-40B4-BE49-F238E27FC236}">
                <a16:creationId xmlns:a16="http://schemas.microsoft.com/office/drawing/2014/main" id="{965E17DF-A4E5-4FAB-867F-767772ED41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7" action="ppaction://hlinksldjump"/>
            <a:extLst>
              <a:ext uri="{FF2B5EF4-FFF2-40B4-BE49-F238E27FC236}">
                <a16:creationId xmlns:a16="http://schemas.microsoft.com/office/drawing/2014/main" id="{C87AD02E-CA48-42EA-9671-27AADD83D27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8" action="ppaction://hlinksldjump"/>
            <a:extLst>
              <a:ext uri="{FF2B5EF4-FFF2-40B4-BE49-F238E27FC236}">
                <a16:creationId xmlns:a16="http://schemas.microsoft.com/office/drawing/2014/main" id="{347D1AA3-76D7-45D9-B41E-EED6A7362F4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9" action="ppaction://hlinksldjump"/>
            <a:extLst>
              <a:ext uri="{FF2B5EF4-FFF2-40B4-BE49-F238E27FC236}">
                <a16:creationId xmlns:a16="http://schemas.microsoft.com/office/drawing/2014/main" id="{F3397C2F-945C-410B-B7E9-B43E32692C9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4BD9CEF8-876B-4265-87F3-BC2102455C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7DF2521C-3A33-44BB-8663-BEE3777E7D8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B42203F2-5737-46D9-AD4C-C7790ECFC23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69F044D7-34C7-4E42-8F68-979701D5A73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7049481C-CAEE-4C09-B372-7372762BE7F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DE3ED86-EFEF-4AAC-99F0-8F6A2215C35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A1E9A769-BFCB-4755-BE31-9C1D09F6167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0C5532C-124B-43E4-8348-59E02E5FDC0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4C92F815-153A-4205-A22C-D90EC4817FC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0040A8E-D495-4C94-B118-330C124E35BC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874355" y="128915"/>
            <a:ext cx="5146667" cy="360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897663A-DDE5-4F93-A12C-31952FCBDF67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30421" y="618105"/>
            <a:ext cx="78128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9958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FCDE23D6-806B-4C4D-9AE3-767CCD10CE4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DFB788B-53CE-4F1A-83AF-D7F71D4E583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81ED267-B30D-4C66-8A12-A69591E1BD6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C24E9C95-9C60-40A8-9A49-349E22879E6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مستطيل: زوايا مستديرة 70">
            <a:hlinkClick r:id="rId7" action="ppaction://hlinksldjump"/>
            <a:extLst>
              <a:ext uri="{FF2B5EF4-FFF2-40B4-BE49-F238E27FC236}">
                <a16:creationId xmlns:a16="http://schemas.microsoft.com/office/drawing/2014/main" id="{92B7CCF6-FA18-453F-B6E3-2D4A983B1B6C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991C6310-3156-449B-893C-73CB795BC11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33E5C776-CE49-495F-9199-60DC9F97125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8" action="ppaction://hlinksldjump"/>
            <a:extLst>
              <a:ext uri="{FF2B5EF4-FFF2-40B4-BE49-F238E27FC236}">
                <a16:creationId xmlns:a16="http://schemas.microsoft.com/office/drawing/2014/main" id="{523BA679-CE52-401B-98C3-F03996C536E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FC5E5928-6D57-4560-AD54-1AA6F5D76CA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FD20FA7-660C-4048-9774-37057BBE90B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FF5DAE4-F475-430A-B4EA-2FC227E5B2E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D104177E-FFC9-4FA8-9930-ADA17E6A75E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7A281C30-06AB-4AE4-A3D6-C1B7DD4AC6A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D6A34E18-DF2D-46F1-B292-96FCA34250B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47889260-418C-43FD-BEA5-E2FCADC5A11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B8906E0D-7171-47AA-9C0C-A5E134AC266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14C4489E-ABA6-4FE4-98FD-60285D1CDE7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AD430CAB-46DD-4561-94ED-7F227A57E5C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46CDE4F-D878-4E72-9A5A-CA697FFC079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61FD1695-BC59-4218-9A7B-09C1BC234B9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B8545225-C4D3-458B-8BDB-BD23AF104A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43F0279A-AD0D-4CBB-A655-AEEA053344A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8102497B-F6E7-404E-84D7-FADD6F0E08C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4E3ED324-0E88-4B02-AB5B-8DB97F7A45B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F0CC0960-C63B-4B5D-914C-623E33D6B01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FE7F3922-13FA-4401-ACCA-7E601D8C2599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CDF938BE-7265-405B-B415-539C2BB664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6606CA27-31E0-4127-87A2-635E4215EC0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3BE97441-E6C9-4463-8C9B-DAFAE88F52E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C43832DE-F30E-4EAD-8A44-7B74239E172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5B12EE3A-A24A-43FE-AB82-11E0EDD819B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B976F9D1-FE92-41F4-B05D-B087EDCC3293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963D5C55-EA2F-4E29-A670-19E4FE5F583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9AFC8FB1-F1C4-45D3-8278-AD4305E88EF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2DC81BEC-8C78-4D05-AB1D-6EEB1F0D2A8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E53AED44-5306-4A25-B2CD-36223E65B39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4603DA87-5391-4CBE-B8A9-C0EF96FDC89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C13E5EAC-457E-4D44-81A1-D6C1808564B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8E93925F-C78B-432E-A795-AB65B7AFB2B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DB6B989E-202C-47B1-8006-8C760CA6A7FE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1F0827FA-4EB8-4ACE-824F-183F0AE74C0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7CEA431-4126-4D04-9A9A-A3590535E645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12971" y="1066155"/>
            <a:ext cx="7822957" cy="1224000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862ED09D-7B00-4BA0-AB4F-F6F5F0252C70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l="15639" t="45804" r="35240"/>
          <a:stretch/>
        </p:blipFill>
        <p:spPr>
          <a:xfrm>
            <a:off x="3205594" y="225798"/>
            <a:ext cx="3837709" cy="74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6925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2597</TotalTime>
  <Words>1363</Words>
  <Application>Microsoft Office PowerPoint</Application>
  <PresentationFormat>شاشة عريضة</PresentationFormat>
  <Paragraphs>1280</Paragraphs>
  <Slides>32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9" baseType="lpstr">
      <vt:lpstr>Abdo Free</vt:lpstr>
      <vt:lpstr>Arial</vt:lpstr>
      <vt:lpstr>Asmaa Font</vt:lpstr>
      <vt:lpstr>Calibri</vt:lpstr>
      <vt:lpstr>Calibri Light</vt:lpstr>
      <vt:lpstr>Hacen Saudi Arabia XL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ahmad alherz</dc:creator>
  <cp:lastModifiedBy>ahmad alherz</cp:lastModifiedBy>
  <cp:revision>229</cp:revision>
  <dcterms:created xsi:type="dcterms:W3CDTF">2019-07-10T17:43:06Z</dcterms:created>
  <dcterms:modified xsi:type="dcterms:W3CDTF">2019-10-04T15:38:16Z</dcterms:modified>
</cp:coreProperties>
</file>